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7"/>
  </p:notesMasterIdLst>
  <p:handoutMasterIdLst>
    <p:handoutMasterId r:id="rId48"/>
  </p:handoutMasterIdLst>
  <p:sldIdLst>
    <p:sldId id="341" r:id="rId2"/>
    <p:sldId id="434" r:id="rId3"/>
    <p:sldId id="408" r:id="rId4"/>
    <p:sldId id="438" r:id="rId5"/>
    <p:sldId id="409" r:id="rId6"/>
    <p:sldId id="405" r:id="rId7"/>
    <p:sldId id="412" r:id="rId8"/>
    <p:sldId id="435" r:id="rId9"/>
    <p:sldId id="436" r:id="rId10"/>
    <p:sldId id="437" r:id="rId11"/>
    <p:sldId id="439" r:id="rId12"/>
    <p:sldId id="440" r:id="rId13"/>
    <p:sldId id="413" r:id="rId14"/>
    <p:sldId id="414" r:id="rId15"/>
    <p:sldId id="441" r:id="rId16"/>
    <p:sldId id="442" r:id="rId17"/>
    <p:sldId id="443" r:id="rId18"/>
    <p:sldId id="444" r:id="rId19"/>
    <p:sldId id="423" r:id="rId20"/>
    <p:sldId id="424" r:id="rId21"/>
    <p:sldId id="425" r:id="rId22"/>
    <p:sldId id="426" r:id="rId23"/>
    <p:sldId id="427" r:id="rId24"/>
    <p:sldId id="428"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460" r:id="rId41"/>
    <p:sldId id="461" r:id="rId42"/>
    <p:sldId id="462" r:id="rId43"/>
    <p:sldId id="463" r:id="rId44"/>
    <p:sldId id="464" r:id="rId45"/>
    <p:sldId id="407" r:id="rId46"/>
  </p:sldIdLst>
  <p:sldSz cx="9144000" cy="6858000" type="screen4x3"/>
  <p:notesSz cx="6858000" cy="9144000"/>
  <p:defaultTextStyle>
    <a:defPPr>
      <a:defRPr lang="zh-CN"/>
    </a:defPPr>
    <a:lvl1pPr algn="ctr"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DDDDD"/>
    <a:srgbClr val="3333CC"/>
    <a:srgbClr val="000000"/>
    <a:srgbClr val="CC3300"/>
    <a:srgbClr val="660066"/>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01" autoAdjust="0"/>
  </p:normalViewPr>
  <p:slideViewPr>
    <p:cSldViewPr>
      <p:cViewPr varScale="1">
        <p:scale>
          <a:sx n="110" d="100"/>
          <a:sy n="110" d="100"/>
        </p:scale>
        <p:origin x="8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image" Target="../media/image1.wmf"/><Relationship Id="rId2"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8.wmf"/><Relationship Id="rId4" Type="http://schemas.openxmlformats.org/officeDocument/2006/relationships/image" Target="../media/image99.wmf"/><Relationship Id="rId5" Type="http://schemas.openxmlformats.org/officeDocument/2006/relationships/image" Target="../media/image100.wmf"/><Relationship Id="rId1" Type="http://schemas.openxmlformats.org/officeDocument/2006/relationships/image" Target="../media/image96.wmf"/><Relationship Id="rId2" Type="http://schemas.openxmlformats.org/officeDocument/2006/relationships/image" Target="../media/image9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5" Type="http://schemas.openxmlformats.org/officeDocument/2006/relationships/image" Target="../media/image105.wmf"/><Relationship Id="rId6" Type="http://schemas.openxmlformats.org/officeDocument/2006/relationships/image" Target="../media/image106.wmf"/><Relationship Id="rId1" Type="http://schemas.openxmlformats.org/officeDocument/2006/relationships/image" Target="../media/image101.wmf"/><Relationship Id="rId2"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1" Type="http://schemas.openxmlformats.org/officeDocument/2006/relationships/image" Target="../media/image108.wmf"/><Relationship Id="rId2" Type="http://schemas.openxmlformats.org/officeDocument/2006/relationships/image" Target="../media/image10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6.wmf"/><Relationship Id="rId2" Type="http://schemas.openxmlformats.org/officeDocument/2006/relationships/image" Target="../media/image117.wmf"/><Relationship Id="rId3" Type="http://schemas.openxmlformats.org/officeDocument/2006/relationships/image" Target="../media/image11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1.wmf"/><Relationship Id="rId4" Type="http://schemas.openxmlformats.org/officeDocument/2006/relationships/image" Target="../media/image122.wmf"/><Relationship Id="rId5" Type="http://schemas.openxmlformats.org/officeDocument/2006/relationships/image" Target="../media/image123.wmf"/><Relationship Id="rId6" Type="http://schemas.openxmlformats.org/officeDocument/2006/relationships/image" Target="../media/image124.wmf"/><Relationship Id="rId7" Type="http://schemas.openxmlformats.org/officeDocument/2006/relationships/image" Target="../media/image125.wmf"/><Relationship Id="rId8" Type="http://schemas.openxmlformats.org/officeDocument/2006/relationships/image" Target="../media/image126.wmf"/><Relationship Id="rId9" Type="http://schemas.openxmlformats.org/officeDocument/2006/relationships/image" Target="../media/image127.wmf"/><Relationship Id="rId10" Type="http://schemas.openxmlformats.org/officeDocument/2006/relationships/image" Target="../media/image128.wmf"/><Relationship Id="rId1" Type="http://schemas.openxmlformats.org/officeDocument/2006/relationships/image" Target="../media/image119.wmf"/><Relationship Id="rId2" Type="http://schemas.openxmlformats.org/officeDocument/2006/relationships/image" Target="../media/image1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9.wmf"/><Relationship Id="rId2" Type="http://schemas.openxmlformats.org/officeDocument/2006/relationships/image" Target="../media/image1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1.wmf"/><Relationship Id="rId2" Type="http://schemas.openxmlformats.org/officeDocument/2006/relationships/image" Target="../media/image1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5.wmf"/><Relationship Id="rId4" Type="http://schemas.openxmlformats.org/officeDocument/2006/relationships/image" Target="../media/image136.wmf"/><Relationship Id="rId5" Type="http://schemas.openxmlformats.org/officeDocument/2006/relationships/image" Target="../media/image137.wmf"/><Relationship Id="rId6" Type="http://schemas.openxmlformats.org/officeDocument/2006/relationships/image" Target="../media/image138.wmf"/><Relationship Id="rId1" Type="http://schemas.openxmlformats.org/officeDocument/2006/relationships/image" Target="../media/image133.wmf"/><Relationship Id="rId2" Type="http://schemas.openxmlformats.org/officeDocument/2006/relationships/image" Target="../media/image13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1.wmf"/><Relationship Id="rId4" Type="http://schemas.openxmlformats.org/officeDocument/2006/relationships/image" Target="../media/image142.wmf"/><Relationship Id="rId5" Type="http://schemas.openxmlformats.org/officeDocument/2006/relationships/image" Target="../media/image143.wmf"/><Relationship Id="rId6" Type="http://schemas.openxmlformats.org/officeDocument/2006/relationships/image" Target="../media/image144.wmf"/><Relationship Id="rId1" Type="http://schemas.openxmlformats.org/officeDocument/2006/relationships/image" Target="../media/image139.wmf"/><Relationship Id="rId2" Type="http://schemas.openxmlformats.org/officeDocument/2006/relationships/image" Target="../media/image1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0.wmf"/><Relationship Id="rId2" Type="http://schemas.openxmlformats.org/officeDocument/2006/relationships/image" Target="../media/image145.wmf"/><Relationship Id="rId3" Type="http://schemas.openxmlformats.org/officeDocument/2006/relationships/image" Target="../media/image1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9.wmf"/><Relationship Id="rId4" Type="http://schemas.openxmlformats.org/officeDocument/2006/relationships/image" Target="../media/image150.wmf"/><Relationship Id="rId5" Type="http://schemas.openxmlformats.org/officeDocument/2006/relationships/image" Target="../media/image151.wmf"/><Relationship Id="rId6" Type="http://schemas.openxmlformats.org/officeDocument/2006/relationships/image" Target="../media/image152.wmf"/><Relationship Id="rId7" Type="http://schemas.openxmlformats.org/officeDocument/2006/relationships/image" Target="../media/image153.wmf"/><Relationship Id="rId1" Type="http://schemas.openxmlformats.org/officeDocument/2006/relationships/image" Target="../media/image147.wmf"/><Relationship Id="rId2" Type="http://schemas.openxmlformats.org/officeDocument/2006/relationships/image" Target="../media/image1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4.wmf"/><Relationship Id="rId2" Type="http://schemas.openxmlformats.org/officeDocument/2006/relationships/image" Target="../media/image15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6.wmf"/><Relationship Id="rId2" Type="http://schemas.openxmlformats.org/officeDocument/2006/relationships/image" Target="../media/image157.wmf"/></Relationships>
</file>

<file path=ppt/drawings/_rels/vmlDrawing23.vml.rels><?xml version="1.0" encoding="UTF-8" standalone="yes"?>
<Relationships xmlns="http://schemas.openxmlformats.org/package/2006/relationships"><Relationship Id="rId11" Type="http://schemas.openxmlformats.org/officeDocument/2006/relationships/image" Target="../media/image168.wmf"/><Relationship Id="rId12" Type="http://schemas.openxmlformats.org/officeDocument/2006/relationships/image" Target="../media/image169.wmf"/><Relationship Id="rId13" Type="http://schemas.openxmlformats.org/officeDocument/2006/relationships/image" Target="../media/image170.wmf"/><Relationship Id="rId1" Type="http://schemas.openxmlformats.org/officeDocument/2006/relationships/image" Target="../media/image158.wmf"/><Relationship Id="rId2" Type="http://schemas.openxmlformats.org/officeDocument/2006/relationships/image" Target="../media/image159.wmf"/><Relationship Id="rId3" Type="http://schemas.openxmlformats.org/officeDocument/2006/relationships/image" Target="../media/image160.wmf"/><Relationship Id="rId4" Type="http://schemas.openxmlformats.org/officeDocument/2006/relationships/image" Target="../media/image161.wmf"/><Relationship Id="rId5" Type="http://schemas.openxmlformats.org/officeDocument/2006/relationships/image" Target="../media/image162.wmf"/><Relationship Id="rId6" Type="http://schemas.openxmlformats.org/officeDocument/2006/relationships/image" Target="../media/image163.wmf"/><Relationship Id="rId7" Type="http://schemas.openxmlformats.org/officeDocument/2006/relationships/image" Target="../media/image164.wmf"/><Relationship Id="rId8" Type="http://schemas.openxmlformats.org/officeDocument/2006/relationships/image" Target="../media/image165.wmf"/><Relationship Id="rId9" Type="http://schemas.openxmlformats.org/officeDocument/2006/relationships/image" Target="../media/image166.wmf"/><Relationship Id="rId10" Type="http://schemas.openxmlformats.org/officeDocument/2006/relationships/image" Target="../media/image16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1.wmf"/><Relationship Id="rId2" Type="http://schemas.openxmlformats.org/officeDocument/2006/relationships/image" Target="../media/image172.wmf"/></Relationships>
</file>

<file path=ppt/drawings/_rels/vmlDrawing25.vml.rels><?xml version="1.0" encoding="UTF-8" standalone="yes"?>
<Relationships xmlns="http://schemas.openxmlformats.org/package/2006/relationships"><Relationship Id="rId11" Type="http://schemas.openxmlformats.org/officeDocument/2006/relationships/image" Target="../media/image185.wmf"/><Relationship Id="rId12" Type="http://schemas.openxmlformats.org/officeDocument/2006/relationships/image" Target="../media/image186.wmf"/><Relationship Id="rId13" Type="http://schemas.openxmlformats.org/officeDocument/2006/relationships/image" Target="../media/image187.wmf"/><Relationship Id="rId14" Type="http://schemas.openxmlformats.org/officeDocument/2006/relationships/image" Target="../media/image188.wmf"/><Relationship Id="rId15" Type="http://schemas.openxmlformats.org/officeDocument/2006/relationships/image" Target="../media/image189.wmf"/><Relationship Id="rId16" Type="http://schemas.openxmlformats.org/officeDocument/2006/relationships/image" Target="../media/image190.wmf"/><Relationship Id="rId1" Type="http://schemas.openxmlformats.org/officeDocument/2006/relationships/image" Target="../media/image175.wmf"/><Relationship Id="rId2" Type="http://schemas.openxmlformats.org/officeDocument/2006/relationships/image" Target="../media/image176.wmf"/><Relationship Id="rId3" Type="http://schemas.openxmlformats.org/officeDocument/2006/relationships/image" Target="../media/image177.wmf"/><Relationship Id="rId4" Type="http://schemas.openxmlformats.org/officeDocument/2006/relationships/image" Target="../media/image178.wmf"/><Relationship Id="rId5" Type="http://schemas.openxmlformats.org/officeDocument/2006/relationships/image" Target="../media/image179.wmf"/><Relationship Id="rId6" Type="http://schemas.openxmlformats.org/officeDocument/2006/relationships/image" Target="../media/image180.wmf"/><Relationship Id="rId7" Type="http://schemas.openxmlformats.org/officeDocument/2006/relationships/image" Target="../media/image181.wmf"/><Relationship Id="rId8" Type="http://schemas.openxmlformats.org/officeDocument/2006/relationships/image" Target="../media/image182.wmf"/><Relationship Id="rId9" Type="http://schemas.openxmlformats.org/officeDocument/2006/relationships/image" Target="../media/image183.wmf"/><Relationship Id="rId10" Type="http://schemas.openxmlformats.org/officeDocument/2006/relationships/image" Target="../media/image18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93.wmf"/><Relationship Id="rId4" Type="http://schemas.openxmlformats.org/officeDocument/2006/relationships/image" Target="../media/image194.wmf"/><Relationship Id="rId5" Type="http://schemas.openxmlformats.org/officeDocument/2006/relationships/image" Target="../media/image195.wmf"/><Relationship Id="rId6" Type="http://schemas.openxmlformats.org/officeDocument/2006/relationships/image" Target="../media/image196.wmf"/><Relationship Id="rId7" Type="http://schemas.openxmlformats.org/officeDocument/2006/relationships/image" Target="../media/image197.wmf"/><Relationship Id="rId8" Type="http://schemas.openxmlformats.org/officeDocument/2006/relationships/image" Target="../media/image198.wmf"/><Relationship Id="rId1" Type="http://schemas.openxmlformats.org/officeDocument/2006/relationships/image" Target="../media/image191.wmf"/><Relationship Id="rId2" Type="http://schemas.openxmlformats.org/officeDocument/2006/relationships/image" Target="../media/image19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01.wmf"/><Relationship Id="rId4" Type="http://schemas.openxmlformats.org/officeDocument/2006/relationships/image" Target="../media/image202.wmf"/><Relationship Id="rId5" Type="http://schemas.openxmlformats.org/officeDocument/2006/relationships/image" Target="../media/image203.wmf"/><Relationship Id="rId6" Type="http://schemas.openxmlformats.org/officeDocument/2006/relationships/image" Target="../media/image204.wmf"/><Relationship Id="rId7" Type="http://schemas.openxmlformats.org/officeDocument/2006/relationships/image" Target="../media/image205.wmf"/><Relationship Id="rId8" Type="http://schemas.openxmlformats.org/officeDocument/2006/relationships/image" Target="../media/image206.wmf"/><Relationship Id="rId9" Type="http://schemas.openxmlformats.org/officeDocument/2006/relationships/image" Target="../media/image207.wmf"/><Relationship Id="rId10" Type="http://schemas.openxmlformats.org/officeDocument/2006/relationships/image" Target="../media/image208.wmf"/><Relationship Id="rId1" Type="http://schemas.openxmlformats.org/officeDocument/2006/relationships/image" Target="../media/image199.wmf"/><Relationship Id="rId2" Type="http://schemas.openxmlformats.org/officeDocument/2006/relationships/image" Target="../media/image20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11.wmf"/><Relationship Id="rId4" Type="http://schemas.openxmlformats.org/officeDocument/2006/relationships/image" Target="../media/image212.wmf"/><Relationship Id="rId5" Type="http://schemas.openxmlformats.org/officeDocument/2006/relationships/image" Target="../media/image213.wmf"/><Relationship Id="rId1" Type="http://schemas.openxmlformats.org/officeDocument/2006/relationships/image" Target="../media/image209.wmf"/><Relationship Id="rId2" Type="http://schemas.openxmlformats.org/officeDocument/2006/relationships/image" Target="../media/image21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15.wmf"/><Relationship Id="rId4" Type="http://schemas.openxmlformats.org/officeDocument/2006/relationships/image" Target="../media/image216.wmf"/><Relationship Id="rId5" Type="http://schemas.openxmlformats.org/officeDocument/2006/relationships/image" Target="../media/image217.wmf"/><Relationship Id="rId6" Type="http://schemas.openxmlformats.org/officeDocument/2006/relationships/image" Target="../media/image218.wmf"/><Relationship Id="rId1" Type="http://schemas.openxmlformats.org/officeDocument/2006/relationships/image" Target="../media/image209.wmf"/><Relationship Id="rId2" Type="http://schemas.openxmlformats.org/officeDocument/2006/relationships/image" Target="../media/image2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1" Type="http://schemas.openxmlformats.org/officeDocument/2006/relationships/image" Target="../media/image8.wmf"/><Relationship Id="rId2"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21.wmf"/><Relationship Id="rId4" Type="http://schemas.openxmlformats.org/officeDocument/2006/relationships/image" Target="../media/image222.wmf"/><Relationship Id="rId1" Type="http://schemas.openxmlformats.org/officeDocument/2006/relationships/image" Target="../media/image219.wmf"/><Relationship Id="rId2" Type="http://schemas.openxmlformats.org/officeDocument/2006/relationships/image" Target="../media/image220.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34.wmf"/><Relationship Id="rId4" Type="http://schemas.openxmlformats.org/officeDocument/2006/relationships/image" Target="../media/image235.wmf"/><Relationship Id="rId5" Type="http://schemas.openxmlformats.org/officeDocument/2006/relationships/image" Target="../media/image236.wmf"/><Relationship Id="rId6" Type="http://schemas.openxmlformats.org/officeDocument/2006/relationships/image" Target="../media/image237.wmf"/><Relationship Id="rId7" Type="http://schemas.openxmlformats.org/officeDocument/2006/relationships/image" Target="../media/image238.wmf"/><Relationship Id="rId8" Type="http://schemas.openxmlformats.org/officeDocument/2006/relationships/image" Target="../media/image239.wmf"/><Relationship Id="rId9" Type="http://schemas.openxmlformats.org/officeDocument/2006/relationships/image" Target="../media/image240.wmf"/><Relationship Id="rId1" Type="http://schemas.openxmlformats.org/officeDocument/2006/relationships/image" Target="../media/image232.wmf"/><Relationship Id="rId2" Type="http://schemas.openxmlformats.org/officeDocument/2006/relationships/image" Target="../media/image23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43.wmf"/><Relationship Id="rId4" Type="http://schemas.openxmlformats.org/officeDocument/2006/relationships/image" Target="../media/image244.wmf"/><Relationship Id="rId5" Type="http://schemas.openxmlformats.org/officeDocument/2006/relationships/image" Target="../media/image234.wmf"/><Relationship Id="rId6" Type="http://schemas.openxmlformats.org/officeDocument/2006/relationships/image" Target="../media/image245.wmf"/><Relationship Id="rId7" Type="http://schemas.openxmlformats.org/officeDocument/2006/relationships/image" Target="../media/image235.wmf"/><Relationship Id="rId8" Type="http://schemas.openxmlformats.org/officeDocument/2006/relationships/image" Target="../media/image236.wmf"/><Relationship Id="rId9" Type="http://schemas.openxmlformats.org/officeDocument/2006/relationships/image" Target="../media/image237.wmf"/><Relationship Id="rId10" Type="http://schemas.openxmlformats.org/officeDocument/2006/relationships/image" Target="../media/image246.wmf"/><Relationship Id="rId1" Type="http://schemas.openxmlformats.org/officeDocument/2006/relationships/image" Target="../media/image241.wmf"/><Relationship Id="rId2" Type="http://schemas.openxmlformats.org/officeDocument/2006/relationships/image" Target="../media/image2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1" Type="http://schemas.openxmlformats.org/officeDocument/2006/relationships/image" Target="../media/image16.wmf"/><Relationship Id="rId2"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5" Type="http://schemas.openxmlformats.org/officeDocument/2006/relationships/image" Target="../media/image29.wmf"/><Relationship Id="rId6" Type="http://schemas.openxmlformats.org/officeDocument/2006/relationships/image" Target="../media/image30.wmf"/><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wmf"/><Relationship Id="rId10" Type="http://schemas.openxmlformats.org/officeDocument/2006/relationships/image" Target="../media/image34.wmf"/><Relationship Id="rId1" Type="http://schemas.openxmlformats.org/officeDocument/2006/relationships/image" Target="../media/image25.wmf"/><Relationship Id="rId2"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43.wmf"/><Relationship Id="rId20" Type="http://schemas.openxmlformats.org/officeDocument/2006/relationships/image" Target="../media/image54.wmf"/><Relationship Id="rId10" Type="http://schemas.openxmlformats.org/officeDocument/2006/relationships/image" Target="../media/image44.wmf"/><Relationship Id="rId11" Type="http://schemas.openxmlformats.org/officeDocument/2006/relationships/image" Target="../media/image45.wmf"/><Relationship Id="rId12" Type="http://schemas.openxmlformats.org/officeDocument/2006/relationships/image" Target="../media/image46.wmf"/><Relationship Id="rId13" Type="http://schemas.openxmlformats.org/officeDocument/2006/relationships/image" Target="../media/image47.wmf"/><Relationship Id="rId14" Type="http://schemas.openxmlformats.org/officeDocument/2006/relationships/image" Target="../media/image48.wmf"/><Relationship Id="rId15" Type="http://schemas.openxmlformats.org/officeDocument/2006/relationships/image" Target="../media/image49.wmf"/><Relationship Id="rId16" Type="http://schemas.openxmlformats.org/officeDocument/2006/relationships/image" Target="../media/image50.wmf"/><Relationship Id="rId17" Type="http://schemas.openxmlformats.org/officeDocument/2006/relationships/image" Target="../media/image51.wmf"/><Relationship Id="rId18" Type="http://schemas.openxmlformats.org/officeDocument/2006/relationships/image" Target="../media/image52.wmf"/><Relationship Id="rId19" Type="http://schemas.openxmlformats.org/officeDocument/2006/relationships/image" Target="../media/image53.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67.wmf"/><Relationship Id="rId12" Type="http://schemas.openxmlformats.org/officeDocument/2006/relationships/image" Target="../media/image68.wmf"/><Relationship Id="rId13" Type="http://schemas.openxmlformats.org/officeDocument/2006/relationships/image" Target="../media/image69.wmf"/><Relationship Id="rId14" Type="http://schemas.openxmlformats.org/officeDocument/2006/relationships/image" Target="../media/image70.wmf"/><Relationship Id="rId15" Type="http://schemas.openxmlformats.org/officeDocument/2006/relationships/image" Target="../media/image71.wmf"/><Relationship Id="rId16" Type="http://schemas.openxmlformats.org/officeDocument/2006/relationships/image" Target="../media/image72.wmf"/><Relationship Id="rId17" Type="http://schemas.openxmlformats.org/officeDocument/2006/relationships/image" Target="../media/image73.wmf"/><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6" Type="http://schemas.openxmlformats.org/officeDocument/2006/relationships/image" Target="../media/image62.wmf"/><Relationship Id="rId7" Type="http://schemas.openxmlformats.org/officeDocument/2006/relationships/image" Target="../media/image63.wmf"/><Relationship Id="rId8" Type="http://schemas.openxmlformats.org/officeDocument/2006/relationships/image" Target="../media/image64.wmf"/><Relationship Id="rId9" Type="http://schemas.openxmlformats.org/officeDocument/2006/relationships/image" Target="../media/image65.wmf"/><Relationship Id="rId10"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80.wmf"/><Relationship Id="rId20" Type="http://schemas.openxmlformats.org/officeDocument/2006/relationships/image" Target="../media/image91.wmf"/><Relationship Id="rId21" Type="http://schemas.openxmlformats.org/officeDocument/2006/relationships/image" Target="../media/image92.wmf"/><Relationship Id="rId22" Type="http://schemas.openxmlformats.org/officeDocument/2006/relationships/image" Target="../media/image93.wmf"/><Relationship Id="rId23" Type="http://schemas.openxmlformats.org/officeDocument/2006/relationships/image" Target="../media/image94.wmf"/><Relationship Id="rId24" Type="http://schemas.openxmlformats.org/officeDocument/2006/relationships/image" Target="../media/image95.wmf"/><Relationship Id="rId10" Type="http://schemas.openxmlformats.org/officeDocument/2006/relationships/image" Target="../media/image81.wmf"/><Relationship Id="rId11" Type="http://schemas.openxmlformats.org/officeDocument/2006/relationships/image" Target="../media/image82.wmf"/><Relationship Id="rId12" Type="http://schemas.openxmlformats.org/officeDocument/2006/relationships/image" Target="../media/image83.wmf"/><Relationship Id="rId13" Type="http://schemas.openxmlformats.org/officeDocument/2006/relationships/image" Target="../media/image84.wmf"/><Relationship Id="rId14" Type="http://schemas.openxmlformats.org/officeDocument/2006/relationships/image" Target="../media/image85.wmf"/><Relationship Id="rId15" Type="http://schemas.openxmlformats.org/officeDocument/2006/relationships/image" Target="../media/image86.wmf"/><Relationship Id="rId16" Type="http://schemas.openxmlformats.org/officeDocument/2006/relationships/image" Target="../media/image87.wmf"/><Relationship Id="rId17" Type="http://schemas.openxmlformats.org/officeDocument/2006/relationships/image" Target="../media/image88.wmf"/><Relationship Id="rId18" Type="http://schemas.openxmlformats.org/officeDocument/2006/relationships/image" Target="../media/image89.wmf"/><Relationship Id="rId19" Type="http://schemas.openxmlformats.org/officeDocument/2006/relationships/image" Target="../media/image90.wmf"/><Relationship Id="rId1" Type="http://schemas.openxmlformats.org/officeDocument/2006/relationships/image" Target="../media/image74.wmf"/><Relationship Id="rId2" Type="http://schemas.openxmlformats.org/officeDocument/2006/relationships/image" Target="../media/image75.wmf"/><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6" Type="http://schemas.openxmlformats.org/officeDocument/2006/relationships/image" Target="../media/image79.wmf"/><Relationship Id="rId7" Type="http://schemas.openxmlformats.org/officeDocument/2006/relationships/image" Target="../media/image8.wmf"/><Relationship Id="rId8"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panose="02020603050405020304" pitchFamily="18" charset="0"/>
              </a:defRPr>
            </a:lvl1pPr>
          </a:lstStyle>
          <a:p>
            <a:endParaRPr lang="en-US" altLang="zh-CN"/>
          </a:p>
        </p:txBody>
      </p:sp>
      <p:sp>
        <p:nvSpPr>
          <p:cNvPr id="266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266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panose="02020603050405020304" pitchFamily="18" charset="0"/>
              </a:defRPr>
            </a:lvl1pPr>
          </a:lstStyle>
          <a:p>
            <a:endParaRPr lang="en-US" altLang="zh-CN"/>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9E04C9C4-EDB2-4D52-88B3-B6121748B79A}" type="slidenum">
              <a:rPr lang="en-US" altLang="zh-CN"/>
              <a:pPr/>
              <a:t>‹#›</a:t>
            </a:fld>
            <a:endParaRPr lang="en-US" altLang="zh-CN"/>
          </a:p>
        </p:txBody>
      </p:sp>
    </p:spTree>
    <p:extLst>
      <p:ext uri="{BB962C8B-B14F-4D97-AF65-F5344CB8AC3E}">
        <p14:creationId xmlns:p14="http://schemas.microsoft.com/office/powerpoint/2010/main" val="256798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panose="02020603050405020304" pitchFamily="18" charset="0"/>
              </a:defRPr>
            </a:lvl1pPr>
          </a:lstStyle>
          <a:p>
            <a:endParaRPr lang="en-US" altLang="zh-CN"/>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panose="02020603050405020304" pitchFamily="18" charset="0"/>
              </a:defRPr>
            </a:lvl1pPr>
          </a:lstStyle>
          <a:p>
            <a:endParaRPr lang="en-US" altLang="zh-CN"/>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14D0CC91-783F-44B9-9F04-E608E60F4127}" type="slidenum">
              <a:rPr lang="en-US" altLang="zh-CN"/>
              <a:pPr/>
              <a:t>‹#›</a:t>
            </a:fld>
            <a:endParaRPr lang="en-US" altLang="zh-CN"/>
          </a:p>
        </p:txBody>
      </p:sp>
    </p:spTree>
    <p:extLst>
      <p:ext uri="{BB962C8B-B14F-4D97-AF65-F5344CB8AC3E}">
        <p14:creationId xmlns:p14="http://schemas.microsoft.com/office/powerpoint/2010/main" val="30693844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8588E-C48B-4B8C-8472-9BCF58A81EAB}" type="slidenum">
              <a:rPr lang="en-US" altLang="zh-CN"/>
              <a:pPr/>
              <a:t>14</a:t>
            </a:fld>
            <a:endParaRPr lang="en-US" altLang="zh-CN"/>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0950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9527D-E084-4E36-94A0-0681AD63DBA0}" type="slidenum">
              <a:rPr lang="en-US" altLang="zh-CN"/>
              <a:pPr/>
              <a:t>19</a:t>
            </a:fld>
            <a:endParaRPr lang="en-US" altLang="zh-CN"/>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3486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DF35A-F9CD-47B5-BA4B-0D0CA69C4D86}" type="slidenum">
              <a:rPr lang="en-US" altLang="zh-CN"/>
              <a:pPr/>
              <a:t>20</a:t>
            </a:fld>
            <a:endParaRPr lang="en-US" altLang="zh-CN"/>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7411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EC59E-0CDA-4E7B-BB18-D0BBBB3425EB}" type="slidenum">
              <a:rPr lang="en-US" altLang="zh-CN"/>
              <a:pPr/>
              <a:t>21</a:t>
            </a:fld>
            <a:endParaRPr lang="en-US" altLang="zh-CN"/>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250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34AE1-0418-46C4-A5C4-69163C572A49}" type="slidenum">
              <a:rPr lang="en-US" altLang="zh-CN"/>
              <a:pPr/>
              <a:t>22</a:t>
            </a:fld>
            <a:endParaRPr lang="en-US" altLang="zh-CN"/>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4045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E923B-6705-4CA5-9936-F3C466B69164}" type="slidenum">
              <a:rPr lang="en-US" altLang="zh-CN"/>
              <a:pPr/>
              <a:t>23</a:t>
            </a:fld>
            <a:endParaRPr lang="en-US" altLang="zh-CN"/>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3482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92EFD-F194-495A-90EF-85CFAEFE1D7A}" type="slidenum">
              <a:rPr lang="en-US" altLang="zh-CN"/>
              <a:pPr/>
              <a:t>24</a:t>
            </a:fld>
            <a:endParaRPr lang="en-US" altLang="zh-CN"/>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7179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3811840-5F5C-47AE-952F-79C56A46A43D}" type="slidenum">
              <a:rPr lang="en-US" altLang="zh-CN"/>
              <a:pPr/>
              <a:t>‹#›</a:t>
            </a:fld>
            <a:endParaRPr lang="en-US" altLang="zh-CN"/>
          </a:p>
        </p:txBody>
      </p:sp>
    </p:spTree>
    <p:extLst>
      <p:ext uri="{BB962C8B-B14F-4D97-AF65-F5344CB8AC3E}">
        <p14:creationId xmlns:p14="http://schemas.microsoft.com/office/powerpoint/2010/main" val="334350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84F645C-F483-4E62-BD15-A5FD7ED460DA}" type="slidenum">
              <a:rPr lang="en-US" altLang="zh-CN"/>
              <a:pPr/>
              <a:t>‹#›</a:t>
            </a:fld>
            <a:endParaRPr lang="en-US" altLang="zh-CN"/>
          </a:p>
        </p:txBody>
      </p:sp>
    </p:spTree>
    <p:extLst>
      <p:ext uri="{BB962C8B-B14F-4D97-AF65-F5344CB8AC3E}">
        <p14:creationId xmlns:p14="http://schemas.microsoft.com/office/powerpoint/2010/main" val="229717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A3A04FD-C816-4C85-9EFF-269C1E0205BD}" type="slidenum">
              <a:rPr lang="en-US" altLang="zh-CN"/>
              <a:pPr/>
              <a:t>‹#›</a:t>
            </a:fld>
            <a:endParaRPr lang="en-US" altLang="zh-CN"/>
          </a:p>
        </p:txBody>
      </p:sp>
    </p:spTree>
    <p:extLst>
      <p:ext uri="{BB962C8B-B14F-4D97-AF65-F5344CB8AC3E}">
        <p14:creationId xmlns:p14="http://schemas.microsoft.com/office/powerpoint/2010/main" val="281208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5FC7AE5E-CEE0-4145-BAB6-C6C53D5DEF09}" type="slidenum">
              <a:rPr lang="en-US" altLang="zh-CN"/>
              <a:pPr/>
              <a:t>‹#›</a:t>
            </a:fld>
            <a:endParaRPr lang="en-US" altLang="zh-CN"/>
          </a:p>
        </p:txBody>
      </p:sp>
    </p:spTree>
    <p:extLst>
      <p:ext uri="{BB962C8B-B14F-4D97-AF65-F5344CB8AC3E}">
        <p14:creationId xmlns:p14="http://schemas.microsoft.com/office/powerpoint/2010/main" val="122293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FFCC3CE-CBEC-480C-A0F7-76EAE3BE7C5C}" type="slidenum">
              <a:rPr lang="en-US" altLang="zh-CN"/>
              <a:pPr/>
              <a:t>‹#›</a:t>
            </a:fld>
            <a:endParaRPr lang="en-US" altLang="zh-CN"/>
          </a:p>
        </p:txBody>
      </p:sp>
    </p:spTree>
    <p:extLst>
      <p:ext uri="{BB962C8B-B14F-4D97-AF65-F5344CB8AC3E}">
        <p14:creationId xmlns:p14="http://schemas.microsoft.com/office/powerpoint/2010/main" val="1204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CCC248D-AEA7-42A8-BDC4-F613A05A7997}" type="slidenum">
              <a:rPr lang="en-US" altLang="zh-CN"/>
              <a:pPr/>
              <a:t>‹#›</a:t>
            </a:fld>
            <a:endParaRPr lang="en-US" altLang="zh-CN"/>
          </a:p>
        </p:txBody>
      </p:sp>
    </p:spTree>
    <p:extLst>
      <p:ext uri="{BB962C8B-B14F-4D97-AF65-F5344CB8AC3E}">
        <p14:creationId xmlns:p14="http://schemas.microsoft.com/office/powerpoint/2010/main" val="126938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B21D2C-BEFE-4382-8C06-35FF3B7D318A}" type="slidenum">
              <a:rPr lang="en-US" altLang="zh-CN"/>
              <a:pPr/>
              <a:t>‹#›</a:t>
            </a:fld>
            <a:endParaRPr lang="en-US" altLang="zh-CN"/>
          </a:p>
        </p:txBody>
      </p:sp>
    </p:spTree>
    <p:extLst>
      <p:ext uri="{BB962C8B-B14F-4D97-AF65-F5344CB8AC3E}">
        <p14:creationId xmlns:p14="http://schemas.microsoft.com/office/powerpoint/2010/main" val="5814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110DEF0-5AF9-41A8-926F-343294D58029}" type="slidenum">
              <a:rPr lang="en-US" altLang="zh-CN"/>
              <a:pPr/>
              <a:t>‹#›</a:t>
            </a:fld>
            <a:endParaRPr lang="en-US" altLang="zh-CN"/>
          </a:p>
        </p:txBody>
      </p:sp>
    </p:spTree>
    <p:extLst>
      <p:ext uri="{BB962C8B-B14F-4D97-AF65-F5344CB8AC3E}">
        <p14:creationId xmlns:p14="http://schemas.microsoft.com/office/powerpoint/2010/main" val="226229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E72C7C-A6ED-4972-84A1-6E9C19D21FAC}" type="slidenum">
              <a:rPr lang="en-US" altLang="zh-CN"/>
              <a:pPr/>
              <a:t>‹#›</a:t>
            </a:fld>
            <a:endParaRPr lang="en-US" altLang="zh-CN"/>
          </a:p>
        </p:txBody>
      </p:sp>
    </p:spTree>
    <p:extLst>
      <p:ext uri="{BB962C8B-B14F-4D97-AF65-F5344CB8AC3E}">
        <p14:creationId xmlns:p14="http://schemas.microsoft.com/office/powerpoint/2010/main" val="355354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A49273B-787E-4570-B233-AE102C5DD25E}" type="slidenum">
              <a:rPr lang="en-US" altLang="zh-CN"/>
              <a:pPr/>
              <a:t>‹#›</a:t>
            </a:fld>
            <a:endParaRPr lang="en-US" altLang="zh-CN"/>
          </a:p>
        </p:txBody>
      </p:sp>
    </p:spTree>
    <p:extLst>
      <p:ext uri="{BB962C8B-B14F-4D97-AF65-F5344CB8AC3E}">
        <p14:creationId xmlns:p14="http://schemas.microsoft.com/office/powerpoint/2010/main" val="306601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11DE587-5852-4EBE-ADA0-025A8E106F9E}" type="slidenum">
              <a:rPr lang="en-US" altLang="zh-CN"/>
              <a:pPr/>
              <a:t>‹#›</a:t>
            </a:fld>
            <a:endParaRPr lang="en-US" altLang="zh-CN"/>
          </a:p>
        </p:txBody>
      </p:sp>
    </p:spTree>
    <p:extLst>
      <p:ext uri="{BB962C8B-B14F-4D97-AF65-F5344CB8AC3E}">
        <p14:creationId xmlns:p14="http://schemas.microsoft.com/office/powerpoint/2010/main" val="214159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0CD5B9F-BDA5-4830-9270-3B177A97183C}" type="slidenum">
              <a:rPr lang="en-US" altLang="zh-CN"/>
              <a:pPr/>
              <a:t>‹#›</a:t>
            </a:fld>
            <a:endParaRPr lang="en-US" altLang="zh-CN"/>
          </a:p>
        </p:txBody>
      </p:sp>
    </p:spTree>
    <p:extLst>
      <p:ext uri="{BB962C8B-B14F-4D97-AF65-F5344CB8AC3E}">
        <p14:creationId xmlns:p14="http://schemas.microsoft.com/office/powerpoint/2010/main" val="1796558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648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zh-CN"/>
          </a:p>
        </p:txBody>
      </p:sp>
      <p:sp>
        <p:nvSpPr>
          <p:cNvPr id="164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A85F0E-E91B-4878-B55A-BD803C025AA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7.bin"/><Relationship Id="rId20" Type="http://schemas.openxmlformats.org/officeDocument/2006/relationships/image" Target="../media/image33.wmf"/><Relationship Id="rId21" Type="http://schemas.openxmlformats.org/officeDocument/2006/relationships/oleObject" Target="../embeddings/oleObject33.bin"/><Relationship Id="rId22" Type="http://schemas.openxmlformats.org/officeDocument/2006/relationships/image" Target="../media/image34.wmf"/><Relationship Id="rId10" Type="http://schemas.openxmlformats.org/officeDocument/2006/relationships/image" Target="../media/image28.wmf"/><Relationship Id="rId11" Type="http://schemas.openxmlformats.org/officeDocument/2006/relationships/oleObject" Target="../embeddings/oleObject28.bin"/><Relationship Id="rId12" Type="http://schemas.openxmlformats.org/officeDocument/2006/relationships/image" Target="../media/image29.wmf"/><Relationship Id="rId13" Type="http://schemas.openxmlformats.org/officeDocument/2006/relationships/oleObject" Target="../embeddings/oleObject29.bin"/><Relationship Id="rId14" Type="http://schemas.openxmlformats.org/officeDocument/2006/relationships/image" Target="../media/image30.wmf"/><Relationship Id="rId15" Type="http://schemas.openxmlformats.org/officeDocument/2006/relationships/oleObject" Target="../embeddings/oleObject30.bin"/><Relationship Id="rId16" Type="http://schemas.openxmlformats.org/officeDocument/2006/relationships/image" Target="../media/image31.wmf"/><Relationship Id="rId17" Type="http://schemas.openxmlformats.org/officeDocument/2006/relationships/oleObject" Target="../embeddings/oleObject31.bin"/><Relationship Id="rId18" Type="http://schemas.openxmlformats.org/officeDocument/2006/relationships/image" Target="../media/image32.wmf"/><Relationship Id="rId19" Type="http://schemas.openxmlformats.org/officeDocument/2006/relationships/oleObject" Target="../embeddings/oleObject32.bin"/><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oleObject" Target="../embeddings/oleObject24.bin"/><Relationship Id="rId4" Type="http://schemas.openxmlformats.org/officeDocument/2006/relationships/image" Target="../media/image25.wmf"/><Relationship Id="rId5" Type="http://schemas.openxmlformats.org/officeDocument/2006/relationships/oleObject" Target="../embeddings/oleObject25.bin"/><Relationship Id="rId6" Type="http://schemas.openxmlformats.org/officeDocument/2006/relationships/image" Target="../media/image26.wmf"/><Relationship Id="rId7" Type="http://schemas.openxmlformats.org/officeDocument/2006/relationships/oleObject" Target="../embeddings/oleObject26.bin"/><Relationship Id="rId8" Type="http://schemas.openxmlformats.org/officeDocument/2006/relationships/image" Target="../media/image2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20" Type="http://schemas.openxmlformats.org/officeDocument/2006/relationships/image" Target="../media/image43.wmf"/><Relationship Id="rId21" Type="http://schemas.openxmlformats.org/officeDocument/2006/relationships/oleObject" Target="../embeddings/oleObject43.bin"/><Relationship Id="rId22" Type="http://schemas.openxmlformats.org/officeDocument/2006/relationships/image" Target="../media/image44.wmf"/><Relationship Id="rId23" Type="http://schemas.openxmlformats.org/officeDocument/2006/relationships/oleObject" Target="../embeddings/oleObject44.bin"/><Relationship Id="rId24" Type="http://schemas.openxmlformats.org/officeDocument/2006/relationships/image" Target="../media/image45.wmf"/><Relationship Id="rId25" Type="http://schemas.openxmlformats.org/officeDocument/2006/relationships/oleObject" Target="../embeddings/oleObject45.bin"/><Relationship Id="rId26" Type="http://schemas.openxmlformats.org/officeDocument/2006/relationships/image" Target="../media/image46.wmf"/><Relationship Id="rId27" Type="http://schemas.openxmlformats.org/officeDocument/2006/relationships/oleObject" Target="../embeddings/oleObject46.bin"/><Relationship Id="rId28" Type="http://schemas.openxmlformats.org/officeDocument/2006/relationships/image" Target="../media/image47.wmf"/><Relationship Id="rId29" Type="http://schemas.openxmlformats.org/officeDocument/2006/relationships/oleObject" Target="../embeddings/oleObject47.bin"/><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oleObject34.bin"/><Relationship Id="rId4" Type="http://schemas.openxmlformats.org/officeDocument/2006/relationships/image" Target="../media/image35.wmf"/><Relationship Id="rId5" Type="http://schemas.openxmlformats.org/officeDocument/2006/relationships/oleObject" Target="../embeddings/oleObject35.bin"/><Relationship Id="rId30" Type="http://schemas.openxmlformats.org/officeDocument/2006/relationships/image" Target="../media/image48.wmf"/><Relationship Id="rId31" Type="http://schemas.openxmlformats.org/officeDocument/2006/relationships/oleObject" Target="../embeddings/oleObject48.bin"/><Relationship Id="rId32" Type="http://schemas.openxmlformats.org/officeDocument/2006/relationships/image" Target="../media/image49.wmf"/><Relationship Id="rId9" Type="http://schemas.openxmlformats.org/officeDocument/2006/relationships/oleObject" Target="../embeddings/oleObject37.bin"/><Relationship Id="rId6" Type="http://schemas.openxmlformats.org/officeDocument/2006/relationships/image" Target="../media/image36.wmf"/><Relationship Id="rId7" Type="http://schemas.openxmlformats.org/officeDocument/2006/relationships/oleObject" Target="../embeddings/oleObject36.bin"/><Relationship Id="rId8" Type="http://schemas.openxmlformats.org/officeDocument/2006/relationships/image" Target="../media/image37.wmf"/><Relationship Id="rId33" Type="http://schemas.openxmlformats.org/officeDocument/2006/relationships/oleObject" Target="../embeddings/oleObject49.bin"/><Relationship Id="rId34" Type="http://schemas.openxmlformats.org/officeDocument/2006/relationships/image" Target="../media/image50.wmf"/><Relationship Id="rId35" Type="http://schemas.openxmlformats.org/officeDocument/2006/relationships/oleObject" Target="../embeddings/oleObject50.bin"/><Relationship Id="rId36" Type="http://schemas.openxmlformats.org/officeDocument/2006/relationships/image" Target="../media/image51.wmf"/><Relationship Id="rId10" Type="http://schemas.openxmlformats.org/officeDocument/2006/relationships/image" Target="../media/image38.wmf"/><Relationship Id="rId11" Type="http://schemas.openxmlformats.org/officeDocument/2006/relationships/oleObject" Target="../embeddings/oleObject38.bin"/><Relationship Id="rId12" Type="http://schemas.openxmlformats.org/officeDocument/2006/relationships/image" Target="../media/image39.wmf"/><Relationship Id="rId13" Type="http://schemas.openxmlformats.org/officeDocument/2006/relationships/oleObject" Target="../embeddings/oleObject39.bin"/><Relationship Id="rId14" Type="http://schemas.openxmlformats.org/officeDocument/2006/relationships/image" Target="../media/image40.wmf"/><Relationship Id="rId15" Type="http://schemas.openxmlformats.org/officeDocument/2006/relationships/oleObject" Target="../embeddings/oleObject40.bin"/><Relationship Id="rId16" Type="http://schemas.openxmlformats.org/officeDocument/2006/relationships/image" Target="../media/image41.wmf"/><Relationship Id="rId17" Type="http://schemas.openxmlformats.org/officeDocument/2006/relationships/oleObject" Target="../embeddings/oleObject41.bin"/><Relationship Id="rId18" Type="http://schemas.openxmlformats.org/officeDocument/2006/relationships/image" Target="../media/image42.wmf"/><Relationship Id="rId19" Type="http://schemas.openxmlformats.org/officeDocument/2006/relationships/oleObject" Target="../embeddings/oleObject42.bin"/><Relationship Id="rId37" Type="http://schemas.openxmlformats.org/officeDocument/2006/relationships/oleObject" Target="../embeddings/oleObject51.bin"/><Relationship Id="rId38" Type="http://schemas.openxmlformats.org/officeDocument/2006/relationships/image" Target="../media/image52.wmf"/><Relationship Id="rId39" Type="http://schemas.openxmlformats.org/officeDocument/2006/relationships/oleObject" Target="../embeddings/oleObject52.bin"/><Relationship Id="rId40" Type="http://schemas.openxmlformats.org/officeDocument/2006/relationships/image" Target="../media/image53.wmf"/><Relationship Id="rId41" Type="http://schemas.openxmlformats.org/officeDocument/2006/relationships/oleObject" Target="../embeddings/oleObject53.bin"/><Relationship Id="rId42" Type="http://schemas.openxmlformats.org/officeDocument/2006/relationships/image" Target="../media/image54.wmf"/><Relationship Id="rId43" Type="http://schemas.openxmlformats.org/officeDocument/2006/relationships/image" Target="../media/image55.png"/><Relationship Id="rId44" Type="http://schemas.openxmlformats.org/officeDocument/2006/relationships/image" Target="../media/image56.png"/></Relationships>
</file>

<file path=ppt/slides/_rels/slide16.xml.rels><?xml version="1.0" encoding="UTF-8" standalone="yes"?>
<Relationships xmlns="http://schemas.openxmlformats.org/package/2006/relationships"><Relationship Id="rId20" Type="http://schemas.openxmlformats.org/officeDocument/2006/relationships/image" Target="../media/image65.wmf"/><Relationship Id="rId21" Type="http://schemas.openxmlformats.org/officeDocument/2006/relationships/oleObject" Target="../embeddings/oleObject63.bin"/><Relationship Id="rId22" Type="http://schemas.openxmlformats.org/officeDocument/2006/relationships/image" Target="../media/image66.wmf"/><Relationship Id="rId23" Type="http://schemas.openxmlformats.org/officeDocument/2006/relationships/oleObject" Target="../embeddings/oleObject64.bin"/><Relationship Id="rId24" Type="http://schemas.openxmlformats.org/officeDocument/2006/relationships/image" Target="../media/image67.wmf"/><Relationship Id="rId25" Type="http://schemas.openxmlformats.org/officeDocument/2006/relationships/oleObject" Target="../embeddings/oleObject65.bin"/><Relationship Id="rId26" Type="http://schemas.openxmlformats.org/officeDocument/2006/relationships/image" Target="../media/image68.wmf"/><Relationship Id="rId27" Type="http://schemas.openxmlformats.org/officeDocument/2006/relationships/oleObject" Target="../embeddings/oleObject66.bin"/><Relationship Id="rId28" Type="http://schemas.openxmlformats.org/officeDocument/2006/relationships/image" Target="../media/image69.wmf"/><Relationship Id="rId29" Type="http://schemas.openxmlformats.org/officeDocument/2006/relationships/oleObject" Target="../embeddings/oleObject67.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54.bin"/><Relationship Id="rId4" Type="http://schemas.openxmlformats.org/officeDocument/2006/relationships/image" Target="../media/image57.wmf"/><Relationship Id="rId5" Type="http://schemas.openxmlformats.org/officeDocument/2006/relationships/oleObject" Target="../embeddings/oleObject55.bin"/><Relationship Id="rId30" Type="http://schemas.openxmlformats.org/officeDocument/2006/relationships/image" Target="../media/image70.wmf"/><Relationship Id="rId31" Type="http://schemas.openxmlformats.org/officeDocument/2006/relationships/oleObject" Target="../embeddings/oleObject68.bin"/><Relationship Id="rId32" Type="http://schemas.openxmlformats.org/officeDocument/2006/relationships/image" Target="../media/image71.wmf"/><Relationship Id="rId9" Type="http://schemas.openxmlformats.org/officeDocument/2006/relationships/oleObject" Target="../embeddings/oleObject57.bin"/><Relationship Id="rId6" Type="http://schemas.openxmlformats.org/officeDocument/2006/relationships/image" Target="../media/image58.wmf"/><Relationship Id="rId7" Type="http://schemas.openxmlformats.org/officeDocument/2006/relationships/oleObject" Target="../embeddings/oleObject56.bin"/><Relationship Id="rId8" Type="http://schemas.openxmlformats.org/officeDocument/2006/relationships/image" Target="../media/image59.wmf"/><Relationship Id="rId33" Type="http://schemas.openxmlformats.org/officeDocument/2006/relationships/oleObject" Target="../embeddings/oleObject69.bin"/><Relationship Id="rId34" Type="http://schemas.openxmlformats.org/officeDocument/2006/relationships/image" Target="../media/image72.wmf"/><Relationship Id="rId35" Type="http://schemas.openxmlformats.org/officeDocument/2006/relationships/oleObject" Target="../embeddings/oleObject70.bin"/><Relationship Id="rId36" Type="http://schemas.openxmlformats.org/officeDocument/2006/relationships/image" Target="../media/image73.wmf"/><Relationship Id="rId10" Type="http://schemas.openxmlformats.org/officeDocument/2006/relationships/image" Target="../media/image60.wmf"/><Relationship Id="rId11" Type="http://schemas.openxmlformats.org/officeDocument/2006/relationships/oleObject" Target="../embeddings/oleObject58.bin"/><Relationship Id="rId12" Type="http://schemas.openxmlformats.org/officeDocument/2006/relationships/image" Target="../media/image61.wmf"/><Relationship Id="rId13" Type="http://schemas.openxmlformats.org/officeDocument/2006/relationships/oleObject" Target="../embeddings/oleObject59.bin"/><Relationship Id="rId14" Type="http://schemas.openxmlformats.org/officeDocument/2006/relationships/image" Target="../media/image62.wmf"/><Relationship Id="rId15" Type="http://schemas.openxmlformats.org/officeDocument/2006/relationships/oleObject" Target="../embeddings/oleObject60.bin"/><Relationship Id="rId16" Type="http://schemas.openxmlformats.org/officeDocument/2006/relationships/image" Target="../media/image63.wmf"/><Relationship Id="rId17" Type="http://schemas.openxmlformats.org/officeDocument/2006/relationships/oleObject" Target="../embeddings/oleObject61.bin"/><Relationship Id="rId18" Type="http://schemas.openxmlformats.org/officeDocument/2006/relationships/image" Target="../media/image64.wmf"/><Relationship Id="rId19" Type="http://schemas.openxmlformats.org/officeDocument/2006/relationships/oleObject" Target="../embeddings/oleObject62.bin"/><Relationship Id="rId37" Type="http://schemas.openxmlformats.org/officeDocument/2006/relationships/image" Target="../media/image74.png"/><Relationship Id="rId38" Type="http://schemas.openxmlformats.org/officeDocument/2006/relationships/image" Target="../media/image75.png"/></Relationships>
</file>

<file path=ppt/slides/_rels/slide17.xml.rels><?xml version="1.0" encoding="UTF-8" standalone="yes"?>
<Relationships xmlns="http://schemas.openxmlformats.org/package/2006/relationships"><Relationship Id="rId46" Type="http://schemas.openxmlformats.org/officeDocument/2006/relationships/image" Target="../media/image93.wmf"/><Relationship Id="rId47" Type="http://schemas.openxmlformats.org/officeDocument/2006/relationships/oleObject" Target="../embeddings/oleObject93.bin"/><Relationship Id="rId48" Type="http://schemas.openxmlformats.org/officeDocument/2006/relationships/image" Target="../media/image94.wmf"/><Relationship Id="rId49" Type="http://schemas.openxmlformats.org/officeDocument/2006/relationships/oleObject" Target="../embeddings/oleObject94.bin"/><Relationship Id="rId20" Type="http://schemas.openxmlformats.org/officeDocument/2006/relationships/image" Target="../media/image80.wmf"/><Relationship Id="rId21" Type="http://schemas.openxmlformats.org/officeDocument/2006/relationships/oleObject" Target="../embeddings/oleObject80.bin"/><Relationship Id="rId22" Type="http://schemas.openxmlformats.org/officeDocument/2006/relationships/image" Target="../media/image81.wmf"/><Relationship Id="rId23" Type="http://schemas.openxmlformats.org/officeDocument/2006/relationships/oleObject" Target="../embeddings/oleObject81.bin"/><Relationship Id="rId24" Type="http://schemas.openxmlformats.org/officeDocument/2006/relationships/image" Target="../media/image82.wmf"/><Relationship Id="rId25" Type="http://schemas.openxmlformats.org/officeDocument/2006/relationships/oleObject" Target="../embeddings/oleObject82.bin"/><Relationship Id="rId26" Type="http://schemas.openxmlformats.org/officeDocument/2006/relationships/image" Target="../media/image83.wmf"/><Relationship Id="rId27" Type="http://schemas.openxmlformats.org/officeDocument/2006/relationships/oleObject" Target="../embeddings/oleObject83.bin"/><Relationship Id="rId28" Type="http://schemas.openxmlformats.org/officeDocument/2006/relationships/image" Target="../media/image84.wmf"/><Relationship Id="rId29" Type="http://schemas.openxmlformats.org/officeDocument/2006/relationships/oleObject" Target="../embeddings/oleObject84.bin"/><Relationship Id="rId50" Type="http://schemas.openxmlformats.org/officeDocument/2006/relationships/image" Target="../media/image95.wmf"/><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71.bin"/><Relationship Id="rId4" Type="http://schemas.openxmlformats.org/officeDocument/2006/relationships/image" Target="../media/image74.wmf"/><Relationship Id="rId5" Type="http://schemas.openxmlformats.org/officeDocument/2006/relationships/oleObject" Target="../embeddings/oleObject72.bin"/><Relationship Id="rId30" Type="http://schemas.openxmlformats.org/officeDocument/2006/relationships/image" Target="../media/image85.wmf"/><Relationship Id="rId31" Type="http://schemas.openxmlformats.org/officeDocument/2006/relationships/oleObject" Target="../embeddings/oleObject85.bin"/><Relationship Id="rId32" Type="http://schemas.openxmlformats.org/officeDocument/2006/relationships/image" Target="../media/image86.wmf"/><Relationship Id="rId9" Type="http://schemas.openxmlformats.org/officeDocument/2006/relationships/oleObject" Target="../embeddings/oleObject74.bin"/><Relationship Id="rId6" Type="http://schemas.openxmlformats.org/officeDocument/2006/relationships/image" Target="../media/image75.wmf"/><Relationship Id="rId7" Type="http://schemas.openxmlformats.org/officeDocument/2006/relationships/oleObject" Target="../embeddings/oleObject73.bin"/><Relationship Id="rId8" Type="http://schemas.openxmlformats.org/officeDocument/2006/relationships/image" Target="../media/image76.wmf"/><Relationship Id="rId33" Type="http://schemas.openxmlformats.org/officeDocument/2006/relationships/oleObject" Target="../embeddings/oleObject86.bin"/><Relationship Id="rId34" Type="http://schemas.openxmlformats.org/officeDocument/2006/relationships/image" Target="../media/image87.wmf"/><Relationship Id="rId35" Type="http://schemas.openxmlformats.org/officeDocument/2006/relationships/oleObject" Target="../embeddings/oleObject87.bin"/><Relationship Id="rId36" Type="http://schemas.openxmlformats.org/officeDocument/2006/relationships/image" Target="../media/image88.wmf"/><Relationship Id="rId10" Type="http://schemas.openxmlformats.org/officeDocument/2006/relationships/image" Target="../media/image77.wmf"/><Relationship Id="rId11" Type="http://schemas.openxmlformats.org/officeDocument/2006/relationships/oleObject" Target="../embeddings/oleObject75.bin"/><Relationship Id="rId12" Type="http://schemas.openxmlformats.org/officeDocument/2006/relationships/image" Target="../media/image78.wmf"/><Relationship Id="rId13" Type="http://schemas.openxmlformats.org/officeDocument/2006/relationships/oleObject" Target="../embeddings/oleObject76.bin"/><Relationship Id="rId14" Type="http://schemas.openxmlformats.org/officeDocument/2006/relationships/image" Target="../media/image79.wmf"/><Relationship Id="rId15" Type="http://schemas.openxmlformats.org/officeDocument/2006/relationships/oleObject" Target="../embeddings/oleObject77.bin"/><Relationship Id="rId16" Type="http://schemas.openxmlformats.org/officeDocument/2006/relationships/image" Target="../media/image8.wmf"/><Relationship Id="rId17" Type="http://schemas.openxmlformats.org/officeDocument/2006/relationships/oleObject" Target="../embeddings/oleObject78.bin"/><Relationship Id="rId18" Type="http://schemas.openxmlformats.org/officeDocument/2006/relationships/image" Target="../media/image9.wmf"/><Relationship Id="rId19" Type="http://schemas.openxmlformats.org/officeDocument/2006/relationships/oleObject" Target="../embeddings/oleObject79.bin"/><Relationship Id="rId37" Type="http://schemas.openxmlformats.org/officeDocument/2006/relationships/oleObject" Target="../embeddings/oleObject88.bin"/><Relationship Id="rId38" Type="http://schemas.openxmlformats.org/officeDocument/2006/relationships/image" Target="../media/image89.wmf"/><Relationship Id="rId39" Type="http://schemas.openxmlformats.org/officeDocument/2006/relationships/oleObject" Target="../embeddings/oleObject89.bin"/><Relationship Id="rId40" Type="http://schemas.openxmlformats.org/officeDocument/2006/relationships/image" Target="../media/image90.wmf"/><Relationship Id="rId41" Type="http://schemas.openxmlformats.org/officeDocument/2006/relationships/oleObject" Target="../embeddings/oleObject90.bin"/><Relationship Id="rId42" Type="http://schemas.openxmlformats.org/officeDocument/2006/relationships/image" Target="../media/image91.wmf"/><Relationship Id="rId43" Type="http://schemas.openxmlformats.org/officeDocument/2006/relationships/oleObject" Target="../embeddings/oleObject91.bin"/><Relationship Id="rId44" Type="http://schemas.openxmlformats.org/officeDocument/2006/relationships/image" Target="../media/image92.wmf"/><Relationship Id="rId45" Type="http://schemas.openxmlformats.org/officeDocument/2006/relationships/oleObject" Target="../embeddings/oleObject92.bin"/></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99.bin"/><Relationship Id="rId12" Type="http://schemas.openxmlformats.org/officeDocument/2006/relationships/image" Target="../media/image100.wmf"/><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oleObject" Target="../embeddings/oleObject95.bin"/><Relationship Id="rId4" Type="http://schemas.openxmlformats.org/officeDocument/2006/relationships/image" Target="../media/image96.wmf"/><Relationship Id="rId5" Type="http://schemas.openxmlformats.org/officeDocument/2006/relationships/oleObject" Target="../embeddings/oleObject96.bin"/><Relationship Id="rId6" Type="http://schemas.openxmlformats.org/officeDocument/2006/relationships/image" Target="../media/image97.wmf"/><Relationship Id="rId7" Type="http://schemas.openxmlformats.org/officeDocument/2006/relationships/oleObject" Target="../embeddings/oleObject97.bin"/><Relationship Id="rId8" Type="http://schemas.openxmlformats.org/officeDocument/2006/relationships/image" Target="../media/image98.wmf"/><Relationship Id="rId9" Type="http://schemas.openxmlformats.org/officeDocument/2006/relationships/oleObject" Target="../embeddings/oleObject98.bin"/><Relationship Id="rId10" Type="http://schemas.openxmlformats.org/officeDocument/2006/relationships/image" Target="../media/image99.w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03.bin"/><Relationship Id="rId12" Type="http://schemas.openxmlformats.org/officeDocument/2006/relationships/image" Target="../media/image104.wmf"/><Relationship Id="rId13" Type="http://schemas.openxmlformats.org/officeDocument/2006/relationships/oleObject" Target="../embeddings/oleObject104.bin"/><Relationship Id="rId14" Type="http://schemas.openxmlformats.org/officeDocument/2006/relationships/image" Target="../media/image105.wmf"/><Relationship Id="rId15" Type="http://schemas.openxmlformats.org/officeDocument/2006/relationships/oleObject" Target="../embeddings/oleObject105.bin"/><Relationship Id="rId16" Type="http://schemas.openxmlformats.org/officeDocument/2006/relationships/image" Target="../media/image106.wmf"/><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2.xml"/><Relationship Id="rId4" Type="http://schemas.openxmlformats.org/officeDocument/2006/relationships/image" Target="../media/image107.png"/><Relationship Id="rId5" Type="http://schemas.openxmlformats.org/officeDocument/2006/relationships/oleObject" Target="../embeddings/oleObject100.bin"/><Relationship Id="rId6" Type="http://schemas.openxmlformats.org/officeDocument/2006/relationships/image" Target="../media/image101.wmf"/><Relationship Id="rId7" Type="http://schemas.openxmlformats.org/officeDocument/2006/relationships/oleObject" Target="../embeddings/oleObject101.bin"/><Relationship Id="rId8" Type="http://schemas.openxmlformats.org/officeDocument/2006/relationships/image" Target="../media/image102.wmf"/><Relationship Id="rId9" Type="http://schemas.openxmlformats.org/officeDocument/2006/relationships/oleObject" Target="../embeddings/oleObject102.bin"/><Relationship Id="rId10" Type="http://schemas.openxmlformats.org/officeDocument/2006/relationships/image" Target="../media/image10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111.wmf"/><Relationship Id="rId12" Type="http://schemas.openxmlformats.org/officeDocument/2006/relationships/oleObject" Target="../embeddings/oleObject110.bin"/><Relationship Id="rId13" Type="http://schemas.openxmlformats.org/officeDocument/2006/relationships/image" Target="../media/image112.wmf"/><Relationship Id="rId14" Type="http://schemas.openxmlformats.org/officeDocument/2006/relationships/oleObject" Target="../embeddings/oleObject111.bin"/><Relationship Id="rId15" Type="http://schemas.openxmlformats.org/officeDocument/2006/relationships/image" Target="../media/image113.wmf"/><Relationship Id="rId16" Type="http://schemas.openxmlformats.org/officeDocument/2006/relationships/oleObject" Target="../embeddings/oleObject112.bin"/><Relationship Id="rId17" Type="http://schemas.openxmlformats.org/officeDocument/2006/relationships/image" Target="../media/image114.wmf"/><Relationship Id="rId18" Type="http://schemas.openxmlformats.org/officeDocument/2006/relationships/oleObject" Target="../embeddings/oleObject113.bin"/><Relationship Id="rId19" Type="http://schemas.openxmlformats.org/officeDocument/2006/relationships/image" Target="../media/image115.png"/><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3.xml"/><Relationship Id="rId4" Type="http://schemas.openxmlformats.org/officeDocument/2006/relationships/oleObject" Target="../embeddings/oleObject106.bin"/><Relationship Id="rId5" Type="http://schemas.openxmlformats.org/officeDocument/2006/relationships/image" Target="../media/image108.wmf"/><Relationship Id="rId6" Type="http://schemas.openxmlformats.org/officeDocument/2006/relationships/oleObject" Target="../embeddings/oleObject107.bin"/><Relationship Id="rId7" Type="http://schemas.openxmlformats.org/officeDocument/2006/relationships/image" Target="../media/image109.wmf"/><Relationship Id="rId8" Type="http://schemas.openxmlformats.org/officeDocument/2006/relationships/oleObject" Target="../embeddings/oleObject108.bin"/><Relationship Id="rId9" Type="http://schemas.openxmlformats.org/officeDocument/2006/relationships/image" Target="../media/image110.wmf"/><Relationship Id="rId10" Type="http://schemas.openxmlformats.org/officeDocument/2006/relationships/oleObject" Target="../embeddings/oleObject10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14.bin"/><Relationship Id="rId5" Type="http://schemas.openxmlformats.org/officeDocument/2006/relationships/image" Target="../media/image116.wmf"/><Relationship Id="rId6" Type="http://schemas.openxmlformats.org/officeDocument/2006/relationships/oleObject" Target="../embeddings/oleObject115.bin"/><Relationship Id="rId7" Type="http://schemas.openxmlformats.org/officeDocument/2006/relationships/image" Target="../media/image117.wmf"/><Relationship Id="rId8" Type="http://schemas.openxmlformats.org/officeDocument/2006/relationships/oleObject" Target="../embeddings/oleObject116.bin"/><Relationship Id="rId9" Type="http://schemas.openxmlformats.org/officeDocument/2006/relationships/image" Target="../media/image118.w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9" Type="http://schemas.openxmlformats.org/officeDocument/2006/relationships/image" Target="../media/image121.wmf"/><Relationship Id="rId20" Type="http://schemas.openxmlformats.org/officeDocument/2006/relationships/oleObject" Target="../embeddings/oleObject125.bin"/><Relationship Id="rId21" Type="http://schemas.openxmlformats.org/officeDocument/2006/relationships/image" Target="../media/image127.wmf"/><Relationship Id="rId22" Type="http://schemas.openxmlformats.org/officeDocument/2006/relationships/oleObject" Target="../embeddings/oleObject126.bin"/><Relationship Id="rId23" Type="http://schemas.openxmlformats.org/officeDocument/2006/relationships/image" Target="../media/image128.wmf"/><Relationship Id="rId10" Type="http://schemas.openxmlformats.org/officeDocument/2006/relationships/oleObject" Target="../embeddings/oleObject120.bin"/><Relationship Id="rId11" Type="http://schemas.openxmlformats.org/officeDocument/2006/relationships/image" Target="../media/image122.wmf"/><Relationship Id="rId12" Type="http://schemas.openxmlformats.org/officeDocument/2006/relationships/oleObject" Target="../embeddings/oleObject121.bin"/><Relationship Id="rId13" Type="http://schemas.openxmlformats.org/officeDocument/2006/relationships/image" Target="../media/image123.wmf"/><Relationship Id="rId14" Type="http://schemas.openxmlformats.org/officeDocument/2006/relationships/oleObject" Target="../embeddings/oleObject122.bin"/><Relationship Id="rId15" Type="http://schemas.openxmlformats.org/officeDocument/2006/relationships/image" Target="../media/image124.wmf"/><Relationship Id="rId16" Type="http://schemas.openxmlformats.org/officeDocument/2006/relationships/oleObject" Target="../embeddings/oleObject123.bin"/><Relationship Id="rId17" Type="http://schemas.openxmlformats.org/officeDocument/2006/relationships/image" Target="../media/image125.wmf"/><Relationship Id="rId18" Type="http://schemas.openxmlformats.org/officeDocument/2006/relationships/oleObject" Target="../embeddings/oleObject124.bin"/><Relationship Id="rId19" Type="http://schemas.openxmlformats.org/officeDocument/2006/relationships/image" Target="../media/image126.wmf"/><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117.bin"/><Relationship Id="rId5" Type="http://schemas.openxmlformats.org/officeDocument/2006/relationships/image" Target="../media/image119.wmf"/><Relationship Id="rId6" Type="http://schemas.openxmlformats.org/officeDocument/2006/relationships/oleObject" Target="../embeddings/oleObject118.bin"/><Relationship Id="rId7" Type="http://schemas.openxmlformats.org/officeDocument/2006/relationships/image" Target="../media/image120.wmf"/><Relationship Id="rId8" Type="http://schemas.openxmlformats.org/officeDocument/2006/relationships/oleObject" Target="../embeddings/oleObject1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27.bin"/><Relationship Id="rId5" Type="http://schemas.openxmlformats.org/officeDocument/2006/relationships/image" Target="../media/image129.wmf"/><Relationship Id="rId6" Type="http://schemas.openxmlformats.org/officeDocument/2006/relationships/oleObject" Target="../embeddings/oleObject128.bin"/><Relationship Id="rId7" Type="http://schemas.openxmlformats.org/officeDocument/2006/relationships/image" Target="../media/image130.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29.bin"/><Relationship Id="rId5" Type="http://schemas.openxmlformats.org/officeDocument/2006/relationships/image" Target="../media/image131.wmf"/><Relationship Id="rId6" Type="http://schemas.openxmlformats.org/officeDocument/2006/relationships/oleObject" Target="../embeddings/oleObject130.bin"/><Relationship Id="rId7" Type="http://schemas.openxmlformats.org/officeDocument/2006/relationships/image" Target="../media/image132.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135.bin"/><Relationship Id="rId12" Type="http://schemas.openxmlformats.org/officeDocument/2006/relationships/image" Target="../media/image137.wmf"/><Relationship Id="rId13" Type="http://schemas.openxmlformats.org/officeDocument/2006/relationships/oleObject" Target="../embeddings/oleObject136.bin"/><Relationship Id="rId14" Type="http://schemas.openxmlformats.org/officeDocument/2006/relationships/image" Target="../media/image138.wmf"/><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31.bin"/><Relationship Id="rId4" Type="http://schemas.openxmlformats.org/officeDocument/2006/relationships/image" Target="../media/image133.wmf"/><Relationship Id="rId5" Type="http://schemas.openxmlformats.org/officeDocument/2006/relationships/oleObject" Target="../embeddings/oleObject132.bin"/><Relationship Id="rId6" Type="http://schemas.openxmlformats.org/officeDocument/2006/relationships/image" Target="../media/image134.wmf"/><Relationship Id="rId7" Type="http://schemas.openxmlformats.org/officeDocument/2006/relationships/oleObject" Target="../embeddings/oleObject133.bin"/><Relationship Id="rId8" Type="http://schemas.openxmlformats.org/officeDocument/2006/relationships/image" Target="../media/image135.wmf"/><Relationship Id="rId9" Type="http://schemas.openxmlformats.org/officeDocument/2006/relationships/oleObject" Target="../embeddings/oleObject134.bin"/><Relationship Id="rId10" Type="http://schemas.openxmlformats.org/officeDocument/2006/relationships/image" Target="../media/image136.wmf"/></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141.bin"/><Relationship Id="rId12" Type="http://schemas.openxmlformats.org/officeDocument/2006/relationships/image" Target="../media/image143.wmf"/><Relationship Id="rId13" Type="http://schemas.openxmlformats.org/officeDocument/2006/relationships/oleObject" Target="../embeddings/oleObject142.bin"/><Relationship Id="rId14" Type="http://schemas.openxmlformats.org/officeDocument/2006/relationships/image" Target="../media/image144.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37.bin"/><Relationship Id="rId4" Type="http://schemas.openxmlformats.org/officeDocument/2006/relationships/image" Target="../media/image139.wmf"/><Relationship Id="rId5" Type="http://schemas.openxmlformats.org/officeDocument/2006/relationships/oleObject" Target="../embeddings/oleObject138.bin"/><Relationship Id="rId6" Type="http://schemas.openxmlformats.org/officeDocument/2006/relationships/image" Target="../media/image140.wmf"/><Relationship Id="rId7" Type="http://schemas.openxmlformats.org/officeDocument/2006/relationships/oleObject" Target="../embeddings/oleObject139.bin"/><Relationship Id="rId8" Type="http://schemas.openxmlformats.org/officeDocument/2006/relationships/image" Target="../media/image141.wmf"/><Relationship Id="rId9" Type="http://schemas.openxmlformats.org/officeDocument/2006/relationships/oleObject" Target="../embeddings/oleObject140.bin"/><Relationship Id="rId10" Type="http://schemas.openxmlformats.org/officeDocument/2006/relationships/image" Target="../media/image1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3.bin"/><Relationship Id="rId4" Type="http://schemas.openxmlformats.org/officeDocument/2006/relationships/image" Target="../media/image140.wmf"/><Relationship Id="rId5" Type="http://schemas.openxmlformats.org/officeDocument/2006/relationships/oleObject" Target="../embeddings/oleObject144.bin"/><Relationship Id="rId6" Type="http://schemas.openxmlformats.org/officeDocument/2006/relationships/image" Target="../media/image145.wmf"/><Relationship Id="rId7" Type="http://schemas.openxmlformats.org/officeDocument/2006/relationships/oleObject" Target="../embeddings/oleObject145.bin"/><Relationship Id="rId8" Type="http://schemas.openxmlformats.org/officeDocument/2006/relationships/image" Target="../media/image146.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image" Target="../media/image151.wmf"/><Relationship Id="rId13" Type="http://schemas.openxmlformats.org/officeDocument/2006/relationships/oleObject" Target="../embeddings/oleObject151.bin"/><Relationship Id="rId14" Type="http://schemas.openxmlformats.org/officeDocument/2006/relationships/image" Target="../media/image152.wmf"/><Relationship Id="rId15" Type="http://schemas.openxmlformats.org/officeDocument/2006/relationships/oleObject" Target="../embeddings/oleObject152.bin"/><Relationship Id="rId16" Type="http://schemas.openxmlformats.org/officeDocument/2006/relationships/image" Target="../media/image153.wmf"/><Relationship Id="rId17" Type="http://schemas.openxmlformats.org/officeDocument/2006/relationships/oleObject" Target="../embeddings/oleObject153.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46.bin"/><Relationship Id="rId4" Type="http://schemas.openxmlformats.org/officeDocument/2006/relationships/image" Target="../media/image147.wmf"/><Relationship Id="rId5" Type="http://schemas.openxmlformats.org/officeDocument/2006/relationships/oleObject" Target="../embeddings/oleObject147.bin"/><Relationship Id="rId6" Type="http://schemas.openxmlformats.org/officeDocument/2006/relationships/image" Target="../media/image148.wmf"/><Relationship Id="rId7" Type="http://schemas.openxmlformats.org/officeDocument/2006/relationships/oleObject" Target="../embeddings/oleObject148.bin"/><Relationship Id="rId8" Type="http://schemas.openxmlformats.org/officeDocument/2006/relationships/image" Target="../media/image149.wmf"/><Relationship Id="rId9" Type="http://schemas.openxmlformats.org/officeDocument/2006/relationships/oleObject" Target="../embeddings/oleObject149.bin"/><Relationship Id="rId10" Type="http://schemas.openxmlformats.org/officeDocument/2006/relationships/image" Target="../media/image150.wmf"/></Relationships>
</file>

<file path=ppt/slides/_rels/slide29.xml.rels><?xml version="1.0" encoding="UTF-8" standalone="yes"?>
<Relationships xmlns="http://schemas.openxmlformats.org/package/2006/relationships"><Relationship Id="rId3" Type="http://schemas.openxmlformats.org/officeDocument/2006/relationships/image" Target="../media/image158.png"/><Relationship Id="rId4" Type="http://schemas.openxmlformats.org/officeDocument/2006/relationships/oleObject" Target="../embeddings/oleObject154.bin"/><Relationship Id="rId5" Type="http://schemas.openxmlformats.org/officeDocument/2006/relationships/image" Target="../media/image154.wmf"/><Relationship Id="rId6" Type="http://schemas.openxmlformats.org/officeDocument/2006/relationships/oleObject" Target="../embeddings/oleObject155.bin"/><Relationship Id="rId7" Type="http://schemas.openxmlformats.org/officeDocument/2006/relationships/image" Target="../media/image155.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wmf"/><Relationship Id="rId7" Type="http://schemas.openxmlformats.org/officeDocument/2006/relationships/oleObject" Target="../embeddings/oleObject3.bin"/><Relationship Id="rId8" Type="http://schemas.openxmlformats.org/officeDocument/2006/relationships/image" Target="../media/image3.wmf"/><Relationship Id="rId9" Type="http://schemas.openxmlformats.org/officeDocument/2006/relationships/oleObject" Target="../embeddings/oleObject4.bin"/><Relationship Id="rId10"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6.bin"/><Relationship Id="rId4" Type="http://schemas.openxmlformats.org/officeDocument/2006/relationships/image" Target="../media/image156.wmf"/><Relationship Id="rId5" Type="http://schemas.openxmlformats.org/officeDocument/2006/relationships/oleObject" Target="../embeddings/oleObject157.bin"/><Relationship Id="rId6" Type="http://schemas.openxmlformats.org/officeDocument/2006/relationships/image" Target="../media/image157.wmf"/><Relationship Id="rId7" Type="http://schemas.openxmlformats.org/officeDocument/2006/relationships/image" Target="../media/image161.png"/><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161.bin"/><Relationship Id="rId20" Type="http://schemas.openxmlformats.org/officeDocument/2006/relationships/image" Target="../media/image166.wmf"/><Relationship Id="rId21" Type="http://schemas.openxmlformats.org/officeDocument/2006/relationships/oleObject" Target="../embeddings/oleObject167.bin"/><Relationship Id="rId22" Type="http://schemas.openxmlformats.org/officeDocument/2006/relationships/image" Target="../media/image167.wmf"/><Relationship Id="rId23" Type="http://schemas.openxmlformats.org/officeDocument/2006/relationships/oleObject" Target="../embeddings/oleObject168.bin"/><Relationship Id="rId24" Type="http://schemas.openxmlformats.org/officeDocument/2006/relationships/image" Target="../media/image168.wmf"/><Relationship Id="rId25" Type="http://schemas.openxmlformats.org/officeDocument/2006/relationships/oleObject" Target="../embeddings/oleObject169.bin"/><Relationship Id="rId26" Type="http://schemas.openxmlformats.org/officeDocument/2006/relationships/image" Target="../media/image169.wmf"/><Relationship Id="rId27" Type="http://schemas.openxmlformats.org/officeDocument/2006/relationships/oleObject" Target="../embeddings/oleObject170.bin"/><Relationship Id="rId28" Type="http://schemas.openxmlformats.org/officeDocument/2006/relationships/image" Target="../media/image170.wmf"/><Relationship Id="rId10" Type="http://schemas.openxmlformats.org/officeDocument/2006/relationships/image" Target="../media/image161.wmf"/><Relationship Id="rId11" Type="http://schemas.openxmlformats.org/officeDocument/2006/relationships/oleObject" Target="../embeddings/oleObject162.bin"/><Relationship Id="rId12" Type="http://schemas.openxmlformats.org/officeDocument/2006/relationships/image" Target="../media/image162.wmf"/><Relationship Id="rId13" Type="http://schemas.openxmlformats.org/officeDocument/2006/relationships/oleObject" Target="../embeddings/oleObject163.bin"/><Relationship Id="rId14" Type="http://schemas.openxmlformats.org/officeDocument/2006/relationships/image" Target="../media/image163.wmf"/><Relationship Id="rId15" Type="http://schemas.openxmlformats.org/officeDocument/2006/relationships/oleObject" Target="../embeddings/oleObject164.bin"/><Relationship Id="rId16" Type="http://schemas.openxmlformats.org/officeDocument/2006/relationships/image" Target="../media/image164.wmf"/><Relationship Id="rId17" Type="http://schemas.openxmlformats.org/officeDocument/2006/relationships/oleObject" Target="../embeddings/oleObject165.bin"/><Relationship Id="rId18" Type="http://schemas.openxmlformats.org/officeDocument/2006/relationships/image" Target="../media/image165.wmf"/><Relationship Id="rId19" Type="http://schemas.openxmlformats.org/officeDocument/2006/relationships/oleObject" Target="../embeddings/oleObject166.bin"/><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158.bin"/><Relationship Id="rId4" Type="http://schemas.openxmlformats.org/officeDocument/2006/relationships/image" Target="../media/image158.wmf"/><Relationship Id="rId5" Type="http://schemas.openxmlformats.org/officeDocument/2006/relationships/oleObject" Target="../embeddings/oleObject159.bin"/><Relationship Id="rId6" Type="http://schemas.openxmlformats.org/officeDocument/2006/relationships/image" Target="../media/image159.wmf"/><Relationship Id="rId7" Type="http://schemas.openxmlformats.org/officeDocument/2006/relationships/oleObject" Target="../embeddings/oleObject160.bin"/><Relationship Id="rId8" Type="http://schemas.openxmlformats.org/officeDocument/2006/relationships/image" Target="../media/image16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3.png"/><Relationship Id="rId4" Type="http://schemas.openxmlformats.org/officeDocument/2006/relationships/oleObject" Target="../embeddings/oleObject171.bin"/><Relationship Id="rId5" Type="http://schemas.openxmlformats.org/officeDocument/2006/relationships/image" Target="../media/image171.wmf"/><Relationship Id="rId6" Type="http://schemas.openxmlformats.org/officeDocument/2006/relationships/oleObject" Target="../embeddings/oleObject172.bin"/><Relationship Id="rId7" Type="http://schemas.openxmlformats.org/officeDocument/2006/relationships/image" Target="../media/image172.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4.png"/></Relationships>
</file>

<file path=ppt/slides/_rels/slide35.xml.rels><?xml version="1.0" encoding="UTF-8" standalone="yes"?>
<Relationships xmlns="http://schemas.openxmlformats.org/package/2006/relationships"><Relationship Id="rId20" Type="http://schemas.openxmlformats.org/officeDocument/2006/relationships/image" Target="../media/image183.wmf"/><Relationship Id="rId21" Type="http://schemas.openxmlformats.org/officeDocument/2006/relationships/oleObject" Target="../embeddings/oleObject182.bin"/><Relationship Id="rId22" Type="http://schemas.openxmlformats.org/officeDocument/2006/relationships/image" Target="../media/image184.wmf"/><Relationship Id="rId23" Type="http://schemas.openxmlformats.org/officeDocument/2006/relationships/oleObject" Target="../embeddings/oleObject183.bin"/><Relationship Id="rId24" Type="http://schemas.openxmlformats.org/officeDocument/2006/relationships/image" Target="../media/image185.wmf"/><Relationship Id="rId25" Type="http://schemas.openxmlformats.org/officeDocument/2006/relationships/oleObject" Target="../embeddings/oleObject184.bin"/><Relationship Id="rId26" Type="http://schemas.openxmlformats.org/officeDocument/2006/relationships/image" Target="../media/image186.wmf"/><Relationship Id="rId27" Type="http://schemas.openxmlformats.org/officeDocument/2006/relationships/oleObject" Target="../embeddings/oleObject185.bin"/><Relationship Id="rId28" Type="http://schemas.openxmlformats.org/officeDocument/2006/relationships/image" Target="../media/image187.wmf"/><Relationship Id="rId29" Type="http://schemas.openxmlformats.org/officeDocument/2006/relationships/oleObject" Target="../embeddings/oleObject186.bin"/><Relationship Id="rId1" Type="http://schemas.openxmlformats.org/officeDocument/2006/relationships/vmlDrawing" Target="../drawings/vmlDrawing25.vml"/><Relationship Id="rId2" Type="http://schemas.openxmlformats.org/officeDocument/2006/relationships/slideLayout" Target="../slideLayouts/slideLayout2.xml"/><Relationship Id="rId3" Type="http://schemas.openxmlformats.org/officeDocument/2006/relationships/oleObject" Target="../embeddings/oleObject173.bin"/><Relationship Id="rId4" Type="http://schemas.openxmlformats.org/officeDocument/2006/relationships/image" Target="../media/image175.wmf"/><Relationship Id="rId5" Type="http://schemas.openxmlformats.org/officeDocument/2006/relationships/oleObject" Target="../embeddings/oleObject174.bin"/><Relationship Id="rId30" Type="http://schemas.openxmlformats.org/officeDocument/2006/relationships/image" Target="../media/image188.wmf"/><Relationship Id="rId31" Type="http://schemas.openxmlformats.org/officeDocument/2006/relationships/oleObject" Target="../embeddings/oleObject187.bin"/><Relationship Id="rId32" Type="http://schemas.openxmlformats.org/officeDocument/2006/relationships/image" Target="../media/image189.wmf"/><Relationship Id="rId9" Type="http://schemas.openxmlformats.org/officeDocument/2006/relationships/oleObject" Target="../embeddings/oleObject176.bin"/><Relationship Id="rId6" Type="http://schemas.openxmlformats.org/officeDocument/2006/relationships/image" Target="../media/image176.wmf"/><Relationship Id="rId7" Type="http://schemas.openxmlformats.org/officeDocument/2006/relationships/oleObject" Target="../embeddings/oleObject175.bin"/><Relationship Id="rId8" Type="http://schemas.openxmlformats.org/officeDocument/2006/relationships/image" Target="../media/image177.wmf"/><Relationship Id="rId33" Type="http://schemas.openxmlformats.org/officeDocument/2006/relationships/oleObject" Target="../embeddings/oleObject188.bin"/><Relationship Id="rId34" Type="http://schemas.openxmlformats.org/officeDocument/2006/relationships/image" Target="../media/image190.wmf"/><Relationship Id="rId10" Type="http://schemas.openxmlformats.org/officeDocument/2006/relationships/image" Target="../media/image178.wmf"/><Relationship Id="rId11" Type="http://schemas.openxmlformats.org/officeDocument/2006/relationships/oleObject" Target="../embeddings/oleObject177.bin"/><Relationship Id="rId12" Type="http://schemas.openxmlformats.org/officeDocument/2006/relationships/image" Target="../media/image179.wmf"/><Relationship Id="rId13" Type="http://schemas.openxmlformats.org/officeDocument/2006/relationships/oleObject" Target="../embeddings/oleObject178.bin"/><Relationship Id="rId14" Type="http://schemas.openxmlformats.org/officeDocument/2006/relationships/image" Target="../media/image180.wmf"/><Relationship Id="rId15" Type="http://schemas.openxmlformats.org/officeDocument/2006/relationships/oleObject" Target="../embeddings/oleObject179.bin"/><Relationship Id="rId16" Type="http://schemas.openxmlformats.org/officeDocument/2006/relationships/image" Target="../media/image181.wmf"/><Relationship Id="rId17" Type="http://schemas.openxmlformats.org/officeDocument/2006/relationships/oleObject" Target="../embeddings/oleObject180.bin"/><Relationship Id="rId18" Type="http://schemas.openxmlformats.org/officeDocument/2006/relationships/image" Target="../media/image182.wmf"/><Relationship Id="rId19" Type="http://schemas.openxmlformats.org/officeDocument/2006/relationships/oleObject" Target="../embeddings/oleObject181.bin"/></Relationships>
</file>

<file path=ppt/slides/_rels/slide36.xml.rels><?xml version="1.0" encoding="UTF-8" standalone="yes"?>
<Relationships xmlns="http://schemas.openxmlformats.org/package/2006/relationships"><Relationship Id="rId11" Type="http://schemas.openxmlformats.org/officeDocument/2006/relationships/image" Target="../media/image194.wmf"/><Relationship Id="rId12" Type="http://schemas.openxmlformats.org/officeDocument/2006/relationships/oleObject" Target="../embeddings/oleObject194.bin"/><Relationship Id="rId13" Type="http://schemas.openxmlformats.org/officeDocument/2006/relationships/image" Target="../media/image195.wmf"/><Relationship Id="rId14" Type="http://schemas.openxmlformats.org/officeDocument/2006/relationships/oleObject" Target="../embeddings/oleObject195.bin"/><Relationship Id="rId15" Type="http://schemas.openxmlformats.org/officeDocument/2006/relationships/image" Target="../media/image196.wmf"/><Relationship Id="rId16" Type="http://schemas.openxmlformats.org/officeDocument/2006/relationships/oleObject" Target="../embeddings/oleObject196.bin"/><Relationship Id="rId17" Type="http://schemas.openxmlformats.org/officeDocument/2006/relationships/image" Target="../media/image197.wmf"/><Relationship Id="rId18" Type="http://schemas.openxmlformats.org/officeDocument/2006/relationships/oleObject" Target="../embeddings/oleObject197.bin"/><Relationship Id="rId19" Type="http://schemas.openxmlformats.org/officeDocument/2006/relationships/image" Target="../media/image198.wmf"/><Relationship Id="rId1" Type="http://schemas.openxmlformats.org/officeDocument/2006/relationships/vmlDrawing" Target="../drawings/vmlDrawing26.vml"/><Relationship Id="rId2" Type="http://schemas.openxmlformats.org/officeDocument/2006/relationships/slideLayout" Target="../slideLayouts/slideLayout2.xml"/><Relationship Id="rId3" Type="http://schemas.openxmlformats.org/officeDocument/2006/relationships/oleObject" Target="../embeddings/oleObject189.bin"/><Relationship Id="rId4" Type="http://schemas.openxmlformats.org/officeDocument/2006/relationships/image" Target="../media/image191.wmf"/><Relationship Id="rId5" Type="http://schemas.openxmlformats.org/officeDocument/2006/relationships/oleObject" Target="../embeddings/oleObject190.bin"/><Relationship Id="rId6" Type="http://schemas.openxmlformats.org/officeDocument/2006/relationships/image" Target="../media/image192.wmf"/><Relationship Id="rId7" Type="http://schemas.openxmlformats.org/officeDocument/2006/relationships/oleObject" Target="../embeddings/oleObject191.bin"/><Relationship Id="rId8" Type="http://schemas.openxmlformats.org/officeDocument/2006/relationships/image" Target="../media/image193.wmf"/><Relationship Id="rId9" Type="http://schemas.openxmlformats.org/officeDocument/2006/relationships/oleObject" Target="../embeddings/oleObject192.bin"/><Relationship Id="rId10" Type="http://schemas.openxmlformats.org/officeDocument/2006/relationships/oleObject" Target="../embeddings/oleObject193.bin"/></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201.bin"/><Relationship Id="rId20" Type="http://schemas.openxmlformats.org/officeDocument/2006/relationships/oleObject" Target="../embeddings/oleObject207.bin"/><Relationship Id="rId21" Type="http://schemas.openxmlformats.org/officeDocument/2006/relationships/image" Target="../media/image207.wmf"/><Relationship Id="rId22" Type="http://schemas.openxmlformats.org/officeDocument/2006/relationships/oleObject" Target="../embeddings/oleObject208.bin"/><Relationship Id="rId23" Type="http://schemas.openxmlformats.org/officeDocument/2006/relationships/image" Target="../media/image208.wmf"/><Relationship Id="rId24" Type="http://schemas.openxmlformats.org/officeDocument/2006/relationships/oleObject" Target="../embeddings/oleObject209.bin"/><Relationship Id="rId10" Type="http://schemas.openxmlformats.org/officeDocument/2006/relationships/image" Target="../media/image202.wmf"/><Relationship Id="rId11" Type="http://schemas.openxmlformats.org/officeDocument/2006/relationships/oleObject" Target="../embeddings/oleObject202.bin"/><Relationship Id="rId12" Type="http://schemas.openxmlformats.org/officeDocument/2006/relationships/image" Target="../media/image203.wmf"/><Relationship Id="rId13" Type="http://schemas.openxmlformats.org/officeDocument/2006/relationships/oleObject" Target="../embeddings/oleObject203.bin"/><Relationship Id="rId14" Type="http://schemas.openxmlformats.org/officeDocument/2006/relationships/image" Target="../media/image204.wmf"/><Relationship Id="rId15" Type="http://schemas.openxmlformats.org/officeDocument/2006/relationships/oleObject" Target="../embeddings/oleObject204.bin"/><Relationship Id="rId16" Type="http://schemas.openxmlformats.org/officeDocument/2006/relationships/image" Target="../media/image205.wmf"/><Relationship Id="rId17" Type="http://schemas.openxmlformats.org/officeDocument/2006/relationships/oleObject" Target="../embeddings/oleObject205.bin"/><Relationship Id="rId18" Type="http://schemas.openxmlformats.org/officeDocument/2006/relationships/image" Target="../media/image206.wmf"/><Relationship Id="rId19" Type="http://schemas.openxmlformats.org/officeDocument/2006/relationships/oleObject" Target="../embeddings/oleObject206.bin"/><Relationship Id="rId1" Type="http://schemas.openxmlformats.org/officeDocument/2006/relationships/vmlDrawing" Target="../drawings/vmlDrawing27.vml"/><Relationship Id="rId2" Type="http://schemas.openxmlformats.org/officeDocument/2006/relationships/slideLayout" Target="../slideLayouts/slideLayout2.xml"/><Relationship Id="rId3" Type="http://schemas.openxmlformats.org/officeDocument/2006/relationships/oleObject" Target="../embeddings/oleObject198.bin"/><Relationship Id="rId4" Type="http://schemas.openxmlformats.org/officeDocument/2006/relationships/image" Target="../media/image199.wmf"/><Relationship Id="rId5" Type="http://schemas.openxmlformats.org/officeDocument/2006/relationships/oleObject" Target="../embeddings/oleObject199.bin"/><Relationship Id="rId6" Type="http://schemas.openxmlformats.org/officeDocument/2006/relationships/image" Target="../media/image200.wmf"/><Relationship Id="rId7" Type="http://schemas.openxmlformats.org/officeDocument/2006/relationships/oleObject" Target="../embeddings/oleObject200.bin"/><Relationship Id="rId8" Type="http://schemas.openxmlformats.org/officeDocument/2006/relationships/image" Target="../media/image20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214.bin"/><Relationship Id="rId12" Type="http://schemas.openxmlformats.org/officeDocument/2006/relationships/image" Target="../media/image213.wmf"/><Relationship Id="rId1" Type="http://schemas.openxmlformats.org/officeDocument/2006/relationships/vmlDrawing" Target="../drawings/vmlDrawing28.vml"/><Relationship Id="rId2" Type="http://schemas.openxmlformats.org/officeDocument/2006/relationships/slideLayout" Target="../slideLayouts/slideLayout2.xml"/><Relationship Id="rId3" Type="http://schemas.openxmlformats.org/officeDocument/2006/relationships/oleObject" Target="../embeddings/oleObject210.bin"/><Relationship Id="rId4" Type="http://schemas.openxmlformats.org/officeDocument/2006/relationships/image" Target="../media/image209.wmf"/><Relationship Id="rId5" Type="http://schemas.openxmlformats.org/officeDocument/2006/relationships/oleObject" Target="../embeddings/oleObject211.bin"/><Relationship Id="rId6" Type="http://schemas.openxmlformats.org/officeDocument/2006/relationships/image" Target="../media/image210.wmf"/><Relationship Id="rId7" Type="http://schemas.openxmlformats.org/officeDocument/2006/relationships/oleObject" Target="../embeddings/oleObject212.bin"/><Relationship Id="rId8" Type="http://schemas.openxmlformats.org/officeDocument/2006/relationships/image" Target="../media/image211.wmf"/><Relationship Id="rId9" Type="http://schemas.openxmlformats.org/officeDocument/2006/relationships/oleObject" Target="../embeddings/oleObject213.bin"/><Relationship Id="rId10" Type="http://schemas.openxmlformats.org/officeDocument/2006/relationships/image" Target="../media/image21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wmf"/><Relationship Id="rId5" Type="http://schemas.openxmlformats.org/officeDocument/2006/relationships/oleObject" Target="../embeddings/oleObject7.bin"/><Relationship Id="rId6"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oleObject" Target="../embeddings/oleObject219.bin"/><Relationship Id="rId12" Type="http://schemas.openxmlformats.org/officeDocument/2006/relationships/image" Target="../media/image217.wmf"/><Relationship Id="rId13" Type="http://schemas.openxmlformats.org/officeDocument/2006/relationships/oleObject" Target="../embeddings/oleObject220.bin"/><Relationship Id="rId14" Type="http://schemas.openxmlformats.org/officeDocument/2006/relationships/image" Target="../media/image218.wmf"/><Relationship Id="rId1" Type="http://schemas.openxmlformats.org/officeDocument/2006/relationships/vmlDrawing" Target="../drawings/vmlDrawing29.vml"/><Relationship Id="rId2" Type="http://schemas.openxmlformats.org/officeDocument/2006/relationships/slideLayout" Target="../slideLayouts/slideLayout2.xml"/><Relationship Id="rId3" Type="http://schemas.openxmlformats.org/officeDocument/2006/relationships/oleObject" Target="../embeddings/oleObject215.bin"/><Relationship Id="rId4" Type="http://schemas.openxmlformats.org/officeDocument/2006/relationships/image" Target="../media/image209.wmf"/><Relationship Id="rId5" Type="http://schemas.openxmlformats.org/officeDocument/2006/relationships/oleObject" Target="../embeddings/oleObject216.bin"/><Relationship Id="rId6" Type="http://schemas.openxmlformats.org/officeDocument/2006/relationships/image" Target="../media/image214.wmf"/><Relationship Id="rId7" Type="http://schemas.openxmlformats.org/officeDocument/2006/relationships/oleObject" Target="../embeddings/oleObject217.bin"/><Relationship Id="rId8" Type="http://schemas.openxmlformats.org/officeDocument/2006/relationships/image" Target="../media/image215.wmf"/><Relationship Id="rId9" Type="http://schemas.openxmlformats.org/officeDocument/2006/relationships/oleObject" Target="../embeddings/oleObject218.bin"/><Relationship Id="rId10" Type="http://schemas.openxmlformats.org/officeDocument/2006/relationships/image" Target="../media/image216.wmf"/></Relationships>
</file>

<file path=ppt/slides/_rels/slide41.xml.rels><?xml version="1.0" encoding="UTF-8" standalone="yes"?>
<Relationships xmlns="http://schemas.openxmlformats.org/package/2006/relationships"><Relationship Id="rId3" Type="http://schemas.openxmlformats.org/officeDocument/2006/relationships/image" Target="../media/image223.wmf"/><Relationship Id="rId4" Type="http://schemas.openxmlformats.org/officeDocument/2006/relationships/oleObject" Target="../embeddings/oleObject221.bin"/><Relationship Id="rId5" Type="http://schemas.openxmlformats.org/officeDocument/2006/relationships/image" Target="../media/image219.wmf"/><Relationship Id="rId6" Type="http://schemas.openxmlformats.org/officeDocument/2006/relationships/oleObject" Target="../embeddings/oleObject222.bin"/><Relationship Id="rId7" Type="http://schemas.openxmlformats.org/officeDocument/2006/relationships/image" Target="../media/image220.wmf"/><Relationship Id="rId8" Type="http://schemas.openxmlformats.org/officeDocument/2006/relationships/oleObject" Target="../embeddings/oleObject223.bin"/><Relationship Id="rId9" Type="http://schemas.openxmlformats.org/officeDocument/2006/relationships/image" Target="../media/image221.wmf"/><Relationship Id="rId10" Type="http://schemas.openxmlformats.org/officeDocument/2006/relationships/oleObject" Target="../embeddings/oleObject224.bin"/><Relationship Id="rId11" Type="http://schemas.openxmlformats.org/officeDocument/2006/relationships/image" Target="../media/image222.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5.wmf"/><Relationship Id="rId4" Type="http://schemas.openxmlformats.org/officeDocument/2006/relationships/image" Target="../media/image226.jpeg"/><Relationship Id="rId5" Type="http://schemas.openxmlformats.org/officeDocument/2006/relationships/image" Target="../media/image227.wmf"/><Relationship Id="rId6" Type="http://schemas.openxmlformats.org/officeDocument/2006/relationships/image" Target="../media/image228.jpeg"/><Relationship Id="rId7" Type="http://schemas.openxmlformats.org/officeDocument/2006/relationships/image" Target="../media/image229.wmf"/><Relationship Id="rId8" Type="http://schemas.openxmlformats.org/officeDocument/2006/relationships/image" Target="../media/image230.jpeg"/><Relationship Id="rId9" Type="http://schemas.openxmlformats.org/officeDocument/2006/relationships/image" Target="../media/image231.wmf"/><Relationship Id="rId1" Type="http://schemas.openxmlformats.org/officeDocument/2006/relationships/slideLayout" Target="../slideLayouts/slideLayout2.xml"/><Relationship Id="rId2" Type="http://schemas.openxmlformats.org/officeDocument/2006/relationships/image" Target="../media/image224.jpeg"/></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228.bin"/><Relationship Id="rId20" Type="http://schemas.openxmlformats.org/officeDocument/2006/relationships/image" Target="../media/image240.wmf"/><Relationship Id="rId10" Type="http://schemas.openxmlformats.org/officeDocument/2006/relationships/image" Target="../media/image235.wmf"/><Relationship Id="rId11" Type="http://schemas.openxmlformats.org/officeDocument/2006/relationships/oleObject" Target="../embeddings/oleObject229.bin"/><Relationship Id="rId12" Type="http://schemas.openxmlformats.org/officeDocument/2006/relationships/image" Target="../media/image236.wmf"/><Relationship Id="rId13" Type="http://schemas.openxmlformats.org/officeDocument/2006/relationships/oleObject" Target="../embeddings/oleObject230.bin"/><Relationship Id="rId14" Type="http://schemas.openxmlformats.org/officeDocument/2006/relationships/image" Target="../media/image237.wmf"/><Relationship Id="rId15" Type="http://schemas.openxmlformats.org/officeDocument/2006/relationships/oleObject" Target="../embeddings/oleObject231.bin"/><Relationship Id="rId16" Type="http://schemas.openxmlformats.org/officeDocument/2006/relationships/image" Target="../media/image238.wmf"/><Relationship Id="rId17" Type="http://schemas.openxmlformats.org/officeDocument/2006/relationships/oleObject" Target="../embeddings/oleObject232.bin"/><Relationship Id="rId18" Type="http://schemas.openxmlformats.org/officeDocument/2006/relationships/image" Target="../media/image239.wmf"/><Relationship Id="rId19" Type="http://schemas.openxmlformats.org/officeDocument/2006/relationships/oleObject" Target="../embeddings/oleObject233.bin"/><Relationship Id="rId1" Type="http://schemas.openxmlformats.org/officeDocument/2006/relationships/vmlDrawing" Target="../drawings/vmlDrawing31.vml"/><Relationship Id="rId2" Type="http://schemas.openxmlformats.org/officeDocument/2006/relationships/slideLayout" Target="../slideLayouts/slideLayout2.xml"/><Relationship Id="rId3" Type="http://schemas.openxmlformats.org/officeDocument/2006/relationships/oleObject" Target="../embeddings/oleObject225.bin"/><Relationship Id="rId4" Type="http://schemas.openxmlformats.org/officeDocument/2006/relationships/image" Target="../media/image232.wmf"/><Relationship Id="rId5" Type="http://schemas.openxmlformats.org/officeDocument/2006/relationships/oleObject" Target="../embeddings/oleObject226.bin"/><Relationship Id="rId6" Type="http://schemas.openxmlformats.org/officeDocument/2006/relationships/image" Target="../media/image233.wmf"/><Relationship Id="rId7" Type="http://schemas.openxmlformats.org/officeDocument/2006/relationships/oleObject" Target="../embeddings/oleObject227.bin"/><Relationship Id="rId8" Type="http://schemas.openxmlformats.org/officeDocument/2006/relationships/image" Target="../media/image234.wmf"/></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237.bin"/><Relationship Id="rId20" Type="http://schemas.openxmlformats.org/officeDocument/2006/relationships/image" Target="../media/image237.wmf"/><Relationship Id="rId21" Type="http://schemas.openxmlformats.org/officeDocument/2006/relationships/oleObject" Target="../embeddings/oleObject243.bin"/><Relationship Id="rId22" Type="http://schemas.openxmlformats.org/officeDocument/2006/relationships/image" Target="../media/image246.wmf"/><Relationship Id="rId10" Type="http://schemas.openxmlformats.org/officeDocument/2006/relationships/image" Target="../media/image244.wmf"/><Relationship Id="rId11" Type="http://schemas.openxmlformats.org/officeDocument/2006/relationships/oleObject" Target="../embeddings/oleObject238.bin"/><Relationship Id="rId12" Type="http://schemas.openxmlformats.org/officeDocument/2006/relationships/image" Target="../media/image234.wmf"/><Relationship Id="rId13" Type="http://schemas.openxmlformats.org/officeDocument/2006/relationships/oleObject" Target="../embeddings/oleObject239.bin"/><Relationship Id="rId14" Type="http://schemas.openxmlformats.org/officeDocument/2006/relationships/image" Target="../media/image245.wmf"/><Relationship Id="rId15" Type="http://schemas.openxmlformats.org/officeDocument/2006/relationships/oleObject" Target="../embeddings/oleObject240.bin"/><Relationship Id="rId16" Type="http://schemas.openxmlformats.org/officeDocument/2006/relationships/image" Target="../media/image235.wmf"/><Relationship Id="rId17" Type="http://schemas.openxmlformats.org/officeDocument/2006/relationships/oleObject" Target="../embeddings/oleObject241.bin"/><Relationship Id="rId18" Type="http://schemas.openxmlformats.org/officeDocument/2006/relationships/image" Target="../media/image236.wmf"/><Relationship Id="rId19" Type="http://schemas.openxmlformats.org/officeDocument/2006/relationships/oleObject" Target="../embeddings/oleObject242.bin"/><Relationship Id="rId1" Type="http://schemas.openxmlformats.org/officeDocument/2006/relationships/vmlDrawing" Target="../drawings/vmlDrawing32.vml"/><Relationship Id="rId2" Type="http://schemas.openxmlformats.org/officeDocument/2006/relationships/slideLayout" Target="../slideLayouts/slideLayout2.xml"/><Relationship Id="rId3" Type="http://schemas.openxmlformats.org/officeDocument/2006/relationships/oleObject" Target="../embeddings/oleObject234.bin"/><Relationship Id="rId4" Type="http://schemas.openxmlformats.org/officeDocument/2006/relationships/image" Target="../media/image241.wmf"/><Relationship Id="rId5" Type="http://schemas.openxmlformats.org/officeDocument/2006/relationships/oleObject" Target="../embeddings/oleObject235.bin"/><Relationship Id="rId6" Type="http://schemas.openxmlformats.org/officeDocument/2006/relationships/image" Target="../media/image242.wmf"/><Relationship Id="rId7" Type="http://schemas.openxmlformats.org/officeDocument/2006/relationships/oleObject" Target="../embeddings/oleObject236.bin"/><Relationship Id="rId8" Type="http://schemas.openxmlformats.org/officeDocument/2006/relationships/image" Target="../media/image24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2.wmf"/><Relationship Id="rId13" Type="http://schemas.openxmlformats.org/officeDocument/2006/relationships/image" Target="../media/image15.gif"/><Relationship Id="rId14" Type="http://schemas.openxmlformats.org/officeDocument/2006/relationships/oleObject" Target="../embeddings/oleObject13.bin"/><Relationship Id="rId15" Type="http://schemas.openxmlformats.org/officeDocument/2006/relationships/image" Target="../media/image13.wmf"/><Relationship Id="rId16" Type="http://schemas.openxmlformats.org/officeDocument/2006/relationships/oleObject" Target="../embeddings/oleObject14.bin"/><Relationship Id="rId17" Type="http://schemas.openxmlformats.org/officeDocument/2006/relationships/image" Target="../media/image14.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8.wmf"/><Relationship Id="rId5" Type="http://schemas.openxmlformats.org/officeDocument/2006/relationships/oleObject" Target="../embeddings/oleObject9.bin"/><Relationship Id="rId6" Type="http://schemas.openxmlformats.org/officeDocument/2006/relationships/image" Target="../media/image9.wmf"/><Relationship Id="rId7" Type="http://schemas.openxmlformats.org/officeDocument/2006/relationships/oleObject" Target="../embeddings/oleObject10.bin"/><Relationship Id="rId8" Type="http://schemas.openxmlformats.org/officeDocument/2006/relationships/image" Target="../media/image10.wmf"/><Relationship Id="rId9" Type="http://schemas.openxmlformats.org/officeDocument/2006/relationships/oleObject" Target="../embeddings/oleObject11.bin"/><Relationship Id="rId10" Type="http://schemas.openxmlformats.org/officeDocument/2006/relationships/image" Target="../media/image11.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20.wmf"/><Relationship Id="rId13" Type="http://schemas.openxmlformats.org/officeDocument/2006/relationships/oleObject" Target="../embeddings/oleObject20.bin"/><Relationship Id="rId14" Type="http://schemas.openxmlformats.org/officeDocument/2006/relationships/image" Target="../media/image21.wmf"/><Relationship Id="rId15" Type="http://schemas.openxmlformats.org/officeDocument/2006/relationships/oleObject" Target="../embeddings/oleObject21.bin"/><Relationship Id="rId16" Type="http://schemas.openxmlformats.org/officeDocument/2006/relationships/image" Target="../media/image22.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16.wmf"/><Relationship Id="rId5" Type="http://schemas.openxmlformats.org/officeDocument/2006/relationships/oleObject" Target="../embeddings/oleObject16.bin"/><Relationship Id="rId6" Type="http://schemas.openxmlformats.org/officeDocument/2006/relationships/image" Target="../media/image17.wmf"/><Relationship Id="rId7" Type="http://schemas.openxmlformats.org/officeDocument/2006/relationships/oleObject" Target="../embeddings/oleObject17.bin"/><Relationship Id="rId8" Type="http://schemas.openxmlformats.org/officeDocument/2006/relationships/image" Target="../media/image18.wmf"/><Relationship Id="rId9" Type="http://schemas.openxmlformats.org/officeDocument/2006/relationships/oleObject" Target="../embeddings/oleObject18.bin"/><Relationship Id="rId10"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3.wmf"/><Relationship Id="rId5" Type="http://schemas.openxmlformats.org/officeDocument/2006/relationships/oleObject" Target="../embeddings/oleObject23.bin"/><Relationship Id="rId6" Type="http://schemas.openxmlformats.org/officeDocument/2006/relationships/image" Target="../media/image2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85800" y="2130425"/>
            <a:ext cx="7772400" cy="1470025"/>
          </a:xfrm>
        </p:spPr>
        <p:txBody>
          <a:bodyPr anchor="ctr"/>
          <a:lstStyle/>
          <a:p>
            <a:r>
              <a:rPr lang="zh-CN" altLang="en-US" sz="4400" dirty="0"/>
              <a:t>第三章  光的干涉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txBox="1">
            <a:spLocks/>
          </p:cNvSpPr>
          <p:nvPr/>
        </p:nvSpPr>
        <p:spPr>
          <a:xfrm>
            <a:off x="251520" y="116632"/>
            <a:ext cx="8640960" cy="720080"/>
          </a:xfrm>
          <a:prstGeom prst="rect">
            <a:avLst/>
          </a:prstGeom>
        </p:spPr>
        <p:txBody>
          <a:bodyPr vert="horz" lIns="91440" tIns="45720" rIns="91440" bIns="45720" rtlCol="0" anchor="ctr">
            <a:normAutofit/>
          </a:bodyPr>
          <a:lstStyle>
            <a:lvl1pPr algn="just" defTabSz="914400" rtl="0" eaLnBrk="1" latinLnBrk="0" hangingPunct="1">
              <a:spcBef>
                <a:spcPct val="0"/>
              </a:spcBef>
              <a:buNone/>
              <a:defRPr sz="3200" kern="1200">
                <a:solidFill>
                  <a:schemeClr val="tx1"/>
                </a:solidFill>
                <a:latin typeface="微软雅黑" pitchFamily="34" charset="-122"/>
                <a:ea typeface="微软雅黑" pitchFamily="34" charset="-122"/>
                <a:cs typeface="+mj-cs"/>
              </a:defRPr>
            </a:lvl1p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zh-CN" altLang="en-US" sz="3200" b="0" i="0" u="none" strike="noStrike" kern="1200" cap="none" spc="0" normalizeH="0" baseline="0" noProof="0" dirty="0">
                <a:ln>
                  <a:noFill/>
                </a:ln>
                <a:solidFill>
                  <a:sysClr val="windowText" lastClr="000000"/>
                </a:solidFill>
                <a:effectLst/>
                <a:uLnTx/>
                <a:uFillTx/>
                <a:latin typeface="+mn-ea"/>
                <a:ea typeface="+mn-ea"/>
                <a:cs typeface="+mj-cs"/>
              </a:rPr>
              <a:t>二、</a:t>
            </a:r>
            <a:r>
              <a:rPr kumimoji="0" lang="en-US" altLang="zh-CN" sz="3200" b="0" i="0" u="none" strike="noStrike" kern="1200" cap="none" spc="0" normalizeH="0" baseline="0" noProof="0" dirty="0">
                <a:ln>
                  <a:noFill/>
                </a:ln>
                <a:solidFill>
                  <a:sysClr val="windowText" lastClr="000000"/>
                </a:solidFill>
                <a:effectLst/>
                <a:uLnTx/>
                <a:uFillTx/>
                <a:latin typeface="+mn-ea"/>
                <a:ea typeface="+mn-ea"/>
                <a:cs typeface="+mj-cs"/>
              </a:rPr>
              <a:t> </a:t>
            </a:r>
            <a:r>
              <a:rPr kumimoji="1" lang="zh-CN" altLang="en-US" sz="3200" b="0" i="0" u="none" strike="noStrike" kern="1200" cap="none" spc="0" normalizeH="0" baseline="0" noProof="0" dirty="0">
                <a:ln>
                  <a:noFill/>
                </a:ln>
                <a:solidFill>
                  <a:sysClr val="windowText" lastClr="000000"/>
                </a:solidFill>
                <a:effectLst/>
                <a:uLnTx/>
                <a:uFillTx/>
                <a:latin typeface="+mn-ea"/>
                <a:ea typeface="+mn-ea"/>
                <a:cs typeface="+mj-cs"/>
              </a:rPr>
              <a:t>杨氏（</a:t>
            </a:r>
            <a:r>
              <a:rPr kumimoji="1" lang="en-US" altLang="zh-CN" sz="3200" b="0" i="0" u="none" strike="noStrike" kern="1200" cap="none" spc="0" normalizeH="0" baseline="0" noProof="0" dirty="0">
                <a:ln>
                  <a:noFill/>
                </a:ln>
                <a:solidFill>
                  <a:sysClr val="windowText" lastClr="000000"/>
                </a:solidFill>
                <a:effectLst/>
                <a:uLnTx/>
                <a:uFillTx/>
                <a:latin typeface="+mn-ea"/>
                <a:ea typeface="+mn-ea"/>
                <a:cs typeface="+mj-cs"/>
              </a:rPr>
              <a:t>T. Young</a:t>
            </a:r>
            <a:r>
              <a:rPr kumimoji="1" lang="zh-CN" altLang="en-US" sz="3200" b="0" i="0" u="none" strike="noStrike" kern="1200" cap="none" spc="0" normalizeH="0" baseline="0" noProof="0" dirty="0">
                <a:ln>
                  <a:noFill/>
                </a:ln>
                <a:solidFill>
                  <a:sysClr val="windowText" lastClr="000000"/>
                </a:solidFill>
                <a:effectLst/>
                <a:uLnTx/>
                <a:uFillTx/>
                <a:latin typeface="+mn-ea"/>
                <a:ea typeface="+mn-ea"/>
                <a:cs typeface="+mj-cs"/>
              </a:rPr>
              <a:t>，</a:t>
            </a:r>
            <a:r>
              <a:rPr kumimoji="1" lang="en-US" altLang="zh-CN" sz="3200" b="0" i="0" u="none" strike="noStrike" kern="1200" cap="none" spc="0" normalizeH="0" baseline="0" noProof="0" dirty="0">
                <a:ln>
                  <a:noFill/>
                </a:ln>
                <a:solidFill>
                  <a:sysClr val="windowText" lastClr="000000"/>
                </a:solidFill>
                <a:effectLst/>
                <a:uLnTx/>
                <a:uFillTx/>
                <a:latin typeface="+mn-ea"/>
                <a:ea typeface="+mn-ea"/>
                <a:cs typeface="+mj-cs"/>
              </a:rPr>
              <a:t>1801</a:t>
            </a:r>
            <a:r>
              <a:rPr kumimoji="1" lang="zh-CN" altLang="en-US" sz="3200" b="0" i="0" u="none" strike="noStrike" kern="1200" cap="none" spc="0" normalizeH="0" baseline="0" noProof="0" dirty="0">
                <a:ln>
                  <a:noFill/>
                </a:ln>
                <a:solidFill>
                  <a:sysClr val="windowText" lastClr="000000"/>
                </a:solidFill>
                <a:effectLst/>
                <a:uLnTx/>
                <a:uFillTx/>
                <a:latin typeface="+mn-ea"/>
                <a:ea typeface="+mn-ea"/>
                <a:cs typeface="+mj-cs"/>
              </a:rPr>
              <a:t>）双缝实验</a:t>
            </a:r>
          </a:p>
        </p:txBody>
      </p:sp>
      <p:sp>
        <p:nvSpPr>
          <p:cNvPr id="76" name="Rectangle 3"/>
          <p:cNvSpPr txBox="1">
            <a:spLocks noChangeArrowheads="1"/>
          </p:cNvSpPr>
          <p:nvPr/>
        </p:nvSpPr>
        <p:spPr bwMode="auto">
          <a:xfrm>
            <a:off x="632049" y="2021805"/>
            <a:ext cx="82296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spcBef>
                <a:spcPct val="20000"/>
              </a:spcBef>
              <a:buClr>
                <a:srgbClr val="FF0033"/>
              </a:buClr>
              <a:buFont typeface="宋体" panose="02010600030101010101" pitchFamily="2" charset="-122"/>
              <a:buNone/>
            </a:pP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普通光源是</a:t>
            </a:r>
            <a:r>
              <a:rPr kumimoji="1" lang="zh-CN" altLang="en-US"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热辐射</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kumimoji="1" lang="zh-CN" altLang="en-US" b="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自发辐射</a:t>
            </a:r>
          </a:p>
          <a:p>
            <a:pPr algn="l" eaLnBrk="0" hangingPunct="0">
              <a:spcBef>
                <a:spcPct val="20000"/>
              </a:spcBef>
              <a:buClr>
                <a:srgbClr val="FF0033"/>
              </a:buClr>
              <a:buFont typeface="宋体" panose="02010600030101010101" pitchFamily="2" charset="-122"/>
              <a:buNone/>
            </a:pP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单位时间内发出大量随机的波列</a:t>
            </a:r>
          </a:p>
          <a:p>
            <a:pPr algn="l" eaLnBrk="0" hangingPunct="0">
              <a:spcBef>
                <a:spcPct val="20000"/>
              </a:spcBef>
              <a:buClr>
                <a:srgbClr val="FF0033"/>
              </a:buClr>
              <a:buFont typeface="宋体" panose="02010600030101010101" pitchFamily="2" charset="-122"/>
              <a:buNone/>
            </a:pP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所发出的波列之间相位无关联</a:t>
            </a:r>
          </a:p>
          <a:p>
            <a:pPr algn="l" eaLnBrk="0" hangingPunct="0">
              <a:spcBef>
                <a:spcPct val="20000"/>
              </a:spcBef>
              <a:buClr>
                <a:srgbClr val="FF0033"/>
              </a:buClr>
              <a:buFont typeface="宋体" panose="02010600030101010101" pitchFamily="2" charset="-122"/>
              <a:buNone/>
            </a:pP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即使波长相等，也是非相干的</a:t>
            </a:r>
          </a:p>
        </p:txBody>
      </p:sp>
      <p:sp>
        <p:nvSpPr>
          <p:cNvPr id="144" name="Rectangle 2"/>
          <p:cNvSpPr txBox="1">
            <a:spLocks noChangeArrowheads="1"/>
          </p:cNvSpPr>
          <p:nvPr/>
        </p:nvSpPr>
        <p:spPr bwMode="auto">
          <a:xfrm>
            <a:off x="271846" y="1361406"/>
            <a:ext cx="269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kumimoji="1" lang="zh-CN" altLang="en-US" dirty="0">
                <a:solidFill>
                  <a:srgbClr val="0000FF"/>
                </a:solidFill>
                <a:latin typeface="微软雅黑" panose="020B0503020204020204" pitchFamily="34" charset="-122"/>
                <a:ea typeface="微软雅黑" panose="020B0503020204020204" pitchFamily="34" charset="-122"/>
              </a:rPr>
              <a:t>相干光的获得</a:t>
            </a:r>
          </a:p>
        </p:txBody>
      </p:sp>
      <p:sp>
        <p:nvSpPr>
          <p:cNvPr id="145" name="矩形 144"/>
          <p:cNvSpPr/>
          <p:nvPr/>
        </p:nvSpPr>
        <p:spPr>
          <a:xfrm>
            <a:off x="371115" y="3951288"/>
            <a:ext cx="8186808" cy="1421928"/>
          </a:xfrm>
          <a:prstGeom prst="rect">
            <a:avLst/>
          </a:prstGeom>
        </p:spPr>
        <p:txBody>
          <a:bodyPr wrap="square">
            <a:spAutoFit/>
          </a:bodyPr>
          <a:lstStyle/>
          <a:p>
            <a:pPr marL="285750" indent="-285750" algn="just" eaLnBrk="0" hangingPunct="0">
              <a:lnSpc>
                <a:spcPct val="120000"/>
              </a:lnSpc>
              <a:buFont typeface="Arial" panose="020B0604020202020204" pitchFamily="34" charset="0"/>
              <a:buChar char="•"/>
              <a:defRPr/>
            </a:pPr>
            <a:r>
              <a:rPr lang="zh-CN" altLang="en-US"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定态光波场中，任意的两列波之间的相位差都是稳定的；</a:t>
            </a:r>
            <a:endParaRPr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0" hangingPunct="0">
              <a:lnSpc>
                <a:spcPct val="120000"/>
              </a:lnSpc>
              <a:buFont typeface="Arial" panose="020B0604020202020204" pitchFamily="34" charset="0"/>
              <a:buChar char="•"/>
              <a:defRPr/>
            </a:pPr>
            <a:r>
              <a:rPr lang="zh-CN" altLang="en-US"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但是，由于波场中有无数的波列，相位可以取任意值；</a:t>
            </a:r>
            <a:endParaRPr lang="en-US"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eaLnBrk="0" hangingPunct="0">
              <a:lnSpc>
                <a:spcPct val="120000"/>
              </a:lnSpc>
              <a:buFont typeface="Arial" panose="020B0604020202020204" pitchFamily="34" charset="0"/>
              <a:buChar char="•"/>
              <a:defRPr/>
            </a:pPr>
            <a:r>
              <a:rPr lang="zh-CN" altLang="en-US"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总的效果，相位所起的作用被抵消了，即</a:t>
            </a:r>
            <a:r>
              <a:rPr lang="zh-CN" altLang="en-US" sz="2400"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干涉项</a:t>
            </a:r>
            <a:r>
              <a:rPr lang="zh-CN" altLang="en-US"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消失了</a:t>
            </a:r>
          </a:p>
        </p:txBody>
      </p:sp>
    </p:spTree>
    <p:extLst>
      <p:ext uri="{BB962C8B-B14F-4D97-AF65-F5344CB8AC3E}">
        <p14:creationId xmlns:p14="http://schemas.microsoft.com/office/powerpoint/2010/main" val="45209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65936" y="4304654"/>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kumimoji="1"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获取相干光的办法</a:t>
            </a:r>
            <a:r>
              <a:rPr kumimoji="1"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自己与自己相干”</a:t>
            </a:r>
          </a:p>
        </p:txBody>
      </p:sp>
      <p:sp>
        <p:nvSpPr>
          <p:cNvPr id="5" name="Rectangle 3"/>
          <p:cNvSpPr txBox="1">
            <a:spLocks noChangeArrowheads="1"/>
          </p:cNvSpPr>
          <p:nvPr/>
        </p:nvSpPr>
        <p:spPr bwMode="auto">
          <a:xfrm>
            <a:off x="457200" y="1412776"/>
            <a:ext cx="8229600" cy="30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如果只有不是很多的一些波列，则干涉是可以实现的</a:t>
            </a:r>
          </a:p>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但实际上做不到</a:t>
            </a:r>
          </a:p>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只有将每一列波都分为几部分，然后进行叠加</a:t>
            </a:r>
          </a:p>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这几部分是相干的，所以是相干叠加，就可以实现干涉</a:t>
            </a:r>
          </a:p>
        </p:txBody>
      </p:sp>
    </p:spTree>
    <p:extLst>
      <p:ext uri="{BB962C8B-B14F-4D97-AF65-F5344CB8AC3E}">
        <p14:creationId xmlns:p14="http://schemas.microsoft.com/office/powerpoint/2010/main" val="340642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1"/>
          <p:cNvSpPr>
            <a:spLocks/>
          </p:cNvSpPr>
          <p:nvPr/>
        </p:nvSpPr>
        <p:spPr bwMode="auto">
          <a:xfrm rot="1179442">
            <a:off x="2700338" y="4784825"/>
            <a:ext cx="1657350" cy="173038"/>
          </a:xfrm>
          <a:custGeom>
            <a:avLst/>
            <a:gdLst>
              <a:gd name="T0" fmla="*/ 0 w 2994"/>
              <a:gd name="T1" fmla="*/ 1847899020 h 1188"/>
              <a:gd name="T2" fmla="*/ 2147483647 w 2994"/>
              <a:gd name="T3" fmla="*/ 24715886 h 1188"/>
              <a:gd name="T4" fmla="*/ 2147483647 w 2994"/>
              <a:gd name="T5" fmla="*/ 1847899020 h 1188"/>
              <a:gd name="T6" fmla="*/ 2147483647 w 2994"/>
              <a:gd name="T7" fmla="*/ 2147483647 h 1188"/>
              <a:gd name="T8" fmla="*/ 2147483647 w 2994"/>
              <a:gd name="T9" fmla="*/ 1847899020 h 1188"/>
              <a:gd name="T10" fmla="*/ 2147483647 w 2994"/>
              <a:gd name="T11" fmla="*/ 163782506 h 1188"/>
              <a:gd name="T12" fmla="*/ 2147483647 w 2994"/>
              <a:gd name="T13" fmla="*/ 1847899020 h 1188"/>
              <a:gd name="T14" fmla="*/ 2147483647 w 2994"/>
              <a:gd name="T15" fmla="*/ 2147483647 h 1188"/>
              <a:gd name="T16" fmla="*/ 2147483647 w 2994"/>
              <a:gd name="T17" fmla="*/ 163782506 h 1188"/>
              <a:gd name="T18" fmla="*/ 2147483647 w 2994"/>
              <a:gd name="T19" fmla="*/ 2147483647 h 1188"/>
              <a:gd name="T20" fmla="*/ 2147483647 w 2994"/>
              <a:gd name="T21" fmla="*/ 24715886 h 1188"/>
              <a:gd name="T22" fmla="*/ 2147483647 w 2994"/>
              <a:gd name="T23" fmla="*/ 2147483647 h 1188"/>
              <a:gd name="T24" fmla="*/ 2147483647 w 2994"/>
              <a:gd name="T25" fmla="*/ 24715886 h 1188"/>
              <a:gd name="T26" fmla="*/ 2147483647 w 2994"/>
              <a:gd name="T27" fmla="*/ 2147483647 h 1188"/>
              <a:gd name="T28" fmla="*/ 2147483647 w 2994"/>
              <a:gd name="T29" fmla="*/ 24715886 h 1188"/>
              <a:gd name="T30" fmla="*/ 2147483647 w 2994"/>
              <a:gd name="T31" fmla="*/ 2147483647 h 1188"/>
              <a:gd name="T32" fmla="*/ 2147483647 w 2994"/>
              <a:gd name="T33" fmla="*/ 24715886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5" name="Freeform 16"/>
          <p:cNvSpPr>
            <a:spLocks/>
          </p:cNvSpPr>
          <p:nvPr/>
        </p:nvSpPr>
        <p:spPr bwMode="auto">
          <a:xfrm>
            <a:off x="827088" y="3189388"/>
            <a:ext cx="1657350" cy="2173287"/>
          </a:xfrm>
          <a:custGeom>
            <a:avLst/>
            <a:gdLst>
              <a:gd name="T0" fmla="*/ 0 w 2994"/>
              <a:gd name="T1" fmla="*/ 2147483647 h 1188"/>
              <a:gd name="T2" fmla="*/ 2147483647 w 2994"/>
              <a:gd name="T3" fmla="*/ 2147483647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2147483647 h 1188"/>
              <a:gd name="T22" fmla="*/ 2147483647 w 2994"/>
              <a:gd name="T23" fmla="*/ 2147483647 h 1188"/>
              <a:gd name="T24" fmla="*/ 2147483647 w 2994"/>
              <a:gd name="T25" fmla="*/ 2147483647 h 1188"/>
              <a:gd name="T26" fmla="*/ 2147483647 w 2994"/>
              <a:gd name="T27" fmla="*/ 2147483647 h 1188"/>
              <a:gd name="T28" fmla="*/ 2147483647 w 2994"/>
              <a:gd name="T29" fmla="*/ 2147483647 h 1188"/>
              <a:gd name="T30" fmla="*/ 2147483647 w 2994"/>
              <a:gd name="T31" fmla="*/ 2147483647 h 1188"/>
              <a:gd name="T32" fmla="*/ 2147483647 w 2994"/>
              <a:gd name="T33" fmla="*/ 2147483647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bwMode="auto">
          <a:xfrm>
            <a:off x="457200" y="83671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lstStyle>
            <a:lvl1pPr marL="342900" indent="-342900">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微软雅黑" panose="020B0503020204020204" pitchFamily="34" charset="-122"/>
                <a:ea typeface="微软雅黑" panose="020B0503020204020204" pitchFamily="34" charset="-122"/>
              </a:rPr>
              <a:t>挡板上的孔、缝将一列波分成了几列</a:t>
            </a:r>
          </a:p>
          <a:p>
            <a:pPr algn="l" eaLnBrk="0" hangingPunct="0">
              <a:lnSpc>
                <a:spcPct val="150000"/>
              </a:lnSpc>
              <a:spcBef>
                <a:spcPct val="20000"/>
              </a:spcBef>
              <a:buFont typeface="Wingdings" panose="05000000000000000000" pitchFamily="2" charset="2"/>
              <a:buChar char="l"/>
            </a:pPr>
            <a:r>
              <a:rPr kumimoji="1" lang="zh-CN" altLang="en-US" b="0" dirty="0">
                <a:solidFill>
                  <a:srgbClr val="000000"/>
                </a:solidFill>
                <a:latin typeface="微软雅黑" panose="020B0503020204020204" pitchFamily="34" charset="-122"/>
                <a:ea typeface="微软雅黑" panose="020B0503020204020204" pitchFamily="34" charset="-122"/>
              </a:rPr>
              <a:t>是相干的，进行干涉</a:t>
            </a:r>
          </a:p>
        </p:txBody>
      </p:sp>
      <p:sp>
        <p:nvSpPr>
          <p:cNvPr id="7" name="AutoShape 4"/>
          <p:cNvSpPr>
            <a:spLocks noChangeArrowheads="1"/>
          </p:cNvSpPr>
          <p:nvPr/>
        </p:nvSpPr>
        <p:spPr bwMode="auto">
          <a:xfrm rot="16200000">
            <a:off x="5507038" y="3705325"/>
            <a:ext cx="3024187" cy="1008063"/>
          </a:xfrm>
          <a:custGeom>
            <a:avLst/>
            <a:gdLst>
              <a:gd name="T0" fmla="*/ 2147483647 w 21600"/>
              <a:gd name="T1" fmla="*/ 1097806882 h 21600"/>
              <a:gd name="T2" fmla="*/ 2147483647 w 21600"/>
              <a:gd name="T3" fmla="*/ 2147483647 h 21600"/>
              <a:gd name="T4" fmla="*/ 2147483647 w 21600"/>
              <a:gd name="T5" fmla="*/ 1097806882 h 21600"/>
              <a:gd name="T6" fmla="*/ 2147483647 w 21600"/>
              <a:gd name="T7" fmla="*/ 0 h 21600"/>
              <a:gd name="T8" fmla="*/ 0 60000 65536"/>
              <a:gd name="T9" fmla="*/ 0 60000 65536"/>
              <a:gd name="T10" fmla="*/ 0 60000 65536"/>
              <a:gd name="T11" fmla="*/ 0 60000 65536"/>
              <a:gd name="T12" fmla="*/ 3591 w 21600"/>
              <a:gd name="T13" fmla="*/ 3591 h 21600"/>
              <a:gd name="T14" fmla="*/ 18009 w 21600"/>
              <a:gd name="T15" fmla="*/ 18009 h 21600"/>
            </a:gdLst>
            <a:ahLst/>
            <a:cxnLst>
              <a:cxn ang="T8">
                <a:pos x="T0" y="T1"/>
              </a:cxn>
              <a:cxn ang="T9">
                <a:pos x="T2" y="T3"/>
              </a:cxn>
              <a:cxn ang="T10">
                <a:pos x="T4" y="T5"/>
              </a:cxn>
              <a:cxn ang="T11">
                <a:pos x="T6" y="T7"/>
              </a:cxn>
            </a:cxnLst>
            <a:rect l="T12" t="T13" r="T14" b="T15"/>
            <a:pathLst>
              <a:path w="21600" h="21600">
                <a:moveTo>
                  <a:pt x="0" y="0"/>
                </a:moveTo>
                <a:lnTo>
                  <a:pt x="3582" y="21600"/>
                </a:lnTo>
                <a:lnTo>
                  <a:pt x="18018" y="21600"/>
                </a:lnTo>
                <a:lnTo>
                  <a:pt x="21600" y="0"/>
                </a:lnTo>
                <a:lnTo>
                  <a:pt x="0" y="0"/>
                </a:lnTo>
                <a:close/>
              </a:path>
            </a:pathLst>
          </a:custGeom>
          <a:solidFill>
            <a:srgbClr val="4D4D4D"/>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8" name="AutoShape 7"/>
          <p:cNvSpPr>
            <a:spLocks noChangeArrowheads="1"/>
          </p:cNvSpPr>
          <p:nvPr/>
        </p:nvSpPr>
        <p:spPr bwMode="auto">
          <a:xfrm rot="16709993">
            <a:off x="6912769" y="2939357"/>
            <a:ext cx="127000" cy="1223962"/>
          </a:xfrm>
          <a:custGeom>
            <a:avLst/>
            <a:gdLst>
              <a:gd name="T0" fmla="*/ 3841597 w 21600"/>
              <a:gd name="T1" fmla="*/ 1965016989 h 21600"/>
              <a:gd name="T2" fmla="*/ 2195195 w 21600"/>
              <a:gd name="T3" fmla="*/ 2147483647 h 21600"/>
              <a:gd name="T4" fmla="*/ 548799 w 21600"/>
              <a:gd name="T5" fmla="*/ 1965016989 h 21600"/>
              <a:gd name="T6" fmla="*/ 21951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9" name="AutoShape 8"/>
          <p:cNvSpPr>
            <a:spLocks noChangeArrowheads="1"/>
          </p:cNvSpPr>
          <p:nvPr/>
        </p:nvSpPr>
        <p:spPr bwMode="auto">
          <a:xfrm rot="4737001" flipV="1">
            <a:off x="6902451" y="4389537"/>
            <a:ext cx="144462" cy="1223963"/>
          </a:xfrm>
          <a:custGeom>
            <a:avLst/>
            <a:gdLst>
              <a:gd name="T0" fmla="*/ 5654062 w 21600"/>
              <a:gd name="T1" fmla="*/ 1965023411 h 21600"/>
              <a:gd name="T2" fmla="*/ 3230899 w 21600"/>
              <a:gd name="T3" fmla="*/ 2147483647 h 21600"/>
              <a:gd name="T4" fmla="*/ 807737 w 21600"/>
              <a:gd name="T5" fmla="*/ 1965023411 h 21600"/>
              <a:gd name="T6" fmla="*/ 323089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10" name="AutoShape 9"/>
          <p:cNvSpPr>
            <a:spLocks noChangeArrowheads="1"/>
          </p:cNvSpPr>
          <p:nvPr/>
        </p:nvSpPr>
        <p:spPr bwMode="auto">
          <a:xfrm rot="16200000">
            <a:off x="6992144" y="3461644"/>
            <a:ext cx="127000" cy="1223962"/>
          </a:xfrm>
          <a:custGeom>
            <a:avLst/>
            <a:gdLst>
              <a:gd name="T0" fmla="*/ 3841597 w 21600"/>
              <a:gd name="T1" fmla="*/ 1965016989 h 21600"/>
              <a:gd name="T2" fmla="*/ 2195195 w 21600"/>
              <a:gd name="T3" fmla="*/ 2147483647 h 21600"/>
              <a:gd name="T4" fmla="*/ 548799 w 21600"/>
              <a:gd name="T5" fmla="*/ 1965016989 h 21600"/>
              <a:gd name="T6" fmla="*/ 21951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11" name="AutoShape 10"/>
          <p:cNvSpPr>
            <a:spLocks noChangeArrowheads="1"/>
          </p:cNvSpPr>
          <p:nvPr/>
        </p:nvSpPr>
        <p:spPr bwMode="auto">
          <a:xfrm rot="15868707">
            <a:off x="6987382" y="3893443"/>
            <a:ext cx="127000" cy="1223963"/>
          </a:xfrm>
          <a:custGeom>
            <a:avLst/>
            <a:gdLst>
              <a:gd name="T0" fmla="*/ 3841597 w 21600"/>
              <a:gd name="T1" fmla="*/ 1965023411 h 21600"/>
              <a:gd name="T2" fmla="*/ 2195195 w 21600"/>
              <a:gd name="T3" fmla="*/ 2147483647 h 21600"/>
              <a:gd name="T4" fmla="*/ 548799 w 21600"/>
              <a:gd name="T5" fmla="*/ 1965023411 h 21600"/>
              <a:gd name="T6" fmla="*/ 219519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12" name="AutoShape 11"/>
          <p:cNvSpPr>
            <a:spLocks noChangeArrowheads="1"/>
          </p:cNvSpPr>
          <p:nvPr/>
        </p:nvSpPr>
        <p:spPr bwMode="auto">
          <a:xfrm rot="16200000">
            <a:off x="1260475" y="3705326"/>
            <a:ext cx="3024187" cy="1008062"/>
          </a:xfrm>
          <a:custGeom>
            <a:avLst/>
            <a:gdLst>
              <a:gd name="T0" fmla="*/ 2147483647 w 21600"/>
              <a:gd name="T1" fmla="*/ 1097802526 h 21600"/>
              <a:gd name="T2" fmla="*/ 2147483647 w 21600"/>
              <a:gd name="T3" fmla="*/ 2147483647 h 21600"/>
              <a:gd name="T4" fmla="*/ 2147483647 w 21600"/>
              <a:gd name="T5" fmla="*/ 1097802526 h 21600"/>
              <a:gd name="T6" fmla="*/ 2147483647 w 21600"/>
              <a:gd name="T7" fmla="*/ 0 h 21600"/>
              <a:gd name="T8" fmla="*/ 0 60000 65536"/>
              <a:gd name="T9" fmla="*/ 0 60000 65536"/>
              <a:gd name="T10" fmla="*/ 0 60000 65536"/>
              <a:gd name="T11" fmla="*/ 0 60000 65536"/>
              <a:gd name="T12" fmla="*/ 3591 w 21600"/>
              <a:gd name="T13" fmla="*/ 3591 h 21600"/>
              <a:gd name="T14" fmla="*/ 18009 w 21600"/>
              <a:gd name="T15" fmla="*/ 18009 h 21600"/>
            </a:gdLst>
            <a:ahLst/>
            <a:cxnLst>
              <a:cxn ang="T8">
                <a:pos x="T0" y="T1"/>
              </a:cxn>
              <a:cxn ang="T9">
                <a:pos x="T2" y="T3"/>
              </a:cxn>
              <a:cxn ang="T10">
                <a:pos x="T4" y="T5"/>
              </a:cxn>
              <a:cxn ang="T11">
                <a:pos x="T6" y="T7"/>
              </a:cxn>
            </a:cxnLst>
            <a:rect l="T12" t="T13" r="T14" b="T15"/>
            <a:pathLst>
              <a:path w="21600" h="21600">
                <a:moveTo>
                  <a:pt x="0" y="0"/>
                </a:moveTo>
                <a:lnTo>
                  <a:pt x="3582" y="21600"/>
                </a:lnTo>
                <a:lnTo>
                  <a:pt x="18018" y="21600"/>
                </a:lnTo>
                <a:lnTo>
                  <a:pt x="21600" y="0"/>
                </a:lnTo>
                <a:lnTo>
                  <a:pt x="0" y="0"/>
                </a:lnTo>
                <a:close/>
              </a:path>
            </a:pathLst>
          </a:custGeom>
          <a:solidFill>
            <a:srgbClr val="4D4D4D"/>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13" name="Oval 12"/>
          <p:cNvSpPr>
            <a:spLocks noChangeArrowheads="1"/>
          </p:cNvSpPr>
          <p:nvPr/>
        </p:nvSpPr>
        <p:spPr bwMode="auto">
          <a:xfrm rot="816781" flipV="1">
            <a:off x="2700338" y="3749775"/>
            <a:ext cx="215900" cy="171450"/>
          </a:xfrm>
          <a:prstGeom prst="ellipse">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微软雅黑" panose="020B0503020204020204" pitchFamily="34" charset="-122"/>
              <a:ea typeface="微软雅黑" panose="020B0503020204020204" pitchFamily="34" charset="-122"/>
            </a:endParaRPr>
          </a:p>
        </p:txBody>
      </p:sp>
      <p:sp>
        <p:nvSpPr>
          <p:cNvPr id="14" name="Oval 13"/>
          <p:cNvSpPr>
            <a:spLocks noChangeArrowheads="1"/>
          </p:cNvSpPr>
          <p:nvPr/>
        </p:nvSpPr>
        <p:spPr bwMode="auto">
          <a:xfrm rot="20495130" flipV="1">
            <a:off x="2700338" y="4470500"/>
            <a:ext cx="215900" cy="171450"/>
          </a:xfrm>
          <a:prstGeom prst="ellipse">
            <a:avLst/>
          </a:prstGeom>
          <a:solidFill>
            <a:srgbClr val="FFFF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微软雅黑" panose="020B0503020204020204" pitchFamily="34" charset="-122"/>
              <a:ea typeface="微软雅黑" panose="020B0503020204020204" pitchFamily="34" charset="-122"/>
            </a:endParaRPr>
          </a:p>
        </p:txBody>
      </p:sp>
      <p:sp>
        <p:nvSpPr>
          <p:cNvPr id="15" name="Freeform 18"/>
          <p:cNvSpPr>
            <a:spLocks/>
          </p:cNvSpPr>
          <p:nvPr/>
        </p:nvSpPr>
        <p:spPr bwMode="auto">
          <a:xfrm rot="1867996">
            <a:off x="2700338" y="4200625"/>
            <a:ext cx="1657350" cy="153988"/>
          </a:xfrm>
          <a:custGeom>
            <a:avLst/>
            <a:gdLst>
              <a:gd name="T0" fmla="*/ 0 w 2994"/>
              <a:gd name="T1" fmla="*/ 1302296348 h 1188"/>
              <a:gd name="T2" fmla="*/ 2147483647 w 2994"/>
              <a:gd name="T3" fmla="*/ 17422809 h 1188"/>
              <a:gd name="T4" fmla="*/ 2147483647 w 2994"/>
              <a:gd name="T5" fmla="*/ 1302296348 h 1188"/>
              <a:gd name="T6" fmla="*/ 2147483647 w 2994"/>
              <a:gd name="T7" fmla="*/ 2147483647 h 1188"/>
              <a:gd name="T8" fmla="*/ 2147483647 w 2994"/>
              <a:gd name="T9" fmla="*/ 1302296348 h 1188"/>
              <a:gd name="T10" fmla="*/ 2147483647 w 2994"/>
              <a:gd name="T11" fmla="*/ 115424376 h 1188"/>
              <a:gd name="T12" fmla="*/ 2147483647 w 2994"/>
              <a:gd name="T13" fmla="*/ 1302296348 h 1188"/>
              <a:gd name="T14" fmla="*/ 2147483647 w 2994"/>
              <a:gd name="T15" fmla="*/ 2147483647 h 1188"/>
              <a:gd name="T16" fmla="*/ 2147483647 w 2994"/>
              <a:gd name="T17" fmla="*/ 115424376 h 1188"/>
              <a:gd name="T18" fmla="*/ 2147483647 w 2994"/>
              <a:gd name="T19" fmla="*/ 2147483647 h 1188"/>
              <a:gd name="T20" fmla="*/ 2147483647 w 2994"/>
              <a:gd name="T21" fmla="*/ 17422809 h 1188"/>
              <a:gd name="T22" fmla="*/ 2147483647 w 2994"/>
              <a:gd name="T23" fmla="*/ 2147483647 h 1188"/>
              <a:gd name="T24" fmla="*/ 2147483647 w 2994"/>
              <a:gd name="T25" fmla="*/ 17422809 h 1188"/>
              <a:gd name="T26" fmla="*/ 2147483647 w 2994"/>
              <a:gd name="T27" fmla="*/ 2147483647 h 1188"/>
              <a:gd name="T28" fmla="*/ 2147483647 w 2994"/>
              <a:gd name="T29" fmla="*/ 17422809 h 1188"/>
              <a:gd name="T30" fmla="*/ 2147483647 w 2994"/>
              <a:gd name="T31" fmla="*/ 2147483647 h 1188"/>
              <a:gd name="T32" fmla="*/ 2147483647 w 2994"/>
              <a:gd name="T33" fmla="*/ 1742280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6" name="Freeform 19"/>
          <p:cNvSpPr>
            <a:spLocks/>
          </p:cNvSpPr>
          <p:nvPr/>
        </p:nvSpPr>
        <p:spPr bwMode="auto">
          <a:xfrm rot="21009099">
            <a:off x="2770188" y="4395888"/>
            <a:ext cx="1657350" cy="173037"/>
          </a:xfrm>
          <a:custGeom>
            <a:avLst/>
            <a:gdLst>
              <a:gd name="T0" fmla="*/ 0 w 2994"/>
              <a:gd name="T1" fmla="*/ 1847856442 h 1188"/>
              <a:gd name="T2" fmla="*/ 2147483647 w 2994"/>
              <a:gd name="T3" fmla="*/ 24715597 h 1188"/>
              <a:gd name="T4" fmla="*/ 2147483647 w 2994"/>
              <a:gd name="T5" fmla="*/ 1847856442 h 1188"/>
              <a:gd name="T6" fmla="*/ 2147483647 w 2994"/>
              <a:gd name="T7" fmla="*/ 2147483647 h 1188"/>
              <a:gd name="T8" fmla="*/ 2147483647 w 2994"/>
              <a:gd name="T9" fmla="*/ 1847856442 h 1188"/>
              <a:gd name="T10" fmla="*/ 2147483647 w 2994"/>
              <a:gd name="T11" fmla="*/ 163780540 h 1188"/>
              <a:gd name="T12" fmla="*/ 2147483647 w 2994"/>
              <a:gd name="T13" fmla="*/ 1847856442 h 1188"/>
              <a:gd name="T14" fmla="*/ 2147483647 w 2994"/>
              <a:gd name="T15" fmla="*/ 2147483647 h 1188"/>
              <a:gd name="T16" fmla="*/ 2147483647 w 2994"/>
              <a:gd name="T17" fmla="*/ 163780540 h 1188"/>
              <a:gd name="T18" fmla="*/ 2147483647 w 2994"/>
              <a:gd name="T19" fmla="*/ 2147483647 h 1188"/>
              <a:gd name="T20" fmla="*/ 2147483647 w 2994"/>
              <a:gd name="T21" fmla="*/ 24715597 h 1188"/>
              <a:gd name="T22" fmla="*/ 2147483647 w 2994"/>
              <a:gd name="T23" fmla="*/ 2147483647 h 1188"/>
              <a:gd name="T24" fmla="*/ 2147483647 w 2994"/>
              <a:gd name="T25" fmla="*/ 24715597 h 1188"/>
              <a:gd name="T26" fmla="*/ 2147483647 w 2994"/>
              <a:gd name="T27" fmla="*/ 2147483647 h 1188"/>
              <a:gd name="T28" fmla="*/ 2147483647 w 2994"/>
              <a:gd name="T29" fmla="*/ 24715597 h 1188"/>
              <a:gd name="T30" fmla="*/ 2147483647 w 2994"/>
              <a:gd name="T31" fmla="*/ 2147483647 h 1188"/>
              <a:gd name="T32" fmla="*/ 2147483647 w 2994"/>
              <a:gd name="T33" fmla="*/ 24715597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7" name="Freeform 20"/>
          <p:cNvSpPr>
            <a:spLocks/>
          </p:cNvSpPr>
          <p:nvPr/>
        </p:nvSpPr>
        <p:spPr bwMode="auto">
          <a:xfrm rot="995240">
            <a:off x="2843213" y="3983138"/>
            <a:ext cx="1657350" cy="153987"/>
          </a:xfrm>
          <a:custGeom>
            <a:avLst/>
            <a:gdLst>
              <a:gd name="T0" fmla="*/ 0 w 2994"/>
              <a:gd name="T1" fmla="*/ 1302279465 h 1188"/>
              <a:gd name="T2" fmla="*/ 2147483647 w 2994"/>
              <a:gd name="T3" fmla="*/ 17422696 h 1188"/>
              <a:gd name="T4" fmla="*/ 2147483647 w 2994"/>
              <a:gd name="T5" fmla="*/ 1302279465 h 1188"/>
              <a:gd name="T6" fmla="*/ 2147483647 w 2994"/>
              <a:gd name="T7" fmla="*/ 2147483647 h 1188"/>
              <a:gd name="T8" fmla="*/ 2147483647 w 2994"/>
              <a:gd name="T9" fmla="*/ 1302279465 h 1188"/>
              <a:gd name="T10" fmla="*/ 2147483647 w 2994"/>
              <a:gd name="T11" fmla="*/ 115422848 h 1188"/>
              <a:gd name="T12" fmla="*/ 2147483647 w 2994"/>
              <a:gd name="T13" fmla="*/ 1302279465 h 1188"/>
              <a:gd name="T14" fmla="*/ 2147483647 w 2994"/>
              <a:gd name="T15" fmla="*/ 2147483647 h 1188"/>
              <a:gd name="T16" fmla="*/ 2147483647 w 2994"/>
              <a:gd name="T17" fmla="*/ 115422848 h 1188"/>
              <a:gd name="T18" fmla="*/ 2147483647 w 2994"/>
              <a:gd name="T19" fmla="*/ 2147483647 h 1188"/>
              <a:gd name="T20" fmla="*/ 2147483647 w 2994"/>
              <a:gd name="T21" fmla="*/ 17422696 h 1188"/>
              <a:gd name="T22" fmla="*/ 2147483647 w 2994"/>
              <a:gd name="T23" fmla="*/ 2147483647 h 1188"/>
              <a:gd name="T24" fmla="*/ 2147483647 w 2994"/>
              <a:gd name="T25" fmla="*/ 17422696 h 1188"/>
              <a:gd name="T26" fmla="*/ 2147483647 w 2994"/>
              <a:gd name="T27" fmla="*/ 2147483647 h 1188"/>
              <a:gd name="T28" fmla="*/ 2147483647 w 2994"/>
              <a:gd name="T29" fmla="*/ 17422696 h 1188"/>
              <a:gd name="T30" fmla="*/ 2147483647 w 2994"/>
              <a:gd name="T31" fmla="*/ 2147483647 h 1188"/>
              <a:gd name="T32" fmla="*/ 2147483647 w 2994"/>
              <a:gd name="T33" fmla="*/ 17422696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8" name="Freeform 21"/>
          <p:cNvSpPr>
            <a:spLocks/>
          </p:cNvSpPr>
          <p:nvPr/>
        </p:nvSpPr>
        <p:spPr bwMode="auto">
          <a:xfrm rot="20183594">
            <a:off x="2700338" y="4208563"/>
            <a:ext cx="1657350" cy="153987"/>
          </a:xfrm>
          <a:custGeom>
            <a:avLst/>
            <a:gdLst>
              <a:gd name="T0" fmla="*/ 0 w 2994"/>
              <a:gd name="T1" fmla="*/ 1302279465 h 1188"/>
              <a:gd name="T2" fmla="*/ 2147483647 w 2994"/>
              <a:gd name="T3" fmla="*/ 17422696 h 1188"/>
              <a:gd name="T4" fmla="*/ 2147483647 w 2994"/>
              <a:gd name="T5" fmla="*/ 1302279465 h 1188"/>
              <a:gd name="T6" fmla="*/ 2147483647 w 2994"/>
              <a:gd name="T7" fmla="*/ 2147483647 h 1188"/>
              <a:gd name="T8" fmla="*/ 2147483647 w 2994"/>
              <a:gd name="T9" fmla="*/ 1302279465 h 1188"/>
              <a:gd name="T10" fmla="*/ 2147483647 w 2994"/>
              <a:gd name="T11" fmla="*/ 115422848 h 1188"/>
              <a:gd name="T12" fmla="*/ 2147483647 w 2994"/>
              <a:gd name="T13" fmla="*/ 1302279465 h 1188"/>
              <a:gd name="T14" fmla="*/ 2147483647 w 2994"/>
              <a:gd name="T15" fmla="*/ 2147483647 h 1188"/>
              <a:gd name="T16" fmla="*/ 2147483647 w 2994"/>
              <a:gd name="T17" fmla="*/ 115422848 h 1188"/>
              <a:gd name="T18" fmla="*/ 2147483647 w 2994"/>
              <a:gd name="T19" fmla="*/ 2147483647 h 1188"/>
              <a:gd name="T20" fmla="*/ 2147483647 w 2994"/>
              <a:gd name="T21" fmla="*/ 17422696 h 1188"/>
              <a:gd name="T22" fmla="*/ 2147483647 w 2994"/>
              <a:gd name="T23" fmla="*/ 2147483647 h 1188"/>
              <a:gd name="T24" fmla="*/ 2147483647 w 2994"/>
              <a:gd name="T25" fmla="*/ 17422696 h 1188"/>
              <a:gd name="T26" fmla="*/ 2147483647 w 2994"/>
              <a:gd name="T27" fmla="*/ 2147483647 h 1188"/>
              <a:gd name="T28" fmla="*/ 2147483647 w 2994"/>
              <a:gd name="T29" fmla="*/ 17422696 h 1188"/>
              <a:gd name="T30" fmla="*/ 2147483647 w 2994"/>
              <a:gd name="T31" fmla="*/ 2147483647 h 1188"/>
              <a:gd name="T32" fmla="*/ 2147483647 w 2994"/>
              <a:gd name="T33" fmla="*/ 17422696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9" name="Freeform 22"/>
          <p:cNvSpPr>
            <a:spLocks/>
          </p:cNvSpPr>
          <p:nvPr/>
        </p:nvSpPr>
        <p:spPr bwMode="auto">
          <a:xfrm rot="21117577">
            <a:off x="2771775" y="3695800"/>
            <a:ext cx="1657350" cy="153988"/>
          </a:xfrm>
          <a:custGeom>
            <a:avLst/>
            <a:gdLst>
              <a:gd name="T0" fmla="*/ 0 w 2994"/>
              <a:gd name="T1" fmla="*/ 1302296348 h 1188"/>
              <a:gd name="T2" fmla="*/ 2147483647 w 2994"/>
              <a:gd name="T3" fmla="*/ 17422809 h 1188"/>
              <a:gd name="T4" fmla="*/ 2147483647 w 2994"/>
              <a:gd name="T5" fmla="*/ 1302296348 h 1188"/>
              <a:gd name="T6" fmla="*/ 2147483647 w 2994"/>
              <a:gd name="T7" fmla="*/ 2147483647 h 1188"/>
              <a:gd name="T8" fmla="*/ 2147483647 w 2994"/>
              <a:gd name="T9" fmla="*/ 1302296348 h 1188"/>
              <a:gd name="T10" fmla="*/ 2147483647 w 2994"/>
              <a:gd name="T11" fmla="*/ 115424376 h 1188"/>
              <a:gd name="T12" fmla="*/ 2147483647 w 2994"/>
              <a:gd name="T13" fmla="*/ 1302296348 h 1188"/>
              <a:gd name="T14" fmla="*/ 2147483647 w 2994"/>
              <a:gd name="T15" fmla="*/ 2147483647 h 1188"/>
              <a:gd name="T16" fmla="*/ 2147483647 w 2994"/>
              <a:gd name="T17" fmla="*/ 115424376 h 1188"/>
              <a:gd name="T18" fmla="*/ 2147483647 w 2994"/>
              <a:gd name="T19" fmla="*/ 2147483647 h 1188"/>
              <a:gd name="T20" fmla="*/ 2147483647 w 2994"/>
              <a:gd name="T21" fmla="*/ 17422809 h 1188"/>
              <a:gd name="T22" fmla="*/ 2147483647 w 2994"/>
              <a:gd name="T23" fmla="*/ 2147483647 h 1188"/>
              <a:gd name="T24" fmla="*/ 2147483647 w 2994"/>
              <a:gd name="T25" fmla="*/ 17422809 h 1188"/>
              <a:gd name="T26" fmla="*/ 2147483647 w 2994"/>
              <a:gd name="T27" fmla="*/ 2147483647 h 1188"/>
              <a:gd name="T28" fmla="*/ 2147483647 w 2994"/>
              <a:gd name="T29" fmla="*/ 17422809 h 1188"/>
              <a:gd name="T30" fmla="*/ 2147483647 w 2994"/>
              <a:gd name="T31" fmla="*/ 2147483647 h 1188"/>
              <a:gd name="T32" fmla="*/ 2147483647 w 2994"/>
              <a:gd name="T33" fmla="*/ 1742280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0" name="Freeform 23"/>
          <p:cNvSpPr>
            <a:spLocks/>
          </p:cNvSpPr>
          <p:nvPr/>
        </p:nvSpPr>
        <p:spPr bwMode="auto">
          <a:xfrm rot="19505746">
            <a:off x="2627313" y="4056163"/>
            <a:ext cx="1657350" cy="153987"/>
          </a:xfrm>
          <a:custGeom>
            <a:avLst/>
            <a:gdLst>
              <a:gd name="T0" fmla="*/ 0 w 2994"/>
              <a:gd name="T1" fmla="*/ 1302279465 h 1188"/>
              <a:gd name="T2" fmla="*/ 2147483647 w 2994"/>
              <a:gd name="T3" fmla="*/ 17422696 h 1188"/>
              <a:gd name="T4" fmla="*/ 2147483647 w 2994"/>
              <a:gd name="T5" fmla="*/ 1302279465 h 1188"/>
              <a:gd name="T6" fmla="*/ 2147483647 w 2994"/>
              <a:gd name="T7" fmla="*/ 2147483647 h 1188"/>
              <a:gd name="T8" fmla="*/ 2147483647 w 2994"/>
              <a:gd name="T9" fmla="*/ 1302279465 h 1188"/>
              <a:gd name="T10" fmla="*/ 2147483647 w 2994"/>
              <a:gd name="T11" fmla="*/ 115422848 h 1188"/>
              <a:gd name="T12" fmla="*/ 2147483647 w 2994"/>
              <a:gd name="T13" fmla="*/ 1302279465 h 1188"/>
              <a:gd name="T14" fmla="*/ 2147483647 w 2994"/>
              <a:gd name="T15" fmla="*/ 2147483647 h 1188"/>
              <a:gd name="T16" fmla="*/ 2147483647 w 2994"/>
              <a:gd name="T17" fmla="*/ 115422848 h 1188"/>
              <a:gd name="T18" fmla="*/ 2147483647 w 2994"/>
              <a:gd name="T19" fmla="*/ 2147483647 h 1188"/>
              <a:gd name="T20" fmla="*/ 2147483647 w 2994"/>
              <a:gd name="T21" fmla="*/ 17422696 h 1188"/>
              <a:gd name="T22" fmla="*/ 2147483647 w 2994"/>
              <a:gd name="T23" fmla="*/ 2147483647 h 1188"/>
              <a:gd name="T24" fmla="*/ 2147483647 w 2994"/>
              <a:gd name="T25" fmla="*/ 17422696 h 1188"/>
              <a:gd name="T26" fmla="*/ 2147483647 w 2994"/>
              <a:gd name="T27" fmla="*/ 2147483647 h 1188"/>
              <a:gd name="T28" fmla="*/ 2147483647 w 2994"/>
              <a:gd name="T29" fmla="*/ 17422696 h 1188"/>
              <a:gd name="T30" fmla="*/ 2147483647 w 2994"/>
              <a:gd name="T31" fmla="*/ 2147483647 h 1188"/>
              <a:gd name="T32" fmla="*/ 2147483647 w 2994"/>
              <a:gd name="T33" fmla="*/ 17422696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grpSp>
        <p:nvGrpSpPr>
          <p:cNvPr id="21" name="Group 26"/>
          <p:cNvGrpSpPr>
            <a:grpSpLocks/>
          </p:cNvGrpSpPr>
          <p:nvPr/>
        </p:nvGrpSpPr>
        <p:grpSpPr bwMode="auto">
          <a:xfrm>
            <a:off x="4067175" y="2768700"/>
            <a:ext cx="808038" cy="2808288"/>
            <a:chOff x="2562" y="1888"/>
            <a:chExt cx="509" cy="1769"/>
          </a:xfrm>
        </p:grpSpPr>
        <p:sp>
          <p:nvSpPr>
            <p:cNvPr id="22" name="Line 24"/>
            <p:cNvSpPr>
              <a:spLocks noChangeShapeType="1"/>
            </p:cNvSpPr>
            <p:nvPr/>
          </p:nvSpPr>
          <p:spPr bwMode="auto">
            <a:xfrm>
              <a:off x="2562" y="1888"/>
              <a:ext cx="0" cy="1769"/>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defRPr/>
              </a:pPr>
              <a:endParaRPr lang="zh-CN" altLang="en-US" sz="2400" kern="0">
                <a:solidFill>
                  <a:srgbClr val="000000"/>
                </a:solidFill>
                <a:latin typeface="微软雅黑" panose="020B0503020204020204" pitchFamily="34" charset="-122"/>
                <a:ea typeface="微软雅黑" panose="020B0503020204020204" pitchFamily="34" charset="-122"/>
              </a:endParaRPr>
            </a:p>
          </p:txBody>
        </p:sp>
        <p:sp>
          <p:nvSpPr>
            <p:cNvPr id="23" name="Rectangle 25"/>
            <p:cNvSpPr>
              <a:spLocks noChangeArrowheads="1"/>
            </p:cNvSpPr>
            <p:nvPr/>
          </p:nvSpPr>
          <p:spPr bwMode="auto">
            <a:xfrm>
              <a:off x="2572" y="1888"/>
              <a:ext cx="499" cy="1769"/>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微软雅黑" panose="020B0503020204020204" pitchFamily="34" charset="-122"/>
                <a:ea typeface="微软雅黑" panose="020B0503020204020204" pitchFamily="34" charset="-122"/>
              </a:endParaRPr>
            </a:p>
          </p:txBody>
        </p:sp>
      </p:grpSp>
      <p:sp>
        <p:nvSpPr>
          <p:cNvPr id="24" name="Freeform 27"/>
          <p:cNvSpPr>
            <a:spLocks/>
          </p:cNvSpPr>
          <p:nvPr/>
        </p:nvSpPr>
        <p:spPr bwMode="auto">
          <a:xfrm>
            <a:off x="4067175" y="2913163"/>
            <a:ext cx="1009650" cy="1655762"/>
          </a:xfrm>
          <a:custGeom>
            <a:avLst/>
            <a:gdLst>
              <a:gd name="T0" fmla="*/ 0 w 636"/>
              <a:gd name="T1" fmla="*/ 2147483647 h 1043"/>
              <a:gd name="T2" fmla="*/ 2147483647 w 636"/>
              <a:gd name="T3" fmla="*/ 2147483647 h 1043"/>
              <a:gd name="T4" fmla="*/ 0 w 636"/>
              <a:gd name="T5" fmla="*/ 0 h 1043"/>
              <a:gd name="T6" fmla="*/ 0 60000 65536"/>
              <a:gd name="T7" fmla="*/ 0 60000 65536"/>
              <a:gd name="T8" fmla="*/ 0 60000 65536"/>
            </a:gdLst>
            <a:ahLst/>
            <a:cxnLst>
              <a:cxn ang="T6">
                <a:pos x="T0" y="T1"/>
              </a:cxn>
              <a:cxn ang="T7">
                <a:pos x="T2" y="T3"/>
              </a:cxn>
              <a:cxn ang="T8">
                <a:pos x="T4" y="T5"/>
              </a:cxn>
            </a:cxnLst>
            <a:rect l="0" t="0" r="r" b="b"/>
            <a:pathLst>
              <a:path w="636" h="1043">
                <a:moveTo>
                  <a:pt x="0" y="1043"/>
                </a:moveTo>
                <a:cubicBezTo>
                  <a:pt x="318" y="858"/>
                  <a:pt x="636" y="673"/>
                  <a:pt x="636" y="499"/>
                </a:cubicBezTo>
                <a:cubicBezTo>
                  <a:pt x="636" y="325"/>
                  <a:pt x="318" y="162"/>
                  <a:pt x="0" y="0"/>
                </a:cubicBezTo>
              </a:path>
            </a:pathLst>
          </a:custGeom>
          <a:noFill/>
          <a:ln w="38100" cap="flat" cmpd="sng">
            <a:solidFill>
              <a:srgbClr val="FF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5" name="Freeform 30"/>
          <p:cNvSpPr>
            <a:spLocks/>
          </p:cNvSpPr>
          <p:nvPr/>
        </p:nvSpPr>
        <p:spPr bwMode="auto">
          <a:xfrm rot="2777240">
            <a:off x="2667794" y="4310956"/>
            <a:ext cx="1657350" cy="153988"/>
          </a:xfrm>
          <a:custGeom>
            <a:avLst/>
            <a:gdLst>
              <a:gd name="T0" fmla="*/ 0 w 2994"/>
              <a:gd name="T1" fmla="*/ 1302296348 h 1188"/>
              <a:gd name="T2" fmla="*/ 2147483647 w 2994"/>
              <a:gd name="T3" fmla="*/ 17422809 h 1188"/>
              <a:gd name="T4" fmla="*/ 2147483647 w 2994"/>
              <a:gd name="T5" fmla="*/ 1302296348 h 1188"/>
              <a:gd name="T6" fmla="*/ 2147483647 w 2994"/>
              <a:gd name="T7" fmla="*/ 2147483647 h 1188"/>
              <a:gd name="T8" fmla="*/ 2147483647 w 2994"/>
              <a:gd name="T9" fmla="*/ 1302296348 h 1188"/>
              <a:gd name="T10" fmla="*/ 2147483647 w 2994"/>
              <a:gd name="T11" fmla="*/ 115424376 h 1188"/>
              <a:gd name="T12" fmla="*/ 2147483647 w 2994"/>
              <a:gd name="T13" fmla="*/ 1302296348 h 1188"/>
              <a:gd name="T14" fmla="*/ 2147483647 w 2994"/>
              <a:gd name="T15" fmla="*/ 2147483647 h 1188"/>
              <a:gd name="T16" fmla="*/ 2147483647 w 2994"/>
              <a:gd name="T17" fmla="*/ 115424376 h 1188"/>
              <a:gd name="T18" fmla="*/ 2147483647 w 2994"/>
              <a:gd name="T19" fmla="*/ 2147483647 h 1188"/>
              <a:gd name="T20" fmla="*/ 2147483647 w 2994"/>
              <a:gd name="T21" fmla="*/ 17422809 h 1188"/>
              <a:gd name="T22" fmla="*/ 2147483647 w 2994"/>
              <a:gd name="T23" fmla="*/ 2147483647 h 1188"/>
              <a:gd name="T24" fmla="*/ 2147483647 w 2994"/>
              <a:gd name="T25" fmla="*/ 17422809 h 1188"/>
              <a:gd name="T26" fmla="*/ 2147483647 w 2994"/>
              <a:gd name="T27" fmla="*/ 2147483647 h 1188"/>
              <a:gd name="T28" fmla="*/ 2147483647 w 2994"/>
              <a:gd name="T29" fmla="*/ 17422809 h 1188"/>
              <a:gd name="T30" fmla="*/ 2147483647 w 2994"/>
              <a:gd name="T31" fmla="*/ 2147483647 h 1188"/>
              <a:gd name="T32" fmla="*/ 2147483647 w 2994"/>
              <a:gd name="T33" fmla="*/ 1742280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6" name="Freeform 32"/>
          <p:cNvSpPr>
            <a:spLocks/>
          </p:cNvSpPr>
          <p:nvPr/>
        </p:nvSpPr>
        <p:spPr bwMode="auto">
          <a:xfrm rot="2441692">
            <a:off x="2627313" y="4972150"/>
            <a:ext cx="1657350" cy="173038"/>
          </a:xfrm>
          <a:custGeom>
            <a:avLst/>
            <a:gdLst>
              <a:gd name="T0" fmla="*/ 0 w 2994"/>
              <a:gd name="T1" fmla="*/ 1847899020 h 1188"/>
              <a:gd name="T2" fmla="*/ 2147483647 w 2994"/>
              <a:gd name="T3" fmla="*/ 24715886 h 1188"/>
              <a:gd name="T4" fmla="*/ 2147483647 w 2994"/>
              <a:gd name="T5" fmla="*/ 1847899020 h 1188"/>
              <a:gd name="T6" fmla="*/ 2147483647 w 2994"/>
              <a:gd name="T7" fmla="*/ 2147483647 h 1188"/>
              <a:gd name="T8" fmla="*/ 2147483647 w 2994"/>
              <a:gd name="T9" fmla="*/ 1847899020 h 1188"/>
              <a:gd name="T10" fmla="*/ 2147483647 w 2994"/>
              <a:gd name="T11" fmla="*/ 163782506 h 1188"/>
              <a:gd name="T12" fmla="*/ 2147483647 w 2994"/>
              <a:gd name="T13" fmla="*/ 1847899020 h 1188"/>
              <a:gd name="T14" fmla="*/ 2147483647 w 2994"/>
              <a:gd name="T15" fmla="*/ 2147483647 h 1188"/>
              <a:gd name="T16" fmla="*/ 2147483647 w 2994"/>
              <a:gd name="T17" fmla="*/ 163782506 h 1188"/>
              <a:gd name="T18" fmla="*/ 2147483647 w 2994"/>
              <a:gd name="T19" fmla="*/ 2147483647 h 1188"/>
              <a:gd name="T20" fmla="*/ 2147483647 w 2994"/>
              <a:gd name="T21" fmla="*/ 24715886 h 1188"/>
              <a:gd name="T22" fmla="*/ 2147483647 w 2994"/>
              <a:gd name="T23" fmla="*/ 2147483647 h 1188"/>
              <a:gd name="T24" fmla="*/ 2147483647 w 2994"/>
              <a:gd name="T25" fmla="*/ 24715886 h 1188"/>
              <a:gd name="T26" fmla="*/ 2147483647 w 2994"/>
              <a:gd name="T27" fmla="*/ 2147483647 h 1188"/>
              <a:gd name="T28" fmla="*/ 2147483647 w 2994"/>
              <a:gd name="T29" fmla="*/ 24715886 h 1188"/>
              <a:gd name="T30" fmla="*/ 2147483647 w 2994"/>
              <a:gd name="T31" fmla="*/ 2147483647 h 1188"/>
              <a:gd name="T32" fmla="*/ 2147483647 w 2994"/>
              <a:gd name="T33" fmla="*/ 24715886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7" name="Freeform 33"/>
          <p:cNvSpPr>
            <a:spLocks/>
          </p:cNvSpPr>
          <p:nvPr/>
        </p:nvSpPr>
        <p:spPr bwMode="auto">
          <a:xfrm rot="3232919">
            <a:off x="2524919" y="4383981"/>
            <a:ext cx="1657350" cy="153988"/>
          </a:xfrm>
          <a:custGeom>
            <a:avLst/>
            <a:gdLst>
              <a:gd name="T0" fmla="*/ 0 w 2994"/>
              <a:gd name="T1" fmla="*/ 1302296348 h 1188"/>
              <a:gd name="T2" fmla="*/ 2147483647 w 2994"/>
              <a:gd name="T3" fmla="*/ 17422809 h 1188"/>
              <a:gd name="T4" fmla="*/ 2147483647 w 2994"/>
              <a:gd name="T5" fmla="*/ 1302296348 h 1188"/>
              <a:gd name="T6" fmla="*/ 2147483647 w 2994"/>
              <a:gd name="T7" fmla="*/ 2147483647 h 1188"/>
              <a:gd name="T8" fmla="*/ 2147483647 w 2994"/>
              <a:gd name="T9" fmla="*/ 1302296348 h 1188"/>
              <a:gd name="T10" fmla="*/ 2147483647 w 2994"/>
              <a:gd name="T11" fmla="*/ 115424376 h 1188"/>
              <a:gd name="T12" fmla="*/ 2147483647 w 2994"/>
              <a:gd name="T13" fmla="*/ 1302296348 h 1188"/>
              <a:gd name="T14" fmla="*/ 2147483647 w 2994"/>
              <a:gd name="T15" fmla="*/ 2147483647 h 1188"/>
              <a:gd name="T16" fmla="*/ 2147483647 w 2994"/>
              <a:gd name="T17" fmla="*/ 115424376 h 1188"/>
              <a:gd name="T18" fmla="*/ 2147483647 w 2994"/>
              <a:gd name="T19" fmla="*/ 2147483647 h 1188"/>
              <a:gd name="T20" fmla="*/ 2147483647 w 2994"/>
              <a:gd name="T21" fmla="*/ 17422809 h 1188"/>
              <a:gd name="T22" fmla="*/ 2147483647 w 2994"/>
              <a:gd name="T23" fmla="*/ 2147483647 h 1188"/>
              <a:gd name="T24" fmla="*/ 2147483647 w 2994"/>
              <a:gd name="T25" fmla="*/ 17422809 h 1188"/>
              <a:gd name="T26" fmla="*/ 2147483647 w 2994"/>
              <a:gd name="T27" fmla="*/ 2147483647 h 1188"/>
              <a:gd name="T28" fmla="*/ 2147483647 w 2994"/>
              <a:gd name="T29" fmla="*/ 17422809 h 1188"/>
              <a:gd name="T30" fmla="*/ 2147483647 w 2994"/>
              <a:gd name="T31" fmla="*/ 2147483647 h 1188"/>
              <a:gd name="T32" fmla="*/ 2147483647 w 2994"/>
              <a:gd name="T33" fmla="*/ 1742280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34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17" grpId="0" animBg="1"/>
      <p:bldP spid="18" grpId="0" animBg="1"/>
      <p:bldP spid="19" grpId="0" animBg="1"/>
      <p:bldP spid="20"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4"/>
          <p:cNvSpPr>
            <a:spLocks noChangeShapeType="1"/>
          </p:cNvSpPr>
          <p:nvPr/>
        </p:nvSpPr>
        <p:spPr bwMode="auto">
          <a:xfrm>
            <a:off x="3059113" y="1033884"/>
            <a:ext cx="0" cy="1584325"/>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Line 5"/>
          <p:cNvSpPr>
            <a:spLocks noChangeShapeType="1"/>
          </p:cNvSpPr>
          <p:nvPr/>
        </p:nvSpPr>
        <p:spPr bwMode="auto">
          <a:xfrm>
            <a:off x="3057525" y="2762672"/>
            <a:ext cx="1588" cy="1439862"/>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Line 6"/>
          <p:cNvSpPr>
            <a:spLocks noChangeShapeType="1"/>
          </p:cNvSpPr>
          <p:nvPr/>
        </p:nvSpPr>
        <p:spPr bwMode="auto">
          <a:xfrm>
            <a:off x="3059113" y="4345409"/>
            <a:ext cx="0" cy="1728788"/>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7"/>
          <p:cNvSpPr>
            <a:spLocks/>
          </p:cNvSpPr>
          <p:nvPr/>
        </p:nvSpPr>
        <p:spPr bwMode="auto">
          <a:xfrm flipH="1">
            <a:off x="142875" y="1681584"/>
            <a:ext cx="2844800" cy="3889375"/>
          </a:xfrm>
          <a:custGeom>
            <a:avLst/>
            <a:gdLst>
              <a:gd name="T0" fmla="*/ 0 w 2994"/>
              <a:gd name="T1" fmla="*/ 2147483647 h 1188"/>
              <a:gd name="T2" fmla="*/ 2147483647 w 2994"/>
              <a:gd name="T3" fmla="*/ 2147483647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2147483647 h 1188"/>
              <a:gd name="T22" fmla="*/ 2147483647 w 2994"/>
              <a:gd name="T23" fmla="*/ 2147483647 h 1188"/>
              <a:gd name="T24" fmla="*/ 2147483647 w 2994"/>
              <a:gd name="T25" fmla="*/ 2147483647 h 1188"/>
              <a:gd name="T26" fmla="*/ 2147483647 w 2994"/>
              <a:gd name="T27" fmla="*/ 2147483647 h 1188"/>
              <a:gd name="T28" fmla="*/ 2147483647 w 2994"/>
              <a:gd name="T29" fmla="*/ 2147483647 h 1188"/>
              <a:gd name="T30" fmla="*/ 2147483647 w 2994"/>
              <a:gd name="T31" fmla="*/ 2147483647 h 1188"/>
              <a:gd name="T32" fmla="*/ 2147483647 w 2994"/>
              <a:gd name="T33" fmla="*/ 2147483647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8" name="Freeform 8"/>
          <p:cNvSpPr>
            <a:spLocks/>
          </p:cNvSpPr>
          <p:nvPr/>
        </p:nvSpPr>
        <p:spPr bwMode="auto">
          <a:xfrm flipH="1">
            <a:off x="71438" y="1681584"/>
            <a:ext cx="2844800" cy="3889375"/>
          </a:xfrm>
          <a:custGeom>
            <a:avLst/>
            <a:gdLst>
              <a:gd name="T0" fmla="*/ 0 w 2994"/>
              <a:gd name="T1" fmla="*/ 2147483647 h 1188"/>
              <a:gd name="T2" fmla="*/ 2147483647 w 2994"/>
              <a:gd name="T3" fmla="*/ 2147483647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2147483647 h 1188"/>
              <a:gd name="T22" fmla="*/ 2147483647 w 2994"/>
              <a:gd name="T23" fmla="*/ 2147483647 h 1188"/>
              <a:gd name="T24" fmla="*/ 2147483647 w 2994"/>
              <a:gd name="T25" fmla="*/ 2147483647 h 1188"/>
              <a:gd name="T26" fmla="*/ 2147483647 w 2994"/>
              <a:gd name="T27" fmla="*/ 2147483647 h 1188"/>
              <a:gd name="T28" fmla="*/ 2147483647 w 2994"/>
              <a:gd name="T29" fmla="*/ 2147483647 h 1188"/>
              <a:gd name="T30" fmla="*/ 2147483647 w 2994"/>
              <a:gd name="T31" fmla="*/ 2147483647 h 1188"/>
              <a:gd name="T32" fmla="*/ 2147483647 w 2994"/>
              <a:gd name="T33" fmla="*/ 2147483647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66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9" name="Freeform 9"/>
          <p:cNvSpPr>
            <a:spLocks/>
          </p:cNvSpPr>
          <p:nvPr/>
        </p:nvSpPr>
        <p:spPr bwMode="auto">
          <a:xfrm flipH="1">
            <a:off x="0" y="1681584"/>
            <a:ext cx="2844800" cy="3889375"/>
          </a:xfrm>
          <a:custGeom>
            <a:avLst/>
            <a:gdLst>
              <a:gd name="T0" fmla="*/ 0 w 2994"/>
              <a:gd name="T1" fmla="*/ 2147483647 h 1188"/>
              <a:gd name="T2" fmla="*/ 2147483647 w 2994"/>
              <a:gd name="T3" fmla="*/ 2147483647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2147483647 h 1188"/>
              <a:gd name="T22" fmla="*/ 2147483647 w 2994"/>
              <a:gd name="T23" fmla="*/ 2147483647 h 1188"/>
              <a:gd name="T24" fmla="*/ 2147483647 w 2994"/>
              <a:gd name="T25" fmla="*/ 2147483647 h 1188"/>
              <a:gd name="T26" fmla="*/ 2147483647 w 2994"/>
              <a:gd name="T27" fmla="*/ 2147483647 h 1188"/>
              <a:gd name="T28" fmla="*/ 2147483647 w 2994"/>
              <a:gd name="T29" fmla="*/ 2147483647 h 1188"/>
              <a:gd name="T30" fmla="*/ 2147483647 w 2994"/>
              <a:gd name="T31" fmla="*/ 2147483647 h 1188"/>
              <a:gd name="T32" fmla="*/ 2147483647 w 2994"/>
              <a:gd name="T33" fmla="*/ 2147483647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0" name="Freeform 12"/>
          <p:cNvSpPr>
            <a:spLocks/>
          </p:cNvSpPr>
          <p:nvPr/>
        </p:nvSpPr>
        <p:spPr bwMode="auto">
          <a:xfrm rot="762668">
            <a:off x="3059113" y="2762672"/>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66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1" name="Freeform 13"/>
          <p:cNvSpPr>
            <a:spLocks/>
          </p:cNvSpPr>
          <p:nvPr/>
        </p:nvSpPr>
        <p:spPr bwMode="auto">
          <a:xfrm rot="20177354">
            <a:off x="2987675" y="3481809"/>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66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2" name="Freeform 15"/>
          <p:cNvSpPr>
            <a:spLocks/>
          </p:cNvSpPr>
          <p:nvPr/>
        </p:nvSpPr>
        <p:spPr bwMode="auto">
          <a:xfrm rot="762668">
            <a:off x="2987675" y="2761084"/>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3" name="Freeform 16"/>
          <p:cNvSpPr>
            <a:spLocks/>
          </p:cNvSpPr>
          <p:nvPr/>
        </p:nvSpPr>
        <p:spPr bwMode="auto">
          <a:xfrm rot="20177354">
            <a:off x="3022600" y="3480222"/>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4" name="Freeform 17"/>
          <p:cNvSpPr>
            <a:spLocks/>
          </p:cNvSpPr>
          <p:nvPr/>
        </p:nvSpPr>
        <p:spPr bwMode="auto">
          <a:xfrm rot="762668">
            <a:off x="3275013" y="2761084"/>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5" name="Freeform 18"/>
          <p:cNvSpPr>
            <a:spLocks/>
          </p:cNvSpPr>
          <p:nvPr/>
        </p:nvSpPr>
        <p:spPr bwMode="auto">
          <a:xfrm rot="20177354">
            <a:off x="3167063" y="3480222"/>
            <a:ext cx="2844800" cy="431800"/>
          </a:xfrm>
          <a:custGeom>
            <a:avLst/>
            <a:gdLst>
              <a:gd name="T0" fmla="*/ 0 w 2994"/>
              <a:gd name="T1" fmla="*/ 2147483647 h 1188"/>
              <a:gd name="T2" fmla="*/ 2147483647 w 2994"/>
              <a:gd name="T3" fmla="*/ 384172969 h 1188"/>
              <a:gd name="T4" fmla="*/ 2147483647 w 2994"/>
              <a:gd name="T5" fmla="*/ 2147483647 h 1188"/>
              <a:gd name="T6" fmla="*/ 2147483647 w 2994"/>
              <a:gd name="T7" fmla="*/ 2147483647 h 1188"/>
              <a:gd name="T8" fmla="*/ 2147483647 w 2994"/>
              <a:gd name="T9" fmla="*/ 2147483647 h 1188"/>
              <a:gd name="T10" fmla="*/ 2147483647 w 2994"/>
              <a:gd name="T11" fmla="*/ 2147483647 h 1188"/>
              <a:gd name="T12" fmla="*/ 2147483647 w 2994"/>
              <a:gd name="T13" fmla="*/ 2147483647 h 1188"/>
              <a:gd name="T14" fmla="*/ 2147483647 w 2994"/>
              <a:gd name="T15" fmla="*/ 2147483647 h 1188"/>
              <a:gd name="T16" fmla="*/ 2147483647 w 2994"/>
              <a:gd name="T17" fmla="*/ 2147483647 h 1188"/>
              <a:gd name="T18" fmla="*/ 2147483647 w 2994"/>
              <a:gd name="T19" fmla="*/ 2147483647 h 1188"/>
              <a:gd name="T20" fmla="*/ 2147483647 w 2994"/>
              <a:gd name="T21" fmla="*/ 384172969 h 1188"/>
              <a:gd name="T22" fmla="*/ 2147483647 w 2994"/>
              <a:gd name="T23" fmla="*/ 2147483647 h 1188"/>
              <a:gd name="T24" fmla="*/ 2147483647 w 2994"/>
              <a:gd name="T25" fmla="*/ 384172969 h 1188"/>
              <a:gd name="T26" fmla="*/ 2147483647 w 2994"/>
              <a:gd name="T27" fmla="*/ 2147483647 h 1188"/>
              <a:gd name="T28" fmla="*/ 2147483647 w 2994"/>
              <a:gd name="T29" fmla="*/ 384172969 h 1188"/>
              <a:gd name="T30" fmla="*/ 2147483647 w 2994"/>
              <a:gd name="T31" fmla="*/ 2147483647 h 1188"/>
              <a:gd name="T32" fmla="*/ 2147483647 w 2994"/>
              <a:gd name="T33" fmla="*/ 384172969 h 1188"/>
              <a:gd name="T34" fmla="*/ 2147483647 w 2994"/>
              <a:gd name="T35" fmla="*/ 2147483647 h 1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94" h="1188">
                <a:moveTo>
                  <a:pt x="0" y="598"/>
                </a:moveTo>
                <a:cubicBezTo>
                  <a:pt x="45" y="303"/>
                  <a:pt x="91" y="8"/>
                  <a:pt x="136" y="8"/>
                </a:cubicBezTo>
                <a:cubicBezTo>
                  <a:pt x="181" y="8"/>
                  <a:pt x="234" y="417"/>
                  <a:pt x="272" y="598"/>
                </a:cubicBezTo>
                <a:cubicBezTo>
                  <a:pt x="310" y="779"/>
                  <a:pt x="333" y="1097"/>
                  <a:pt x="363" y="1097"/>
                </a:cubicBezTo>
                <a:cubicBezTo>
                  <a:pt x="393" y="1097"/>
                  <a:pt x="416" y="772"/>
                  <a:pt x="454" y="598"/>
                </a:cubicBezTo>
                <a:cubicBezTo>
                  <a:pt x="492" y="424"/>
                  <a:pt x="545" y="53"/>
                  <a:pt x="590" y="53"/>
                </a:cubicBezTo>
                <a:cubicBezTo>
                  <a:pt x="635" y="53"/>
                  <a:pt x="688" y="424"/>
                  <a:pt x="726" y="598"/>
                </a:cubicBezTo>
                <a:cubicBezTo>
                  <a:pt x="764" y="772"/>
                  <a:pt x="772" y="1188"/>
                  <a:pt x="817" y="1097"/>
                </a:cubicBezTo>
                <a:cubicBezTo>
                  <a:pt x="862" y="1006"/>
                  <a:pt x="923" y="61"/>
                  <a:pt x="998" y="53"/>
                </a:cubicBezTo>
                <a:cubicBezTo>
                  <a:pt x="1073" y="45"/>
                  <a:pt x="1194" y="1058"/>
                  <a:pt x="1270" y="1051"/>
                </a:cubicBezTo>
                <a:cubicBezTo>
                  <a:pt x="1346" y="1044"/>
                  <a:pt x="1384" y="0"/>
                  <a:pt x="1452" y="8"/>
                </a:cubicBezTo>
                <a:cubicBezTo>
                  <a:pt x="1520" y="16"/>
                  <a:pt x="1604" y="1097"/>
                  <a:pt x="1679" y="1097"/>
                </a:cubicBezTo>
                <a:cubicBezTo>
                  <a:pt x="1754" y="1097"/>
                  <a:pt x="1830" y="16"/>
                  <a:pt x="1905" y="8"/>
                </a:cubicBezTo>
                <a:cubicBezTo>
                  <a:pt x="1980" y="0"/>
                  <a:pt x="2056" y="1051"/>
                  <a:pt x="2132" y="1051"/>
                </a:cubicBezTo>
                <a:cubicBezTo>
                  <a:pt x="2208" y="1051"/>
                  <a:pt x="2283" y="0"/>
                  <a:pt x="2359" y="8"/>
                </a:cubicBezTo>
                <a:cubicBezTo>
                  <a:pt x="2435" y="16"/>
                  <a:pt x="2510" y="1097"/>
                  <a:pt x="2586" y="1097"/>
                </a:cubicBezTo>
                <a:cubicBezTo>
                  <a:pt x="2662" y="1097"/>
                  <a:pt x="2745" y="8"/>
                  <a:pt x="2813" y="8"/>
                </a:cubicBezTo>
                <a:cubicBezTo>
                  <a:pt x="2881" y="8"/>
                  <a:pt x="2937" y="552"/>
                  <a:pt x="2994" y="1097"/>
                </a:cubicBezTo>
              </a:path>
            </a:pathLst>
          </a:custGeom>
          <a:noFill/>
          <a:ln w="28575"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aphicFrame>
        <p:nvGraphicFramePr>
          <p:cNvPr id="46" name="Object 19"/>
          <p:cNvGraphicFramePr>
            <a:graphicFrameLocks noChangeAspect="1"/>
          </p:cNvGraphicFramePr>
          <p:nvPr>
            <p:extLst>
              <p:ext uri="{D42A27DB-BD31-4B8C-83A1-F6EECF244321}">
                <p14:modId xmlns:p14="http://schemas.microsoft.com/office/powerpoint/2010/main" val="419055578"/>
              </p:ext>
            </p:extLst>
          </p:nvPr>
        </p:nvGraphicFramePr>
        <p:xfrm>
          <a:off x="3156266" y="882573"/>
          <a:ext cx="3671888" cy="484188"/>
        </p:xfrm>
        <a:graphic>
          <a:graphicData uri="http://schemas.openxmlformats.org/presentationml/2006/ole">
            <mc:AlternateContent xmlns:mc="http://schemas.openxmlformats.org/markup-compatibility/2006">
              <mc:Choice xmlns:v="urn:schemas-microsoft-com:vml" Requires="v">
                <p:oleObj spid="_x0000_s221459" name="Equation" r:id="rId3" imgW="1816100" imgH="241300" progId="Equation.DSMT4">
                  <p:embed/>
                </p:oleObj>
              </mc:Choice>
              <mc:Fallback>
                <p:oleObj name="Equation" r:id="rId3" imgW="1816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266" y="882573"/>
                        <a:ext cx="3671888" cy="484188"/>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7" name="Group 21"/>
          <p:cNvGrpSpPr>
            <a:grpSpLocks/>
          </p:cNvGrpSpPr>
          <p:nvPr/>
        </p:nvGrpSpPr>
        <p:grpSpPr bwMode="auto">
          <a:xfrm>
            <a:off x="5508625" y="2761084"/>
            <a:ext cx="590550" cy="865188"/>
            <a:chOff x="3470" y="1842"/>
            <a:chExt cx="372" cy="545"/>
          </a:xfrm>
        </p:grpSpPr>
        <p:sp>
          <p:nvSpPr>
            <p:cNvPr id="48" name="Line 14"/>
            <p:cNvSpPr>
              <a:spLocks noChangeShapeType="1"/>
            </p:cNvSpPr>
            <p:nvPr/>
          </p:nvSpPr>
          <p:spPr bwMode="auto">
            <a:xfrm>
              <a:off x="3470" y="1842"/>
              <a:ext cx="0" cy="5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Rectangle 20"/>
            <p:cNvSpPr>
              <a:spLocks noChangeArrowheads="1"/>
            </p:cNvSpPr>
            <p:nvPr/>
          </p:nvSpPr>
          <p:spPr bwMode="auto">
            <a:xfrm>
              <a:off x="3479" y="1842"/>
              <a:ext cx="363" cy="545"/>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aphicFrame>
        <p:nvGraphicFramePr>
          <p:cNvPr id="50" name="Object 23"/>
          <p:cNvGraphicFramePr>
            <a:graphicFrameLocks noChangeAspect="1"/>
          </p:cNvGraphicFramePr>
          <p:nvPr>
            <p:extLst>
              <p:ext uri="{D42A27DB-BD31-4B8C-83A1-F6EECF244321}">
                <p14:modId xmlns:p14="http://schemas.microsoft.com/office/powerpoint/2010/main" val="3303455915"/>
              </p:ext>
            </p:extLst>
          </p:nvPr>
        </p:nvGraphicFramePr>
        <p:xfrm>
          <a:off x="4025900" y="3912806"/>
          <a:ext cx="5057775" cy="866775"/>
        </p:xfrm>
        <a:graphic>
          <a:graphicData uri="http://schemas.openxmlformats.org/presentationml/2006/ole">
            <mc:AlternateContent xmlns:mc="http://schemas.openxmlformats.org/markup-compatibility/2006">
              <mc:Choice xmlns:v="urn:schemas-microsoft-com:vml" Requires="v">
                <p:oleObj spid="_x0000_s221460" name="Equation" r:id="rId5" imgW="2501640" imgH="431640" progId="Equation.DSMT4">
                  <p:embed/>
                </p:oleObj>
              </mc:Choice>
              <mc:Fallback>
                <p:oleObj name="Equation" r:id="rId5" imgW="2501640" imgH="431640" progId="Equation.DSMT4">
                  <p:embed/>
                  <p:pic>
                    <p:nvPicPr>
                      <p:cNvPr id="0" name=""/>
                      <p:cNvPicPr>
                        <a:picLocks noChangeAspect="1" noChangeArrowheads="1"/>
                      </p:cNvPicPr>
                      <p:nvPr/>
                    </p:nvPicPr>
                    <p:blipFill>
                      <a:blip r:embed="rId6"/>
                      <a:srcRect/>
                      <a:stretch>
                        <a:fillRect/>
                      </a:stretch>
                    </p:blipFill>
                    <p:spPr bwMode="auto">
                      <a:xfrm>
                        <a:off x="4025900" y="3912806"/>
                        <a:ext cx="5057775" cy="866775"/>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24"/>
          <p:cNvGraphicFramePr>
            <a:graphicFrameLocks noChangeAspect="1"/>
          </p:cNvGraphicFramePr>
          <p:nvPr>
            <p:extLst>
              <p:ext uri="{D42A27DB-BD31-4B8C-83A1-F6EECF244321}">
                <p14:modId xmlns:p14="http://schemas.microsoft.com/office/powerpoint/2010/main" val="425822327"/>
              </p:ext>
            </p:extLst>
          </p:nvPr>
        </p:nvGraphicFramePr>
        <p:xfrm>
          <a:off x="4351815" y="1846186"/>
          <a:ext cx="1771650" cy="458788"/>
        </p:xfrm>
        <a:graphic>
          <a:graphicData uri="http://schemas.openxmlformats.org/presentationml/2006/ole">
            <mc:AlternateContent xmlns:mc="http://schemas.openxmlformats.org/markup-compatibility/2006">
              <mc:Choice xmlns:v="urn:schemas-microsoft-com:vml" Requires="v">
                <p:oleObj spid="_x0000_s221461" name="Equation" r:id="rId7" imgW="876300" imgH="228600" progId="Equation.DSMT4">
                  <p:embed/>
                </p:oleObj>
              </mc:Choice>
              <mc:Fallback>
                <p:oleObj name="Equation" r:id="rId7" imgW="876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815" y="1846186"/>
                        <a:ext cx="1771650" cy="458788"/>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5"/>
          <p:cNvGraphicFramePr>
            <a:graphicFrameLocks noChangeAspect="1"/>
          </p:cNvGraphicFramePr>
          <p:nvPr>
            <p:extLst>
              <p:ext uri="{D42A27DB-BD31-4B8C-83A1-F6EECF244321}">
                <p14:modId xmlns:p14="http://schemas.microsoft.com/office/powerpoint/2010/main" val="1643893970"/>
              </p:ext>
            </p:extLst>
          </p:nvPr>
        </p:nvGraphicFramePr>
        <p:xfrm>
          <a:off x="6488590" y="1846186"/>
          <a:ext cx="1874838" cy="458788"/>
        </p:xfrm>
        <a:graphic>
          <a:graphicData uri="http://schemas.openxmlformats.org/presentationml/2006/ole">
            <mc:AlternateContent xmlns:mc="http://schemas.openxmlformats.org/markup-compatibility/2006">
              <mc:Choice xmlns:v="urn:schemas-microsoft-com:vml" Requires="v">
                <p:oleObj spid="_x0000_s221462" name="Equation" r:id="rId9" imgW="927100" imgH="228600" progId="Equation.DSMT4">
                  <p:embed/>
                </p:oleObj>
              </mc:Choice>
              <mc:Fallback>
                <p:oleObj name="Equation" r:id="rId9" imgW="9271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8590" y="1846186"/>
                        <a:ext cx="1874838" cy="458788"/>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26"/>
          <p:cNvGraphicFramePr>
            <a:graphicFrameLocks noChangeAspect="1"/>
          </p:cNvGraphicFramePr>
          <p:nvPr>
            <p:extLst>
              <p:ext uri="{D42A27DB-BD31-4B8C-83A1-F6EECF244321}">
                <p14:modId xmlns:p14="http://schemas.microsoft.com/office/powerpoint/2010/main" val="3049940496"/>
              </p:ext>
            </p:extLst>
          </p:nvPr>
        </p:nvGraphicFramePr>
        <p:xfrm>
          <a:off x="4311333" y="2276197"/>
          <a:ext cx="3541713" cy="458788"/>
        </p:xfrm>
        <a:graphic>
          <a:graphicData uri="http://schemas.openxmlformats.org/presentationml/2006/ole">
            <mc:AlternateContent xmlns:mc="http://schemas.openxmlformats.org/markup-compatibility/2006">
              <mc:Choice xmlns:v="urn:schemas-microsoft-com:vml" Requires="v">
                <p:oleObj spid="_x0000_s221463" name="Equation" r:id="rId11" imgW="1752600" imgH="228600" progId="Equation.DSMT4">
                  <p:embed/>
                </p:oleObj>
              </mc:Choice>
              <mc:Fallback>
                <p:oleObj name="Equation" r:id="rId11" imgW="17526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1333" y="2276197"/>
                        <a:ext cx="3541713" cy="458788"/>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28"/>
          <p:cNvGraphicFramePr>
            <a:graphicFrameLocks noChangeAspect="1"/>
          </p:cNvGraphicFramePr>
          <p:nvPr>
            <p:extLst>
              <p:ext uri="{D42A27DB-BD31-4B8C-83A1-F6EECF244321}">
                <p14:modId xmlns:p14="http://schemas.microsoft.com/office/powerpoint/2010/main" val="2729494280"/>
              </p:ext>
            </p:extLst>
          </p:nvPr>
        </p:nvGraphicFramePr>
        <p:xfrm>
          <a:off x="3563938" y="3337347"/>
          <a:ext cx="282575" cy="458787"/>
        </p:xfrm>
        <a:graphic>
          <a:graphicData uri="http://schemas.openxmlformats.org/presentationml/2006/ole">
            <mc:AlternateContent xmlns:mc="http://schemas.openxmlformats.org/markup-compatibility/2006">
              <mc:Choice xmlns:v="urn:schemas-microsoft-com:vml" Requires="v">
                <p:oleObj spid="_x0000_s221464" name="Equation" r:id="rId13" imgW="139700" imgH="228600" progId="Equation.DSMT4">
                  <p:embed/>
                </p:oleObj>
              </mc:Choice>
              <mc:Fallback>
                <p:oleObj name="Equation" r:id="rId13" imgW="1397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3938" y="3337347"/>
                        <a:ext cx="282575" cy="458787"/>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 name="Object 29"/>
          <p:cNvGraphicFramePr>
            <a:graphicFrameLocks noChangeAspect="1"/>
          </p:cNvGraphicFramePr>
          <p:nvPr>
            <p:extLst>
              <p:ext uri="{D42A27DB-BD31-4B8C-83A1-F6EECF244321}">
                <p14:modId xmlns:p14="http://schemas.microsoft.com/office/powerpoint/2010/main" val="4057338822"/>
              </p:ext>
            </p:extLst>
          </p:nvPr>
        </p:nvGraphicFramePr>
        <p:xfrm>
          <a:off x="3740150" y="2951584"/>
          <a:ext cx="255588" cy="458788"/>
        </p:xfrm>
        <a:graphic>
          <a:graphicData uri="http://schemas.openxmlformats.org/presentationml/2006/ole">
            <mc:AlternateContent xmlns:mc="http://schemas.openxmlformats.org/markup-compatibility/2006">
              <mc:Choice xmlns:v="urn:schemas-microsoft-com:vml" Requires="v">
                <p:oleObj spid="_x0000_s221465" name="Equation" r:id="rId15" imgW="126890" imgH="228402" progId="Equation.DSMT4">
                  <p:embed/>
                </p:oleObj>
              </mc:Choice>
              <mc:Fallback>
                <p:oleObj name="Equation" r:id="rId15" imgW="126890" imgH="22840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0150" y="2951584"/>
                        <a:ext cx="255588" cy="458788"/>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30"/>
          <p:cNvGraphicFramePr>
            <a:graphicFrameLocks noChangeAspect="1"/>
          </p:cNvGraphicFramePr>
          <p:nvPr>
            <p:extLst>
              <p:ext uri="{D42A27DB-BD31-4B8C-83A1-F6EECF244321}">
                <p14:modId xmlns:p14="http://schemas.microsoft.com/office/powerpoint/2010/main" val="2683631018"/>
              </p:ext>
            </p:extLst>
          </p:nvPr>
        </p:nvGraphicFramePr>
        <p:xfrm>
          <a:off x="4284663" y="4635118"/>
          <a:ext cx="4724400" cy="866775"/>
        </p:xfrm>
        <a:graphic>
          <a:graphicData uri="http://schemas.openxmlformats.org/presentationml/2006/ole">
            <mc:AlternateContent xmlns:mc="http://schemas.openxmlformats.org/markup-compatibility/2006">
              <mc:Choice xmlns:v="urn:schemas-microsoft-com:vml" Requires="v">
                <p:oleObj spid="_x0000_s221466" name="Equation" r:id="rId17" imgW="2336760" imgH="431640" progId="Equation.DSMT4">
                  <p:embed/>
                </p:oleObj>
              </mc:Choice>
              <mc:Fallback>
                <p:oleObj name="Equation" r:id="rId17" imgW="2336760" imgH="431640" progId="Equation.DSMT4">
                  <p:embed/>
                  <p:pic>
                    <p:nvPicPr>
                      <p:cNvPr id="0" name=""/>
                      <p:cNvPicPr>
                        <a:picLocks noChangeAspect="1" noChangeArrowheads="1"/>
                      </p:cNvPicPr>
                      <p:nvPr/>
                    </p:nvPicPr>
                    <p:blipFill>
                      <a:blip r:embed="rId18"/>
                      <a:srcRect/>
                      <a:stretch>
                        <a:fillRect/>
                      </a:stretch>
                    </p:blipFill>
                    <p:spPr bwMode="auto">
                      <a:xfrm>
                        <a:off x="4284663" y="4635118"/>
                        <a:ext cx="4724400" cy="866775"/>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Text Box 31"/>
          <p:cNvSpPr txBox="1">
            <a:spLocks noChangeArrowheads="1"/>
          </p:cNvSpPr>
          <p:nvPr/>
        </p:nvSpPr>
        <p:spPr bwMode="auto">
          <a:xfrm>
            <a:off x="6888607" y="5616342"/>
            <a:ext cx="1516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b="0" dirty="0">
                <a:solidFill>
                  <a:prstClr val="black"/>
                </a:solidFill>
                <a:latin typeface="微软雅黑" panose="020B0503020204020204" pitchFamily="34" charset="-122"/>
                <a:ea typeface="微软雅黑" panose="020B0503020204020204" pitchFamily="34" charset="-122"/>
              </a:rPr>
              <a:t>干涉项≠</a:t>
            </a:r>
            <a:r>
              <a:rPr lang="en-US" altLang="zh-CN" b="0" dirty="0">
                <a:solidFill>
                  <a:prstClr val="black"/>
                </a:solidFill>
                <a:latin typeface="微软雅黑" panose="020B0503020204020204" pitchFamily="34" charset="-122"/>
                <a:ea typeface="微软雅黑" panose="020B0503020204020204" pitchFamily="34" charset="-122"/>
              </a:rPr>
              <a:t>0</a:t>
            </a:r>
            <a:endParaRPr lang="zh-CN" altLang="zh-CN" b="0" dirty="0">
              <a:solidFill>
                <a:prstClr val="black"/>
              </a:solidFill>
              <a:latin typeface="微软雅黑" panose="020B0503020204020204" pitchFamily="34" charset="-122"/>
              <a:ea typeface="微软雅黑" panose="020B0503020204020204" pitchFamily="34" charset="-122"/>
            </a:endParaRPr>
          </a:p>
        </p:txBody>
      </p:sp>
      <p:sp>
        <p:nvSpPr>
          <p:cNvPr id="58" name="Text Box 32"/>
          <p:cNvSpPr txBox="1">
            <a:spLocks noChangeArrowheads="1"/>
          </p:cNvSpPr>
          <p:nvPr/>
        </p:nvSpPr>
        <p:spPr bwMode="auto">
          <a:xfrm>
            <a:off x="7663915" y="898749"/>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sz="2000" b="0" dirty="0">
                <a:solidFill>
                  <a:prstClr val="black"/>
                </a:solidFill>
                <a:latin typeface="微软雅黑" panose="020B0503020204020204" pitchFamily="34" charset="-122"/>
                <a:ea typeface="微软雅黑" panose="020B0503020204020204" pitchFamily="34" charset="-122"/>
              </a:rPr>
              <a:t>相干叠加</a:t>
            </a:r>
          </a:p>
        </p:txBody>
      </p:sp>
      <p:sp>
        <p:nvSpPr>
          <p:cNvPr id="59" name="Text Box 33"/>
          <p:cNvSpPr txBox="1">
            <a:spLocks noChangeArrowheads="1"/>
          </p:cNvSpPr>
          <p:nvPr/>
        </p:nvSpPr>
        <p:spPr bwMode="auto">
          <a:xfrm>
            <a:off x="4657725" y="5616342"/>
            <a:ext cx="17303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b="0" dirty="0">
                <a:solidFill>
                  <a:prstClr val="black"/>
                </a:solidFill>
                <a:latin typeface="微软雅黑" panose="020B0503020204020204" pitchFamily="34" charset="-122"/>
                <a:ea typeface="微软雅黑" panose="020B0503020204020204" pitchFamily="34" charset="-122"/>
              </a:rPr>
              <a:t>非相干叠加</a:t>
            </a:r>
          </a:p>
        </p:txBody>
      </p:sp>
      <p:sp>
        <p:nvSpPr>
          <p:cNvPr id="60" name="Text Box 34"/>
          <p:cNvSpPr txBox="1">
            <a:spLocks noChangeArrowheads="1"/>
          </p:cNvSpPr>
          <p:nvPr/>
        </p:nvSpPr>
        <p:spPr bwMode="auto">
          <a:xfrm>
            <a:off x="3132138" y="2186409"/>
            <a:ext cx="3738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en-US" altLang="zh-CN" b="0">
                <a:solidFill>
                  <a:prstClr val="black"/>
                </a:solidFill>
                <a:latin typeface="微软雅黑" panose="020B0503020204020204" pitchFamily="34" charset="-122"/>
                <a:ea typeface="微软雅黑" panose="020B0503020204020204" pitchFamily="34" charset="-122"/>
              </a:rPr>
              <a:t>1</a:t>
            </a:r>
          </a:p>
        </p:txBody>
      </p:sp>
      <p:sp>
        <p:nvSpPr>
          <p:cNvPr id="61" name="Text Box 35"/>
          <p:cNvSpPr txBox="1">
            <a:spLocks noChangeArrowheads="1"/>
          </p:cNvSpPr>
          <p:nvPr/>
        </p:nvSpPr>
        <p:spPr bwMode="auto">
          <a:xfrm>
            <a:off x="3132138" y="4345409"/>
            <a:ext cx="3738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en-US" altLang="zh-CN" b="0">
                <a:solidFill>
                  <a:prstClr val="black"/>
                </a:solidFill>
                <a:latin typeface="微软雅黑" panose="020B0503020204020204" pitchFamily="34" charset="-122"/>
                <a:ea typeface="微软雅黑" panose="020B0503020204020204" pitchFamily="34" charset="-122"/>
              </a:rPr>
              <a:t>2</a:t>
            </a:r>
          </a:p>
        </p:txBody>
      </p:sp>
      <p:graphicFrame>
        <p:nvGraphicFramePr>
          <p:cNvPr id="62" name="Object 36"/>
          <p:cNvGraphicFramePr>
            <a:graphicFrameLocks noChangeAspect="1"/>
          </p:cNvGraphicFramePr>
          <p:nvPr>
            <p:extLst>
              <p:ext uri="{D42A27DB-BD31-4B8C-83A1-F6EECF244321}">
                <p14:modId xmlns:p14="http://schemas.microsoft.com/office/powerpoint/2010/main" val="682684655"/>
              </p:ext>
            </p:extLst>
          </p:nvPr>
        </p:nvGraphicFramePr>
        <p:xfrm>
          <a:off x="7845108" y="2276197"/>
          <a:ext cx="1290638" cy="458788"/>
        </p:xfrm>
        <a:graphic>
          <a:graphicData uri="http://schemas.openxmlformats.org/presentationml/2006/ole">
            <mc:AlternateContent xmlns:mc="http://schemas.openxmlformats.org/markup-compatibility/2006">
              <mc:Choice xmlns:v="urn:schemas-microsoft-com:vml" Requires="v">
                <p:oleObj spid="_x0000_s221467" name="Equation" r:id="rId19" imgW="571252" imgH="203112" progId="Equation.DSMT4">
                  <p:embed/>
                </p:oleObj>
              </mc:Choice>
              <mc:Fallback>
                <p:oleObj name="Equation" r:id="rId19" imgW="571252" imgH="203112"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45108" y="2276197"/>
                        <a:ext cx="129063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 name="Text Box 37"/>
          <p:cNvSpPr txBox="1">
            <a:spLocks noChangeArrowheads="1"/>
          </p:cNvSpPr>
          <p:nvPr/>
        </p:nvSpPr>
        <p:spPr bwMode="auto">
          <a:xfrm>
            <a:off x="6110287" y="3086711"/>
            <a:ext cx="29733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b="0" dirty="0">
                <a:solidFill>
                  <a:prstClr val="black"/>
                </a:solidFill>
                <a:latin typeface="微软雅黑" panose="020B0503020204020204" pitchFamily="34" charset="-122"/>
                <a:ea typeface="微软雅黑" panose="020B0503020204020204" pitchFamily="34" charset="-122"/>
              </a:rPr>
              <a:t>同一装置，所有波列相位差相等</a:t>
            </a:r>
          </a:p>
        </p:txBody>
      </p:sp>
      <p:cxnSp>
        <p:nvCxnSpPr>
          <p:cNvPr id="64" name="直接连接符 63"/>
          <p:cNvCxnSpPr/>
          <p:nvPr/>
        </p:nvCxnSpPr>
        <p:spPr>
          <a:xfrm>
            <a:off x="4697413" y="5570959"/>
            <a:ext cx="1530771" cy="0"/>
          </a:xfrm>
          <a:prstGeom prst="line">
            <a:avLst/>
          </a:prstGeom>
          <a:noFill/>
          <a:ln w="28575" cap="flat" cmpd="sng" algn="ctr">
            <a:solidFill>
              <a:srgbClr val="4F81BD">
                <a:shade val="95000"/>
                <a:satMod val="105000"/>
              </a:srgbClr>
            </a:solidFill>
            <a:prstDash val="solid"/>
          </a:ln>
          <a:effectLst/>
        </p:spPr>
      </p:cxnSp>
      <p:cxnSp>
        <p:nvCxnSpPr>
          <p:cNvPr id="65" name="直接连接符 64"/>
          <p:cNvCxnSpPr/>
          <p:nvPr/>
        </p:nvCxnSpPr>
        <p:spPr>
          <a:xfrm>
            <a:off x="6709569" y="5570959"/>
            <a:ext cx="2039144" cy="0"/>
          </a:xfrm>
          <a:prstGeom prst="line">
            <a:avLst/>
          </a:prstGeom>
          <a:noFill/>
          <a:ln w="28575" cap="flat" cmpd="sng" algn="ctr">
            <a:solidFill>
              <a:srgbClr val="4F81BD">
                <a:shade val="95000"/>
                <a:satMod val="105000"/>
              </a:srgbClr>
            </a:solidFill>
            <a:prstDash val="solid"/>
          </a:ln>
          <a:effectLst/>
        </p:spPr>
      </p:cxnSp>
      <p:sp>
        <p:nvSpPr>
          <p:cNvPr id="66" name="Rectangle 2"/>
          <p:cNvSpPr txBox="1">
            <a:spLocks noChangeArrowheads="1"/>
          </p:cNvSpPr>
          <p:nvPr/>
        </p:nvSpPr>
        <p:spPr bwMode="auto">
          <a:xfrm>
            <a:off x="71438" y="476672"/>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kumimoji="1"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不同波列之间的非相干叠加</a:t>
            </a:r>
          </a:p>
        </p:txBody>
      </p:sp>
      <p:graphicFrame>
        <p:nvGraphicFramePr>
          <p:cNvPr id="67" name="Object 23"/>
          <p:cNvGraphicFramePr>
            <a:graphicFrameLocks noChangeAspect="1"/>
          </p:cNvGraphicFramePr>
          <p:nvPr>
            <p:extLst>
              <p:ext uri="{D42A27DB-BD31-4B8C-83A1-F6EECF244321}">
                <p14:modId xmlns:p14="http://schemas.microsoft.com/office/powerpoint/2010/main" val="3183328077"/>
              </p:ext>
            </p:extLst>
          </p:nvPr>
        </p:nvGraphicFramePr>
        <p:xfrm>
          <a:off x="3156266" y="1182683"/>
          <a:ext cx="4629150" cy="784225"/>
        </p:xfrm>
        <a:graphic>
          <a:graphicData uri="http://schemas.openxmlformats.org/presentationml/2006/ole">
            <mc:AlternateContent xmlns:mc="http://schemas.openxmlformats.org/markup-compatibility/2006">
              <mc:Choice xmlns:v="urn:schemas-microsoft-com:vml" Requires="v">
                <p:oleObj spid="_x0000_s221468" name="Equation" r:id="rId21" imgW="2527200" imgH="431640" progId="Equation.DSMT4">
                  <p:embed/>
                </p:oleObj>
              </mc:Choice>
              <mc:Fallback>
                <p:oleObj name="Equation" r:id="rId21" imgW="2527200" imgH="431640" progId="Equation.DSMT4">
                  <p:embed/>
                  <p:pic>
                    <p:nvPicPr>
                      <p:cNvPr id="0" name=""/>
                      <p:cNvPicPr>
                        <a:picLocks noChangeAspect="1" noChangeArrowheads="1"/>
                      </p:cNvPicPr>
                      <p:nvPr/>
                    </p:nvPicPr>
                    <p:blipFill>
                      <a:blip r:embed="rId22"/>
                      <a:srcRect/>
                      <a:stretch>
                        <a:fillRect/>
                      </a:stretch>
                    </p:blipFill>
                    <p:spPr bwMode="auto">
                      <a:xfrm>
                        <a:off x="3156266" y="1182683"/>
                        <a:ext cx="4629150" cy="784225"/>
                      </a:xfrm>
                      <a:prstGeom prst="rect">
                        <a:avLst/>
                      </a:prstGeom>
                      <a:noFill/>
                      <a:ln>
                        <a:noFill/>
                      </a:ln>
                    </p:spPr>
                  </p:pic>
                </p:oleObj>
              </mc:Fallback>
            </mc:AlternateContent>
          </a:graphicData>
        </a:graphic>
      </p:graphicFrame>
      <p:sp>
        <p:nvSpPr>
          <p:cNvPr id="68" name="Text Box 32"/>
          <p:cNvSpPr txBox="1">
            <a:spLocks noChangeArrowheads="1"/>
          </p:cNvSpPr>
          <p:nvPr/>
        </p:nvSpPr>
        <p:spPr bwMode="auto">
          <a:xfrm>
            <a:off x="7713444" y="1397784"/>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sz="2000" b="0" dirty="0">
                <a:solidFill>
                  <a:prstClr val="black"/>
                </a:solidFill>
                <a:latin typeface="微软雅黑" panose="020B0503020204020204" pitchFamily="34" charset="-122"/>
                <a:ea typeface="微软雅黑" panose="020B0503020204020204" pitchFamily="34" charset="-122"/>
              </a:rPr>
              <a:t>非相干叠加</a:t>
            </a:r>
          </a:p>
        </p:txBody>
      </p:sp>
    </p:spTree>
    <p:extLst>
      <p:ext uri="{BB962C8B-B14F-4D97-AF65-F5344CB8AC3E}">
        <p14:creationId xmlns:p14="http://schemas.microsoft.com/office/powerpoint/2010/main" val="4788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6" presetClass="entr" presetSubtype="37"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barn(outVertical)">
                                      <p:cBhvr>
                                        <p:cTn id="97" dur="250"/>
                                        <p:tgtEl>
                                          <p:spTgt spid="6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childTnLst>
                                </p:cTn>
                              </p:par>
                              <p:par>
                                <p:cTn id="102" presetID="16" presetClass="entr" presetSubtype="37" fill="hold"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barn(outVertical)">
                                      <p:cBhvr>
                                        <p:cTn id="104" dur="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57" grpId="0"/>
      <p:bldP spid="58" grpId="0"/>
      <p:bldP spid="59" grpId="0"/>
      <p:bldP spid="63"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bwMode="auto">
          <a:xfrm>
            <a:off x="292263" y="764704"/>
            <a:ext cx="82296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r>
              <a:rPr kumimoji="1" lang="zh-CN" altLang="en-US" sz="2800" b="0" dirty="0">
                <a:solidFill>
                  <a:srgbClr val="FF3300"/>
                </a:solidFill>
                <a:latin typeface="Times New Roman" panose="02020603050405020304" pitchFamily="18" charset="0"/>
                <a:ea typeface="微软雅黑" panose="020B0503020204020204" pitchFamily="34" charset="-122"/>
                <a:cs typeface="Times New Roman" panose="02020603050405020304" pitchFamily="18" charset="0"/>
              </a:rPr>
              <a:t>对杨氏干涉的评价</a:t>
            </a:r>
          </a:p>
        </p:txBody>
      </p:sp>
      <p:sp>
        <p:nvSpPr>
          <p:cNvPr id="28" name="Rectangle 3"/>
          <p:cNvSpPr txBox="1">
            <a:spLocks noChangeArrowheads="1"/>
          </p:cNvSpPr>
          <p:nvPr/>
        </p:nvSpPr>
        <p:spPr bwMode="auto">
          <a:xfrm>
            <a:off x="304964" y="1556792"/>
            <a:ext cx="8216900" cy="417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eaLnBrk="0" hangingPunct="0">
              <a:lnSpc>
                <a:spcPct val="150000"/>
              </a:lnSpc>
              <a:spcBef>
                <a:spcPct val="20000"/>
              </a:spcBef>
              <a:buClr>
                <a:srgbClr val="FF0033"/>
              </a:buClr>
              <a:buFont typeface="宋体" panose="02010600030101010101" pitchFamily="2" charset="-122"/>
              <a:buChar char="★"/>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简单：只有一个分光波的装置。</a:t>
            </a:r>
          </a:p>
          <a:p>
            <a:pPr algn="just" eaLnBrk="0" hangingPunct="0">
              <a:lnSpc>
                <a:spcPct val="150000"/>
              </a:lnSpc>
              <a:spcBef>
                <a:spcPct val="20000"/>
              </a:spcBef>
              <a:buClr>
                <a:srgbClr val="FF0033"/>
              </a:buClr>
              <a:buFont typeface="宋体" panose="02010600030101010101" pitchFamily="2" charset="-122"/>
              <a:buChar char="★"/>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巧妙：</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、自身之间相干叠加；</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、不同波列之间光强叠加（非相干）。</a:t>
            </a:r>
          </a:p>
          <a:p>
            <a:pPr algn="just" eaLnBrk="0" hangingPunct="0">
              <a:lnSpc>
                <a:spcPct val="150000"/>
              </a:lnSpc>
              <a:spcBef>
                <a:spcPct val="20000"/>
              </a:spcBef>
              <a:buClr>
                <a:srgbClr val="FF0033"/>
              </a:buClr>
              <a:buFont typeface="宋体" panose="02010600030101010101" pitchFamily="2" charset="-122"/>
              <a:buChar char="★"/>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深刻：</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、找到了相干光；</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、干涉是自身的一部分与另一部分的线性叠加；</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、这是量子力学的基石之一。</a:t>
            </a:r>
          </a:p>
          <a:p>
            <a:pPr algn="just" eaLnBrk="0" hangingPunct="0">
              <a:lnSpc>
                <a:spcPct val="150000"/>
              </a:lnSpc>
              <a:spcBef>
                <a:spcPct val="20000"/>
              </a:spcBef>
              <a:buClr>
                <a:srgbClr val="FF0033"/>
              </a:buClr>
              <a:buFont typeface="宋体" panose="02010600030101010101" pitchFamily="2" charset="-122"/>
              <a:buChar char="★"/>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十大</a:t>
            </a:r>
            <a:r>
              <a:rPr kumimoji="1" lang="zh-CN" altLang="en-US"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“最美的物理学实验”</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之首（双缝干涉应用于电子干涉实验，</a:t>
            </a:r>
            <a:r>
              <a:rPr kumimoji="1"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1961</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）、第五位（光干涉实验）。</a:t>
            </a:r>
          </a:p>
        </p:txBody>
      </p:sp>
    </p:spTree>
    <p:extLst>
      <p:ext uri="{BB962C8B-B14F-4D97-AF65-F5344CB8AC3E}">
        <p14:creationId xmlns:p14="http://schemas.microsoft.com/office/powerpoint/2010/main" val="189791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8388" y="962558"/>
            <a:ext cx="5940425" cy="1569660"/>
            <a:chOff x="1171677" y="1268760"/>
            <a:chExt cx="5940425" cy="1569660"/>
          </a:xfrm>
        </p:grpSpPr>
        <p:sp>
          <p:nvSpPr>
            <p:cNvPr id="3" name="Text Box 4"/>
            <p:cNvSpPr txBox="1">
              <a:spLocks noChangeArrowheads="1"/>
            </p:cNvSpPr>
            <p:nvPr/>
          </p:nvSpPr>
          <p:spPr bwMode="invGray">
            <a:xfrm>
              <a:off x="1171677" y="1268760"/>
              <a:ext cx="3732213"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实验装置的一般参数：</a:t>
              </a:r>
            </a:p>
            <a:p>
              <a:pPr marL="0" marR="0" lvl="0" indent="0" algn="l" defTabSz="914400" eaLnBrk="0" fontAlgn="auto" latinLnBrk="0" hangingPunct="0">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双孔间隔：</a:t>
              </a:r>
            </a:p>
            <a:p>
              <a:pPr marL="0" marR="0" lvl="0" indent="0" algn="l" defTabSz="914400" eaLnBrk="0" fontAlgn="auto" latinLnBrk="0" hangingPunct="0">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横向观察范围：</a:t>
              </a:r>
              <a:endPar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eaLnBrk="0" fontAlgn="auto" latinLnBrk="0" hangingPunct="0">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幕与双孔的距离：</a:t>
              </a:r>
            </a:p>
          </p:txBody>
        </p:sp>
        <p:graphicFrame>
          <p:nvGraphicFramePr>
            <p:cNvPr id="4" name="Object 5"/>
            <p:cNvGraphicFramePr>
              <a:graphicFrameLocks noChangeAspect="1"/>
            </p:cNvGraphicFramePr>
            <p:nvPr>
              <p:extLst>
                <p:ext uri="{D42A27DB-BD31-4B8C-83A1-F6EECF244321}">
                  <p14:modId xmlns:p14="http://schemas.microsoft.com/office/powerpoint/2010/main" val="3280441081"/>
                </p:ext>
              </p:extLst>
            </p:nvPr>
          </p:nvGraphicFramePr>
          <p:xfrm>
            <a:off x="4903890" y="1692623"/>
            <a:ext cx="2208212" cy="385762"/>
          </p:xfrm>
          <a:graphic>
            <a:graphicData uri="http://schemas.openxmlformats.org/presentationml/2006/ole">
              <mc:AlternateContent xmlns:mc="http://schemas.openxmlformats.org/markup-compatibility/2006">
                <mc:Choice xmlns:v="urn:schemas-microsoft-com:vml" Requires="v">
                  <p:oleObj spid="_x0000_s245139" name="公式" r:id="rId3" imgW="875920" imgH="177723" progId="Equation.3">
                    <p:embed/>
                  </p:oleObj>
                </mc:Choice>
                <mc:Fallback>
                  <p:oleObj name="公式" r:id="rId3" imgW="875920"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890" y="1692623"/>
                          <a:ext cx="2208212" cy="38576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57955688"/>
                </p:ext>
              </p:extLst>
            </p:nvPr>
          </p:nvGraphicFramePr>
          <p:xfrm>
            <a:off x="4919765" y="2016473"/>
            <a:ext cx="2012950" cy="441325"/>
          </p:xfrm>
          <a:graphic>
            <a:graphicData uri="http://schemas.openxmlformats.org/presentationml/2006/ole">
              <mc:AlternateContent xmlns:mc="http://schemas.openxmlformats.org/markup-compatibility/2006">
                <mc:Choice xmlns:v="urn:schemas-microsoft-com:vml" Requires="v">
                  <p:oleObj spid="_x0000_s245140" name="公式" r:id="rId5" imgW="799753" imgH="203112" progId="Equation.3">
                    <p:embed/>
                  </p:oleObj>
                </mc:Choice>
                <mc:Fallback>
                  <p:oleObj name="公式" r:id="rId5" imgW="799753"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765" y="2016473"/>
                          <a:ext cx="2012950" cy="4413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2736364320"/>
                </p:ext>
              </p:extLst>
            </p:nvPr>
          </p:nvGraphicFramePr>
          <p:xfrm>
            <a:off x="4916590" y="2384773"/>
            <a:ext cx="1885950" cy="385762"/>
          </p:xfrm>
          <a:graphic>
            <a:graphicData uri="http://schemas.openxmlformats.org/presentationml/2006/ole">
              <mc:AlternateContent xmlns:mc="http://schemas.openxmlformats.org/markup-compatibility/2006">
                <mc:Choice xmlns:v="urn:schemas-microsoft-com:vml" Requires="v">
                  <p:oleObj spid="_x0000_s245141" name="公式" r:id="rId7" imgW="748975" imgH="177723" progId="Equation.3">
                    <p:embed/>
                  </p:oleObj>
                </mc:Choice>
                <mc:Fallback>
                  <p:oleObj name="公式" r:id="rId7" imgW="748975" imgH="17772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6590" y="2384773"/>
                          <a:ext cx="1885950" cy="38576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Line 8"/>
          <p:cNvSpPr>
            <a:spLocks noChangeShapeType="1"/>
          </p:cNvSpPr>
          <p:nvPr/>
        </p:nvSpPr>
        <p:spPr bwMode="invGray">
          <a:xfrm>
            <a:off x="882752" y="4583131"/>
            <a:ext cx="7850188" cy="0"/>
          </a:xfrm>
          <a:prstGeom prst="line">
            <a:avLst/>
          </a:prstGeom>
          <a:noFill/>
          <a:ln w="9525" cap="rnd">
            <a:solidFill>
              <a:srgbClr val="000000"/>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Group 58"/>
          <p:cNvGrpSpPr>
            <a:grpSpLocks/>
          </p:cNvGrpSpPr>
          <p:nvPr/>
        </p:nvGrpSpPr>
        <p:grpSpPr bwMode="auto">
          <a:xfrm>
            <a:off x="1495527" y="3902093"/>
            <a:ext cx="71438" cy="1368425"/>
            <a:chOff x="862" y="2704"/>
            <a:chExt cx="45" cy="862"/>
          </a:xfrm>
        </p:grpSpPr>
        <p:sp>
          <p:nvSpPr>
            <p:cNvPr id="9" name="Freeform 55"/>
            <p:cNvSpPr>
              <a:spLocks/>
            </p:cNvSpPr>
            <p:nvPr/>
          </p:nvSpPr>
          <p:spPr bwMode="invGray">
            <a:xfrm>
              <a:off x="862" y="2704"/>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Freeform 56"/>
            <p:cNvSpPr>
              <a:spLocks/>
            </p:cNvSpPr>
            <p:nvPr/>
          </p:nvSpPr>
          <p:spPr bwMode="invGray">
            <a:xfrm flipV="1">
              <a:off x="862" y="3158"/>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aphicFrame>
        <p:nvGraphicFramePr>
          <p:cNvPr id="11" name="Object 76"/>
          <p:cNvGraphicFramePr>
            <a:graphicFrameLocks noChangeAspect="1"/>
          </p:cNvGraphicFramePr>
          <p:nvPr>
            <p:extLst>
              <p:ext uri="{D42A27DB-BD31-4B8C-83A1-F6EECF244321}">
                <p14:modId xmlns:p14="http://schemas.microsoft.com/office/powerpoint/2010/main" val="1357350941"/>
              </p:ext>
            </p:extLst>
          </p:nvPr>
        </p:nvGraphicFramePr>
        <p:xfrm>
          <a:off x="1182790" y="3767156"/>
          <a:ext cx="349250" cy="387350"/>
        </p:xfrm>
        <a:graphic>
          <a:graphicData uri="http://schemas.openxmlformats.org/presentationml/2006/ole">
            <mc:AlternateContent xmlns:mc="http://schemas.openxmlformats.org/markup-compatibility/2006">
              <mc:Choice xmlns:v="urn:schemas-microsoft-com:vml" Requires="v">
                <p:oleObj spid="_x0000_s245142" name="公式" r:id="rId9" imgW="139579" imgH="177646" progId="Equation.3">
                  <p:embed/>
                </p:oleObj>
              </mc:Choice>
              <mc:Fallback>
                <p:oleObj name="公式" r:id="rId9" imgW="139579"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2790" y="3767156"/>
                        <a:ext cx="349250" cy="387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77"/>
          <p:cNvGraphicFramePr>
            <a:graphicFrameLocks noChangeAspect="1"/>
          </p:cNvGraphicFramePr>
          <p:nvPr>
            <p:extLst>
              <p:ext uri="{D42A27DB-BD31-4B8C-83A1-F6EECF244321}">
                <p14:modId xmlns:p14="http://schemas.microsoft.com/office/powerpoint/2010/main" val="885019923"/>
              </p:ext>
            </p:extLst>
          </p:nvPr>
        </p:nvGraphicFramePr>
        <p:xfrm>
          <a:off x="1943202" y="3609993"/>
          <a:ext cx="412750" cy="469900"/>
        </p:xfrm>
        <a:graphic>
          <a:graphicData uri="http://schemas.openxmlformats.org/presentationml/2006/ole">
            <mc:AlternateContent xmlns:mc="http://schemas.openxmlformats.org/markup-compatibility/2006">
              <mc:Choice xmlns:v="urn:schemas-microsoft-com:vml" Requires="v">
                <p:oleObj spid="_x0000_s245143" name="公式" r:id="rId11" imgW="164885" imgH="215619" progId="Equation.3">
                  <p:embed/>
                </p:oleObj>
              </mc:Choice>
              <mc:Fallback>
                <p:oleObj name="公式" r:id="rId11" imgW="164885" imgH="21561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202" y="3609993"/>
                        <a:ext cx="412750" cy="4699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78"/>
          <p:cNvGraphicFramePr>
            <a:graphicFrameLocks noChangeAspect="1"/>
          </p:cNvGraphicFramePr>
          <p:nvPr>
            <p:extLst>
              <p:ext uri="{D42A27DB-BD31-4B8C-83A1-F6EECF244321}">
                <p14:modId xmlns:p14="http://schemas.microsoft.com/office/powerpoint/2010/main" val="1868750479"/>
              </p:ext>
            </p:extLst>
          </p:nvPr>
        </p:nvGraphicFramePr>
        <p:xfrm>
          <a:off x="1930502" y="4981593"/>
          <a:ext cx="444500" cy="469900"/>
        </p:xfrm>
        <a:graphic>
          <a:graphicData uri="http://schemas.openxmlformats.org/presentationml/2006/ole">
            <mc:AlternateContent xmlns:mc="http://schemas.openxmlformats.org/markup-compatibility/2006">
              <mc:Choice xmlns:v="urn:schemas-microsoft-com:vml" Requires="v">
                <p:oleObj spid="_x0000_s245144" name="公式" r:id="rId13" imgW="177569" imgH="215619" progId="Equation.3">
                  <p:embed/>
                </p:oleObj>
              </mc:Choice>
              <mc:Fallback>
                <p:oleObj name="公式" r:id="rId13" imgW="177569" imgH="21561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0502" y="4981593"/>
                        <a:ext cx="444500" cy="4699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 name="Group 88"/>
          <p:cNvGrpSpPr>
            <a:grpSpLocks/>
          </p:cNvGrpSpPr>
          <p:nvPr/>
        </p:nvGrpSpPr>
        <p:grpSpPr bwMode="auto">
          <a:xfrm>
            <a:off x="1495527" y="4135456"/>
            <a:ext cx="828675" cy="892175"/>
            <a:chOff x="1270" y="3055"/>
            <a:chExt cx="522" cy="562"/>
          </a:xfrm>
        </p:grpSpPr>
        <p:sp>
          <p:nvSpPr>
            <p:cNvPr id="15" name="Line 68"/>
            <p:cNvSpPr>
              <a:spLocks noChangeShapeType="1"/>
            </p:cNvSpPr>
            <p:nvPr/>
          </p:nvSpPr>
          <p:spPr bwMode="invGray">
            <a:xfrm flipV="1">
              <a:off x="1270" y="3090"/>
              <a:ext cx="522" cy="249"/>
            </a:xfrm>
            <a:prstGeom prst="line">
              <a:avLst/>
            </a:prstGeom>
            <a:noFill/>
            <a:ln w="19050" cap="rnd">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Arc 75"/>
            <p:cNvSpPr>
              <a:spLocks/>
            </p:cNvSpPr>
            <p:nvPr/>
          </p:nvSpPr>
          <p:spPr bwMode="invGray">
            <a:xfrm rot="5400000">
              <a:off x="1257" y="3259"/>
              <a:ext cx="187" cy="158"/>
            </a:xfrm>
            <a:custGeom>
              <a:avLst/>
              <a:gdLst>
                <a:gd name="T0" fmla="*/ 0 w 25323"/>
                <a:gd name="T1" fmla="*/ 0 h 21600"/>
                <a:gd name="T2" fmla="*/ 0 w 25323"/>
                <a:gd name="T3" fmla="*/ 0 h 21600"/>
                <a:gd name="T4" fmla="*/ 0 w 25323"/>
                <a:gd name="T5" fmla="*/ 0 h 21600"/>
                <a:gd name="T6" fmla="*/ 0 60000 65536"/>
                <a:gd name="T7" fmla="*/ 0 60000 65536"/>
                <a:gd name="T8" fmla="*/ 0 60000 65536"/>
              </a:gdLst>
              <a:ahLst/>
              <a:cxnLst>
                <a:cxn ang="T6">
                  <a:pos x="T0" y="T1"/>
                </a:cxn>
                <a:cxn ang="T7">
                  <a:pos x="T2" y="T3"/>
                </a:cxn>
                <a:cxn ang="T8">
                  <a:pos x="T4" y="T5"/>
                </a:cxn>
              </a:cxnLst>
              <a:rect l="0" t="0" r="r" b="b"/>
              <a:pathLst>
                <a:path w="25323" h="21600" fill="none" extrusionOk="0">
                  <a:moveTo>
                    <a:pt x="0" y="4209"/>
                  </a:moveTo>
                  <a:cubicBezTo>
                    <a:pt x="3711" y="1474"/>
                    <a:pt x="8200" y="-1"/>
                    <a:pt x="12811" y="0"/>
                  </a:cubicBezTo>
                  <a:cubicBezTo>
                    <a:pt x="17295" y="0"/>
                    <a:pt x="21667" y="1395"/>
                    <a:pt x="25323" y="3992"/>
                  </a:cubicBezTo>
                </a:path>
                <a:path w="25323" h="21600" stroke="0" extrusionOk="0">
                  <a:moveTo>
                    <a:pt x="0" y="4209"/>
                  </a:moveTo>
                  <a:cubicBezTo>
                    <a:pt x="3711" y="1474"/>
                    <a:pt x="8200" y="-1"/>
                    <a:pt x="12811" y="0"/>
                  </a:cubicBezTo>
                  <a:cubicBezTo>
                    <a:pt x="17295" y="0"/>
                    <a:pt x="21667" y="1395"/>
                    <a:pt x="25323" y="3992"/>
                  </a:cubicBezTo>
                  <a:lnTo>
                    <a:pt x="12811" y="21600"/>
                  </a:lnTo>
                  <a:lnTo>
                    <a:pt x="0" y="4209"/>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Line 79"/>
            <p:cNvSpPr>
              <a:spLocks noChangeShapeType="1"/>
            </p:cNvSpPr>
            <p:nvPr/>
          </p:nvSpPr>
          <p:spPr bwMode="invGray">
            <a:xfrm>
              <a:off x="1270" y="3339"/>
              <a:ext cx="522" cy="250"/>
            </a:xfrm>
            <a:prstGeom prst="line">
              <a:avLst/>
            </a:prstGeom>
            <a:noFill/>
            <a:ln w="19050" cap="rnd">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Arc 80"/>
            <p:cNvSpPr>
              <a:spLocks/>
            </p:cNvSpPr>
            <p:nvPr/>
          </p:nvSpPr>
          <p:spPr bwMode="invGray">
            <a:xfrm rot="5400000">
              <a:off x="1243" y="3180"/>
              <a:ext cx="378" cy="317"/>
            </a:xfrm>
            <a:custGeom>
              <a:avLst/>
              <a:gdLst>
                <a:gd name="T0" fmla="*/ 0 w 25380"/>
                <a:gd name="T1" fmla="*/ 0 h 21600"/>
                <a:gd name="T2" fmla="*/ 0 w 25380"/>
                <a:gd name="T3" fmla="*/ 0 h 21600"/>
                <a:gd name="T4" fmla="*/ 0 w 25380"/>
                <a:gd name="T5" fmla="*/ 0 h 21600"/>
                <a:gd name="T6" fmla="*/ 0 60000 65536"/>
                <a:gd name="T7" fmla="*/ 0 60000 65536"/>
                <a:gd name="T8" fmla="*/ 0 60000 65536"/>
              </a:gdLst>
              <a:ahLst/>
              <a:cxnLst>
                <a:cxn ang="T6">
                  <a:pos x="T0" y="T1"/>
                </a:cxn>
                <a:cxn ang="T7">
                  <a:pos x="T2" y="T3"/>
                </a:cxn>
                <a:cxn ang="T8">
                  <a:pos x="T4" y="T5"/>
                </a:cxn>
              </a:cxnLst>
              <a:rect l="0" t="0" r="r" b="b"/>
              <a:pathLst>
                <a:path w="25380" h="21600" fill="none" extrusionOk="0">
                  <a:moveTo>
                    <a:pt x="-1" y="4052"/>
                  </a:moveTo>
                  <a:cubicBezTo>
                    <a:pt x="3670" y="1417"/>
                    <a:pt x="8075" y="-1"/>
                    <a:pt x="12595" y="0"/>
                  </a:cubicBezTo>
                  <a:cubicBezTo>
                    <a:pt x="17194" y="0"/>
                    <a:pt x="21673" y="1467"/>
                    <a:pt x="25379" y="4190"/>
                  </a:cubicBezTo>
                </a:path>
                <a:path w="25380" h="21600" stroke="0" extrusionOk="0">
                  <a:moveTo>
                    <a:pt x="-1" y="4052"/>
                  </a:moveTo>
                  <a:cubicBezTo>
                    <a:pt x="3670" y="1417"/>
                    <a:pt x="8075" y="-1"/>
                    <a:pt x="12595" y="0"/>
                  </a:cubicBezTo>
                  <a:cubicBezTo>
                    <a:pt x="17194" y="0"/>
                    <a:pt x="21673" y="1467"/>
                    <a:pt x="25379" y="4190"/>
                  </a:cubicBezTo>
                  <a:lnTo>
                    <a:pt x="12595" y="21600"/>
                  </a:lnTo>
                  <a:lnTo>
                    <a:pt x="-1" y="4052"/>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Arc 81"/>
            <p:cNvSpPr>
              <a:spLocks/>
            </p:cNvSpPr>
            <p:nvPr/>
          </p:nvSpPr>
          <p:spPr bwMode="invGray">
            <a:xfrm rot="5400000">
              <a:off x="1228" y="3098"/>
              <a:ext cx="562" cy="476"/>
            </a:xfrm>
            <a:custGeom>
              <a:avLst/>
              <a:gdLst>
                <a:gd name="T0" fmla="*/ 0 w 25107"/>
                <a:gd name="T1" fmla="*/ 0 h 21600"/>
                <a:gd name="T2" fmla="*/ 0 w 25107"/>
                <a:gd name="T3" fmla="*/ 0 h 21600"/>
                <a:gd name="T4" fmla="*/ 0 w 25107"/>
                <a:gd name="T5" fmla="*/ 0 h 21600"/>
                <a:gd name="T6" fmla="*/ 0 60000 65536"/>
                <a:gd name="T7" fmla="*/ 0 60000 65536"/>
                <a:gd name="T8" fmla="*/ 0 60000 65536"/>
              </a:gdLst>
              <a:ahLst/>
              <a:cxnLst>
                <a:cxn ang="T6">
                  <a:pos x="T0" y="T1"/>
                </a:cxn>
                <a:cxn ang="T7">
                  <a:pos x="T2" y="T3"/>
                </a:cxn>
                <a:cxn ang="T8">
                  <a:pos x="T4" y="T5"/>
                </a:cxn>
              </a:cxnLst>
              <a:rect l="0" t="0" r="r" b="b"/>
              <a:pathLst>
                <a:path w="25107" h="21600" fill="none" extrusionOk="0">
                  <a:moveTo>
                    <a:pt x="-1" y="3985"/>
                  </a:moveTo>
                  <a:cubicBezTo>
                    <a:pt x="3653" y="1392"/>
                    <a:pt x="8022" y="-1"/>
                    <a:pt x="12502" y="0"/>
                  </a:cubicBezTo>
                  <a:cubicBezTo>
                    <a:pt x="17024" y="0"/>
                    <a:pt x="21433" y="1419"/>
                    <a:pt x="25106" y="4059"/>
                  </a:cubicBezTo>
                </a:path>
                <a:path w="25107" h="21600" stroke="0" extrusionOk="0">
                  <a:moveTo>
                    <a:pt x="-1" y="3985"/>
                  </a:moveTo>
                  <a:cubicBezTo>
                    <a:pt x="3653" y="1392"/>
                    <a:pt x="8022" y="-1"/>
                    <a:pt x="12502" y="0"/>
                  </a:cubicBezTo>
                  <a:cubicBezTo>
                    <a:pt x="17024" y="0"/>
                    <a:pt x="21433" y="1419"/>
                    <a:pt x="25106" y="4059"/>
                  </a:cubicBezTo>
                  <a:lnTo>
                    <a:pt x="12502" y="21600"/>
                  </a:lnTo>
                  <a:lnTo>
                    <a:pt x="-1" y="3985"/>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0" name="Rectangle 83"/>
          <p:cNvSpPr>
            <a:spLocks noChangeArrowheads="1"/>
          </p:cNvSpPr>
          <p:nvPr/>
        </p:nvSpPr>
        <p:spPr bwMode="invGray">
          <a:xfrm>
            <a:off x="7759802" y="3182956"/>
            <a:ext cx="71438" cy="2808287"/>
          </a:xfrm>
          <a:prstGeom prst="rect">
            <a:avLst/>
          </a:prstGeom>
          <a:solidFill>
            <a:srgbClr val="000000"/>
          </a:solidFill>
          <a:ln>
            <a:noFill/>
          </a:ln>
          <a:effectLst/>
          <a:extLs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1" name="Object 84"/>
          <p:cNvGraphicFramePr>
            <a:graphicFrameLocks noChangeAspect="1"/>
          </p:cNvGraphicFramePr>
          <p:nvPr>
            <p:extLst>
              <p:ext uri="{D42A27DB-BD31-4B8C-83A1-F6EECF244321}">
                <p14:modId xmlns:p14="http://schemas.microsoft.com/office/powerpoint/2010/main" val="2311375928"/>
              </p:ext>
            </p:extLst>
          </p:nvPr>
        </p:nvGraphicFramePr>
        <p:xfrm>
          <a:off x="1911452" y="3078181"/>
          <a:ext cx="925513" cy="439737"/>
        </p:xfrm>
        <a:graphic>
          <a:graphicData uri="http://schemas.openxmlformats.org/presentationml/2006/ole">
            <mc:AlternateContent xmlns:mc="http://schemas.openxmlformats.org/markup-compatibility/2006">
              <mc:Choice xmlns:v="urn:schemas-microsoft-com:vml" Requires="v">
                <p:oleObj spid="_x0000_s245145" name="公式" r:id="rId15" imgW="368140" imgH="203112" progId="Equation.3">
                  <p:embed/>
                </p:oleObj>
              </mc:Choice>
              <mc:Fallback>
                <p:oleObj name="公式" r:id="rId15" imgW="368140"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11452" y="3078181"/>
                        <a:ext cx="925513" cy="4397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85"/>
          <p:cNvGraphicFramePr>
            <a:graphicFrameLocks noChangeAspect="1"/>
          </p:cNvGraphicFramePr>
          <p:nvPr>
            <p:extLst>
              <p:ext uri="{D42A27DB-BD31-4B8C-83A1-F6EECF244321}">
                <p14:modId xmlns:p14="http://schemas.microsoft.com/office/powerpoint/2010/main" val="2354256150"/>
              </p:ext>
            </p:extLst>
          </p:nvPr>
        </p:nvGraphicFramePr>
        <p:xfrm>
          <a:off x="7291490" y="2706706"/>
          <a:ext cx="1114425" cy="439737"/>
        </p:xfrm>
        <a:graphic>
          <a:graphicData uri="http://schemas.openxmlformats.org/presentationml/2006/ole">
            <mc:AlternateContent xmlns:mc="http://schemas.openxmlformats.org/markup-compatibility/2006">
              <mc:Choice xmlns:v="urn:schemas-microsoft-com:vml" Requires="v">
                <p:oleObj spid="_x0000_s245146" name="公式" r:id="rId17" imgW="444307" imgH="203112" progId="Equation.3">
                  <p:embed/>
                </p:oleObj>
              </mc:Choice>
              <mc:Fallback>
                <p:oleObj name="公式" r:id="rId17" imgW="444307"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91490" y="2706706"/>
                        <a:ext cx="1114425" cy="43973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 name="Group 96"/>
          <p:cNvGrpSpPr>
            <a:grpSpLocks/>
          </p:cNvGrpSpPr>
          <p:nvPr/>
        </p:nvGrpSpPr>
        <p:grpSpPr bwMode="auto">
          <a:xfrm>
            <a:off x="660502" y="4127518"/>
            <a:ext cx="828675" cy="892175"/>
            <a:chOff x="744" y="3050"/>
            <a:chExt cx="522" cy="562"/>
          </a:xfrm>
        </p:grpSpPr>
        <p:sp>
          <p:nvSpPr>
            <p:cNvPr id="24" name="Line 90"/>
            <p:cNvSpPr>
              <a:spLocks noChangeShapeType="1"/>
            </p:cNvSpPr>
            <p:nvPr/>
          </p:nvSpPr>
          <p:spPr bwMode="invGray">
            <a:xfrm flipV="1">
              <a:off x="744" y="3085"/>
              <a:ext cx="522" cy="249"/>
            </a:xfrm>
            <a:prstGeom prst="line">
              <a:avLst/>
            </a:prstGeom>
            <a:noFill/>
            <a:ln w="19050" cap="rnd">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Arc 91"/>
            <p:cNvSpPr>
              <a:spLocks/>
            </p:cNvSpPr>
            <p:nvPr/>
          </p:nvSpPr>
          <p:spPr bwMode="invGray">
            <a:xfrm rot="5400000">
              <a:off x="731" y="3254"/>
              <a:ext cx="187" cy="158"/>
            </a:xfrm>
            <a:custGeom>
              <a:avLst/>
              <a:gdLst>
                <a:gd name="T0" fmla="*/ 0 w 25323"/>
                <a:gd name="T1" fmla="*/ 0 h 21600"/>
                <a:gd name="T2" fmla="*/ 0 w 25323"/>
                <a:gd name="T3" fmla="*/ 0 h 21600"/>
                <a:gd name="T4" fmla="*/ 0 w 25323"/>
                <a:gd name="T5" fmla="*/ 0 h 21600"/>
                <a:gd name="T6" fmla="*/ 0 60000 65536"/>
                <a:gd name="T7" fmla="*/ 0 60000 65536"/>
                <a:gd name="T8" fmla="*/ 0 60000 65536"/>
              </a:gdLst>
              <a:ahLst/>
              <a:cxnLst>
                <a:cxn ang="T6">
                  <a:pos x="T0" y="T1"/>
                </a:cxn>
                <a:cxn ang="T7">
                  <a:pos x="T2" y="T3"/>
                </a:cxn>
                <a:cxn ang="T8">
                  <a:pos x="T4" y="T5"/>
                </a:cxn>
              </a:cxnLst>
              <a:rect l="0" t="0" r="r" b="b"/>
              <a:pathLst>
                <a:path w="25323" h="21600" fill="none" extrusionOk="0">
                  <a:moveTo>
                    <a:pt x="0" y="4209"/>
                  </a:moveTo>
                  <a:cubicBezTo>
                    <a:pt x="3711" y="1474"/>
                    <a:pt x="8200" y="-1"/>
                    <a:pt x="12811" y="0"/>
                  </a:cubicBezTo>
                  <a:cubicBezTo>
                    <a:pt x="17295" y="0"/>
                    <a:pt x="21667" y="1395"/>
                    <a:pt x="25323" y="3992"/>
                  </a:cubicBezTo>
                </a:path>
                <a:path w="25323" h="21600" stroke="0" extrusionOk="0">
                  <a:moveTo>
                    <a:pt x="0" y="4209"/>
                  </a:moveTo>
                  <a:cubicBezTo>
                    <a:pt x="3711" y="1474"/>
                    <a:pt x="8200" y="-1"/>
                    <a:pt x="12811" y="0"/>
                  </a:cubicBezTo>
                  <a:cubicBezTo>
                    <a:pt x="17295" y="0"/>
                    <a:pt x="21667" y="1395"/>
                    <a:pt x="25323" y="3992"/>
                  </a:cubicBezTo>
                  <a:lnTo>
                    <a:pt x="12811" y="21600"/>
                  </a:lnTo>
                  <a:lnTo>
                    <a:pt x="0" y="4209"/>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Line 92"/>
            <p:cNvSpPr>
              <a:spLocks noChangeShapeType="1"/>
            </p:cNvSpPr>
            <p:nvPr/>
          </p:nvSpPr>
          <p:spPr bwMode="invGray">
            <a:xfrm>
              <a:off x="744" y="3334"/>
              <a:ext cx="522" cy="250"/>
            </a:xfrm>
            <a:prstGeom prst="line">
              <a:avLst/>
            </a:prstGeom>
            <a:noFill/>
            <a:ln w="19050" cap="rnd">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Arc 93"/>
            <p:cNvSpPr>
              <a:spLocks/>
            </p:cNvSpPr>
            <p:nvPr/>
          </p:nvSpPr>
          <p:spPr bwMode="invGray">
            <a:xfrm rot="5400000">
              <a:off x="717" y="3175"/>
              <a:ext cx="378" cy="317"/>
            </a:xfrm>
            <a:custGeom>
              <a:avLst/>
              <a:gdLst>
                <a:gd name="T0" fmla="*/ 0 w 25380"/>
                <a:gd name="T1" fmla="*/ 0 h 21600"/>
                <a:gd name="T2" fmla="*/ 0 w 25380"/>
                <a:gd name="T3" fmla="*/ 0 h 21600"/>
                <a:gd name="T4" fmla="*/ 0 w 25380"/>
                <a:gd name="T5" fmla="*/ 0 h 21600"/>
                <a:gd name="T6" fmla="*/ 0 60000 65536"/>
                <a:gd name="T7" fmla="*/ 0 60000 65536"/>
                <a:gd name="T8" fmla="*/ 0 60000 65536"/>
              </a:gdLst>
              <a:ahLst/>
              <a:cxnLst>
                <a:cxn ang="T6">
                  <a:pos x="T0" y="T1"/>
                </a:cxn>
                <a:cxn ang="T7">
                  <a:pos x="T2" y="T3"/>
                </a:cxn>
                <a:cxn ang="T8">
                  <a:pos x="T4" y="T5"/>
                </a:cxn>
              </a:cxnLst>
              <a:rect l="0" t="0" r="r" b="b"/>
              <a:pathLst>
                <a:path w="25380" h="21600" fill="none" extrusionOk="0">
                  <a:moveTo>
                    <a:pt x="-1" y="4052"/>
                  </a:moveTo>
                  <a:cubicBezTo>
                    <a:pt x="3670" y="1417"/>
                    <a:pt x="8075" y="-1"/>
                    <a:pt x="12595" y="0"/>
                  </a:cubicBezTo>
                  <a:cubicBezTo>
                    <a:pt x="17194" y="0"/>
                    <a:pt x="21673" y="1467"/>
                    <a:pt x="25379" y="4190"/>
                  </a:cubicBezTo>
                </a:path>
                <a:path w="25380" h="21600" stroke="0" extrusionOk="0">
                  <a:moveTo>
                    <a:pt x="-1" y="4052"/>
                  </a:moveTo>
                  <a:cubicBezTo>
                    <a:pt x="3670" y="1417"/>
                    <a:pt x="8075" y="-1"/>
                    <a:pt x="12595" y="0"/>
                  </a:cubicBezTo>
                  <a:cubicBezTo>
                    <a:pt x="17194" y="0"/>
                    <a:pt x="21673" y="1467"/>
                    <a:pt x="25379" y="4190"/>
                  </a:cubicBezTo>
                  <a:lnTo>
                    <a:pt x="12595" y="21600"/>
                  </a:lnTo>
                  <a:lnTo>
                    <a:pt x="-1" y="4052"/>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Arc 94"/>
            <p:cNvSpPr>
              <a:spLocks/>
            </p:cNvSpPr>
            <p:nvPr/>
          </p:nvSpPr>
          <p:spPr bwMode="invGray">
            <a:xfrm rot="5400000">
              <a:off x="702" y="3093"/>
              <a:ext cx="562" cy="476"/>
            </a:xfrm>
            <a:custGeom>
              <a:avLst/>
              <a:gdLst>
                <a:gd name="T0" fmla="*/ 0 w 25107"/>
                <a:gd name="T1" fmla="*/ 0 h 21600"/>
                <a:gd name="T2" fmla="*/ 0 w 25107"/>
                <a:gd name="T3" fmla="*/ 0 h 21600"/>
                <a:gd name="T4" fmla="*/ 0 w 25107"/>
                <a:gd name="T5" fmla="*/ 0 h 21600"/>
                <a:gd name="T6" fmla="*/ 0 60000 65536"/>
                <a:gd name="T7" fmla="*/ 0 60000 65536"/>
                <a:gd name="T8" fmla="*/ 0 60000 65536"/>
              </a:gdLst>
              <a:ahLst/>
              <a:cxnLst>
                <a:cxn ang="T6">
                  <a:pos x="T0" y="T1"/>
                </a:cxn>
                <a:cxn ang="T7">
                  <a:pos x="T2" y="T3"/>
                </a:cxn>
                <a:cxn ang="T8">
                  <a:pos x="T4" y="T5"/>
                </a:cxn>
              </a:cxnLst>
              <a:rect l="0" t="0" r="r" b="b"/>
              <a:pathLst>
                <a:path w="25107" h="21600" fill="none" extrusionOk="0">
                  <a:moveTo>
                    <a:pt x="-1" y="3985"/>
                  </a:moveTo>
                  <a:cubicBezTo>
                    <a:pt x="3653" y="1392"/>
                    <a:pt x="8022" y="-1"/>
                    <a:pt x="12502" y="0"/>
                  </a:cubicBezTo>
                  <a:cubicBezTo>
                    <a:pt x="17024" y="0"/>
                    <a:pt x="21433" y="1419"/>
                    <a:pt x="25106" y="4059"/>
                  </a:cubicBezTo>
                </a:path>
                <a:path w="25107" h="21600" stroke="0" extrusionOk="0">
                  <a:moveTo>
                    <a:pt x="-1" y="3985"/>
                  </a:moveTo>
                  <a:cubicBezTo>
                    <a:pt x="3653" y="1392"/>
                    <a:pt x="8022" y="-1"/>
                    <a:pt x="12502" y="0"/>
                  </a:cubicBezTo>
                  <a:cubicBezTo>
                    <a:pt x="17024" y="0"/>
                    <a:pt x="21433" y="1419"/>
                    <a:pt x="25106" y="4059"/>
                  </a:cubicBezTo>
                  <a:lnTo>
                    <a:pt x="12502" y="21600"/>
                  </a:lnTo>
                  <a:lnTo>
                    <a:pt x="-1" y="3985"/>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Line 95"/>
            <p:cNvSpPr>
              <a:spLocks noChangeShapeType="1"/>
            </p:cNvSpPr>
            <p:nvPr/>
          </p:nvSpPr>
          <p:spPr bwMode="invGray">
            <a:xfrm flipV="1">
              <a:off x="744" y="3339"/>
              <a:ext cx="500" cy="0"/>
            </a:xfrm>
            <a:prstGeom prst="line">
              <a:avLst/>
            </a:prstGeom>
            <a:noFill/>
            <a:ln w="19050" cap="rnd">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0" name="Line 50"/>
          <p:cNvSpPr>
            <a:spLocks noChangeShapeType="1"/>
          </p:cNvSpPr>
          <p:nvPr/>
        </p:nvSpPr>
        <p:spPr bwMode="invGray">
          <a:xfrm flipH="1">
            <a:off x="2359127" y="5954731"/>
            <a:ext cx="5400675" cy="0"/>
          </a:xfrm>
          <a:prstGeom prst="line">
            <a:avLst/>
          </a:prstGeom>
          <a:noFill/>
          <a:ln w="9525" cap="rnd">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1" name="Object 51"/>
          <p:cNvGraphicFramePr>
            <a:graphicFrameLocks noChangeAspect="1"/>
          </p:cNvGraphicFramePr>
          <p:nvPr>
            <p:extLst>
              <p:ext uri="{D42A27DB-BD31-4B8C-83A1-F6EECF244321}">
                <p14:modId xmlns:p14="http://schemas.microsoft.com/office/powerpoint/2010/main" val="4060555806"/>
              </p:ext>
            </p:extLst>
          </p:nvPr>
        </p:nvGraphicFramePr>
        <p:xfrm>
          <a:off x="4703865" y="5564206"/>
          <a:ext cx="414337" cy="354012"/>
        </p:xfrm>
        <a:graphic>
          <a:graphicData uri="http://schemas.openxmlformats.org/presentationml/2006/ole">
            <mc:AlternateContent xmlns:mc="http://schemas.openxmlformats.org/markup-compatibility/2006">
              <mc:Choice xmlns:v="urn:schemas-microsoft-com:vml" Requires="v">
                <p:oleObj spid="_x0000_s245147" name="公式" r:id="rId19" imgW="164885" imgH="164885" progId="Equation.3">
                  <p:embed/>
                </p:oleObj>
              </mc:Choice>
              <mc:Fallback>
                <p:oleObj name="公式" r:id="rId19" imgW="164885" imgH="16488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03865" y="5564206"/>
                        <a:ext cx="414337" cy="35401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 name="Group 64"/>
          <p:cNvGrpSpPr>
            <a:grpSpLocks/>
          </p:cNvGrpSpPr>
          <p:nvPr/>
        </p:nvGrpSpPr>
        <p:grpSpPr bwMode="auto">
          <a:xfrm>
            <a:off x="2324202" y="3506806"/>
            <a:ext cx="71438" cy="2159000"/>
            <a:chOff x="1020" y="2841"/>
            <a:chExt cx="45" cy="1360"/>
          </a:xfrm>
        </p:grpSpPr>
        <p:sp>
          <p:nvSpPr>
            <p:cNvPr id="33" name="Freeform 60"/>
            <p:cNvSpPr>
              <a:spLocks/>
            </p:cNvSpPr>
            <p:nvPr/>
          </p:nvSpPr>
          <p:spPr bwMode="invGray">
            <a:xfrm>
              <a:off x="1020" y="2841"/>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Freeform 61"/>
            <p:cNvSpPr>
              <a:spLocks/>
            </p:cNvSpPr>
            <p:nvPr/>
          </p:nvSpPr>
          <p:spPr bwMode="invGray">
            <a:xfrm flipV="1">
              <a:off x="1020" y="3271"/>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Freeform 62"/>
            <p:cNvSpPr>
              <a:spLocks/>
            </p:cNvSpPr>
            <p:nvPr/>
          </p:nvSpPr>
          <p:spPr bwMode="invGray">
            <a:xfrm flipV="1">
              <a:off x="1020" y="3793"/>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Freeform 63"/>
            <p:cNvSpPr>
              <a:spLocks/>
            </p:cNvSpPr>
            <p:nvPr/>
          </p:nvSpPr>
          <p:spPr bwMode="invGray">
            <a:xfrm>
              <a:off x="1020" y="3362"/>
              <a:ext cx="45" cy="408"/>
            </a:xfrm>
            <a:custGeom>
              <a:avLst/>
              <a:gdLst>
                <a:gd name="T0" fmla="*/ 0 w 113"/>
                <a:gd name="T1" fmla="*/ 0 h 408"/>
                <a:gd name="T2" fmla="*/ 0 w 113"/>
                <a:gd name="T3" fmla="*/ 408 h 408"/>
                <a:gd name="T4" fmla="*/ 7 w 113"/>
                <a:gd name="T5" fmla="*/ 317 h 408"/>
                <a:gd name="T6" fmla="*/ 7 w 113"/>
                <a:gd name="T7" fmla="*/ 0 h 408"/>
                <a:gd name="T8" fmla="*/ 0 w 113"/>
                <a:gd name="T9" fmla="*/ 0 h 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408">
                  <a:moveTo>
                    <a:pt x="0" y="0"/>
                  </a:moveTo>
                  <a:lnTo>
                    <a:pt x="0" y="408"/>
                  </a:lnTo>
                  <a:lnTo>
                    <a:pt x="113" y="317"/>
                  </a:lnTo>
                  <a:lnTo>
                    <a:pt x="113" y="0"/>
                  </a:lnTo>
                  <a:lnTo>
                    <a:pt x="0" y="0"/>
                  </a:lnTo>
                  <a:close/>
                </a:path>
              </a:pathLst>
            </a:custGeom>
            <a:solidFill>
              <a:srgbClr val="000000"/>
            </a:soli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7" name="Line 65"/>
          <p:cNvSpPr>
            <a:spLocks noChangeShapeType="1"/>
          </p:cNvSpPr>
          <p:nvPr/>
        </p:nvSpPr>
        <p:spPr bwMode="invGray">
          <a:xfrm>
            <a:off x="2359127" y="5486418"/>
            <a:ext cx="0" cy="576263"/>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8" name="Group 122"/>
          <p:cNvGrpSpPr>
            <a:grpSpLocks/>
          </p:cNvGrpSpPr>
          <p:nvPr/>
        </p:nvGrpSpPr>
        <p:grpSpPr bwMode="auto">
          <a:xfrm rot="194891">
            <a:off x="2322615" y="3146443"/>
            <a:ext cx="5400675" cy="2351088"/>
            <a:chOff x="1837" y="2591"/>
            <a:chExt cx="3402" cy="1481"/>
          </a:xfrm>
        </p:grpSpPr>
        <p:sp>
          <p:nvSpPr>
            <p:cNvPr id="39" name="Arc 99"/>
            <p:cNvSpPr>
              <a:spLocks/>
            </p:cNvSpPr>
            <p:nvPr/>
          </p:nvSpPr>
          <p:spPr bwMode="invGray">
            <a:xfrm rot="5400000">
              <a:off x="1880" y="3257"/>
              <a:ext cx="78" cy="158"/>
            </a:xfrm>
            <a:custGeom>
              <a:avLst/>
              <a:gdLst>
                <a:gd name="T0" fmla="*/ 0 w 10651"/>
                <a:gd name="T1" fmla="*/ 0 h 21600"/>
                <a:gd name="T2" fmla="*/ 0 w 10651"/>
                <a:gd name="T3" fmla="*/ 0 h 21600"/>
                <a:gd name="T4" fmla="*/ 0 w 10651"/>
                <a:gd name="T5" fmla="*/ 0 h 21600"/>
                <a:gd name="T6" fmla="*/ 0 60000 65536"/>
                <a:gd name="T7" fmla="*/ 0 60000 65536"/>
                <a:gd name="T8" fmla="*/ 0 60000 65536"/>
              </a:gdLst>
              <a:ahLst/>
              <a:cxnLst>
                <a:cxn ang="T6">
                  <a:pos x="T0" y="T1"/>
                </a:cxn>
                <a:cxn ang="T7">
                  <a:pos x="T2" y="T3"/>
                </a:cxn>
                <a:cxn ang="T8">
                  <a:pos x="T4" y="T5"/>
                </a:cxn>
              </a:cxnLst>
              <a:rect l="0" t="0" r="r" b="b"/>
              <a:pathLst>
                <a:path w="10651" h="21600" fill="none" extrusionOk="0">
                  <a:moveTo>
                    <a:pt x="0" y="619"/>
                  </a:moveTo>
                  <a:cubicBezTo>
                    <a:pt x="1680" y="207"/>
                    <a:pt x="3404" y="-1"/>
                    <a:pt x="5134" y="0"/>
                  </a:cubicBezTo>
                  <a:cubicBezTo>
                    <a:pt x="6996" y="0"/>
                    <a:pt x="8850" y="240"/>
                    <a:pt x="10650" y="716"/>
                  </a:cubicBezTo>
                </a:path>
                <a:path w="10651" h="21600" stroke="0" extrusionOk="0">
                  <a:moveTo>
                    <a:pt x="0" y="619"/>
                  </a:moveTo>
                  <a:cubicBezTo>
                    <a:pt x="1680" y="207"/>
                    <a:pt x="3404" y="-1"/>
                    <a:pt x="5134" y="0"/>
                  </a:cubicBezTo>
                  <a:cubicBezTo>
                    <a:pt x="6996" y="0"/>
                    <a:pt x="8850" y="240"/>
                    <a:pt x="10650" y="716"/>
                  </a:cubicBezTo>
                  <a:lnTo>
                    <a:pt x="5134" y="21600"/>
                  </a:lnTo>
                  <a:lnTo>
                    <a:pt x="0" y="619"/>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Arc 104"/>
            <p:cNvSpPr>
              <a:spLocks/>
            </p:cNvSpPr>
            <p:nvPr/>
          </p:nvSpPr>
          <p:spPr bwMode="invGray">
            <a:xfrm rot="5400000">
              <a:off x="1912" y="3186"/>
              <a:ext cx="146" cy="295"/>
            </a:xfrm>
            <a:custGeom>
              <a:avLst/>
              <a:gdLst>
                <a:gd name="T0" fmla="*/ 0 w 10651"/>
                <a:gd name="T1" fmla="*/ 0 h 21600"/>
                <a:gd name="T2" fmla="*/ 0 w 10651"/>
                <a:gd name="T3" fmla="*/ 0 h 21600"/>
                <a:gd name="T4" fmla="*/ 0 w 10651"/>
                <a:gd name="T5" fmla="*/ 0 h 21600"/>
                <a:gd name="T6" fmla="*/ 0 60000 65536"/>
                <a:gd name="T7" fmla="*/ 0 60000 65536"/>
                <a:gd name="T8" fmla="*/ 0 60000 65536"/>
              </a:gdLst>
              <a:ahLst/>
              <a:cxnLst>
                <a:cxn ang="T6">
                  <a:pos x="T0" y="T1"/>
                </a:cxn>
                <a:cxn ang="T7">
                  <a:pos x="T2" y="T3"/>
                </a:cxn>
                <a:cxn ang="T8">
                  <a:pos x="T4" y="T5"/>
                </a:cxn>
              </a:cxnLst>
              <a:rect l="0" t="0" r="r" b="b"/>
              <a:pathLst>
                <a:path w="10651" h="21600" fill="none" extrusionOk="0">
                  <a:moveTo>
                    <a:pt x="0" y="619"/>
                  </a:moveTo>
                  <a:cubicBezTo>
                    <a:pt x="1680" y="207"/>
                    <a:pt x="3404" y="-1"/>
                    <a:pt x="5134" y="0"/>
                  </a:cubicBezTo>
                  <a:cubicBezTo>
                    <a:pt x="6996" y="0"/>
                    <a:pt x="8850" y="240"/>
                    <a:pt x="10650" y="716"/>
                  </a:cubicBezTo>
                </a:path>
                <a:path w="10651" h="21600" stroke="0" extrusionOk="0">
                  <a:moveTo>
                    <a:pt x="0" y="619"/>
                  </a:moveTo>
                  <a:cubicBezTo>
                    <a:pt x="1680" y="207"/>
                    <a:pt x="3404" y="-1"/>
                    <a:pt x="5134" y="0"/>
                  </a:cubicBezTo>
                  <a:cubicBezTo>
                    <a:pt x="6996" y="0"/>
                    <a:pt x="8850" y="240"/>
                    <a:pt x="10650" y="716"/>
                  </a:cubicBezTo>
                  <a:lnTo>
                    <a:pt x="5134" y="21600"/>
                  </a:lnTo>
                  <a:lnTo>
                    <a:pt x="0" y="619"/>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Arc 105"/>
            <p:cNvSpPr>
              <a:spLocks/>
            </p:cNvSpPr>
            <p:nvPr/>
          </p:nvSpPr>
          <p:spPr bwMode="invGray">
            <a:xfrm rot="5400000">
              <a:off x="1960" y="3121"/>
              <a:ext cx="188" cy="431"/>
            </a:xfrm>
            <a:custGeom>
              <a:avLst/>
              <a:gdLst>
                <a:gd name="T0" fmla="*/ 0 w 9381"/>
                <a:gd name="T1" fmla="*/ 0 h 21600"/>
                <a:gd name="T2" fmla="*/ 0 w 9381"/>
                <a:gd name="T3" fmla="*/ 0 h 21600"/>
                <a:gd name="T4" fmla="*/ 0 w 9381"/>
                <a:gd name="T5" fmla="*/ 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Arc 106"/>
            <p:cNvSpPr>
              <a:spLocks/>
            </p:cNvSpPr>
            <p:nvPr/>
          </p:nvSpPr>
          <p:spPr bwMode="invGray">
            <a:xfrm rot="5400000">
              <a:off x="2003" y="3037"/>
              <a:ext cx="257" cy="589"/>
            </a:xfrm>
            <a:custGeom>
              <a:avLst/>
              <a:gdLst>
                <a:gd name="T0" fmla="*/ 0 w 9381"/>
                <a:gd name="T1" fmla="*/ 0 h 21600"/>
                <a:gd name="T2" fmla="*/ 0 w 9381"/>
                <a:gd name="T3" fmla="*/ 0 h 21600"/>
                <a:gd name="T4" fmla="*/ 0 w 9381"/>
                <a:gd name="T5" fmla="*/ 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Arc 107"/>
            <p:cNvSpPr>
              <a:spLocks/>
            </p:cNvSpPr>
            <p:nvPr/>
          </p:nvSpPr>
          <p:spPr bwMode="invGray">
            <a:xfrm rot="5400000">
              <a:off x="2048" y="2961"/>
              <a:ext cx="326" cy="748"/>
            </a:xfrm>
            <a:custGeom>
              <a:avLst/>
              <a:gdLst>
                <a:gd name="T0" fmla="*/ 0 w 9381"/>
                <a:gd name="T1" fmla="*/ 0 h 21600"/>
                <a:gd name="T2" fmla="*/ 0 w 9381"/>
                <a:gd name="T3" fmla="*/ 0 h 21600"/>
                <a:gd name="T4" fmla="*/ 0 w 9381"/>
                <a:gd name="T5" fmla="*/ 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Arc 108"/>
            <p:cNvSpPr>
              <a:spLocks/>
            </p:cNvSpPr>
            <p:nvPr/>
          </p:nvSpPr>
          <p:spPr bwMode="invGray">
            <a:xfrm rot="5400000">
              <a:off x="2099" y="2873"/>
              <a:ext cx="405" cy="930"/>
            </a:xfrm>
            <a:custGeom>
              <a:avLst/>
              <a:gdLst>
                <a:gd name="T0" fmla="*/ 0 w 9381"/>
                <a:gd name="T1" fmla="*/ 0 h 21600"/>
                <a:gd name="T2" fmla="*/ 1 w 9381"/>
                <a:gd name="T3" fmla="*/ 0 h 21600"/>
                <a:gd name="T4" fmla="*/ 0 w 9381"/>
                <a:gd name="T5" fmla="*/ 2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Arc 109"/>
            <p:cNvSpPr>
              <a:spLocks/>
            </p:cNvSpPr>
            <p:nvPr/>
          </p:nvSpPr>
          <p:spPr bwMode="invGray">
            <a:xfrm rot="5400000">
              <a:off x="2151" y="2776"/>
              <a:ext cx="484" cy="1111"/>
            </a:xfrm>
            <a:custGeom>
              <a:avLst/>
              <a:gdLst>
                <a:gd name="T0" fmla="*/ 0 w 9381"/>
                <a:gd name="T1" fmla="*/ 0 h 21600"/>
                <a:gd name="T2" fmla="*/ 1 w 9381"/>
                <a:gd name="T3" fmla="*/ 0 h 21600"/>
                <a:gd name="T4" fmla="*/ 1 w 9381"/>
                <a:gd name="T5" fmla="*/ 3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Arc 110"/>
            <p:cNvSpPr>
              <a:spLocks/>
            </p:cNvSpPr>
            <p:nvPr/>
          </p:nvSpPr>
          <p:spPr bwMode="invGray">
            <a:xfrm rot="5400000">
              <a:off x="2201" y="2692"/>
              <a:ext cx="563" cy="1292"/>
            </a:xfrm>
            <a:custGeom>
              <a:avLst/>
              <a:gdLst>
                <a:gd name="T0" fmla="*/ 0 w 9381"/>
                <a:gd name="T1" fmla="*/ 0 h 21600"/>
                <a:gd name="T2" fmla="*/ 2 w 9381"/>
                <a:gd name="T3" fmla="*/ 0 h 21600"/>
                <a:gd name="T4" fmla="*/ 1 w 9381"/>
                <a:gd name="T5" fmla="*/ 5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Arc 111"/>
            <p:cNvSpPr>
              <a:spLocks/>
            </p:cNvSpPr>
            <p:nvPr/>
          </p:nvSpPr>
          <p:spPr bwMode="invGray">
            <a:xfrm rot="5400000">
              <a:off x="2260" y="2586"/>
              <a:ext cx="652" cy="1497"/>
            </a:xfrm>
            <a:custGeom>
              <a:avLst/>
              <a:gdLst>
                <a:gd name="T0" fmla="*/ 0 w 9381"/>
                <a:gd name="T1" fmla="*/ 0 h 21600"/>
                <a:gd name="T2" fmla="*/ 3 w 9381"/>
                <a:gd name="T3" fmla="*/ 0 h 21600"/>
                <a:gd name="T4" fmla="*/ 1 w 9381"/>
                <a:gd name="T5" fmla="*/ 7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Arc 112"/>
            <p:cNvSpPr>
              <a:spLocks/>
            </p:cNvSpPr>
            <p:nvPr/>
          </p:nvSpPr>
          <p:spPr bwMode="invGray">
            <a:xfrm rot="5400000">
              <a:off x="2317" y="2481"/>
              <a:ext cx="741" cy="1701"/>
            </a:xfrm>
            <a:custGeom>
              <a:avLst/>
              <a:gdLst>
                <a:gd name="T0" fmla="*/ 0 w 9381"/>
                <a:gd name="T1" fmla="*/ 0 h 21600"/>
                <a:gd name="T2" fmla="*/ 5 w 9381"/>
                <a:gd name="T3" fmla="*/ 0 h 21600"/>
                <a:gd name="T4" fmla="*/ 2 w 9381"/>
                <a:gd name="T5" fmla="*/ 1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Arc 113"/>
            <p:cNvSpPr>
              <a:spLocks/>
            </p:cNvSpPr>
            <p:nvPr/>
          </p:nvSpPr>
          <p:spPr bwMode="invGray">
            <a:xfrm rot="5400000">
              <a:off x="2375" y="2380"/>
              <a:ext cx="830" cy="1905"/>
            </a:xfrm>
            <a:custGeom>
              <a:avLst/>
              <a:gdLst>
                <a:gd name="T0" fmla="*/ 0 w 9381"/>
                <a:gd name="T1" fmla="*/ 0 h 21600"/>
                <a:gd name="T2" fmla="*/ 6 w 9381"/>
                <a:gd name="T3" fmla="*/ 0 h 21600"/>
                <a:gd name="T4" fmla="*/ 3 w 9381"/>
                <a:gd name="T5" fmla="*/ 15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0" name="Arc 114"/>
            <p:cNvSpPr>
              <a:spLocks/>
            </p:cNvSpPr>
            <p:nvPr/>
          </p:nvSpPr>
          <p:spPr bwMode="invGray">
            <a:xfrm rot="5400000">
              <a:off x="2438" y="2276"/>
              <a:ext cx="929" cy="2132"/>
            </a:xfrm>
            <a:custGeom>
              <a:avLst/>
              <a:gdLst>
                <a:gd name="T0" fmla="*/ 0 w 9381"/>
                <a:gd name="T1" fmla="*/ 0 h 21600"/>
                <a:gd name="T2" fmla="*/ 9 w 9381"/>
                <a:gd name="T3" fmla="*/ 1 h 21600"/>
                <a:gd name="T4" fmla="*/ 4 w 9381"/>
                <a:gd name="T5" fmla="*/ 2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1" name="Arc 115"/>
            <p:cNvSpPr>
              <a:spLocks/>
            </p:cNvSpPr>
            <p:nvPr/>
          </p:nvSpPr>
          <p:spPr bwMode="invGray">
            <a:xfrm rot="5400000">
              <a:off x="2509" y="2151"/>
              <a:ext cx="1037" cy="2381"/>
            </a:xfrm>
            <a:custGeom>
              <a:avLst/>
              <a:gdLst>
                <a:gd name="T0" fmla="*/ 0 w 9381"/>
                <a:gd name="T1" fmla="*/ 1 h 21600"/>
                <a:gd name="T2" fmla="*/ 13 w 9381"/>
                <a:gd name="T3" fmla="*/ 1 h 21600"/>
                <a:gd name="T4" fmla="*/ 6 w 9381"/>
                <a:gd name="T5" fmla="*/ 29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Arc 116"/>
            <p:cNvSpPr>
              <a:spLocks/>
            </p:cNvSpPr>
            <p:nvPr/>
          </p:nvSpPr>
          <p:spPr bwMode="invGray">
            <a:xfrm rot="5400000">
              <a:off x="2580" y="2017"/>
              <a:ext cx="1146" cy="2631"/>
            </a:xfrm>
            <a:custGeom>
              <a:avLst/>
              <a:gdLst>
                <a:gd name="T0" fmla="*/ 0 w 9381"/>
                <a:gd name="T1" fmla="*/ 1 h 21600"/>
                <a:gd name="T2" fmla="*/ 17 w 9381"/>
                <a:gd name="T3" fmla="*/ 1 h 21600"/>
                <a:gd name="T4" fmla="*/ 8 w 9381"/>
                <a:gd name="T5" fmla="*/ 39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Arc 117"/>
            <p:cNvSpPr>
              <a:spLocks/>
            </p:cNvSpPr>
            <p:nvPr/>
          </p:nvSpPr>
          <p:spPr bwMode="invGray">
            <a:xfrm rot="5400000">
              <a:off x="2644" y="1901"/>
              <a:ext cx="1244" cy="2857"/>
            </a:xfrm>
            <a:custGeom>
              <a:avLst/>
              <a:gdLst>
                <a:gd name="T0" fmla="*/ 0 w 9381"/>
                <a:gd name="T1" fmla="*/ 1 h 21600"/>
                <a:gd name="T2" fmla="*/ 22 w 9381"/>
                <a:gd name="T3" fmla="*/ 1 h 21600"/>
                <a:gd name="T4" fmla="*/ 10 w 9381"/>
                <a:gd name="T5" fmla="*/ 5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Arc 118"/>
            <p:cNvSpPr>
              <a:spLocks/>
            </p:cNvSpPr>
            <p:nvPr/>
          </p:nvSpPr>
          <p:spPr bwMode="invGray">
            <a:xfrm rot="5400000">
              <a:off x="2714" y="1786"/>
              <a:ext cx="1353" cy="3107"/>
            </a:xfrm>
            <a:custGeom>
              <a:avLst/>
              <a:gdLst>
                <a:gd name="T0" fmla="*/ 0 w 9381"/>
                <a:gd name="T1" fmla="*/ 1 h 21600"/>
                <a:gd name="T2" fmla="*/ 28 w 9381"/>
                <a:gd name="T3" fmla="*/ 2 h 21600"/>
                <a:gd name="T4" fmla="*/ 12 w 9381"/>
                <a:gd name="T5" fmla="*/ 64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Arc 119"/>
            <p:cNvSpPr>
              <a:spLocks/>
            </p:cNvSpPr>
            <p:nvPr/>
          </p:nvSpPr>
          <p:spPr bwMode="invGray">
            <a:xfrm rot="5400000">
              <a:off x="2797" y="1631"/>
              <a:ext cx="1481" cy="3402"/>
            </a:xfrm>
            <a:custGeom>
              <a:avLst/>
              <a:gdLst>
                <a:gd name="T0" fmla="*/ 0 w 9381"/>
                <a:gd name="T1" fmla="*/ 2 h 21600"/>
                <a:gd name="T2" fmla="*/ 37 w 9381"/>
                <a:gd name="T3" fmla="*/ 3 h 21600"/>
                <a:gd name="T4" fmla="*/ 16 w 9381"/>
                <a:gd name="T5" fmla="*/ 84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FF33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6" name="Group 123"/>
          <p:cNvGrpSpPr>
            <a:grpSpLocks/>
          </p:cNvGrpSpPr>
          <p:nvPr/>
        </p:nvGrpSpPr>
        <p:grpSpPr bwMode="auto">
          <a:xfrm rot="21405109" flipV="1">
            <a:off x="2322615" y="3640156"/>
            <a:ext cx="5400675" cy="2351087"/>
            <a:chOff x="1837" y="2591"/>
            <a:chExt cx="3402" cy="1481"/>
          </a:xfrm>
        </p:grpSpPr>
        <p:sp>
          <p:nvSpPr>
            <p:cNvPr id="57" name="Arc 124"/>
            <p:cNvSpPr>
              <a:spLocks/>
            </p:cNvSpPr>
            <p:nvPr/>
          </p:nvSpPr>
          <p:spPr bwMode="invGray">
            <a:xfrm rot="5400000">
              <a:off x="1880" y="3257"/>
              <a:ext cx="78" cy="158"/>
            </a:xfrm>
            <a:custGeom>
              <a:avLst/>
              <a:gdLst>
                <a:gd name="T0" fmla="*/ 0 w 10651"/>
                <a:gd name="T1" fmla="*/ 0 h 21600"/>
                <a:gd name="T2" fmla="*/ 0 w 10651"/>
                <a:gd name="T3" fmla="*/ 0 h 21600"/>
                <a:gd name="T4" fmla="*/ 0 w 10651"/>
                <a:gd name="T5" fmla="*/ 0 h 21600"/>
                <a:gd name="T6" fmla="*/ 0 60000 65536"/>
                <a:gd name="T7" fmla="*/ 0 60000 65536"/>
                <a:gd name="T8" fmla="*/ 0 60000 65536"/>
              </a:gdLst>
              <a:ahLst/>
              <a:cxnLst>
                <a:cxn ang="T6">
                  <a:pos x="T0" y="T1"/>
                </a:cxn>
                <a:cxn ang="T7">
                  <a:pos x="T2" y="T3"/>
                </a:cxn>
                <a:cxn ang="T8">
                  <a:pos x="T4" y="T5"/>
                </a:cxn>
              </a:cxnLst>
              <a:rect l="0" t="0" r="r" b="b"/>
              <a:pathLst>
                <a:path w="10651" h="21600" fill="none" extrusionOk="0">
                  <a:moveTo>
                    <a:pt x="0" y="619"/>
                  </a:moveTo>
                  <a:cubicBezTo>
                    <a:pt x="1680" y="207"/>
                    <a:pt x="3404" y="-1"/>
                    <a:pt x="5134" y="0"/>
                  </a:cubicBezTo>
                  <a:cubicBezTo>
                    <a:pt x="6996" y="0"/>
                    <a:pt x="8850" y="240"/>
                    <a:pt x="10650" y="716"/>
                  </a:cubicBezTo>
                </a:path>
                <a:path w="10651" h="21600" stroke="0" extrusionOk="0">
                  <a:moveTo>
                    <a:pt x="0" y="619"/>
                  </a:moveTo>
                  <a:cubicBezTo>
                    <a:pt x="1680" y="207"/>
                    <a:pt x="3404" y="-1"/>
                    <a:pt x="5134" y="0"/>
                  </a:cubicBezTo>
                  <a:cubicBezTo>
                    <a:pt x="6996" y="0"/>
                    <a:pt x="8850" y="240"/>
                    <a:pt x="10650" y="716"/>
                  </a:cubicBezTo>
                  <a:lnTo>
                    <a:pt x="5134" y="21600"/>
                  </a:lnTo>
                  <a:lnTo>
                    <a:pt x="0" y="619"/>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Arc 125"/>
            <p:cNvSpPr>
              <a:spLocks/>
            </p:cNvSpPr>
            <p:nvPr/>
          </p:nvSpPr>
          <p:spPr bwMode="invGray">
            <a:xfrm rot="5400000">
              <a:off x="1912" y="3186"/>
              <a:ext cx="146" cy="295"/>
            </a:xfrm>
            <a:custGeom>
              <a:avLst/>
              <a:gdLst>
                <a:gd name="T0" fmla="*/ 0 w 10651"/>
                <a:gd name="T1" fmla="*/ 0 h 21600"/>
                <a:gd name="T2" fmla="*/ 0 w 10651"/>
                <a:gd name="T3" fmla="*/ 0 h 21600"/>
                <a:gd name="T4" fmla="*/ 0 w 10651"/>
                <a:gd name="T5" fmla="*/ 0 h 21600"/>
                <a:gd name="T6" fmla="*/ 0 60000 65536"/>
                <a:gd name="T7" fmla="*/ 0 60000 65536"/>
                <a:gd name="T8" fmla="*/ 0 60000 65536"/>
              </a:gdLst>
              <a:ahLst/>
              <a:cxnLst>
                <a:cxn ang="T6">
                  <a:pos x="T0" y="T1"/>
                </a:cxn>
                <a:cxn ang="T7">
                  <a:pos x="T2" y="T3"/>
                </a:cxn>
                <a:cxn ang="T8">
                  <a:pos x="T4" y="T5"/>
                </a:cxn>
              </a:cxnLst>
              <a:rect l="0" t="0" r="r" b="b"/>
              <a:pathLst>
                <a:path w="10651" h="21600" fill="none" extrusionOk="0">
                  <a:moveTo>
                    <a:pt x="0" y="619"/>
                  </a:moveTo>
                  <a:cubicBezTo>
                    <a:pt x="1680" y="207"/>
                    <a:pt x="3404" y="-1"/>
                    <a:pt x="5134" y="0"/>
                  </a:cubicBezTo>
                  <a:cubicBezTo>
                    <a:pt x="6996" y="0"/>
                    <a:pt x="8850" y="240"/>
                    <a:pt x="10650" y="716"/>
                  </a:cubicBezTo>
                </a:path>
                <a:path w="10651" h="21600" stroke="0" extrusionOk="0">
                  <a:moveTo>
                    <a:pt x="0" y="619"/>
                  </a:moveTo>
                  <a:cubicBezTo>
                    <a:pt x="1680" y="207"/>
                    <a:pt x="3404" y="-1"/>
                    <a:pt x="5134" y="0"/>
                  </a:cubicBezTo>
                  <a:cubicBezTo>
                    <a:pt x="6996" y="0"/>
                    <a:pt x="8850" y="240"/>
                    <a:pt x="10650" y="716"/>
                  </a:cubicBezTo>
                  <a:lnTo>
                    <a:pt x="5134" y="21600"/>
                  </a:lnTo>
                  <a:lnTo>
                    <a:pt x="0" y="619"/>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9" name="Arc 126"/>
            <p:cNvSpPr>
              <a:spLocks/>
            </p:cNvSpPr>
            <p:nvPr/>
          </p:nvSpPr>
          <p:spPr bwMode="invGray">
            <a:xfrm rot="5400000">
              <a:off x="1960" y="3121"/>
              <a:ext cx="188" cy="431"/>
            </a:xfrm>
            <a:custGeom>
              <a:avLst/>
              <a:gdLst>
                <a:gd name="T0" fmla="*/ 0 w 9381"/>
                <a:gd name="T1" fmla="*/ 0 h 21600"/>
                <a:gd name="T2" fmla="*/ 0 w 9381"/>
                <a:gd name="T3" fmla="*/ 0 h 21600"/>
                <a:gd name="T4" fmla="*/ 0 w 9381"/>
                <a:gd name="T5" fmla="*/ 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0" name="Arc 127"/>
            <p:cNvSpPr>
              <a:spLocks/>
            </p:cNvSpPr>
            <p:nvPr/>
          </p:nvSpPr>
          <p:spPr bwMode="invGray">
            <a:xfrm rot="5400000">
              <a:off x="2003" y="3037"/>
              <a:ext cx="257" cy="589"/>
            </a:xfrm>
            <a:custGeom>
              <a:avLst/>
              <a:gdLst>
                <a:gd name="T0" fmla="*/ 0 w 9381"/>
                <a:gd name="T1" fmla="*/ 0 h 21600"/>
                <a:gd name="T2" fmla="*/ 0 w 9381"/>
                <a:gd name="T3" fmla="*/ 0 h 21600"/>
                <a:gd name="T4" fmla="*/ 0 w 9381"/>
                <a:gd name="T5" fmla="*/ 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Arc 128"/>
            <p:cNvSpPr>
              <a:spLocks/>
            </p:cNvSpPr>
            <p:nvPr/>
          </p:nvSpPr>
          <p:spPr bwMode="invGray">
            <a:xfrm rot="5400000">
              <a:off x="2048" y="2961"/>
              <a:ext cx="326" cy="748"/>
            </a:xfrm>
            <a:custGeom>
              <a:avLst/>
              <a:gdLst>
                <a:gd name="T0" fmla="*/ 0 w 9381"/>
                <a:gd name="T1" fmla="*/ 0 h 21600"/>
                <a:gd name="T2" fmla="*/ 0 w 9381"/>
                <a:gd name="T3" fmla="*/ 0 h 21600"/>
                <a:gd name="T4" fmla="*/ 0 w 9381"/>
                <a:gd name="T5" fmla="*/ 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Arc 129"/>
            <p:cNvSpPr>
              <a:spLocks/>
            </p:cNvSpPr>
            <p:nvPr/>
          </p:nvSpPr>
          <p:spPr bwMode="invGray">
            <a:xfrm rot="5400000">
              <a:off x="2099" y="2873"/>
              <a:ext cx="405" cy="930"/>
            </a:xfrm>
            <a:custGeom>
              <a:avLst/>
              <a:gdLst>
                <a:gd name="T0" fmla="*/ 0 w 9381"/>
                <a:gd name="T1" fmla="*/ 0 h 21600"/>
                <a:gd name="T2" fmla="*/ 1 w 9381"/>
                <a:gd name="T3" fmla="*/ 0 h 21600"/>
                <a:gd name="T4" fmla="*/ 0 w 9381"/>
                <a:gd name="T5" fmla="*/ 2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Arc 130"/>
            <p:cNvSpPr>
              <a:spLocks/>
            </p:cNvSpPr>
            <p:nvPr/>
          </p:nvSpPr>
          <p:spPr bwMode="invGray">
            <a:xfrm rot="5400000">
              <a:off x="2151" y="2776"/>
              <a:ext cx="484" cy="1111"/>
            </a:xfrm>
            <a:custGeom>
              <a:avLst/>
              <a:gdLst>
                <a:gd name="T0" fmla="*/ 0 w 9381"/>
                <a:gd name="T1" fmla="*/ 0 h 21600"/>
                <a:gd name="T2" fmla="*/ 1 w 9381"/>
                <a:gd name="T3" fmla="*/ 0 h 21600"/>
                <a:gd name="T4" fmla="*/ 1 w 9381"/>
                <a:gd name="T5" fmla="*/ 3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Arc 131"/>
            <p:cNvSpPr>
              <a:spLocks/>
            </p:cNvSpPr>
            <p:nvPr/>
          </p:nvSpPr>
          <p:spPr bwMode="invGray">
            <a:xfrm rot="5400000">
              <a:off x="2201" y="2692"/>
              <a:ext cx="563" cy="1292"/>
            </a:xfrm>
            <a:custGeom>
              <a:avLst/>
              <a:gdLst>
                <a:gd name="T0" fmla="*/ 0 w 9381"/>
                <a:gd name="T1" fmla="*/ 0 h 21600"/>
                <a:gd name="T2" fmla="*/ 2 w 9381"/>
                <a:gd name="T3" fmla="*/ 0 h 21600"/>
                <a:gd name="T4" fmla="*/ 1 w 9381"/>
                <a:gd name="T5" fmla="*/ 5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Arc 132"/>
            <p:cNvSpPr>
              <a:spLocks/>
            </p:cNvSpPr>
            <p:nvPr/>
          </p:nvSpPr>
          <p:spPr bwMode="invGray">
            <a:xfrm rot="5400000">
              <a:off x="2260" y="2586"/>
              <a:ext cx="652" cy="1497"/>
            </a:xfrm>
            <a:custGeom>
              <a:avLst/>
              <a:gdLst>
                <a:gd name="T0" fmla="*/ 0 w 9381"/>
                <a:gd name="T1" fmla="*/ 0 h 21600"/>
                <a:gd name="T2" fmla="*/ 3 w 9381"/>
                <a:gd name="T3" fmla="*/ 0 h 21600"/>
                <a:gd name="T4" fmla="*/ 1 w 9381"/>
                <a:gd name="T5" fmla="*/ 7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Arc 133"/>
            <p:cNvSpPr>
              <a:spLocks/>
            </p:cNvSpPr>
            <p:nvPr/>
          </p:nvSpPr>
          <p:spPr bwMode="invGray">
            <a:xfrm rot="5400000">
              <a:off x="2317" y="2481"/>
              <a:ext cx="741" cy="1701"/>
            </a:xfrm>
            <a:custGeom>
              <a:avLst/>
              <a:gdLst>
                <a:gd name="T0" fmla="*/ 0 w 9381"/>
                <a:gd name="T1" fmla="*/ 0 h 21600"/>
                <a:gd name="T2" fmla="*/ 5 w 9381"/>
                <a:gd name="T3" fmla="*/ 0 h 21600"/>
                <a:gd name="T4" fmla="*/ 2 w 9381"/>
                <a:gd name="T5" fmla="*/ 1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Arc 134"/>
            <p:cNvSpPr>
              <a:spLocks/>
            </p:cNvSpPr>
            <p:nvPr/>
          </p:nvSpPr>
          <p:spPr bwMode="invGray">
            <a:xfrm rot="5400000">
              <a:off x="2375" y="2380"/>
              <a:ext cx="830" cy="1905"/>
            </a:xfrm>
            <a:custGeom>
              <a:avLst/>
              <a:gdLst>
                <a:gd name="T0" fmla="*/ 0 w 9381"/>
                <a:gd name="T1" fmla="*/ 0 h 21600"/>
                <a:gd name="T2" fmla="*/ 6 w 9381"/>
                <a:gd name="T3" fmla="*/ 0 h 21600"/>
                <a:gd name="T4" fmla="*/ 3 w 9381"/>
                <a:gd name="T5" fmla="*/ 15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Arc 135"/>
            <p:cNvSpPr>
              <a:spLocks/>
            </p:cNvSpPr>
            <p:nvPr/>
          </p:nvSpPr>
          <p:spPr bwMode="invGray">
            <a:xfrm rot="5400000">
              <a:off x="2438" y="2276"/>
              <a:ext cx="929" cy="2132"/>
            </a:xfrm>
            <a:custGeom>
              <a:avLst/>
              <a:gdLst>
                <a:gd name="T0" fmla="*/ 0 w 9381"/>
                <a:gd name="T1" fmla="*/ 0 h 21600"/>
                <a:gd name="T2" fmla="*/ 9 w 9381"/>
                <a:gd name="T3" fmla="*/ 1 h 21600"/>
                <a:gd name="T4" fmla="*/ 4 w 9381"/>
                <a:gd name="T5" fmla="*/ 21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Arc 136"/>
            <p:cNvSpPr>
              <a:spLocks/>
            </p:cNvSpPr>
            <p:nvPr/>
          </p:nvSpPr>
          <p:spPr bwMode="invGray">
            <a:xfrm rot="5400000">
              <a:off x="2509" y="2151"/>
              <a:ext cx="1037" cy="2381"/>
            </a:xfrm>
            <a:custGeom>
              <a:avLst/>
              <a:gdLst>
                <a:gd name="T0" fmla="*/ 0 w 9381"/>
                <a:gd name="T1" fmla="*/ 1 h 21600"/>
                <a:gd name="T2" fmla="*/ 13 w 9381"/>
                <a:gd name="T3" fmla="*/ 1 h 21600"/>
                <a:gd name="T4" fmla="*/ 6 w 9381"/>
                <a:gd name="T5" fmla="*/ 29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Arc 137"/>
            <p:cNvSpPr>
              <a:spLocks/>
            </p:cNvSpPr>
            <p:nvPr/>
          </p:nvSpPr>
          <p:spPr bwMode="invGray">
            <a:xfrm rot="5400000">
              <a:off x="2580" y="2017"/>
              <a:ext cx="1146" cy="2631"/>
            </a:xfrm>
            <a:custGeom>
              <a:avLst/>
              <a:gdLst>
                <a:gd name="T0" fmla="*/ 0 w 9381"/>
                <a:gd name="T1" fmla="*/ 1 h 21600"/>
                <a:gd name="T2" fmla="*/ 17 w 9381"/>
                <a:gd name="T3" fmla="*/ 1 h 21600"/>
                <a:gd name="T4" fmla="*/ 8 w 9381"/>
                <a:gd name="T5" fmla="*/ 39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Arc 138"/>
            <p:cNvSpPr>
              <a:spLocks/>
            </p:cNvSpPr>
            <p:nvPr/>
          </p:nvSpPr>
          <p:spPr bwMode="invGray">
            <a:xfrm rot="5400000">
              <a:off x="2644" y="1901"/>
              <a:ext cx="1244" cy="2857"/>
            </a:xfrm>
            <a:custGeom>
              <a:avLst/>
              <a:gdLst>
                <a:gd name="T0" fmla="*/ 0 w 9381"/>
                <a:gd name="T1" fmla="*/ 1 h 21600"/>
                <a:gd name="T2" fmla="*/ 22 w 9381"/>
                <a:gd name="T3" fmla="*/ 1 h 21600"/>
                <a:gd name="T4" fmla="*/ 10 w 9381"/>
                <a:gd name="T5" fmla="*/ 50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Arc 139"/>
            <p:cNvSpPr>
              <a:spLocks/>
            </p:cNvSpPr>
            <p:nvPr/>
          </p:nvSpPr>
          <p:spPr bwMode="invGray">
            <a:xfrm rot="5400000">
              <a:off x="2714" y="1786"/>
              <a:ext cx="1353" cy="3107"/>
            </a:xfrm>
            <a:custGeom>
              <a:avLst/>
              <a:gdLst>
                <a:gd name="T0" fmla="*/ 0 w 9381"/>
                <a:gd name="T1" fmla="*/ 1 h 21600"/>
                <a:gd name="T2" fmla="*/ 28 w 9381"/>
                <a:gd name="T3" fmla="*/ 2 h 21600"/>
                <a:gd name="T4" fmla="*/ 12 w 9381"/>
                <a:gd name="T5" fmla="*/ 64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Arc 140"/>
            <p:cNvSpPr>
              <a:spLocks/>
            </p:cNvSpPr>
            <p:nvPr/>
          </p:nvSpPr>
          <p:spPr bwMode="invGray">
            <a:xfrm rot="5400000">
              <a:off x="2797" y="1631"/>
              <a:ext cx="1481" cy="3402"/>
            </a:xfrm>
            <a:custGeom>
              <a:avLst/>
              <a:gdLst>
                <a:gd name="T0" fmla="*/ 0 w 9381"/>
                <a:gd name="T1" fmla="*/ 2 h 21600"/>
                <a:gd name="T2" fmla="*/ 37 w 9381"/>
                <a:gd name="T3" fmla="*/ 3 h 21600"/>
                <a:gd name="T4" fmla="*/ 16 w 9381"/>
                <a:gd name="T5" fmla="*/ 84 h 21600"/>
                <a:gd name="T6" fmla="*/ 0 60000 65536"/>
                <a:gd name="T7" fmla="*/ 0 60000 65536"/>
                <a:gd name="T8" fmla="*/ 0 60000 65536"/>
              </a:gdLst>
              <a:ahLst/>
              <a:cxnLst>
                <a:cxn ang="T6">
                  <a:pos x="T0" y="T1"/>
                </a:cxn>
                <a:cxn ang="T7">
                  <a:pos x="T2" y="T3"/>
                </a:cxn>
                <a:cxn ang="T8">
                  <a:pos x="T4" y="T5"/>
                </a:cxn>
              </a:cxnLst>
              <a:rect l="0" t="0" r="r" b="b"/>
              <a:pathLst>
                <a:path w="9381" h="21600" fill="none" extrusionOk="0">
                  <a:moveTo>
                    <a:pt x="0" y="397"/>
                  </a:moveTo>
                  <a:cubicBezTo>
                    <a:pt x="1359" y="133"/>
                    <a:pt x="2740" y="-1"/>
                    <a:pt x="4125" y="0"/>
                  </a:cubicBezTo>
                  <a:cubicBezTo>
                    <a:pt x="5896" y="0"/>
                    <a:pt x="7662" y="218"/>
                    <a:pt x="9380" y="649"/>
                  </a:cubicBezTo>
                </a:path>
                <a:path w="9381" h="21600" stroke="0" extrusionOk="0">
                  <a:moveTo>
                    <a:pt x="0" y="397"/>
                  </a:moveTo>
                  <a:cubicBezTo>
                    <a:pt x="1359" y="133"/>
                    <a:pt x="2740" y="-1"/>
                    <a:pt x="4125" y="0"/>
                  </a:cubicBezTo>
                  <a:cubicBezTo>
                    <a:pt x="5896" y="0"/>
                    <a:pt x="7662" y="218"/>
                    <a:pt x="9380" y="649"/>
                  </a:cubicBezTo>
                  <a:lnTo>
                    <a:pt x="4125" y="21600"/>
                  </a:lnTo>
                  <a:lnTo>
                    <a:pt x="0" y="397"/>
                  </a:lnTo>
                  <a:close/>
                </a:path>
              </a:pathLst>
            </a:custGeom>
            <a:noFill/>
            <a:ln w="19050" cap="rnd">
              <a:solidFill>
                <a:srgbClr val="0000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74" name="Line 141"/>
          <p:cNvSpPr>
            <a:spLocks noChangeShapeType="1"/>
          </p:cNvSpPr>
          <p:nvPr/>
        </p:nvSpPr>
        <p:spPr bwMode="invGray">
          <a:xfrm flipV="1">
            <a:off x="2322615" y="3759218"/>
            <a:ext cx="5437187" cy="1223963"/>
          </a:xfrm>
          <a:prstGeom prst="line">
            <a:avLst/>
          </a:prstGeom>
          <a:noFill/>
          <a:ln w="9525" cap="rnd">
            <a:solidFill>
              <a:srgbClr val="00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Line 160"/>
          <p:cNvSpPr>
            <a:spLocks noChangeShapeType="1"/>
          </p:cNvSpPr>
          <p:nvPr/>
        </p:nvSpPr>
        <p:spPr bwMode="invGray">
          <a:xfrm flipV="1">
            <a:off x="2322615" y="3759218"/>
            <a:ext cx="5437187" cy="431800"/>
          </a:xfrm>
          <a:prstGeom prst="line">
            <a:avLst/>
          </a:prstGeom>
          <a:noFill/>
          <a:ln w="9525" cap="rnd">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76" name="Object 161"/>
          <p:cNvGraphicFramePr>
            <a:graphicFrameLocks noChangeAspect="1"/>
          </p:cNvGraphicFramePr>
          <p:nvPr>
            <p:extLst>
              <p:ext uri="{D42A27DB-BD31-4B8C-83A1-F6EECF244321}">
                <p14:modId xmlns:p14="http://schemas.microsoft.com/office/powerpoint/2010/main" val="4075931122"/>
              </p:ext>
            </p:extLst>
          </p:nvPr>
        </p:nvGraphicFramePr>
        <p:xfrm>
          <a:off x="4714977" y="3638568"/>
          <a:ext cx="319088" cy="466725"/>
        </p:xfrm>
        <a:graphic>
          <a:graphicData uri="http://schemas.openxmlformats.org/presentationml/2006/ole">
            <mc:AlternateContent xmlns:mc="http://schemas.openxmlformats.org/markup-compatibility/2006">
              <mc:Choice xmlns:v="urn:schemas-microsoft-com:vml" Requires="v">
                <p:oleObj spid="_x0000_s245148" name="公式" r:id="rId21" imgW="126780" imgH="215526" progId="Equation.3">
                  <p:embed/>
                </p:oleObj>
              </mc:Choice>
              <mc:Fallback>
                <p:oleObj name="公式" r:id="rId21" imgW="126780" imgH="215526"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14977" y="3638568"/>
                        <a:ext cx="319088" cy="4667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Object 162"/>
          <p:cNvGraphicFramePr>
            <a:graphicFrameLocks noChangeAspect="1"/>
          </p:cNvGraphicFramePr>
          <p:nvPr>
            <p:extLst>
              <p:ext uri="{D42A27DB-BD31-4B8C-83A1-F6EECF244321}">
                <p14:modId xmlns:p14="http://schemas.microsoft.com/office/powerpoint/2010/main" val="495652454"/>
              </p:ext>
            </p:extLst>
          </p:nvPr>
        </p:nvGraphicFramePr>
        <p:xfrm>
          <a:off x="4664177" y="4119581"/>
          <a:ext cx="350838" cy="466725"/>
        </p:xfrm>
        <a:graphic>
          <a:graphicData uri="http://schemas.openxmlformats.org/presentationml/2006/ole">
            <mc:AlternateContent xmlns:mc="http://schemas.openxmlformats.org/markup-compatibility/2006">
              <mc:Choice xmlns:v="urn:schemas-microsoft-com:vml" Requires="v">
                <p:oleObj spid="_x0000_s245149" name="公式" r:id="rId23" imgW="139579" imgH="215713" progId="Equation.3">
                  <p:embed/>
                </p:oleObj>
              </mc:Choice>
              <mc:Fallback>
                <p:oleObj name="公式" r:id="rId23" imgW="139579" imgH="215713"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64177" y="4119581"/>
                        <a:ext cx="350838" cy="4667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163"/>
          <p:cNvGraphicFramePr>
            <a:graphicFrameLocks noChangeAspect="1"/>
          </p:cNvGraphicFramePr>
          <p:nvPr>
            <p:extLst>
              <p:ext uri="{D42A27DB-BD31-4B8C-83A1-F6EECF244321}">
                <p14:modId xmlns:p14="http://schemas.microsoft.com/office/powerpoint/2010/main" val="780132129"/>
              </p:ext>
            </p:extLst>
          </p:nvPr>
        </p:nvGraphicFramePr>
        <p:xfrm>
          <a:off x="1647927" y="3902093"/>
          <a:ext cx="447675" cy="466725"/>
        </p:xfrm>
        <a:graphic>
          <a:graphicData uri="http://schemas.openxmlformats.org/presentationml/2006/ole">
            <mc:AlternateContent xmlns:mc="http://schemas.openxmlformats.org/markup-compatibility/2006">
              <mc:Choice xmlns:v="urn:schemas-microsoft-com:vml" Requires="v">
                <p:oleObj spid="_x0000_s245150" name="公式" r:id="rId25" imgW="177569" imgH="215619" progId="Equation.3">
                  <p:embed/>
                </p:oleObj>
              </mc:Choice>
              <mc:Fallback>
                <p:oleObj name="公式" r:id="rId25" imgW="177569" imgH="21561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47927" y="3902093"/>
                        <a:ext cx="447675" cy="4667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164"/>
          <p:cNvGraphicFramePr>
            <a:graphicFrameLocks noChangeAspect="1"/>
          </p:cNvGraphicFramePr>
          <p:nvPr>
            <p:extLst>
              <p:ext uri="{D42A27DB-BD31-4B8C-83A1-F6EECF244321}">
                <p14:modId xmlns:p14="http://schemas.microsoft.com/office/powerpoint/2010/main" val="685410801"/>
              </p:ext>
            </p:extLst>
          </p:nvPr>
        </p:nvGraphicFramePr>
        <p:xfrm>
          <a:off x="1587602" y="4732356"/>
          <a:ext cx="479425" cy="466725"/>
        </p:xfrm>
        <a:graphic>
          <a:graphicData uri="http://schemas.openxmlformats.org/presentationml/2006/ole">
            <mc:AlternateContent xmlns:mc="http://schemas.openxmlformats.org/markup-compatibility/2006">
              <mc:Choice xmlns:v="urn:schemas-microsoft-com:vml" Requires="v">
                <p:oleObj spid="_x0000_s245151" name="公式" r:id="rId27" imgW="190335" imgH="215713" progId="Equation.3">
                  <p:embed/>
                </p:oleObj>
              </mc:Choice>
              <mc:Fallback>
                <p:oleObj name="公式" r:id="rId27" imgW="190335" imgH="215713"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7602" y="4732356"/>
                        <a:ext cx="479425" cy="4667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165"/>
          <p:cNvGraphicFramePr>
            <a:graphicFrameLocks noChangeAspect="1"/>
          </p:cNvGraphicFramePr>
          <p:nvPr>
            <p:extLst>
              <p:ext uri="{D42A27DB-BD31-4B8C-83A1-F6EECF244321}">
                <p14:modId xmlns:p14="http://schemas.microsoft.com/office/powerpoint/2010/main" val="1551954400"/>
              </p:ext>
            </p:extLst>
          </p:nvPr>
        </p:nvGraphicFramePr>
        <p:xfrm>
          <a:off x="7888390" y="3556018"/>
          <a:ext cx="381000" cy="360363"/>
        </p:xfrm>
        <a:graphic>
          <a:graphicData uri="http://schemas.openxmlformats.org/presentationml/2006/ole">
            <mc:AlternateContent xmlns:mc="http://schemas.openxmlformats.org/markup-compatibility/2006">
              <mc:Choice xmlns:v="urn:schemas-microsoft-com:vml" Requires="v">
                <p:oleObj spid="_x0000_s245152" name="公式" r:id="rId29" imgW="152268" imgH="164957" progId="Equation.3">
                  <p:embed/>
                </p:oleObj>
              </mc:Choice>
              <mc:Fallback>
                <p:oleObj name="公式" r:id="rId29" imgW="152268"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888390" y="3556018"/>
                        <a:ext cx="381000" cy="360363"/>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 name="Object 166"/>
          <p:cNvGraphicFramePr>
            <a:graphicFrameLocks noChangeAspect="1"/>
          </p:cNvGraphicFramePr>
          <p:nvPr>
            <p:extLst>
              <p:ext uri="{D42A27DB-BD31-4B8C-83A1-F6EECF244321}">
                <p14:modId xmlns:p14="http://schemas.microsoft.com/office/powerpoint/2010/main" val="4145117851"/>
              </p:ext>
            </p:extLst>
          </p:nvPr>
        </p:nvGraphicFramePr>
        <p:xfrm>
          <a:off x="1947965" y="4406918"/>
          <a:ext cx="381000" cy="387350"/>
        </p:xfrm>
        <a:graphic>
          <a:graphicData uri="http://schemas.openxmlformats.org/presentationml/2006/ole">
            <mc:AlternateContent xmlns:mc="http://schemas.openxmlformats.org/markup-compatibility/2006">
              <mc:Choice xmlns:v="urn:schemas-microsoft-com:vml" Requires="v">
                <p:oleObj spid="_x0000_s245153" name="公式" r:id="rId31" imgW="152202" imgH="177569" progId="Equation.3">
                  <p:embed/>
                </p:oleObj>
              </mc:Choice>
              <mc:Fallback>
                <p:oleObj name="公式" r:id="rId31" imgW="152202" imgH="177569"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47965" y="4406918"/>
                        <a:ext cx="381000" cy="387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167"/>
          <p:cNvGraphicFramePr>
            <a:graphicFrameLocks noChangeAspect="1"/>
          </p:cNvGraphicFramePr>
          <p:nvPr>
            <p:extLst>
              <p:ext uri="{D42A27DB-BD31-4B8C-83A1-F6EECF244321}">
                <p14:modId xmlns:p14="http://schemas.microsoft.com/office/powerpoint/2010/main" val="3300587154"/>
              </p:ext>
            </p:extLst>
          </p:nvPr>
        </p:nvGraphicFramePr>
        <p:xfrm>
          <a:off x="7859815" y="4164031"/>
          <a:ext cx="476250" cy="387350"/>
        </p:xfrm>
        <a:graphic>
          <a:graphicData uri="http://schemas.openxmlformats.org/presentationml/2006/ole">
            <mc:AlternateContent xmlns:mc="http://schemas.openxmlformats.org/markup-compatibility/2006">
              <mc:Choice xmlns:v="urn:schemas-microsoft-com:vml" Requires="v">
                <p:oleObj spid="_x0000_s245154" name="公式" r:id="rId33" imgW="190335" imgH="177646" progId="Equation.3">
                  <p:embed/>
                </p:oleObj>
              </mc:Choice>
              <mc:Fallback>
                <p:oleObj name="公式" r:id="rId33" imgW="190335" imgH="177646"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59815" y="4164031"/>
                        <a:ext cx="476250" cy="387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168"/>
          <p:cNvGraphicFramePr>
            <a:graphicFrameLocks noChangeAspect="1"/>
          </p:cNvGraphicFramePr>
          <p:nvPr>
            <p:extLst>
              <p:ext uri="{D42A27DB-BD31-4B8C-83A1-F6EECF244321}">
                <p14:modId xmlns:p14="http://schemas.microsoft.com/office/powerpoint/2010/main" val="3353074954"/>
              </p:ext>
            </p:extLst>
          </p:nvPr>
        </p:nvGraphicFramePr>
        <p:xfrm>
          <a:off x="8558315" y="4203718"/>
          <a:ext cx="319087" cy="274638"/>
        </p:xfrm>
        <a:graphic>
          <a:graphicData uri="http://schemas.openxmlformats.org/presentationml/2006/ole">
            <mc:AlternateContent xmlns:mc="http://schemas.openxmlformats.org/markup-compatibility/2006">
              <mc:Choice xmlns:v="urn:schemas-microsoft-com:vml" Requires="v">
                <p:oleObj spid="_x0000_s245155" name="公式" r:id="rId35" imgW="126725" imgH="126725" progId="Equation.3">
                  <p:embed/>
                </p:oleObj>
              </mc:Choice>
              <mc:Fallback>
                <p:oleObj name="公式" r:id="rId35" imgW="126725" imgH="126725"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558315" y="4203718"/>
                        <a:ext cx="319087" cy="27463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Line 169"/>
          <p:cNvSpPr>
            <a:spLocks noChangeShapeType="1"/>
          </p:cNvSpPr>
          <p:nvPr/>
        </p:nvSpPr>
        <p:spPr bwMode="invGray">
          <a:xfrm>
            <a:off x="2360715" y="4191018"/>
            <a:ext cx="539750"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5" name="Line 170"/>
          <p:cNvSpPr>
            <a:spLocks noChangeShapeType="1"/>
          </p:cNvSpPr>
          <p:nvPr/>
        </p:nvSpPr>
        <p:spPr bwMode="invGray">
          <a:xfrm>
            <a:off x="2360715" y="4983181"/>
            <a:ext cx="539750" cy="0"/>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6" name="Line 171"/>
          <p:cNvSpPr>
            <a:spLocks noChangeShapeType="1"/>
          </p:cNvSpPr>
          <p:nvPr/>
        </p:nvSpPr>
        <p:spPr bwMode="invGray">
          <a:xfrm>
            <a:off x="2684565" y="4191018"/>
            <a:ext cx="0" cy="792163"/>
          </a:xfrm>
          <a:prstGeom prst="line">
            <a:avLst/>
          </a:prstGeom>
          <a:noFill/>
          <a:ln w="9525" cap="rnd">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87" name="Object 173"/>
          <p:cNvGraphicFramePr>
            <a:graphicFrameLocks noChangeAspect="1"/>
          </p:cNvGraphicFramePr>
          <p:nvPr>
            <p:extLst>
              <p:ext uri="{D42A27DB-BD31-4B8C-83A1-F6EECF244321}">
                <p14:modId xmlns:p14="http://schemas.microsoft.com/office/powerpoint/2010/main" val="519639818"/>
              </p:ext>
            </p:extLst>
          </p:nvPr>
        </p:nvGraphicFramePr>
        <p:xfrm>
          <a:off x="2668690" y="4310081"/>
          <a:ext cx="350837" cy="384175"/>
        </p:xfrm>
        <a:graphic>
          <a:graphicData uri="http://schemas.openxmlformats.org/presentationml/2006/ole">
            <mc:AlternateContent xmlns:mc="http://schemas.openxmlformats.org/markup-compatibility/2006">
              <mc:Choice xmlns:v="urn:schemas-microsoft-com:vml" Requires="v">
                <p:oleObj spid="_x0000_s245156" name="公式" r:id="rId37" imgW="139579" imgH="177646" progId="Equation.3">
                  <p:embed/>
                </p:oleObj>
              </mc:Choice>
              <mc:Fallback>
                <p:oleObj name="公式" r:id="rId37" imgW="139579" imgH="177646"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668690" y="4310081"/>
                        <a:ext cx="350837" cy="38417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 name="Line 174"/>
          <p:cNvSpPr>
            <a:spLocks noChangeShapeType="1"/>
          </p:cNvSpPr>
          <p:nvPr/>
        </p:nvSpPr>
        <p:spPr bwMode="invGray">
          <a:xfrm>
            <a:off x="2324202" y="4191018"/>
            <a:ext cx="5437188" cy="395288"/>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9" name="Line 175"/>
          <p:cNvSpPr>
            <a:spLocks noChangeShapeType="1"/>
          </p:cNvSpPr>
          <p:nvPr/>
        </p:nvSpPr>
        <p:spPr bwMode="invGray">
          <a:xfrm flipV="1">
            <a:off x="2324202" y="4587893"/>
            <a:ext cx="5437188" cy="395288"/>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0" name="Arc 178"/>
          <p:cNvSpPr>
            <a:spLocks/>
          </p:cNvSpPr>
          <p:nvPr/>
        </p:nvSpPr>
        <p:spPr bwMode="invGray">
          <a:xfrm rot="16200000" flipH="1">
            <a:off x="7311334" y="4190224"/>
            <a:ext cx="109538" cy="790575"/>
          </a:xfrm>
          <a:custGeom>
            <a:avLst/>
            <a:gdLst>
              <a:gd name="T0" fmla="*/ 0 w 2963"/>
              <a:gd name="T1" fmla="*/ 3627678 h 21600"/>
              <a:gd name="T2" fmla="*/ 149703215 w 2963"/>
              <a:gd name="T3" fmla="*/ 1568669 h 21600"/>
              <a:gd name="T4" fmla="*/ 90236318 w 2963"/>
              <a:gd name="T5" fmla="*/ 1059062835 h 21600"/>
              <a:gd name="T6" fmla="*/ 0 60000 65536"/>
              <a:gd name="T7" fmla="*/ 0 60000 65536"/>
              <a:gd name="T8" fmla="*/ 0 60000 65536"/>
            </a:gdLst>
            <a:ahLst/>
            <a:cxnLst>
              <a:cxn ang="T6">
                <a:pos x="T0" y="T1"/>
              </a:cxn>
              <a:cxn ang="T7">
                <a:pos x="T2" y="T3"/>
              </a:cxn>
              <a:cxn ang="T8">
                <a:pos x="T4" y="T5"/>
              </a:cxn>
            </a:cxnLst>
            <a:rect l="0" t="0" r="r" b="b"/>
            <a:pathLst>
              <a:path w="2963" h="21600" fill="none" extrusionOk="0">
                <a:moveTo>
                  <a:pt x="-1" y="73"/>
                </a:moveTo>
                <a:cubicBezTo>
                  <a:pt x="594" y="24"/>
                  <a:pt x="1189" y="-1"/>
                  <a:pt x="1786" y="0"/>
                </a:cubicBezTo>
                <a:cubicBezTo>
                  <a:pt x="2178" y="0"/>
                  <a:pt x="2571" y="10"/>
                  <a:pt x="2962" y="32"/>
                </a:cubicBezTo>
              </a:path>
              <a:path w="2963" h="21600" stroke="0" extrusionOk="0">
                <a:moveTo>
                  <a:pt x="-1" y="73"/>
                </a:moveTo>
                <a:cubicBezTo>
                  <a:pt x="594" y="24"/>
                  <a:pt x="1189" y="-1"/>
                  <a:pt x="1786" y="0"/>
                </a:cubicBezTo>
                <a:cubicBezTo>
                  <a:pt x="2178" y="0"/>
                  <a:pt x="2571" y="10"/>
                  <a:pt x="2962" y="32"/>
                </a:cubicBezTo>
                <a:lnTo>
                  <a:pt x="1786" y="21600"/>
                </a:lnTo>
                <a:lnTo>
                  <a:pt x="-1" y="73"/>
                </a:lnTo>
                <a:close/>
              </a:path>
            </a:pathLst>
          </a:custGeom>
          <a:noFill/>
          <a:ln w="19050" cap="rnd">
            <a:solidFill>
              <a:srgbClr val="0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1" name="Object 182"/>
          <p:cNvGraphicFramePr>
            <a:graphicFrameLocks noChangeAspect="1"/>
          </p:cNvGraphicFramePr>
          <p:nvPr>
            <p:extLst>
              <p:ext uri="{D42A27DB-BD31-4B8C-83A1-F6EECF244321}">
                <p14:modId xmlns:p14="http://schemas.microsoft.com/office/powerpoint/2010/main" val="2110672361"/>
              </p:ext>
            </p:extLst>
          </p:nvPr>
        </p:nvGraphicFramePr>
        <p:xfrm>
          <a:off x="6140552" y="4383106"/>
          <a:ext cx="606425" cy="384175"/>
        </p:xfrm>
        <a:graphic>
          <a:graphicData uri="http://schemas.openxmlformats.org/presentationml/2006/ole">
            <mc:AlternateContent xmlns:mc="http://schemas.openxmlformats.org/markup-compatibility/2006">
              <mc:Choice xmlns:v="urn:schemas-microsoft-com:vml" Requires="v">
                <p:oleObj spid="_x0000_s245157" name="公式" r:id="rId39" imgW="241091" imgH="177646" progId="Equation.3">
                  <p:embed/>
                </p:oleObj>
              </mc:Choice>
              <mc:Fallback>
                <p:oleObj name="公式" r:id="rId39" imgW="241091" imgH="177646"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140552" y="4383106"/>
                        <a:ext cx="606425" cy="38417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 name="Line 50"/>
          <p:cNvSpPr>
            <a:spLocks noChangeShapeType="1"/>
          </p:cNvSpPr>
          <p:nvPr/>
        </p:nvSpPr>
        <p:spPr bwMode="invGray">
          <a:xfrm flipH="1" flipV="1">
            <a:off x="1500290" y="5954731"/>
            <a:ext cx="827087" cy="3175"/>
          </a:xfrm>
          <a:prstGeom prst="line">
            <a:avLst/>
          </a:prstGeom>
          <a:noFill/>
          <a:ln w="9525" cap="rnd">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3" name="Line 65"/>
          <p:cNvSpPr>
            <a:spLocks noChangeShapeType="1"/>
          </p:cNvSpPr>
          <p:nvPr/>
        </p:nvSpPr>
        <p:spPr bwMode="invGray">
          <a:xfrm>
            <a:off x="1506640" y="5486418"/>
            <a:ext cx="0" cy="576263"/>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4" name="对象 1"/>
          <p:cNvGraphicFramePr>
            <a:graphicFrameLocks noChangeAspect="1"/>
          </p:cNvGraphicFramePr>
          <p:nvPr>
            <p:extLst>
              <p:ext uri="{D42A27DB-BD31-4B8C-83A1-F6EECF244321}">
                <p14:modId xmlns:p14="http://schemas.microsoft.com/office/powerpoint/2010/main" val="2735503521"/>
              </p:ext>
            </p:extLst>
          </p:nvPr>
        </p:nvGraphicFramePr>
        <p:xfrm>
          <a:off x="1722540" y="5546743"/>
          <a:ext cx="382587" cy="327025"/>
        </p:xfrm>
        <a:graphic>
          <a:graphicData uri="http://schemas.openxmlformats.org/presentationml/2006/ole">
            <mc:AlternateContent xmlns:mc="http://schemas.openxmlformats.org/markup-compatibility/2006">
              <mc:Choice xmlns:v="urn:schemas-microsoft-com:vml" Requires="v">
                <p:oleObj spid="_x0000_s245158" name="Equation" r:id="rId41" imgW="152280" imgH="152280" progId="Equation.DSMT4">
                  <p:embed/>
                </p:oleObj>
              </mc:Choice>
              <mc:Fallback>
                <p:oleObj name="Equation" r:id="rId41" imgW="152280" imgH="15228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722540" y="5546743"/>
                        <a:ext cx="382587" cy="3270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5" name="图片 94"/>
          <p:cNvPicPr>
            <a:picLocks noChangeAspect="1"/>
          </p:cNvPicPr>
          <p:nvPr/>
        </p:nvPicPr>
        <p:blipFill>
          <a:blip r:embed="rId43"/>
          <a:stretch>
            <a:fillRect/>
          </a:stretch>
        </p:blipFill>
        <p:spPr>
          <a:xfrm>
            <a:off x="275739" y="3901926"/>
            <a:ext cx="333333" cy="1466667"/>
          </a:xfrm>
          <a:prstGeom prst="rect">
            <a:avLst/>
          </a:prstGeom>
        </p:spPr>
      </p:pic>
      <p:pic>
        <p:nvPicPr>
          <p:cNvPr id="96" name="图片 95"/>
          <p:cNvPicPr>
            <a:picLocks noChangeAspect="1"/>
          </p:cNvPicPr>
          <p:nvPr/>
        </p:nvPicPr>
        <p:blipFill>
          <a:blip r:embed="rId44"/>
          <a:stretch>
            <a:fillRect/>
          </a:stretch>
        </p:blipFill>
        <p:spPr>
          <a:xfrm>
            <a:off x="442405" y="764704"/>
            <a:ext cx="1714286" cy="2038095"/>
          </a:xfrm>
          <a:prstGeom prst="rect">
            <a:avLst/>
          </a:prstGeom>
        </p:spPr>
      </p:pic>
    </p:spTree>
    <p:extLst>
      <p:ext uri="{BB962C8B-B14F-4D97-AF65-F5344CB8AC3E}">
        <p14:creationId xmlns:p14="http://schemas.microsoft.com/office/powerpoint/2010/main" val="400791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4"/>
          <p:cNvSpPr txBox="1">
            <a:spLocks noChangeArrowheads="1"/>
          </p:cNvSpPr>
          <p:nvPr/>
        </p:nvSpPr>
        <p:spPr bwMode="invGray">
          <a:xfrm>
            <a:off x="1259632" y="980728"/>
            <a:ext cx="7272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a:solidFill>
                  <a:srgbClr val="000000"/>
                </a:solidFill>
                <a:latin typeface="微软雅黑" panose="020B0503020204020204" pitchFamily="34" charset="-122"/>
                <a:ea typeface="微软雅黑" panose="020B0503020204020204" pitchFamily="34" charset="-122"/>
              </a:rPr>
              <a:t>点源与接收场都满足傍轴条件：</a:t>
            </a:r>
          </a:p>
        </p:txBody>
      </p:sp>
      <p:graphicFrame>
        <p:nvGraphicFramePr>
          <p:cNvPr id="43" name="Object 5"/>
          <p:cNvGraphicFramePr>
            <a:graphicFrameLocks noChangeAspect="1"/>
          </p:cNvGraphicFramePr>
          <p:nvPr>
            <p:extLst>
              <p:ext uri="{D42A27DB-BD31-4B8C-83A1-F6EECF244321}">
                <p14:modId xmlns:p14="http://schemas.microsoft.com/office/powerpoint/2010/main" val="898910017"/>
              </p:ext>
            </p:extLst>
          </p:nvPr>
        </p:nvGraphicFramePr>
        <p:xfrm>
          <a:off x="5745163" y="984250"/>
          <a:ext cx="2344737" cy="434975"/>
        </p:xfrm>
        <a:graphic>
          <a:graphicData uri="http://schemas.openxmlformats.org/presentationml/2006/ole">
            <mc:AlternateContent xmlns:mc="http://schemas.openxmlformats.org/markup-compatibility/2006">
              <mc:Choice xmlns:v="urn:schemas-microsoft-com:vml" Requires="v">
                <p:oleObj spid="_x0000_s246141" name="公式" r:id="rId3" imgW="1397000" imgH="228600" progId="Equation.3">
                  <p:embed/>
                </p:oleObj>
              </mc:Choice>
              <mc:Fallback>
                <p:oleObj name="公式" r:id="rId3" imgW="1397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163" y="984250"/>
                        <a:ext cx="2344737" cy="434975"/>
                      </a:xfrm>
                      <a:prstGeom prst="rect">
                        <a:avLst/>
                      </a:prstGeom>
                      <a:noFill/>
                      <a:ln>
                        <a:noFill/>
                      </a:ln>
                    </p:spPr>
                  </p:pic>
                </p:oleObj>
              </mc:Fallback>
            </mc:AlternateContent>
          </a:graphicData>
        </a:graphic>
      </p:graphicFrame>
      <p:graphicFrame>
        <p:nvGraphicFramePr>
          <p:cNvPr id="44" name="Object 6"/>
          <p:cNvGraphicFramePr>
            <a:graphicFrameLocks noChangeAspect="1"/>
          </p:cNvGraphicFramePr>
          <p:nvPr>
            <p:extLst>
              <p:ext uri="{D42A27DB-BD31-4B8C-83A1-F6EECF244321}">
                <p14:modId xmlns:p14="http://schemas.microsoft.com/office/powerpoint/2010/main" val="4204138752"/>
              </p:ext>
            </p:extLst>
          </p:nvPr>
        </p:nvGraphicFramePr>
        <p:xfrm>
          <a:off x="3586890" y="1503622"/>
          <a:ext cx="4419131" cy="830429"/>
        </p:xfrm>
        <a:graphic>
          <a:graphicData uri="http://schemas.openxmlformats.org/presentationml/2006/ole">
            <mc:AlternateContent xmlns:mc="http://schemas.openxmlformats.org/markup-compatibility/2006">
              <mc:Choice xmlns:v="urn:schemas-microsoft-com:vml" Requires="v">
                <p:oleObj spid="_x0000_s246142" name="Equation" r:id="rId5" imgW="2032000" imgH="330200" progId="Equation.DSMT4">
                  <p:embed/>
                </p:oleObj>
              </mc:Choice>
              <mc:Fallback>
                <p:oleObj name="Equation" r:id="rId5" imgW="2032000" imgH="330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890" y="1503622"/>
                        <a:ext cx="4419131" cy="830429"/>
                      </a:xfrm>
                      <a:prstGeom prst="rect">
                        <a:avLst/>
                      </a:prstGeom>
                      <a:noFill/>
                      <a:ln>
                        <a:noFill/>
                      </a:ln>
                    </p:spPr>
                  </p:pic>
                </p:oleObj>
              </mc:Fallback>
            </mc:AlternateContent>
          </a:graphicData>
        </a:graphic>
      </p:graphicFrame>
      <p:grpSp>
        <p:nvGrpSpPr>
          <p:cNvPr id="45" name="Group 41"/>
          <p:cNvGrpSpPr>
            <a:grpSpLocks/>
          </p:cNvGrpSpPr>
          <p:nvPr/>
        </p:nvGrpSpPr>
        <p:grpSpPr bwMode="auto">
          <a:xfrm>
            <a:off x="1259632" y="1680816"/>
            <a:ext cx="5643563" cy="3867150"/>
            <a:chOff x="96" y="740"/>
            <a:chExt cx="5184" cy="3552"/>
          </a:xfrm>
        </p:grpSpPr>
        <p:sp>
          <p:nvSpPr>
            <p:cNvPr id="46" name="Line 2"/>
            <p:cNvSpPr>
              <a:spLocks noChangeShapeType="1"/>
            </p:cNvSpPr>
            <p:nvPr/>
          </p:nvSpPr>
          <p:spPr bwMode="auto">
            <a:xfrm flipV="1">
              <a:off x="1008" y="836"/>
              <a:ext cx="0" cy="2784"/>
            </a:xfrm>
            <a:prstGeom prst="line">
              <a:avLst/>
            </a:prstGeom>
            <a:noFill/>
            <a:ln w="28575" cap="sq">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7" name="Line 3"/>
            <p:cNvSpPr>
              <a:spLocks noChangeShapeType="1"/>
            </p:cNvSpPr>
            <p:nvPr/>
          </p:nvSpPr>
          <p:spPr bwMode="auto">
            <a:xfrm>
              <a:off x="4224" y="3092"/>
              <a:ext cx="816" cy="192"/>
            </a:xfrm>
            <a:prstGeom prst="line">
              <a:avLst/>
            </a:prstGeom>
            <a:noFill/>
            <a:ln w="28575" cap="sq">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8" name="Line 4"/>
            <p:cNvSpPr>
              <a:spLocks noChangeShapeType="1"/>
            </p:cNvSpPr>
            <p:nvPr/>
          </p:nvSpPr>
          <p:spPr bwMode="auto">
            <a:xfrm flipV="1">
              <a:off x="4224" y="1508"/>
              <a:ext cx="0" cy="2784"/>
            </a:xfrm>
            <a:prstGeom prst="line">
              <a:avLst/>
            </a:prstGeom>
            <a:noFill/>
            <a:ln w="28575" cap="sq">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9" name="AutoShape 5"/>
            <p:cNvSpPr>
              <a:spLocks noChangeArrowheads="1"/>
            </p:cNvSpPr>
            <p:nvPr/>
          </p:nvSpPr>
          <p:spPr bwMode="auto">
            <a:xfrm rot="16204011" flipV="1">
              <a:off x="-144" y="1699"/>
              <a:ext cx="2304" cy="1153"/>
            </a:xfrm>
            <a:prstGeom prst="parallelogram">
              <a:avLst>
                <a:gd name="adj" fmla="val 68172"/>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Line 6"/>
            <p:cNvSpPr>
              <a:spLocks noChangeShapeType="1"/>
            </p:cNvSpPr>
            <p:nvPr/>
          </p:nvSpPr>
          <p:spPr bwMode="auto">
            <a:xfrm flipV="1">
              <a:off x="288" y="1460"/>
              <a:ext cx="1968" cy="1344"/>
            </a:xfrm>
            <a:prstGeom prst="line">
              <a:avLst/>
            </a:prstGeom>
            <a:noFill/>
            <a:ln w="28575" cap="sq">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Line 7"/>
            <p:cNvSpPr>
              <a:spLocks noChangeShapeType="1"/>
            </p:cNvSpPr>
            <p:nvPr/>
          </p:nvSpPr>
          <p:spPr bwMode="auto">
            <a:xfrm flipV="1">
              <a:off x="3312" y="2372"/>
              <a:ext cx="1968" cy="1344"/>
            </a:xfrm>
            <a:prstGeom prst="line">
              <a:avLst/>
            </a:prstGeom>
            <a:noFill/>
            <a:ln w="28575" cap="sq">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2" name="AutoShape 8"/>
            <p:cNvSpPr>
              <a:spLocks noChangeArrowheads="1"/>
            </p:cNvSpPr>
            <p:nvPr/>
          </p:nvSpPr>
          <p:spPr bwMode="auto">
            <a:xfrm rot="16204011" flipV="1">
              <a:off x="3085" y="2455"/>
              <a:ext cx="2256" cy="1129"/>
            </a:xfrm>
            <a:prstGeom prst="parallelogram">
              <a:avLst>
                <a:gd name="adj" fmla="val 68171"/>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3" name="Oval 9"/>
            <p:cNvSpPr>
              <a:spLocks noChangeArrowheads="1"/>
            </p:cNvSpPr>
            <p:nvPr/>
          </p:nvSpPr>
          <p:spPr bwMode="auto">
            <a:xfrm>
              <a:off x="576" y="1796"/>
              <a:ext cx="864" cy="1056"/>
            </a:xfrm>
            <a:prstGeom prst="ellipse">
              <a:avLst/>
            </a:prstGeom>
            <a:noFill/>
            <a:ln w="38100" cap="sq">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4" name="Oval 10"/>
            <p:cNvSpPr>
              <a:spLocks noChangeArrowheads="1"/>
            </p:cNvSpPr>
            <p:nvPr/>
          </p:nvSpPr>
          <p:spPr bwMode="auto">
            <a:xfrm>
              <a:off x="3840" y="2564"/>
              <a:ext cx="733" cy="1008"/>
            </a:xfrm>
            <a:prstGeom prst="ellipse">
              <a:avLst/>
            </a:prstGeom>
            <a:noFill/>
            <a:ln w="38100" cap="sq">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auto">
            <a:xfrm>
              <a:off x="432" y="2180"/>
              <a:ext cx="576" cy="144"/>
            </a:xfrm>
            <a:prstGeom prst="line">
              <a:avLst/>
            </a:prstGeom>
            <a:noFill/>
            <a:ln w="28575">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6" name="Line 12"/>
            <p:cNvSpPr>
              <a:spLocks noChangeShapeType="1"/>
            </p:cNvSpPr>
            <p:nvPr/>
          </p:nvSpPr>
          <p:spPr bwMode="auto">
            <a:xfrm>
              <a:off x="3648" y="2948"/>
              <a:ext cx="576" cy="144"/>
            </a:xfrm>
            <a:prstGeom prst="line">
              <a:avLst/>
            </a:prstGeom>
            <a:noFill/>
            <a:ln w="28575">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Line 13"/>
            <p:cNvSpPr>
              <a:spLocks noChangeShapeType="1"/>
            </p:cNvSpPr>
            <p:nvPr/>
          </p:nvSpPr>
          <p:spPr bwMode="auto">
            <a:xfrm>
              <a:off x="1008" y="2324"/>
              <a:ext cx="2640" cy="624"/>
            </a:xfrm>
            <a:prstGeom prst="line">
              <a:avLst/>
            </a:prstGeom>
            <a:noFill/>
            <a:ln w="28575" cap="sq">
              <a:solidFill>
                <a:srgbClr val="6600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8" name="Line 14"/>
            <p:cNvSpPr>
              <a:spLocks noChangeShapeType="1"/>
            </p:cNvSpPr>
            <p:nvPr/>
          </p:nvSpPr>
          <p:spPr bwMode="auto">
            <a:xfrm>
              <a:off x="1008" y="2324"/>
              <a:ext cx="3456" cy="384"/>
            </a:xfrm>
            <a:prstGeom prst="line">
              <a:avLst/>
            </a:prstGeom>
            <a:noFill/>
            <a:ln w="28575" cap="sq">
              <a:solidFill>
                <a:srgbClr val="6600CC"/>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9" name="Line 15"/>
            <p:cNvSpPr>
              <a:spLocks noChangeShapeType="1"/>
            </p:cNvSpPr>
            <p:nvPr/>
          </p:nvSpPr>
          <p:spPr bwMode="auto">
            <a:xfrm>
              <a:off x="1152" y="1844"/>
              <a:ext cx="3072" cy="1248"/>
            </a:xfrm>
            <a:prstGeom prst="line">
              <a:avLst/>
            </a:prstGeom>
            <a:noFill/>
            <a:ln w="28575" cap="sq">
              <a:solidFill>
                <a:srgbClr val="FF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0" name="Line 16"/>
            <p:cNvSpPr>
              <a:spLocks noChangeShapeType="1"/>
            </p:cNvSpPr>
            <p:nvPr/>
          </p:nvSpPr>
          <p:spPr bwMode="auto">
            <a:xfrm>
              <a:off x="1152" y="1844"/>
              <a:ext cx="3312" cy="864"/>
            </a:xfrm>
            <a:prstGeom prst="line">
              <a:avLst/>
            </a:prstGeom>
            <a:noFill/>
            <a:ln w="38100" cap="sq">
              <a:solidFill>
                <a:srgbClr val="FF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61" name="Object 17"/>
            <p:cNvGraphicFramePr>
              <a:graphicFrameLocks noChangeAspect="1"/>
            </p:cNvGraphicFramePr>
            <p:nvPr/>
          </p:nvGraphicFramePr>
          <p:xfrm>
            <a:off x="672" y="740"/>
            <a:ext cx="223" cy="206"/>
          </p:xfrm>
          <a:graphic>
            <a:graphicData uri="http://schemas.openxmlformats.org/presentationml/2006/ole">
              <mc:AlternateContent xmlns:mc="http://schemas.openxmlformats.org/markup-compatibility/2006">
                <mc:Choice xmlns:v="urn:schemas-microsoft-com:vml" Requires="v">
                  <p:oleObj spid="_x0000_s246143" name="Equation" r:id="rId7" imgW="177492" imgH="164814" progId="Equation.3">
                    <p:embed/>
                  </p:oleObj>
                </mc:Choice>
                <mc:Fallback>
                  <p:oleObj name="Equation" r:id="rId7" imgW="177492" imgH="16481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 y="740"/>
                          <a:ext cx="22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18"/>
            <p:cNvGraphicFramePr>
              <a:graphicFrameLocks noChangeAspect="1"/>
            </p:cNvGraphicFramePr>
            <p:nvPr/>
          </p:nvGraphicFramePr>
          <p:xfrm>
            <a:off x="96" y="2804"/>
            <a:ext cx="175" cy="206"/>
          </p:xfrm>
          <a:graphic>
            <a:graphicData uri="http://schemas.openxmlformats.org/presentationml/2006/ole">
              <mc:AlternateContent xmlns:mc="http://schemas.openxmlformats.org/markup-compatibility/2006">
                <mc:Choice xmlns:v="urn:schemas-microsoft-com:vml" Requires="v">
                  <p:oleObj spid="_x0000_s246144" name="Equation" r:id="rId9" imgW="139579" imgH="164957" progId="Equation.3">
                    <p:embed/>
                  </p:oleObj>
                </mc:Choice>
                <mc:Fallback>
                  <p:oleObj name="Equation" r:id="rId9" imgW="139579"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 y="2804"/>
                          <a:ext cx="17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19"/>
            <p:cNvGraphicFramePr>
              <a:graphicFrameLocks noChangeAspect="1"/>
            </p:cNvGraphicFramePr>
            <p:nvPr/>
          </p:nvGraphicFramePr>
          <p:xfrm>
            <a:off x="816" y="2372"/>
            <a:ext cx="191" cy="222"/>
          </p:xfrm>
          <a:graphic>
            <a:graphicData uri="http://schemas.openxmlformats.org/presentationml/2006/ole">
              <mc:AlternateContent xmlns:mc="http://schemas.openxmlformats.org/markup-compatibility/2006">
                <mc:Choice xmlns:v="urn:schemas-microsoft-com:vml" Requires="v">
                  <p:oleObj spid="_x0000_s246145" name="Equation" r:id="rId11" imgW="152202" imgH="177569" progId="Equation.3">
                    <p:embed/>
                  </p:oleObj>
                </mc:Choice>
                <mc:Fallback>
                  <p:oleObj name="Equation" r:id="rId11" imgW="152202" imgH="17756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 y="2372"/>
                          <a:ext cx="19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20"/>
            <p:cNvGraphicFramePr>
              <a:graphicFrameLocks noChangeAspect="1"/>
            </p:cNvGraphicFramePr>
            <p:nvPr/>
          </p:nvGraphicFramePr>
          <p:xfrm>
            <a:off x="4056" y="1316"/>
            <a:ext cx="271" cy="206"/>
          </p:xfrm>
          <a:graphic>
            <a:graphicData uri="http://schemas.openxmlformats.org/presentationml/2006/ole">
              <mc:AlternateContent xmlns:mc="http://schemas.openxmlformats.org/markup-compatibility/2006">
                <mc:Choice xmlns:v="urn:schemas-microsoft-com:vml" Requires="v">
                  <p:oleObj spid="_x0000_s246146" name="Equation" r:id="rId13" imgW="215619" imgH="164885" progId="Equation.3">
                    <p:embed/>
                  </p:oleObj>
                </mc:Choice>
                <mc:Fallback>
                  <p:oleObj name="Equation" r:id="rId13" imgW="215619" imgH="1648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56" y="1316"/>
                          <a:ext cx="27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21"/>
            <p:cNvGraphicFramePr>
              <a:graphicFrameLocks noChangeAspect="1"/>
            </p:cNvGraphicFramePr>
            <p:nvPr/>
          </p:nvGraphicFramePr>
          <p:xfrm>
            <a:off x="3072" y="3620"/>
            <a:ext cx="223" cy="206"/>
          </p:xfrm>
          <a:graphic>
            <a:graphicData uri="http://schemas.openxmlformats.org/presentationml/2006/ole">
              <mc:AlternateContent xmlns:mc="http://schemas.openxmlformats.org/markup-compatibility/2006">
                <mc:Choice xmlns:v="urn:schemas-microsoft-com:vml" Requires="v">
                  <p:oleObj spid="_x0000_s246147" name="Equation" r:id="rId15" imgW="177492" imgH="164814" progId="Equation.3">
                    <p:embed/>
                  </p:oleObj>
                </mc:Choice>
                <mc:Fallback>
                  <p:oleObj name="Equation" r:id="rId15" imgW="177492" imgH="16481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2" y="3620"/>
                          <a:ext cx="22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22"/>
            <p:cNvGraphicFramePr>
              <a:graphicFrameLocks noChangeAspect="1"/>
            </p:cNvGraphicFramePr>
            <p:nvPr/>
          </p:nvGraphicFramePr>
          <p:xfrm>
            <a:off x="3984" y="3158"/>
            <a:ext cx="239" cy="222"/>
          </p:xfrm>
          <a:graphic>
            <a:graphicData uri="http://schemas.openxmlformats.org/presentationml/2006/ole">
              <mc:AlternateContent xmlns:mc="http://schemas.openxmlformats.org/markup-compatibility/2006">
                <mc:Choice xmlns:v="urn:schemas-microsoft-com:vml" Requires="v">
                  <p:oleObj spid="_x0000_s246148" name="Equation" r:id="rId17" imgW="190335" imgH="177646" progId="Equation.3">
                    <p:embed/>
                  </p:oleObj>
                </mc:Choice>
                <mc:Fallback>
                  <p:oleObj name="Equation" r:id="rId17" imgW="190335"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84" y="3158"/>
                          <a:ext cx="239"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25"/>
            <p:cNvGraphicFramePr>
              <a:graphicFrameLocks noChangeAspect="1"/>
            </p:cNvGraphicFramePr>
            <p:nvPr/>
          </p:nvGraphicFramePr>
          <p:xfrm>
            <a:off x="2392" y="1974"/>
            <a:ext cx="143" cy="158"/>
          </p:xfrm>
          <a:graphic>
            <a:graphicData uri="http://schemas.openxmlformats.org/presentationml/2006/ole">
              <mc:AlternateContent xmlns:mc="http://schemas.openxmlformats.org/markup-compatibility/2006">
                <mc:Choice xmlns:v="urn:schemas-microsoft-com:vml" Requires="v">
                  <p:oleObj spid="_x0000_s246149" name="Equation" r:id="rId19" imgW="114102" imgH="126780" progId="Equation.3">
                    <p:embed/>
                  </p:oleObj>
                </mc:Choice>
                <mc:Fallback>
                  <p:oleObj name="Equation" r:id="rId19" imgW="114102" imgH="1267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92" y="1974"/>
                          <a:ext cx="14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 name="Object 26"/>
            <p:cNvGraphicFramePr>
              <a:graphicFrameLocks noChangeAspect="1"/>
            </p:cNvGraphicFramePr>
            <p:nvPr>
              <p:extLst>
                <p:ext uri="{D42A27DB-BD31-4B8C-83A1-F6EECF244321}">
                  <p14:modId xmlns:p14="http://schemas.microsoft.com/office/powerpoint/2010/main" val="2055519211"/>
                </p:ext>
              </p:extLst>
            </p:nvPr>
          </p:nvGraphicFramePr>
          <p:xfrm>
            <a:off x="2735" y="2271"/>
            <a:ext cx="191" cy="283"/>
          </p:xfrm>
          <a:graphic>
            <a:graphicData uri="http://schemas.openxmlformats.org/presentationml/2006/ole">
              <mc:AlternateContent xmlns:mc="http://schemas.openxmlformats.org/markup-compatibility/2006">
                <mc:Choice xmlns:v="urn:schemas-microsoft-com:vml" Requires="v">
                  <p:oleObj spid="_x0000_s246150" name="Equation" r:id="rId21" imgW="152280" imgH="228600" progId="Equation.DSMT4">
                    <p:embed/>
                  </p:oleObj>
                </mc:Choice>
                <mc:Fallback>
                  <p:oleObj name="Equation" r:id="rId21" imgW="152280" imgH="228600" progId="Equation.DSMT4">
                    <p:embed/>
                    <p:pic>
                      <p:nvPicPr>
                        <p:cNvPr id="0" name=""/>
                        <p:cNvPicPr>
                          <a:picLocks noChangeAspect="1" noChangeArrowheads="1"/>
                        </p:cNvPicPr>
                        <p:nvPr/>
                      </p:nvPicPr>
                      <p:blipFill>
                        <a:blip r:embed="rId22"/>
                        <a:srcRect/>
                        <a:stretch>
                          <a:fillRect/>
                        </a:stretch>
                      </p:blipFill>
                      <p:spPr bwMode="auto">
                        <a:xfrm>
                          <a:off x="2735" y="2271"/>
                          <a:ext cx="19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 name="Object 27"/>
            <p:cNvGraphicFramePr>
              <a:graphicFrameLocks noChangeAspect="1"/>
            </p:cNvGraphicFramePr>
            <p:nvPr/>
          </p:nvGraphicFramePr>
          <p:xfrm>
            <a:off x="1736" y="2180"/>
            <a:ext cx="175" cy="284"/>
          </p:xfrm>
          <a:graphic>
            <a:graphicData uri="http://schemas.openxmlformats.org/presentationml/2006/ole">
              <mc:AlternateContent xmlns:mc="http://schemas.openxmlformats.org/markup-compatibility/2006">
                <mc:Choice xmlns:v="urn:schemas-microsoft-com:vml" Requires="v">
                  <p:oleObj spid="_x0000_s246151" name="Equation" r:id="rId23" imgW="139700" imgH="228600" progId="Equation.3">
                    <p:embed/>
                  </p:oleObj>
                </mc:Choice>
                <mc:Fallback>
                  <p:oleObj name="Equation" r:id="rId23" imgW="13970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36" y="2180"/>
                          <a:ext cx="17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Line 28"/>
            <p:cNvSpPr>
              <a:spLocks noChangeShapeType="1"/>
            </p:cNvSpPr>
            <p:nvPr/>
          </p:nvSpPr>
          <p:spPr bwMode="auto">
            <a:xfrm>
              <a:off x="1008" y="3284"/>
              <a:ext cx="3216" cy="864"/>
            </a:xfrm>
            <a:prstGeom prst="line">
              <a:avLst/>
            </a:prstGeom>
            <a:noFill/>
            <a:ln w="12700" cap="sq">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71" name="Object 29"/>
            <p:cNvGraphicFramePr>
              <a:graphicFrameLocks noChangeAspect="1"/>
            </p:cNvGraphicFramePr>
            <p:nvPr>
              <p:extLst>
                <p:ext uri="{D42A27DB-BD31-4B8C-83A1-F6EECF244321}">
                  <p14:modId xmlns:p14="http://schemas.microsoft.com/office/powerpoint/2010/main" val="579615757"/>
                </p:ext>
              </p:extLst>
            </p:nvPr>
          </p:nvGraphicFramePr>
          <p:xfrm>
            <a:off x="2178" y="3338"/>
            <a:ext cx="491" cy="206"/>
          </p:xfrm>
          <a:graphic>
            <a:graphicData uri="http://schemas.openxmlformats.org/presentationml/2006/ole">
              <mc:AlternateContent xmlns:mc="http://schemas.openxmlformats.org/markup-compatibility/2006">
                <mc:Choice xmlns:v="urn:schemas-microsoft-com:vml" Requires="v">
                  <p:oleObj spid="_x0000_s246152" name="Equation" r:id="rId25" imgW="393480" imgH="164880" progId="Equation.DSMT4">
                    <p:embed/>
                  </p:oleObj>
                </mc:Choice>
                <mc:Fallback>
                  <p:oleObj name="Equation" r:id="rId25" imgW="393480" imgH="164880" progId="Equation.DSMT4">
                    <p:embed/>
                    <p:pic>
                      <p:nvPicPr>
                        <p:cNvPr id="0" name=""/>
                        <p:cNvPicPr>
                          <a:picLocks noChangeAspect="1" noChangeArrowheads="1"/>
                        </p:cNvPicPr>
                        <p:nvPr/>
                      </p:nvPicPr>
                      <p:blipFill>
                        <a:blip r:embed="rId26"/>
                        <a:srcRect/>
                        <a:stretch>
                          <a:fillRect/>
                        </a:stretch>
                      </p:blipFill>
                      <p:spPr bwMode="auto">
                        <a:xfrm>
                          <a:off x="2178" y="3338"/>
                          <a:ext cx="49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 name="Line 30"/>
            <p:cNvSpPr>
              <a:spLocks noChangeShapeType="1"/>
            </p:cNvSpPr>
            <p:nvPr/>
          </p:nvSpPr>
          <p:spPr bwMode="auto">
            <a:xfrm flipV="1">
              <a:off x="1008" y="1844"/>
              <a:ext cx="144" cy="480"/>
            </a:xfrm>
            <a:prstGeom prst="line">
              <a:avLst/>
            </a:prstGeom>
            <a:noFill/>
            <a:ln w="12700" cap="sq">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3" name="Line 31"/>
            <p:cNvSpPr>
              <a:spLocks noChangeShapeType="1"/>
            </p:cNvSpPr>
            <p:nvPr/>
          </p:nvSpPr>
          <p:spPr bwMode="auto">
            <a:xfrm flipV="1">
              <a:off x="4224" y="2660"/>
              <a:ext cx="240" cy="432"/>
            </a:xfrm>
            <a:prstGeom prst="line">
              <a:avLst/>
            </a:prstGeom>
            <a:noFill/>
            <a:ln w="12700" cap="sq">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74" name="Object 32"/>
            <p:cNvGraphicFramePr>
              <a:graphicFrameLocks noChangeAspect="1"/>
            </p:cNvGraphicFramePr>
            <p:nvPr/>
          </p:nvGraphicFramePr>
          <p:xfrm>
            <a:off x="4344" y="2780"/>
            <a:ext cx="191" cy="206"/>
          </p:xfrm>
          <a:graphic>
            <a:graphicData uri="http://schemas.openxmlformats.org/presentationml/2006/ole">
              <mc:AlternateContent xmlns:mc="http://schemas.openxmlformats.org/markup-compatibility/2006">
                <mc:Choice xmlns:v="urn:schemas-microsoft-com:vml" Requires="v">
                  <p:oleObj spid="_x0000_s246153" name="Equation" r:id="rId27" imgW="152268" imgH="164957" progId="Equation.3">
                    <p:embed/>
                  </p:oleObj>
                </mc:Choice>
                <mc:Fallback>
                  <p:oleObj name="Equation" r:id="rId27" imgW="152268"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44" y="2780"/>
                          <a:ext cx="19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 name="Object 33"/>
            <p:cNvGraphicFramePr>
              <a:graphicFrameLocks noChangeAspect="1"/>
            </p:cNvGraphicFramePr>
            <p:nvPr/>
          </p:nvGraphicFramePr>
          <p:xfrm>
            <a:off x="1056" y="1892"/>
            <a:ext cx="238" cy="284"/>
          </p:xfrm>
          <a:graphic>
            <a:graphicData uri="http://schemas.openxmlformats.org/presentationml/2006/ole">
              <mc:AlternateContent xmlns:mc="http://schemas.openxmlformats.org/markup-compatibility/2006">
                <mc:Choice xmlns:v="urn:schemas-microsoft-com:vml" Requires="v">
                  <p:oleObj spid="_x0000_s246154" name="Equation" r:id="rId29" imgW="190500" imgH="228600" progId="Equation.3">
                    <p:embed/>
                  </p:oleObj>
                </mc:Choice>
                <mc:Fallback>
                  <p:oleObj name="Equation" r:id="rId29" imgW="190500" imgH="2286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56" y="1892"/>
                          <a:ext cx="23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 name="Object 34"/>
            <p:cNvGraphicFramePr>
              <a:graphicFrameLocks noChangeAspect="1"/>
            </p:cNvGraphicFramePr>
            <p:nvPr/>
          </p:nvGraphicFramePr>
          <p:xfrm>
            <a:off x="1056" y="1556"/>
            <a:ext cx="605" cy="254"/>
          </p:xfrm>
          <a:graphic>
            <a:graphicData uri="http://schemas.openxmlformats.org/presentationml/2006/ole">
              <mc:AlternateContent xmlns:mc="http://schemas.openxmlformats.org/markup-compatibility/2006">
                <mc:Choice xmlns:v="urn:schemas-microsoft-com:vml" Requires="v">
                  <p:oleObj spid="_x0000_s246155" name="Equation" r:id="rId31" imgW="482391" imgH="203112" progId="Equation.3">
                    <p:embed/>
                  </p:oleObj>
                </mc:Choice>
                <mc:Fallback>
                  <p:oleObj name="Equation" r:id="rId31" imgW="482391" imgH="203112"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6" y="1556"/>
                          <a:ext cx="60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 name="Object 35"/>
            <p:cNvGraphicFramePr>
              <a:graphicFrameLocks noChangeAspect="1"/>
            </p:cNvGraphicFramePr>
            <p:nvPr/>
          </p:nvGraphicFramePr>
          <p:xfrm>
            <a:off x="4272" y="2324"/>
            <a:ext cx="684" cy="253"/>
          </p:xfrm>
          <a:graphic>
            <a:graphicData uri="http://schemas.openxmlformats.org/presentationml/2006/ole">
              <mc:AlternateContent xmlns:mc="http://schemas.openxmlformats.org/markup-compatibility/2006">
                <mc:Choice xmlns:v="urn:schemas-microsoft-com:vml" Requires="v">
                  <p:oleObj spid="_x0000_s246156" name="Equation" r:id="rId33" imgW="545626" imgH="203024" progId="Equation.3">
                    <p:embed/>
                  </p:oleObj>
                </mc:Choice>
                <mc:Fallback>
                  <p:oleObj name="Equation" r:id="rId33" imgW="545626" imgH="203024"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72" y="2324"/>
                          <a:ext cx="68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36"/>
            <p:cNvGraphicFramePr>
              <a:graphicFrameLocks noChangeAspect="1"/>
            </p:cNvGraphicFramePr>
            <p:nvPr/>
          </p:nvGraphicFramePr>
          <p:xfrm>
            <a:off x="5040" y="3236"/>
            <a:ext cx="191" cy="206"/>
          </p:xfrm>
          <a:graphic>
            <a:graphicData uri="http://schemas.openxmlformats.org/presentationml/2006/ole">
              <mc:AlternateContent xmlns:mc="http://schemas.openxmlformats.org/markup-compatibility/2006">
                <mc:Choice xmlns:v="urn:schemas-microsoft-com:vml" Requires="v">
                  <p:oleObj spid="_x0000_s246157" name="Equation" r:id="rId35" imgW="152268" imgH="164957" progId="Equation.3">
                    <p:embed/>
                  </p:oleObj>
                </mc:Choice>
                <mc:Fallback>
                  <p:oleObj name="Equation" r:id="rId35" imgW="152268" imgH="164957"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40" y="3236"/>
                          <a:ext cx="19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Line 37"/>
            <p:cNvSpPr>
              <a:spLocks noChangeShapeType="1"/>
            </p:cNvSpPr>
            <p:nvPr/>
          </p:nvSpPr>
          <p:spPr bwMode="auto">
            <a:xfrm>
              <a:off x="144" y="2132"/>
              <a:ext cx="288" cy="48"/>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80" name="Object 38"/>
              <p:cNvSpPr txBox="1"/>
              <p:nvPr/>
            </p:nvSpPr>
            <p:spPr bwMode="auto">
              <a:xfrm>
                <a:off x="752475" y="4859338"/>
                <a:ext cx="1552258" cy="53181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Sup>
                        <m:sSubSupPr>
                          <m:ctrlPr>
                            <a:rPr lang="zh-CN" altLang="en-US" sz="2400" i="1">
                              <a:solidFill>
                                <a:srgbClr val="000000"/>
                              </a:solidFill>
                              <a:latin typeface="Cambria Math" charset="0"/>
                            </a:rPr>
                          </m:ctrlPr>
                        </m:sSubSupPr>
                        <m:e>
                          <m:r>
                            <a:rPr lang="zh-CN" altLang="en-US" sz="2400" i="1">
                              <a:solidFill>
                                <a:srgbClr val="000000"/>
                              </a:solidFill>
                              <a:latin typeface="Cambria Math" panose="02040503050406030204" pitchFamily="18" charset="0"/>
                            </a:rPr>
                            <m:t>𝜌</m:t>
                          </m:r>
                        </m:e>
                        <m:sub>
                          <m:r>
                            <a:rPr lang="zh-CN" altLang="en-US" sz="2400" i="1">
                              <a:solidFill>
                                <a:srgbClr val="000000"/>
                              </a:solidFill>
                              <a:latin typeface="Cambria Math" panose="02040503050406030204" pitchFamily="18" charset="0"/>
                            </a:rPr>
                            <m:t>0</m:t>
                          </m:r>
                        </m:sub>
                        <m:sup>
                          <m:r>
                            <a:rPr lang="zh-CN" altLang="en-US" sz="2400" i="1">
                              <a:solidFill>
                                <a:srgbClr val="000000"/>
                              </a:solidFill>
                              <a:latin typeface="Cambria Math" panose="02040503050406030204" pitchFamily="18" charset="0"/>
                            </a:rPr>
                            <m:t>2</m:t>
                          </m:r>
                        </m:sup>
                      </m:sSubSup>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charset="0"/>
                            </a:rPr>
                          </m:ctrlPr>
                        </m:sSupPr>
                        <m:e>
                          <m:r>
                            <a:rPr lang="zh-CN" altLang="en-US" sz="2400" i="1">
                              <a:solidFill>
                                <a:srgbClr val="000000"/>
                              </a:solidFill>
                              <a:latin typeface="Cambria Math" panose="02040503050406030204" pitchFamily="18" charset="0"/>
                            </a:rPr>
                            <m:t>𝑧</m:t>
                          </m:r>
                        </m:e>
                        <m:sup>
                          <m:r>
                            <a:rPr lang="zh-CN" altLang="en-US" sz="2400" i="1">
                              <a:solidFill>
                                <a:srgbClr val="000000"/>
                              </a:solidFill>
                              <a:latin typeface="Cambria Math" panose="02040503050406030204" pitchFamily="18" charset="0"/>
                            </a:rPr>
                            <m:t>2</m:t>
                          </m:r>
                        </m:sup>
                      </m:sSup>
                    </m:oMath>
                  </m:oMathPara>
                </a14:m>
                <a:endParaRPr lang="zh-CN" altLang="en-US" sz="2400" dirty="0"/>
              </a:p>
            </p:txBody>
          </p:sp>
        </mc:Choice>
        <mc:Fallback xmlns="">
          <p:sp>
            <p:nvSpPr>
              <p:cNvPr id="80" name="Object 38"/>
              <p:cNvSpPr txBox="1">
                <a:spLocks noRot="1" noChangeAspect="1" noMove="1" noResize="1" noEditPoints="1" noAdjustHandles="1" noChangeArrowheads="1" noChangeShapeType="1" noTextEdit="1"/>
              </p:cNvSpPr>
              <p:nvPr/>
            </p:nvSpPr>
            <p:spPr bwMode="auto">
              <a:xfrm>
                <a:off x="752475" y="4859338"/>
                <a:ext cx="1552258" cy="531812"/>
              </a:xfrm>
              <a:prstGeom prst="rect">
                <a:avLst/>
              </a:prstGeom>
              <a:blipFill>
                <a:blip r:embed="rId37"/>
                <a:stretch>
                  <a:fillRect l="-117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Object 39"/>
              <p:cNvSpPr txBox="1"/>
              <p:nvPr/>
            </p:nvSpPr>
            <p:spPr bwMode="auto">
              <a:xfrm>
                <a:off x="7023100" y="4824413"/>
                <a:ext cx="1551377" cy="50482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zh-CN" altLang="en-US" sz="2400" i="1">
                              <a:solidFill>
                                <a:srgbClr val="000000"/>
                              </a:solidFill>
                              <a:latin typeface="Cambria Math" charset="0"/>
                            </a:rPr>
                          </m:ctrlPr>
                        </m:sSupPr>
                        <m:e>
                          <m:r>
                            <a:rPr lang="zh-CN" altLang="en-US" sz="2400" i="1">
                              <a:solidFill>
                                <a:srgbClr val="000000"/>
                              </a:solidFill>
                              <a:latin typeface="Cambria Math" panose="02040503050406030204" pitchFamily="18" charset="0"/>
                            </a:rPr>
                            <m:t>𝜌</m:t>
                          </m:r>
                        </m:e>
                        <m:sup>
                          <m:r>
                            <a:rPr lang="zh-CN" altLang="en-US" sz="2400" i="1">
                              <a:solidFill>
                                <a:srgbClr val="000000"/>
                              </a:solidFill>
                              <a:latin typeface="Cambria Math" panose="02040503050406030204" pitchFamily="18" charset="0"/>
                            </a:rPr>
                            <m:t>2</m:t>
                          </m:r>
                        </m:sup>
                      </m:sSup>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charset="0"/>
                            </a:rPr>
                          </m:ctrlPr>
                        </m:sSupPr>
                        <m:e>
                          <m:r>
                            <a:rPr lang="zh-CN" altLang="en-US" sz="2400" i="1">
                              <a:solidFill>
                                <a:srgbClr val="000000"/>
                              </a:solidFill>
                              <a:latin typeface="Cambria Math" panose="02040503050406030204" pitchFamily="18" charset="0"/>
                            </a:rPr>
                            <m:t>𝑧</m:t>
                          </m:r>
                        </m:e>
                        <m:sup>
                          <m:r>
                            <a:rPr lang="zh-CN" altLang="en-US" sz="2400" i="1">
                              <a:solidFill>
                                <a:srgbClr val="000000"/>
                              </a:solidFill>
                              <a:latin typeface="Cambria Math" panose="02040503050406030204" pitchFamily="18" charset="0"/>
                            </a:rPr>
                            <m:t>2</m:t>
                          </m:r>
                        </m:sup>
                      </m:sSup>
                    </m:oMath>
                  </m:oMathPara>
                </a14:m>
                <a:endParaRPr lang="zh-CN" altLang="en-US" sz="1800" dirty="0"/>
              </a:p>
            </p:txBody>
          </p:sp>
        </mc:Choice>
        <mc:Fallback xmlns="">
          <p:sp>
            <p:nvSpPr>
              <p:cNvPr id="81" name="Object 39"/>
              <p:cNvSpPr txBox="1">
                <a:spLocks noRot="1" noChangeAspect="1" noMove="1" noResize="1" noEditPoints="1" noAdjustHandles="1" noChangeArrowheads="1" noChangeShapeType="1" noTextEdit="1"/>
              </p:cNvSpPr>
              <p:nvPr/>
            </p:nvSpPr>
            <p:spPr bwMode="auto">
              <a:xfrm>
                <a:off x="7023100" y="4824413"/>
                <a:ext cx="1551377" cy="504825"/>
              </a:xfrm>
              <a:prstGeom prst="rect">
                <a:avLst/>
              </a:prstGeom>
              <a:blipFill>
                <a:blip r:embed="rId38"/>
                <a:stretch>
                  <a:fillRect l="-1176" b="-3614"/>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405441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8"/>
          <p:cNvGraphicFramePr>
            <a:graphicFrameLocks noChangeAspect="1"/>
          </p:cNvGraphicFramePr>
          <p:nvPr>
            <p:extLst>
              <p:ext uri="{D42A27DB-BD31-4B8C-83A1-F6EECF244321}">
                <p14:modId xmlns:p14="http://schemas.microsoft.com/office/powerpoint/2010/main" val="1905922176"/>
              </p:ext>
            </p:extLst>
          </p:nvPr>
        </p:nvGraphicFramePr>
        <p:xfrm>
          <a:off x="179512" y="907235"/>
          <a:ext cx="4019550" cy="514350"/>
        </p:xfrm>
        <a:graphic>
          <a:graphicData uri="http://schemas.openxmlformats.org/presentationml/2006/ole">
            <mc:AlternateContent xmlns:mc="http://schemas.openxmlformats.org/markup-compatibility/2006">
              <mc:Choice xmlns:v="urn:schemas-microsoft-com:vml" Requires="v">
                <p:oleObj spid="_x0000_s247267" name="Equation" r:id="rId3" imgW="2171700" imgH="279400" progId="Equation.DSMT4">
                  <p:embed/>
                </p:oleObj>
              </mc:Choice>
              <mc:Fallback>
                <p:oleObj name="Equation" r:id="rId3" imgW="2171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07235"/>
                        <a:ext cx="4019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39"/>
          <p:cNvGraphicFramePr>
            <a:graphicFrameLocks noChangeAspect="1"/>
          </p:cNvGraphicFramePr>
          <p:nvPr>
            <p:extLst>
              <p:ext uri="{D42A27DB-BD31-4B8C-83A1-F6EECF244321}">
                <p14:modId xmlns:p14="http://schemas.microsoft.com/office/powerpoint/2010/main" val="3587560668"/>
              </p:ext>
            </p:extLst>
          </p:nvPr>
        </p:nvGraphicFramePr>
        <p:xfrm>
          <a:off x="107504" y="1843860"/>
          <a:ext cx="4645025" cy="495300"/>
        </p:xfrm>
        <a:graphic>
          <a:graphicData uri="http://schemas.openxmlformats.org/presentationml/2006/ole">
            <mc:AlternateContent xmlns:mc="http://schemas.openxmlformats.org/markup-compatibility/2006">
              <mc:Choice xmlns:v="urn:schemas-microsoft-com:vml" Requires="v">
                <p:oleObj spid="_x0000_s247268" name="Equation" r:id="rId5" imgW="2603500" imgH="279400" progId="Equation.DSMT4">
                  <p:embed/>
                </p:oleObj>
              </mc:Choice>
              <mc:Fallback>
                <p:oleObj name="Equation" r:id="rId5" imgW="2603500" imgH="279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843860"/>
                        <a:ext cx="46450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40"/>
          <p:cNvGraphicFramePr>
            <a:graphicFrameLocks noChangeAspect="1"/>
          </p:cNvGraphicFramePr>
          <p:nvPr>
            <p:extLst>
              <p:ext uri="{D42A27DB-BD31-4B8C-83A1-F6EECF244321}">
                <p14:modId xmlns:p14="http://schemas.microsoft.com/office/powerpoint/2010/main" val="3640156785"/>
              </p:ext>
            </p:extLst>
          </p:nvPr>
        </p:nvGraphicFramePr>
        <p:xfrm>
          <a:off x="355600" y="2456635"/>
          <a:ext cx="4000500" cy="522288"/>
        </p:xfrm>
        <a:graphic>
          <a:graphicData uri="http://schemas.openxmlformats.org/presentationml/2006/ole">
            <mc:AlternateContent xmlns:mc="http://schemas.openxmlformats.org/markup-compatibility/2006">
              <mc:Choice xmlns:v="urn:schemas-microsoft-com:vml" Requires="v">
                <p:oleObj spid="_x0000_s247269" name="Equation" r:id="rId7" imgW="2222280" imgH="291960" progId="Equation.DSMT4">
                  <p:embed/>
                </p:oleObj>
              </mc:Choice>
              <mc:Fallback>
                <p:oleObj name="Equation" r:id="rId7" imgW="2222280" imgH="291960" progId="Equation.DSMT4">
                  <p:embed/>
                  <p:pic>
                    <p:nvPicPr>
                      <p:cNvPr id="0" name=""/>
                      <p:cNvPicPr>
                        <a:picLocks noChangeAspect="1" noChangeArrowheads="1"/>
                      </p:cNvPicPr>
                      <p:nvPr/>
                    </p:nvPicPr>
                    <p:blipFill>
                      <a:blip r:embed="rId8"/>
                      <a:srcRect/>
                      <a:stretch>
                        <a:fillRect/>
                      </a:stretch>
                    </p:blipFill>
                    <p:spPr bwMode="auto">
                      <a:xfrm>
                        <a:off x="355600" y="2456635"/>
                        <a:ext cx="4000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1"/>
          <p:cNvGraphicFramePr>
            <a:graphicFrameLocks noChangeAspect="1"/>
          </p:cNvGraphicFramePr>
          <p:nvPr>
            <p:extLst>
              <p:ext uri="{D42A27DB-BD31-4B8C-83A1-F6EECF244321}">
                <p14:modId xmlns:p14="http://schemas.microsoft.com/office/powerpoint/2010/main" val="2062864406"/>
              </p:ext>
            </p:extLst>
          </p:nvPr>
        </p:nvGraphicFramePr>
        <p:xfrm>
          <a:off x="353888" y="3067823"/>
          <a:ext cx="3929063" cy="790575"/>
        </p:xfrm>
        <a:graphic>
          <a:graphicData uri="http://schemas.openxmlformats.org/presentationml/2006/ole">
            <mc:AlternateContent xmlns:mc="http://schemas.openxmlformats.org/markup-compatibility/2006">
              <mc:Choice xmlns:v="urn:schemas-microsoft-com:vml" Requires="v">
                <p:oleObj spid="_x0000_s247270" name="Equation" r:id="rId9" imgW="2260440" imgH="457200" progId="Equation.DSMT4">
                  <p:embed/>
                </p:oleObj>
              </mc:Choice>
              <mc:Fallback>
                <p:oleObj name="Equation" r:id="rId9" imgW="2260440" imgH="457200" progId="Equation.DSMT4">
                  <p:embed/>
                  <p:pic>
                    <p:nvPicPr>
                      <p:cNvPr id="0" name=""/>
                      <p:cNvPicPr>
                        <a:picLocks noChangeAspect="1" noChangeArrowheads="1"/>
                      </p:cNvPicPr>
                      <p:nvPr/>
                    </p:nvPicPr>
                    <p:blipFill>
                      <a:blip r:embed="rId10"/>
                      <a:srcRect/>
                      <a:stretch>
                        <a:fillRect/>
                      </a:stretch>
                    </p:blipFill>
                    <p:spPr bwMode="auto">
                      <a:xfrm>
                        <a:off x="353888" y="3067823"/>
                        <a:ext cx="3929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2"/>
          <p:cNvGraphicFramePr>
            <a:graphicFrameLocks noChangeAspect="1"/>
          </p:cNvGraphicFramePr>
          <p:nvPr>
            <p:extLst>
              <p:ext uri="{D42A27DB-BD31-4B8C-83A1-F6EECF244321}">
                <p14:modId xmlns:p14="http://schemas.microsoft.com/office/powerpoint/2010/main" val="2944817072"/>
              </p:ext>
            </p:extLst>
          </p:nvPr>
        </p:nvGraphicFramePr>
        <p:xfrm>
          <a:off x="287338" y="4868048"/>
          <a:ext cx="4025900" cy="792162"/>
        </p:xfrm>
        <a:graphic>
          <a:graphicData uri="http://schemas.openxmlformats.org/presentationml/2006/ole">
            <mc:AlternateContent xmlns:mc="http://schemas.openxmlformats.org/markup-compatibility/2006">
              <mc:Choice xmlns:v="urn:schemas-microsoft-com:vml" Requires="v">
                <p:oleObj spid="_x0000_s247271" name="Equation" r:id="rId11" imgW="2120900" imgH="419100" progId="Equation.DSMT4">
                  <p:embed/>
                </p:oleObj>
              </mc:Choice>
              <mc:Fallback>
                <p:oleObj name="Equation" r:id="rId11" imgW="2120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338" y="4868048"/>
                        <a:ext cx="40259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3"/>
          <p:cNvGraphicFramePr>
            <a:graphicFrameLocks noChangeAspect="1"/>
          </p:cNvGraphicFramePr>
          <p:nvPr>
            <p:extLst>
              <p:ext uri="{D42A27DB-BD31-4B8C-83A1-F6EECF244321}">
                <p14:modId xmlns:p14="http://schemas.microsoft.com/office/powerpoint/2010/main" val="1569384702"/>
              </p:ext>
            </p:extLst>
          </p:nvPr>
        </p:nvGraphicFramePr>
        <p:xfrm>
          <a:off x="250825" y="5560198"/>
          <a:ext cx="4051300" cy="792162"/>
        </p:xfrm>
        <a:graphic>
          <a:graphicData uri="http://schemas.openxmlformats.org/presentationml/2006/ole">
            <mc:AlternateContent xmlns:mc="http://schemas.openxmlformats.org/markup-compatibility/2006">
              <mc:Choice xmlns:v="urn:schemas-microsoft-com:vml" Requires="v">
                <p:oleObj spid="_x0000_s247272" name="Equation" r:id="rId13" imgW="2133600" imgH="419100" progId="Equation.DSMT4">
                  <p:embed/>
                </p:oleObj>
              </mc:Choice>
              <mc:Fallback>
                <p:oleObj name="Equation" r:id="rId13" imgW="21336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5560198"/>
                        <a:ext cx="40513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48"/>
          <p:cNvGrpSpPr>
            <a:grpSpLocks/>
          </p:cNvGrpSpPr>
          <p:nvPr/>
        </p:nvGrpSpPr>
        <p:grpSpPr bwMode="auto">
          <a:xfrm>
            <a:off x="4832351" y="692696"/>
            <a:ext cx="3995737" cy="2913062"/>
            <a:chOff x="1243" y="890"/>
            <a:chExt cx="4373" cy="3190"/>
          </a:xfrm>
        </p:grpSpPr>
        <p:sp>
          <p:nvSpPr>
            <p:cNvPr id="9" name="Line 5"/>
            <p:cNvSpPr>
              <a:spLocks noChangeShapeType="1"/>
            </p:cNvSpPr>
            <p:nvPr/>
          </p:nvSpPr>
          <p:spPr bwMode="auto">
            <a:xfrm>
              <a:off x="2109" y="1076"/>
              <a:ext cx="0" cy="2620"/>
            </a:xfrm>
            <a:prstGeom prst="line">
              <a:avLst/>
            </a:prstGeom>
            <a:noFill/>
            <a:ln w="28575">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Oval 6"/>
            <p:cNvSpPr>
              <a:spLocks noChangeArrowheads="1"/>
            </p:cNvSpPr>
            <p:nvPr/>
          </p:nvSpPr>
          <p:spPr bwMode="auto">
            <a:xfrm>
              <a:off x="2064" y="2341"/>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Oval 7"/>
            <p:cNvSpPr>
              <a:spLocks noChangeArrowheads="1"/>
            </p:cNvSpPr>
            <p:nvPr/>
          </p:nvSpPr>
          <p:spPr bwMode="auto">
            <a:xfrm>
              <a:off x="2064" y="1661"/>
              <a:ext cx="96" cy="96"/>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Line 8"/>
            <p:cNvSpPr>
              <a:spLocks noChangeShapeType="1"/>
            </p:cNvSpPr>
            <p:nvPr/>
          </p:nvSpPr>
          <p:spPr bwMode="auto">
            <a:xfrm>
              <a:off x="2112" y="1735"/>
              <a:ext cx="2880" cy="28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Line 9"/>
            <p:cNvSpPr>
              <a:spLocks noChangeShapeType="1"/>
            </p:cNvSpPr>
            <p:nvPr/>
          </p:nvSpPr>
          <p:spPr bwMode="auto">
            <a:xfrm flipV="1">
              <a:off x="2112" y="2024"/>
              <a:ext cx="2880" cy="38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Object 10"/>
            <p:cNvGraphicFramePr>
              <a:graphicFrameLocks noChangeAspect="1"/>
            </p:cNvGraphicFramePr>
            <p:nvPr/>
          </p:nvGraphicFramePr>
          <p:xfrm>
            <a:off x="1840" y="1488"/>
            <a:ext cx="272" cy="356"/>
          </p:xfrm>
          <a:graphic>
            <a:graphicData uri="http://schemas.openxmlformats.org/presentationml/2006/ole">
              <mc:AlternateContent xmlns:mc="http://schemas.openxmlformats.org/markup-compatibility/2006">
                <mc:Choice xmlns:v="urn:schemas-microsoft-com:vml" Requires="v">
                  <p:oleObj spid="_x0000_s247273" name="Equation" r:id="rId15" imgW="164885" imgH="215619" progId="Equation.3">
                    <p:embed/>
                  </p:oleObj>
                </mc:Choice>
                <mc:Fallback>
                  <p:oleObj name="Equation" r:id="rId15" imgW="164885" imgH="21561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40" y="1488"/>
                          <a:ext cx="272"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p:cNvGraphicFramePr>
              <a:graphicFrameLocks noChangeAspect="1"/>
            </p:cNvGraphicFramePr>
            <p:nvPr/>
          </p:nvGraphicFramePr>
          <p:xfrm>
            <a:off x="1824" y="2236"/>
            <a:ext cx="293" cy="356"/>
          </p:xfrm>
          <a:graphic>
            <a:graphicData uri="http://schemas.openxmlformats.org/presentationml/2006/ole">
              <mc:AlternateContent xmlns:mc="http://schemas.openxmlformats.org/markup-compatibility/2006">
                <mc:Choice xmlns:v="urn:schemas-microsoft-com:vml" Requires="v">
                  <p:oleObj spid="_x0000_s247274" name="Equation" r:id="rId17" imgW="177569" imgH="215619" progId="Equation.3">
                    <p:embed/>
                  </p:oleObj>
                </mc:Choice>
                <mc:Fallback>
                  <p:oleObj name="Equation" r:id="rId17" imgW="177569" imgH="21561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4" y="2236"/>
                          <a:ext cx="293"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p:cNvGraphicFramePr>
              <a:graphicFrameLocks noChangeAspect="1"/>
            </p:cNvGraphicFramePr>
            <p:nvPr/>
          </p:nvGraphicFramePr>
          <p:xfrm>
            <a:off x="3102" y="1478"/>
            <a:ext cx="210" cy="376"/>
          </p:xfrm>
          <a:graphic>
            <a:graphicData uri="http://schemas.openxmlformats.org/presentationml/2006/ole">
              <mc:AlternateContent xmlns:mc="http://schemas.openxmlformats.org/markup-compatibility/2006">
                <mc:Choice xmlns:v="urn:schemas-microsoft-com:vml" Requires="v">
                  <p:oleObj spid="_x0000_s247275" name="Equation" r:id="rId19" imgW="126890" imgH="228402" progId="Equation.DSMT4">
                    <p:embed/>
                  </p:oleObj>
                </mc:Choice>
                <mc:Fallback>
                  <p:oleObj name="Equation" r:id="rId19" imgW="126890" imgH="228402"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02" y="1478"/>
                          <a:ext cx="210"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3"/>
            <p:cNvGraphicFramePr>
              <a:graphicFrameLocks noChangeAspect="1"/>
            </p:cNvGraphicFramePr>
            <p:nvPr/>
          </p:nvGraphicFramePr>
          <p:xfrm>
            <a:off x="2698" y="2246"/>
            <a:ext cx="230" cy="377"/>
          </p:xfrm>
          <a:graphic>
            <a:graphicData uri="http://schemas.openxmlformats.org/presentationml/2006/ole">
              <mc:AlternateContent xmlns:mc="http://schemas.openxmlformats.org/markup-compatibility/2006">
                <mc:Choice xmlns:v="urn:schemas-microsoft-com:vml" Requires="v">
                  <p:oleObj spid="_x0000_s247276" name="Equation" r:id="rId21" imgW="139700" imgH="228600" progId="Equation.DSMT4">
                    <p:embed/>
                  </p:oleObj>
                </mc:Choice>
                <mc:Fallback>
                  <p:oleObj name="Equation" r:id="rId21" imgW="13970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8" y="2246"/>
                          <a:ext cx="230"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p:cNvGraphicFramePr>
              <a:graphicFrameLocks noChangeAspect="1"/>
            </p:cNvGraphicFramePr>
            <p:nvPr/>
          </p:nvGraphicFramePr>
          <p:xfrm>
            <a:off x="4834" y="1200"/>
            <a:ext cx="734" cy="335"/>
          </p:xfrm>
          <a:graphic>
            <a:graphicData uri="http://schemas.openxmlformats.org/presentationml/2006/ole">
              <mc:AlternateContent xmlns:mc="http://schemas.openxmlformats.org/markup-compatibility/2006">
                <mc:Choice xmlns:v="urn:schemas-microsoft-com:vml" Requires="v">
                  <p:oleObj spid="_x0000_s247277" name="Equation" r:id="rId23" imgW="444307" imgH="203112" progId="Equation.3">
                    <p:embed/>
                  </p:oleObj>
                </mc:Choice>
                <mc:Fallback>
                  <p:oleObj name="Equation" r:id="rId23" imgW="444307" imgH="20311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34" y="1200"/>
                          <a:ext cx="734"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5"/>
            <p:cNvSpPr>
              <a:spLocks noChangeShapeType="1"/>
            </p:cNvSpPr>
            <p:nvPr/>
          </p:nvSpPr>
          <p:spPr bwMode="auto">
            <a:xfrm>
              <a:off x="4608" y="2646"/>
              <a:ext cx="1008" cy="240"/>
            </a:xfrm>
            <a:prstGeom prst="line">
              <a:avLst/>
            </a:prstGeom>
            <a:noFill/>
            <a:ln w="28575" cap="sq">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Line 16"/>
            <p:cNvSpPr>
              <a:spLocks noChangeShapeType="1"/>
            </p:cNvSpPr>
            <p:nvPr/>
          </p:nvSpPr>
          <p:spPr bwMode="auto">
            <a:xfrm flipV="1">
              <a:off x="4558" y="1056"/>
              <a:ext cx="0" cy="3024"/>
            </a:xfrm>
            <a:prstGeom prst="line">
              <a:avLst/>
            </a:prstGeom>
            <a:noFill/>
            <a:ln w="28575" cap="sq">
              <a:solidFill>
                <a:srgbClr val="0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Line 17"/>
            <p:cNvSpPr>
              <a:spLocks noChangeShapeType="1"/>
            </p:cNvSpPr>
            <p:nvPr/>
          </p:nvSpPr>
          <p:spPr bwMode="auto">
            <a:xfrm flipV="1">
              <a:off x="3606" y="1950"/>
              <a:ext cx="1968" cy="1344"/>
            </a:xfrm>
            <a:prstGeom prst="line">
              <a:avLst/>
            </a:prstGeom>
            <a:noFill/>
            <a:ln w="28575" cap="sq">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AutoShape 18"/>
            <p:cNvSpPr>
              <a:spLocks noChangeArrowheads="1"/>
            </p:cNvSpPr>
            <p:nvPr/>
          </p:nvSpPr>
          <p:spPr bwMode="auto">
            <a:xfrm rot="16204011" flipV="1">
              <a:off x="3469" y="2003"/>
              <a:ext cx="2256" cy="1129"/>
            </a:xfrm>
            <a:prstGeom prst="parallelogram">
              <a:avLst>
                <a:gd name="adj" fmla="val 68171"/>
              </a:avLst>
            </a:prstGeom>
            <a:noFill/>
            <a:ln w="12700" cap="sq">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Line 19"/>
            <p:cNvSpPr>
              <a:spLocks noChangeShapeType="1"/>
            </p:cNvSpPr>
            <p:nvPr/>
          </p:nvSpPr>
          <p:spPr bwMode="auto">
            <a:xfrm flipH="1" flipV="1">
              <a:off x="1824" y="2016"/>
              <a:ext cx="2054" cy="4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Line 20"/>
            <p:cNvSpPr>
              <a:spLocks noChangeShapeType="1"/>
            </p:cNvSpPr>
            <p:nvPr/>
          </p:nvSpPr>
          <p:spPr bwMode="auto">
            <a:xfrm flipV="1">
              <a:off x="1474" y="1611"/>
              <a:ext cx="1296" cy="912"/>
            </a:xfrm>
            <a:prstGeom prst="line">
              <a:avLst/>
            </a:prstGeom>
            <a:noFill/>
            <a:ln w="28575" cap="sq">
              <a:solidFill>
                <a:srgbClr val="000000"/>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5" name="Object 21"/>
            <p:cNvGraphicFramePr>
              <a:graphicFrameLocks noChangeAspect="1"/>
            </p:cNvGraphicFramePr>
            <p:nvPr/>
          </p:nvGraphicFramePr>
          <p:xfrm>
            <a:off x="4874" y="1750"/>
            <a:ext cx="251" cy="272"/>
          </p:xfrm>
          <a:graphic>
            <a:graphicData uri="http://schemas.openxmlformats.org/presentationml/2006/ole">
              <mc:AlternateContent xmlns:mc="http://schemas.openxmlformats.org/markup-compatibility/2006">
                <mc:Choice xmlns:v="urn:schemas-microsoft-com:vml" Requires="v">
                  <p:oleObj spid="_x0000_s247278" name="Equation" r:id="rId25" imgW="152268" imgH="164957" progId="Equation.3">
                    <p:embed/>
                  </p:oleObj>
                </mc:Choice>
                <mc:Fallback>
                  <p:oleObj name="Equation" r:id="rId25" imgW="152268" imgH="164957"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74" y="1750"/>
                          <a:ext cx="251"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Line 22"/>
            <p:cNvSpPr>
              <a:spLocks noChangeShapeType="1"/>
            </p:cNvSpPr>
            <p:nvPr/>
          </p:nvSpPr>
          <p:spPr bwMode="auto">
            <a:xfrm>
              <a:off x="2112" y="3360"/>
              <a:ext cx="2496" cy="62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7" name="Object 23"/>
            <p:cNvGraphicFramePr>
              <a:graphicFrameLocks noChangeAspect="1"/>
            </p:cNvGraphicFramePr>
            <p:nvPr/>
          </p:nvGraphicFramePr>
          <p:xfrm>
            <a:off x="3206" y="3376"/>
            <a:ext cx="272" cy="272"/>
          </p:xfrm>
          <a:graphic>
            <a:graphicData uri="http://schemas.openxmlformats.org/presentationml/2006/ole">
              <mc:AlternateContent xmlns:mc="http://schemas.openxmlformats.org/markup-compatibility/2006">
                <mc:Choice xmlns:v="urn:schemas-microsoft-com:vml" Requires="v">
                  <p:oleObj spid="_x0000_s247279" name="Equation" r:id="rId27" imgW="164885" imgH="164885" progId="Equation.3">
                    <p:embed/>
                  </p:oleObj>
                </mc:Choice>
                <mc:Fallback>
                  <p:oleObj name="Equation" r:id="rId27" imgW="164885" imgH="16488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06" y="3376"/>
                          <a:ext cx="27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Line 24"/>
            <p:cNvSpPr>
              <a:spLocks noChangeShapeType="1"/>
            </p:cNvSpPr>
            <p:nvPr/>
          </p:nvSpPr>
          <p:spPr bwMode="auto">
            <a:xfrm flipH="1" flipV="1">
              <a:off x="3878" y="2478"/>
              <a:ext cx="743" cy="17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Line 25"/>
            <p:cNvSpPr>
              <a:spLocks noChangeShapeType="1"/>
            </p:cNvSpPr>
            <p:nvPr/>
          </p:nvSpPr>
          <p:spPr bwMode="auto">
            <a:xfrm flipH="1">
              <a:off x="1655" y="1706"/>
              <a:ext cx="181"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Line 26"/>
            <p:cNvSpPr>
              <a:spLocks noChangeShapeType="1"/>
            </p:cNvSpPr>
            <p:nvPr/>
          </p:nvSpPr>
          <p:spPr bwMode="auto">
            <a:xfrm flipH="1">
              <a:off x="1701" y="2387"/>
              <a:ext cx="1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Line 27"/>
            <p:cNvSpPr>
              <a:spLocks noChangeShapeType="1"/>
            </p:cNvSpPr>
            <p:nvPr/>
          </p:nvSpPr>
          <p:spPr bwMode="auto">
            <a:xfrm>
              <a:off x="1791" y="1706"/>
              <a:ext cx="0" cy="681"/>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2" name="Object 28"/>
            <p:cNvGraphicFramePr>
              <a:graphicFrameLocks noChangeAspect="1"/>
            </p:cNvGraphicFramePr>
            <p:nvPr/>
          </p:nvGraphicFramePr>
          <p:xfrm>
            <a:off x="1655" y="1842"/>
            <a:ext cx="230" cy="293"/>
          </p:xfrm>
          <a:graphic>
            <a:graphicData uri="http://schemas.openxmlformats.org/presentationml/2006/ole">
              <mc:AlternateContent xmlns:mc="http://schemas.openxmlformats.org/markup-compatibility/2006">
                <mc:Choice xmlns:v="urn:schemas-microsoft-com:vml" Requires="v">
                  <p:oleObj spid="_x0000_s247280" name="Equation" r:id="rId29" imgW="139579" imgH="177646" progId="Equation.DSMT4">
                    <p:embed/>
                  </p:oleObj>
                </mc:Choice>
                <mc:Fallback>
                  <p:oleObj name="Equation" r:id="rId29" imgW="139579" imgH="177646"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55" y="1842"/>
                          <a:ext cx="230" cy="29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37"/>
            <p:cNvGraphicFramePr>
              <a:graphicFrameLocks noChangeAspect="1"/>
            </p:cNvGraphicFramePr>
            <p:nvPr/>
          </p:nvGraphicFramePr>
          <p:xfrm>
            <a:off x="2109" y="1344"/>
            <a:ext cx="608" cy="335"/>
          </p:xfrm>
          <a:graphic>
            <a:graphicData uri="http://schemas.openxmlformats.org/presentationml/2006/ole">
              <mc:AlternateContent xmlns:mc="http://schemas.openxmlformats.org/markup-compatibility/2006">
                <mc:Choice xmlns:v="urn:schemas-microsoft-com:vml" Requires="v">
                  <p:oleObj spid="_x0000_s247281" name="Equation" r:id="rId31" imgW="368140" imgH="203112" progId="Equation.DSMT4">
                    <p:embed/>
                  </p:oleObj>
                </mc:Choice>
                <mc:Fallback>
                  <p:oleObj name="Equation" r:id="rId31" imgW="368140" imgH="203112"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09" y="1344"/>
                          <a:ext cx="608"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44"/>
            <p:cNvGraphicFramePr>
              <a:graphicFrameLocks noChangeAspect="1"/>
            </p:cNvGraphicFramePr>
            <p:nvPr/>
          </p:nvGraphicFramePr>
          <p:xfrm>
            <a:off x="4558" y="890"/>
            <a:ext cx="273" cy="293"/>
          </p:xfrm>
          <a:graphic>
            <a:graphicData uri="http://schemas.openxmlformats.org/presentationml/2006/ole">
              <mc:AlternateContent xmlns:mc="http://schemas.openxmlformats.org/markup-compatibility/2006">
                <mc:Choice xmlns:v="urn:schemas-microsoft-com:vml" Requires="v">
                  <p:oleObj spid="_x0000_s247282" name="Equation" r:id="rId33" imgW="164814" imgH="177492" progId="Equation.DSMT4">
                    <p:embed/>
                  </p:oleObj>
                </mc:Choice>
                <mc:Fallback>
                  <p:oleObj name="Equation" r:id="rId33" imgW="164814" imgH="177492"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558" y="890"/>
                          <a:ext cx="273"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45"/>
            <p:cNvGraphicFramePr>
              <a:graphicFrameLocks noChangeAspect="1"/>
            </p:cNvGraphicFramePr>
            <p:nvPr/>
          </p:nvGraphicFramePr>
          <p:xfrm>
            <a:off x="3470" y="2976"/>
            <a:ext cx="273" cy="335"/>
          </p:xfrm>
          <a:graphic>
            <a:graphicData uri="http://schemas.openxmlformats.org/presentationml/2006/ole">
              <mc:AlternateContent xmlns:mc="http://schemas.openxmlformats.org/markup-compatibility/2006">
                <mc:Choice xmlns:v="urn:schemas-microsoft-com:vml" Requires="v">
                  <p:oleObj spid="_x0000_s247283" name="Equation" r:id="rId35" imgW="164957" imgH="203024" progId="Equation.DSMT4">
                    <p:embed/>
                  </p:oleObj>
                </mc:Choice>
                <mc:Fallback>
                  <p:oleObj name="Equation" r:id="rId35" imgW="164957" imgH="203024"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470" y="2976"/>
                          <a:ext cx="273"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46"/>
            <p:cNvGraphicFramePr>
              <a:graphicFrameLocks noChangeAspect="1"/>
            </p:cNvGraphicFramePr>
            <p:nvPr/>
          </p:nvGraphicFramePr>
          <p:xfrm>
            <a:off x="2073" y="890"/>
            <a:ext cx="210" cy="230"/>
          </p:xfrm>
          <a:graphic>
            <a:graphicData uri="http://schemas.openxmlformats.org/presentationml/2006/ole">
              <mc:AlternateContent xmlns:mc="http://schemas.openxmlformats.org/markup-compatibility/2006">
                <mc:Choice xmlns:v="urn:schemas-microsoft-com:vml" Requires="v">
                  <p:oleObj spid="_x0000_s247284" name="Equation" r:id="rId37" imgW="126835" imgH="139518" progId="Equation.DSMT4">
                    <p:embed/>
                  </p:oleObj>
                </mc:Choice>
                <mc:Fallback>
                  <p:oleObj name="Equation" r:id="rId37" imgW="126835" imgH="139518"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073" y="890"/>
                          <a:ext cx="210"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47"/>
            <p:cNvGraphicFramePr>
              <a:graphicFrameLocks noChangeAspect="1"/>
            </p:cNvGraphicFramePr>
            <p:nvPr/>
          </p:nvGraphicFramePr>
          <p:xfrm>
            <a:off x="1243" y="2478"/>
            <a:ext cx="231" cy="272"/>
          </p:xfrm>
          <a:graphic>
            <a:graphicData uri="http://schemas.openxmlformats.org/presentationml/2006/ole">
              <mc:AlternateContent xmlns:mc="http://schemas.openxmlformats.org/markup-compatibility/2006">
                <mc:Choice xmlns:v="urn:schemas-microsoft-com:vml" Requires="v">
                  <p:oleObj spid="_x0000_s247285" name="Equation" r:id="rId39" imgW="139579" imgH="164957" progId="Equation.DSMT4">
                    <p:embed/>
                  </p:oleObj>
                </mc:Choice>
                <mc:Fallback>
                  <p:oleObj name="Equation" r:id="rId39" imgW="139579" imgH="164957"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243" y="2478"/>
                          <a:ext cx="231"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8" name="Object 49"/>
          <p:cNvGraphicFramePr>
            <a:graphicFrameLocks noChangeAspect="1"/>
          </p:cNvGraphicFramePr>
          <p:nvPr>
            <p:extLst>
              <p:ext uri="{D42A27DB-BD31-4B8C-83A1-F6EECF244321}">
                <p14:modId xmlns:p14="http://schemas.microsoft.com/office/powerpoint/2010/main" val="1035303849"/>
              </p:ext>
            </p:extLst>
          </p:nvPr>
        </p:nvGraphicFramePr>
        <p:xfrm>
          <a:off x="968375" y="1472385"/>
          <a:ext cx="650875" cy="334963"/>
        </p:xfrm>
        <a:graphic>
          <a:graphicData uri="http://schemas.openxmlformats.org/presentationml/2006/ole">
            <mc:AlternateContent xmlns:mc="http://schemas.openxmlformats.org/markup-compatibility/2006">
              <mc:Choice xmlns:v="urn:schemas-microsoft-com:vml" Requires="v">
                <p:oleObj spid="_x0000_s247286" name="Equation" r:id="rId41" imgW="342603" imgH="177646" progId="Equation.DSMT4">
                  <p:embed/>
                </p:oleObj>
              </mc:Choice>
              <mc:Fallback>
                <p:oleObj name="Equation" r:id="rId41" imgW="342603" imgH="177646"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968375" y="1472385"/>
                        <a:ext cx="650875"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50"/>
          <p:cNvGraphicFramePr>
            <a:graphicFrameLocks noChangeAspect="1"/>
          </p:cNvGraphicFramePr>
          <p:nvPr>
            <p:extLst>
              <p:ext uri="{D42A27DB-BD31-4B8C-83A1-F6EECF244321}">
                <p14:modId xmlns:p14="http://schemas.microsoft.com/office/powerpoint/2010/main" val="4244140122"/>
              </p:ext>
            </p:extLst>
          </p:nvPr>
        </p:nvGraphicFramePr>
        <p:xfrm>
          <a:off x="2024063" y="1458098"/>
          <a:ext cx="819150" cy="311150"/>
        </p:xfrm>
        <a:graphic>
          <a:graphicData uri="http://schemas.openxmlformats.org/presentationml/2006/ole">
            <mc:AlternateContent xmlns:mc="http://schemas.openxmlformats.org/markup-compatibility/2006">
              <mc:Choice xmlns:v="urn:schemas-microsoft-com:vml" Requires="v">
                <p:oleObj spid="_x0000_s247287" name="Equation" r:id="rId43" imgW="431613" imgH="165028" progId="Equation.DSMT4">
                  <p:embed/>
                </p:oleObj>
              </mc:Choice>
              <mc:Fallback>
                <p:oleObj name="Equation" r:id="rId43" imgW="431613" imgH="165028"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024063" y="1458098"/>
                        <a:ext cx="8191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51"/>
          <p:cNvGraphicFramePr>
            <a:graphicFrameLocks noChangeAspect="1"/>
          </p:cNvGraphicFramePr>
          <p:nvPr>
            <p:extLst>
              <p:ext uri="{D42A27DB-BD31-4B8C-83A1-F6EECF244321}">
                <p14:modId xmlns:p14="http://schemas.microsoft.com/office/powerpoint/2010/main" val="2851289679"/>
              </p:ext>
            </p:extLst>
          </p:nvPr>
        </p:nvGraphicFramePr>
        <p:xfrm>
          <a:off x="976313" y="4614048"/>
          <a:ext cx="1012825" cy="336550"/>
        </p:xfrm>
        <a:graphic>
          <a:graphicData uri="http://schemas.openxmlformats.org/presentationml/2006/ole">
            <mc:AlternateContent xmlns:mc="http://schemas.openxmlformats.org/markup-compatibility/2006">
              <mc:Choice xmlns:v="urn:schemas-microsoft-com:vml" Requires="v">
                <p:oleObj spid="_x0000_s247288" name="Equation" r:id="rId45" imgW="532937" imgH="177646" progId="Equation.DSMT4">
                  <p:embed/>
                </p:oleObj>
              </mc:Choice>
              <mc:Fallback>
                <p:oleObj name="Equation" r:id="rId45" imgW="532937" imgH="177646"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976313" y="4614048"/>
                        <a:ext cx="10128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52"/>
          <p:cNvGraphicFramePr>
            <a:graphicFrameLocks noChangeAspect="1"/>
          </p:cNvGraphicFramePr>
          <p:nvPr>
            <p:extLst>
              <p:ext uri="{D42A27DB-BD31-4B8C-83A1-F6EECF244321}">
                <p14:modId xmlns:p14="http://schemas.microsoft.com/office/powerpoint/2010/main" val="801504518"/>
              </p:ext>
            </p:extLst>
          </p:nvPr>
        </p:nvGraphicFramePr>
        <p:xfrm>
          <a:off x="2268538" y="4626748"/>
          <a:ext cx="676275" cy="384175"/>
        </p:xfrm>
        <a:graphic>
          <a:graphicData uri="http://schemas.openxmlformats.org/presentationml/2006/ole">
            <mc:AlternateContent xmlns:mc="http://schemas.openxmlformats.org/markup-compatibility/2006">
              <mc:Choice xmlns:v="urn:schemas-microsoft-com:vml" Requires="v">
                <p:oleObj spid="_x0000_s247289" name="Equation" r:id="rId47" imgW="355292" imgH="203024" progId="Equation.DSMT4">
                  <p:embed/>
                </p:oleObj>
              </mc:Choice>
              <mc:Fallback>
                <p:oleObj name="Equation" r:id="rId47" imgW="355292" imgH="203024"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268538" y="4626748"/>
                        <a:ext cx="676275"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Text Box 53"/>
          <p:cNvSpPr txBox="1">
            <a:spLocks noChangeArrowheads="1"/>
          </p:cNvSpPr>
          <p:nvPr/>
        </p:nvSpPr>
        <p:spPr bwMode="auto">
          <a:xfrm>
            <a:off x="5267325" y="3799660"/>
            <a:ext cx="28479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两列波在</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点的振幅</a:t>
            </a:r>
          </a:p>
          <a:p>
            <a:pPr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p>
        </p:txBody>
      </p:sp>
      <p:sp>
        <p:nvSpPr>
          <p:cNvPr id="43" name="Text Box 54"/>
          <p:cNvSpPr txBox="1">
            <a:spLocks noChangeArrowheads="1"/>
          </p:cNvSpPr>
          <p:nvPr/>
        </p:nvSpPr>
        <p:spPr bwMode="auto">
          <a:xfrm>
            <a:off x="5267325" y="5096648"/>
            <a:ext cx="28479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两列波在</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点的相位</a:t>
            </a:r>
          </a:p>
          <a:p>
            <a:pPr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kr</a:t>
            </a:r>
            <a:r>
              <a:rPr lang="en-US" altLang="zh-CN" b="0" baseline="-25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kr</a:t>
            </a:r>
            <a:r>
              <a:rPr lang="en-US" altLang="zh-CN" b="0" baseline="-250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p:txBody>
      </p:sp>
      <p:graphicFrame>
        <p:nvGraphicFramePr>
          <p:cNvPr id="44" name="Object 55"/>
          <p:cNvGraphicFramePr>
            <a:graphicFrameLocks noChangeAspect="1"/>
          </p:cNvGraphicFramePr>
          <p:nvPr>
            <p:extLst>
              <p:ext uri="{D42A27DB-BD31-4B8C-83A1-F6EECF244321}">
                <p14:modId xmlns:p14="http://schemas.microsoft.com/office/powerpoint/2010/main" val="4117761786"/>
              </p:ext>
            </p:extLst>
          </p:nvPr>
        </p:nvGraphicFramePr>
        <p:xfrm>
          <a:off x="352301" y="3859985"/>
          <a:ext cx="3282950" cy="717550"/>
        </p:xfrm>
        <a:graphic>
          <a:graphicData uri="http://schemas.openxmlformats.org/presentationml/2006/ole">
            <mc:AlternateContent xmlns:mc="http://schemas.openxmlformats.org/markup-compatibility/2006">
              <mc:Choice xmlns:v="urn:schemas-microsoft-com:vml" Requires="v">
                <p:oleObj spid="_x0000_s247290" name="Equation" r:id="rId49" imgW="1904760" imgH="419040" progId="Equation.DSMT4">
                  <p:embed/>
                </p:oleObj>
              </mc:Choice>
              <mc:Fallback>
                <p:oleObj name="Equation" r:id="rId49" imgW="1904760" imgH="419040" progId="Equation.DSMT4">
                  <p:embed/>
                  <p:pic>
                    <p:nvPicPr>
                      <p:cNvPr id="0" name=""/>
                      <p:cNvPicPr>
                        <a:picLocks noChangeAspect="1" noChangeArrowheads="1"/>
                      </p:cNvPicPr>
                      <p:nvPr/>
                    </p:nvPicPr>
                    <p:blipFill>
                      <a:blip r:embed="rId50"/>
                      <a:srcRect/>
                      <a:stretch>
                        <a:fillRect/>
                      </a:stretch>
                    </p:blipFill>
                    <p:spPr bwMode="auto">
                      <a:xfrm>
                        <a:off x="352301" y="3859985"/>
                        <a:ext cx="32829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851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63453625"/>
              </p:ext>
            </p:extLst>
          </p:nvPr>
        </p:nvGraphicFramePr>
        <p:xfrm>
          <a:off x="899592" y="980728"/>
          <a:ext cx="7172325" cy="836613"/>
        </p:xfrm>
        <a:graphic>
          <a:graphicData uri="http://schemas.openxmlformats.org/presentationml/2006/ole">
            <mc:AlternateContent xmlns:mc="http://schemas.openxmlformats.org/markup-compatibility/2006">
              <mc:Choice xmlns:v="urn:schemas-microsoft-com:vml" Requires="v">
                <p:oleObj spid="_x0000_s247911" name="Equation" r:id="rId3" imgW="3594100" imgH="419100" progId="Equation.DSMT4">
                  <p:embed/>
                </p:oleObj>
              </mc:Choice>
              <mc:Fallback>
                <p:oleObj name="Equation" r:id="rId3" imgW="35941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80728"/>
                        <a:ext cx="7172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5648346"/>
              </p:ext>
            </p:extLst>
          </p:nvPr>
        </p:nvGraphicFramePr>
        <p:xfrm>
          <a:off x="840854" y="1880841"/>
          <a:ext cx="7413625" cy="879475"/>
        </p:xfrm>
        <a:graphic>
          <a:graphicData uri="http://schemas.openxmlformats.org/presentationml/2006/ole">
            <mc:AlternateContent xmlns:mc="http://schemas.openxmlformats.org/markup-compatibility/2006">
              <mc:Choice xmlns:v="urn:schemas-microsoft-com:vml" Requires="v">
                <p:oleObj spid="_x0000_s247912" name="Equation" r:id="rId5" imgW="3530600" imgH="419100" progId="Equation.DSMT4">
                  <p:embed/>
                </p:oleObj>
              </mc:Choice>
              <mc:Fallback>
                <p:oleObj name="Equation" r:id="rId5" imgW="3530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854" y="1880841"/>
                        <a:ext cx="74136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5"/>
          <p:cNvGraphicFramePr>
            <a:graphicFrameLocks noChangeAspect="1"/>
          </p:cNvGraphicFramePr>
          <p:nvPr>
            <p:extLst>
              <p:ext uri="{D42A27DB-BD31-4B8C-83A1-F6EECF244321}">
                <p14:modId xmlns:p14="http://schemas.microsoft.com/office/powerpoint/2010/main" val="1331155956"/>
              </p:ext>
            </p:extLst>
          </p:nvPr>
        </p:nvGraphicFramePr>
        <p:xfrm>
          <a:off x="3571354" y="2925416"/>
          <a:ext cx="4043363" cy="492125"/>
        </p:xfrm>
        <a:graphic>
          <a:graphicData uri="http://schemas.openxmlformats.org/presentationml/2006/ole">
            <mc:AlternateContent xmlns:mc="http://schemas.openxmlformats.org/markup-compatibility/2006">
              <mc:Choice xmlns:v="urn:schemas-microsoft-com:vml" Requires="v">
                <p:oleObj spid="_x0000_s247913" name="Equation" r:id="rId7" imgW="1955800" imgH="241300" progId="Equation.DSMT4">
                  <p:embed/>
                </p:oleObj>
              </mc:Choice>
              <mc:Fallback>
                <p:oleObj name="Equation" r:id="rId7" imgW="1955800" imgH="241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354" y="2925416"/>
                        <a:ext cx="4043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591005889"/>
              </p:ext>
            </p:extLst>
          </p:nvPr>
        </p:nvGraphicFramePr>
        <p:xfrm>
          <a:off x="586854" y="3536603"/>
          <a:ext cx="8024813" cy="858838"/>
        </p:xfrm>
        <a:graphic>
          <a:graphicData uri="http://schemas.openxmlformats.org/presentationml/2006/ole">
            <mc:AlternateContent xmlns:mc="http://schemas.openxmlformats.org/markup-compatibility/2006">
              <mc:Choice xmlns:v="urn:schemas-microsoft-com:vml" Requires="v">
                <p:oleObj spid="_x0000_s247914" name="Equation" r:id="rId9" imgW="3911600" imgH="419100" progId="Equation.DSMT4">
                  <p:embed/>
                </p:oleObj>
              </mc:Choice>
              <mc:Fallback>
                <p:oleObj name="Equation" r:id="rId9" imgW="39116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854" y="3536603"/>
                        <a:ext cx="8024813"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val="4282077547"/>
              </p:ext>
            </p:extLst>
          </p:nvPr>
        </p:nvGraphicFramePr>
        <p:xfrm>
          <a:off x="583679" y="4493866"/>
          <a:ext cx="6108700" cy="863600"/>
        </p:xfrm>
        <a:graphic>
          <a:graphicData uri="http://schemas.openxmlformats.org/presentationml/2006/ole">
            <mc:AlternateContent xmlns:mc="http://schemas.openxmlformats.org/markup-compatibility/2006">
              <mc:Choice xmlns:v="urn:schemas-microsoft-com:vml" Requires="v">
                <p:oleObj spid="_x0000_s247915" name="Equation" r:id="rId11" imgW="2971800" imgH="419100" progId="Equation.DSMT4">
                  <p:embed/>
                </p:oleObj>
              </mc:Choice>
              <mc:Fallback>
                <p:oleObj name="Equation" r:id="rId11" imgW="29718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679" y="4493866"/>
                        <a:ext cx="6108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8"/>
          <p:cNvSpPr txBox="1">
            <a:spLocks noChangeArrowheads="1"/>
          </p:cNvSpPr>
          <p:nvPr/>
        </p:nvSpPr>
        <p:spPr bwMode="auto">
          <a:xfrm>
            <a:off x="459854" y="2955578"/>
            <a:ext cx="29321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spcBef>
                <a:spcPct val="50000"/>
              </a:spcBef>
              <a:defRPr/>
            </a:pPr>
            <a:r>
              <a:rPr kumimoji="1"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合成的复振幅为 </a:t>
            </a:r>
          </a:p>
        </p:txBody>
      </p:sp>
    </p:spTree>
    <p:extLst>
      <p:ext uri="{BB962C8B-B14F-4D97-AF65-F5344CB8AC3E}">
        <p14:creationId xmlns:p14="http://schemas.microsoft.com/office/powerpoint/2010/main" val="1008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4"/>
          <a:stretch>
            <a:fillRect/>
          </a:stretch>
        </p:blipFill>
        <p:spPr>
          <a:xfrm>
            <a:off x="5317869" y="3140968"/>
            <a:ext cx="1501774" cy="2538210"/>
          </a:xfrm>
          <a:prstGeom prst="rect">
            <a:avLst/>
          </a:prstGeom>
        </p:spPr>
      </p:pic>
      <p:sp>
        <p:nvSpPr>
          <p:cNvPr id="22" name="Text Box 4"/>
          <p:cNvSpPr txBox="1">
            <a:spLocks noChangeArrowheads="1"/>
          </p:cNvSpPr>
          <p:nvPr/>
        </p:nvSpPr>
        <p:spPr bwMode="invGray">
          <a:xfrm>
            <a:off x="586532" y="675187"/>
            <a:ext cx="7272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强度分布：</a:t>
            </a:r>
          </a:p>
        </p:txBody>
      </p:sp>
      <p:sp>
        <p:nvSpPr>
          <p:cNvPr id="23" name="Text Box 7"/>
          <p:cNvSpPr txBox="1">
            <a:spLocks noChangeArrowheads="1"/>
          </p:cNvSpPr>
          <p:nvPr/>
        </p:nvSpPr>
        <p:spPr bwMode="invGray">
          <a:xfrm>
            <a:off x="499220" y="2281784"/>
            <a:ext cx="35655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其中：</a:t>
            </a:r>
          </a:p>
        </p:txBody>
      </p:sp>
      <p:graphicFrame>
        <p:nvGraphicFramePr>
          <p:cNvPr id="24" name="对象 1"/>
          <p:cNvGraphicFramePr>
            <a:graphicFrameLocks noChangeAspect="1"/>
          </p:cNvGraphicFramePr>
          <p:nvPr>
            <p:extLst>
              <p:ext uri="{D42A27DB-BD31-4B8C-83A1-F6EECF244321}">
                <p14:modId xmlns:p14="http://schemas.microsoft.com/office/powerpoint/2010/main" val="432442485"/>
              </p:ext>
            </p:extLst>
          </p:nvPr>
        </p:nvGraphicFramePr>
        <p:xfrm>
          <a:off x="527795" y="1149896"/>
          <a:ext cx="8088312" cy="920750"/>
        </p:xfrm>
        <a:graphic>
          <a:graphicData uri="http://schemas.openxmlformats.org/presentationml/2006/ole">
            <mc:AlternateContent xmlns:mc="http://schemas.openxmlformats.org/markup-compatibility/2006">
              <mc:Choice xmlns:v="urn:schemas-microsoft-com:vml" Requires="v">
                <p:oleObj spid="_x0000_s228523" name="Equation" r:id="rId5" imgW="3213100" imgH="368300" progId="Equation.DSMT4">
                  <p:embed/>
                </p:oleObj>
              </mc:Choice>
              <mc:Fallback>
                <p:oleObj name="Equation" r:id="rId5" imgW="3213100" imgH="368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95" y="1149896"/>
                        <a:ext cx="80883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9"/>
          <p:cNvGraphicFramePr>
            <a:graphicFrameLocks noChangeAspect="1"/>
          </p:cNvGraphicFramePr>
          <p:nvPr>
            <p:extLst>
              <p:ext uri="{D42A27DB-BD31-4B8C-83A1-F6EECF244321}">
                <p14:modId xmlns:p14="http://schemas.microsoft.com/office/powerpoint/2010/main" val="3831957639"/>
              </p:ext>
            </p:extLst>
          </p:nvPr>
        </p:nvGraphicFramePr>
        <p:xfrm>
          <a:off x="2124820" y="2057946"/>
          <a:ext cx="1497012" cy="903288"/>
        </p:xfrm>
        <a:graphic>
          <a:graphicData uri="http://schemas.openxmlformats.org/presentationml/2006/ole">
            <mc:AlternateContent xmlns:mc="http://schemas.openxmlformats.org/markup-compatibility/2006">
              <mc:Choice xmlns:v="urn:schemas-microsoft-com:vml" Requires="v">
                <p:oleObj spid="_x0000_s228524" r:id="rId7" imgW="647419" imgH="393529" progId="Equation.3">
                  <p:embed/>
                </p:oleObj>
              </mc:Choice>
              <mc:Fallback>
                <p:oleObj r:id="rId7" imgW="647419"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820" y="2057946"/>
                        <a:ext cx="1497012"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11"/>
          <p:cNvSpPr txBox="1">
            <a:spLocks noChangeArrowheads="1"/>
          </p:cNvSpPr>
          <p:nvPr/>
        </p:nvSpPr>
        <p:spPr bwMode="auto">
          <a:xfrm>
            <a:off x="4572745" y="2281784"/>
            <a:ext cx="29876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eaLnBrk="0" hangingPunct="0">
              <a:spcBef>
                <a:spcPct val="50000"/>
              </a:spcBef>
              <a:defRPr/>
            </a:pPr>
            <a:r>
              <a:rPr kumimoji="1"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从一个孔中出射的光波在屏中心的强度 </a:t>
            </a:r>
          </a:p>
        </p:txBody>
      </p:sp>
      <p:sp>
        <p:nvSpPr>
          <p:cNvPr id="27" name="Line 13"/>
          <p:cNvSpPr>
            <a:spLocks noChangeShapeType="1"/>
          </p:cNvSpPr>
          <p:nvPr/>
        </p:nvSpPr>
        <p:spPr bwMode="auto">
          <a:xfrm>
            <a:off x="1054051" y="3689348"/>
            <a:ext cx="0" cy="1511300"/>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Line 14"/>
          <p:cNvSpPr>
            <a:spLocks noChangeShapeType="1"/>
          </p:cNvSpPr>
          <p:nvPr/>
        </p:nvSpPr>
        <p:spPr bwMode="auto">
          <a:xfrm>
            <a:off x="190451" y="4410073"/>
            <a:ext cx="4175125" cy="0"/>
          </a:xfrm>
          <a:prstGeom prst="line">
            <a:avLst/>
          </a:prstGeom>
          <a:noFill/>
          <a:ln w="9525">
            <a:solidFill>
              <a:srgbClr val="00206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Rectangle 15"/>
          <p:cNvSpPr>
            <a:spLocks noChangeArrowheads="1"/>
          </p:cNvSpPr>
          <p:nvPr/>
        </p:nvSpPr>
        <p:spPr bwMode="auto">
          <a:xfrm>
            <a:off x="981026" y="3978273"/>
            <a:ext cx="144462" cy="144463"/>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Rectangle 16"/>
          <p:cNvSpPr>
            <a:spLocks noChangeArrowheads="1"/>
          </p:cNvSpPr>
          <p:nvPr/>
        </p:nvSpPr>
        <p:spPr bwMode="auto">
          <a:xfrm>
            <a:off x="981026" y="4697411"/>
            <a:ext cx="144462" cy="144462"/>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endParaRPr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Line 17"/>
          <p:cNvSpPr>
            <a:spLocks noChangeShapeType="1"/>
          </p:cNvSpPr>
          <p:nvPr/>
        </p:nvSpPr>
        <p:spPr bwMode="auto">
          <a:xfrm>
            <a:off x="4365576" y="3473448"/>
            <a:ext cx="0" cy="1873250"/>
          </a:xfrm>
          <a:prstGeom prst="line">
            <a:avLst/>
          </a:prstGeom>
          <a:noFill/>
          <a:ln w="9525">
            <a:solidFill>
              <a:srgbClr val="00206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Line 18"/>
          <p:cNvSpPr>
            <a:spLocks noChangeShapeType="1"/>
          </p:cNvSpPr>
          <p:nvPr/>
        </p:nvSpPr>
        <p:spPr bwMode="auto">
          <a:xfrm>
            <a:off x="1054051" y="4049711"/>
            <a:ext cx="3311525" cy="0"/>
          </a:xfrm>
          <a:prstGeom prst="line">
            <a:avLst/>
          </a:prstGeom>
          <a:noFill/>
          <a:ln w="9525">
            <a:solidFill>
              <a:srgbClr val="00206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Line 19"/>
          <p:cNvSpPr>
            <a:spLocks noChangeShapeType="1"/>
          </p:cNvSpPr>
          <p:nvPr/>
        </p:nvSpPr>
        <p:spPr bwMode="auto">
          <a:xfrm>
            <a:off x="1054051" y="4049711"/>
            <a:ext cx="3311525" cy="3603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4" name="Object 22"/>
          <p:cNvGraphicFramePr>
            <a:graphicFrameLocks noChangeAspect="1"/>
          </p:cNvGraphicFramePr>
          <p:nvPr>
            <p:extLst>
              <p:ext uri="{D42A27DB-BD31-4B8C-83A1-F6EECF244321}">
                <p14:modId xmlns:p14="http://schemas.microsoft.com/office/powerpoint/2010/main" val="437199193"/>
              </p:ext>
            </p:extLst>
          </p:nvPr>
        </p:nvGraphicFramePr>
        <p:xfrm>
          <a:off x="2565351" y="5048248"/>
          <a:ext cx="369887" cy="369888"/>
        </p:xfrm>
        <a:graphic>
          <a:graphicData uri="http://schemas.openxmlformats.org/presentationml/2006/ole">
            <mc:AlternateContent xmlns:mc="http://schemas.openxmlformats.org/markup-compatibility/2006">
              <mc:Choice xmlns:v="urn:schemas-microsoft-com:vml" Requires="v">
                <p:oleObj spid="_x0000_s228525" name="公式" r:id="rId9" imgW="164885" imgH="164885" progId="Equation.3">
                  <p:embed/>
                </p:oleObj>
              </mc:Choice>
              <mc:Fallback>
                <p:oleObj name="公式" r:id="rId9" imgW="164885" imgH="1648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5351" y="5048248"/>
                        <a:ext cx="36988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 name="Line 23"/>
          <p:cNvSpPr>
            <a:spLocks noChangeShapeType="1"/>
          </p:cNvSpPr>
          <p:nvPr/>
        </p:nvSpPr>
        <p:spPr bwMode="auto">
          <a:xfrm>
            <a:off x="1054051" y="4986336"/>
            <a:ext cx="3311525" cy="0"/>
          </a:xfrm>
          <a:prstGeom prst="line">
            <a:avLst/>
          </a:prstGeom>
          <a:noFill/>
          <a:ln w="952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6" name="Object 24"/>
          <p:cNvGraphicFramePr>
            <a:graphicFrameLocks noChangeAspect="1"/>
          </p:cNvGraphicFramePr>
          <p:nvPr>
            <p:extLst>
              <p:ext uri="{D42A27DB-BD31-4B8C-83A1-F6EECF244321}">
                <p14:modId xmlns:p14="http://schemas.microsoft.com/office/powerpoint/2010/main" val="3958495504"/>
              </p:ext>
            </p:extLst>
          </p:nvPr>
        </p:nvGraphicFramePr>
        <p:xfrm>
          <a:off x="4438601" y="4194173"/>
          <a:ext cx="341312" cy="511175"/>
        </p:xfrm>
        <a:graphic>
          <a:graphicData uri="http://schemas.openxmlformats.org/presentationml/2006/ole">
            <mc:AlternateContent xmlns:mc="http://schemas.openxmlformats.org/markup-compatibility/2006">
              <mc:Choice xmlns:v="urn:schemas-microsoft-com:vml" Requires="v">
                <p:oleObj spid="_x0000_s228526" name="Equation" r:id="rId11" imgW="152334" imgH="228501" progId="Equation.DSMT4">
                  <p:embed/>
                </p:oleObj>
              </mc:Choice>
              <mc:Fallback>
                <p:oleObj name="Equation" r:id="rId11" imgW="152334" imgH="22850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8601" y="4194173"/>
                        <a:ext cx="341312" cy="5111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Line 25"/>
          <p:cNvSpPr>
            <a:spLocks noChangeShapeType="1"/>
          </p:cNvSpPr>
          <p:nvPr/>
        </p:nvSpPr>
        <p:spPr bwMode="auto">
          <a:xfrm flipV="1">
            <a:off x="261888" y="4049711"/>
            <a:ext cx="792163" cy="360362"/>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8" name="Object 26"/>
          <p:cNvGraphicFramePr>
            <a:graphicFrameLocks noChangeAspect="1"/>
          </p:cNvGraphicFramePr>
          <p:nvPr>
            <p:extLst>
              <p:ext uri="{D42A27DB-BD31-4B8C-83A1-F6EECF244321}">
                <p14:modId xmlns:p14="http://schemas.microsoft.com/office/powerpoint/2010/main" val="3756379869"/>
              </p:ext>
            </p:extLst>
          </p:nvPr>
        </p:nvGraphicFramePr>
        <p:xfrm>
          <a:off x="4760863" y="4194173"/>
          <a:ext cx="541338" cy="511175"/>
        </p:xfrm>
        <a:graphic>
          <a:graphicData uri="http://schemas.openxmlformats.org/presentationml/2006/ole">
            <mc:AlternateContent xmlns:mc="http://schemas.openxmlformats.org/markup-compatibility/2006">
              <mc:Choice xmlns:v="urn:schemas-microsoft-com:vml" Requires="v">
                <p:oleObj spid="_x0000_s228527" name="Equation" r:id="rId13" imgW="241300" imgH="228600" progId="Equation.DSMT4">
                  <p:embed/>
                </p:oleObj>
              </mc:Choice>
              <mc:Fallback>
                <p:oleObj name="Equation" r:id="rId13" imgW="2413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0863" y="4194173"/>
                        <a:ext cx="541338" cy="5111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Line 27"/>
          <p:cNvSpPr>
            <a:spLocks noChangeShapeType="1"/>
          </p:cNvSpPr>
          <p:nvPr/>
        </p:nvSpPr>
        <p:spPr bwMode="auto">
          <a:xfrm flipV="1">
            <a:off x="1054051" y="4410073"/>
            <a:ext cx="3313112" cy="36036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Line 28"/>
          <p:cNvSpPr>
            <a:spLocks noChangeShapeType="1"/>
          </p:cNvSpPr>
          <p:nvPr/>
        </p:nvSpPr>
        <p:spPr bwMode="auto">
          <a:xfrm>
            <a:off x="261888" y="4410073"/>
            <a:ext cx="792163" cy="360363"/>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1" name="Object 29"/>
          <p:cNvGraphicFramePr>
            <a:graphicFrameLocks noChangeAspect="1"/>
          </p:cNvGraphicFramePr>
          <p:nvPr>
            <p:extLst>
              <p:ext uri="{D42A27DB-BD31-4B8C-83A1-F6EECF244321}">
                <p14:modId xmlns:p14="http://schemas.microsoft.com/office/powerpoint/2010/main" val="728944557"/>
              </p:ext>
            </p:extLst>
          </p:nvPr>
        </p:nvGraphicFramePr>
        <p:xfrm>
          <a:off x="4222701" y="3186111"/>
          <a:ext cx="349250" cy="376237"/>
        </p:xfrm>
        <a:graphic>
          <a:graphicData uri="http://schemas.openxmlformats.org/presentationml/2006/ole">
            <mc:AlternateContent xmlns:mc="http://schemas.openxmlformats.org/markup-compatibility/2006">
              <mc:Choice xmlns:v="urn:schemas-microsoft-com:vml" Requires="v">
                <p:oleObj spid="_x0000_s228528" name="公式" r:id="rId15" imgW="164814" imgH="177492" progId="Equation.3">
                  <p:embed/>
                </p:oleObj>
              </mc:Choice>
              <mc:Fallback>
                <p:oleObj name="公式" r:id="rId15" imgW="164814" imgH="17749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22701" y="3186111"/>
                        <a:ext cx="3492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矩形 42"/>
          <p:cNvSpPr/>
          <p:nvPr/>
        </p:nvSpPr>
        <p:spPr>
          <a:xfrm>
            <a:off x="1867096" y="5664245"/>
            <a:ext cx="5825634" cy="461665"/>
          </a:xfrm>
          <a:prstGeom prst="rect">
            <a:avLst/>
          </a:prstGeom>
        </p:spPr>
        <p:txBody>
          <a:bodyPr wrap="none">
            <a:spAutoFit/>
          </a:bodyPr>
          <a:lstStyle/>
          <a:p>
            <a:pPr algn="l" fontAlgn="auto">
              <a:spcBef>
                <a:spcPts val="0"/>
              </a:spcBef>
              <a:spcAft>
                <a:spcPts val="0"/>
              </a:spcAft>
            </a:pPr>
            <a:r>
              <a:rPr lang="zh-CN" altLang="en-US" sz="2400" dirty="0">
                <a:solidFill>
                  <a:srgbClr val="0000FF"/>
                </a:solidFill>
                <a:latin typeface="微软雅黑" panose="020B0503020204020204" pitchFamily="34" charset="-122"/>
                <a:ea typeface="微软雅黑" panose="020B0503020204020204" pitchFamily="34" charset="-122"/>
              </a:rPr>
              <a:t>利用次光源分解，巧妙地获得了相干光源!</a:t>
            </a:r>
          </a:p>
        </p:txBody>
      </p:sp>
    </p:spTree>
    <p:extLst>
      <p:ext uri="{BB962C8B-B14F-4D97-AF65-F5344CB8AC3E}">
        <p14:creationId xmlns:p14="http://schemas.microsoft.com/office/powerpoint/2010/main" val="25261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395536" y="620688"/>
            <a:ext cx="7536631"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nSpc>
                <a:spcPct val="150000"/>
              </a:lnSpc>
            </a:pPr>
            <a:r>
              <a:rPr lang="zh-CN" altLang="en-US" b="0" dirty="0">
                <a:solidFill>
                  <a:srgbClr val="0000FF"/>
                </a:solidFill>
                <a:latin typeface="微软雅黑" panose="020B0503020204020204" pitchFamily="34" charset="-122"/>
                <a:ea typeface="微软雅黑" panose="020B0503020204020204" pitchFamily="34" charset="-122"/>
              </a:rPr>
              <a:t>光的干涉</a:t>
            </a:r>
          </a:p>
        </p:txBody>
      </p:sp>
      <p:sp>
        <p:nvSpPr>
          <p:cNvPr id="5" name="Text Box 17"/>
          <p:cNvSpPr txBox="1">
            <a:spLocks noChangeArrowheads="1"/>
          </p:cNvSpPr>
          <p:nvPr/>
        </p:nvSpPr>
        <p:spPr bwMode="auto">
          <a:xfrm>
            <a:off x="395536" y="1069871"/>
            <a:ext cx="80772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720000" algn="just">
              <a:lnSpc>
                <a:spcPct val="150000"/>
              </a:lnSpc>
              <a:spcBef>
                <a:spcPct val="50000"/>
              </a:spcBef>
              <a:defRPr/>
            </a:pPr>
            <a:r>
              <a:rPr kumimoji="1"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两列波在空间相遇，使得光的能量重新分布，称为</a:t>
            </a:r>
            <a:r>
              <a:rPr kumimoji="1" lang="zh-CN" altLang="en-US"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干涉现象。发生干涉的条件是：</a:t>
            </a:r>
            <a:endParaRPr kumimoji="1" lang="en-US" altLang="zh-CN"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ω</a:t>
            </a:r>
            <a:r>
              <a:rPr lang="zh-CN" altLang="en-US" sz="2400" dirty="0">
                <a:latin typeface="微软雅黑" panose="020B0503020204020204" pitchFamily="34" charset="-122"/>
                <a:ea typeface="微软雅黑" panose="020B0503020204020204" pitchFamily="34" charset="-122"/>
              </a:rPr>
              <a:t>相同；</a:t>
            </a: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Δ</a:t>
            </a:r>
            <a:r>
              <a:rPr lang="el-GR" altLang="zh-CN" sz="2400" i="1" dirty="0">
                <a:latin typeface="微软雅黑" panose="020B0503020204020204" pitchFamily="34" charset="-122"/>
                <a:ea typeface="微软雅黑" panose="020B0503020204020204" pitchFamily="34" charset="-122"/>
                <a:cs typeface="Arial Unicode MS" panose="020B0604020202020204" pitchFamily="34" charset="-122"/>
              </a:rPr>
              <a:t>φ</a:t>
            </a:r>
            <a:r>
              <a:rPr lang="en-US" altLang="zh-CN" sz="2400" i="1" dirty="0">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2400" dirty="0">
                <a:latin typeface="微软雅黑" panose="020B0503020204020204" pitchFamily="34" charset="-122"/>
                <a:ea typeface="微软雅黑" panose="020B0503020204020204" pitchFamily="34" charset="-122"/>
              </a:rPr>
              <a:t>稳定；</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）存在相互平行的振动分量。</a:t>
            </a:r>
            <a:endParaRPr kumimoji="1" lang="en-US" altLang="zh-CN" sz="24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Bef>
                <a:spcPct val="50000"/>
              </a:spcBef>
              <a:defRPr/>
            </a:pPr>
            <a:endParaRPr kumimoji="1" lang="zh-CN" altLang="en-US"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 Box 10"/>
          <p:cNvSpPr txBox="1">
            <a:spLocks noChangeArrowheads="1"/>
          </p:cNvSpPr>
          <p:nvPr/>
        </p:nvSpPr>
        <p:spPr bwMode="invGray">
          <a:xfrm>
            <a:off x="323528" y="3789040"/>
            <a:ext cx="8352928" cy="23083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a:lnSpc>
                <a:spcPct val="150000"/>
              </a:lnSpc>
            </a:pPr>
            <a:r>
              <a:rPr lang="zh-CN" altLang="en-US" b="0" dirty="0">
                <a:solidFill>
                  <a:srgbClr val="0000FF"/>
                </a:solidFill>
                <a:latin typeface="微软雅黑" panose="020B0503020204020204" pitchFamily="34" charset="-122"/>
                <a:ea typeface="微软雅黑" panose="020B0503020204020204" pitchFamily="34" charset="-122"/>
              </a:rPr>
              <a:t>相干光源和非相干光源：</a:t>
            </a:r>
          </a:p>
          <a:p>
            <a:pPr algn="just">
              <a:lnSpc>
                <a:spcPct val="150000"/>
              </a:lnSpc>
            </a:pPr>
            <a:r>
              <a:rPr lang="zh-CN" altLang="en-US" b="0" dirty="0">
                <a:solidFill>
                  <a:schemeClr val="tx1"/>
                </a:solidFill>
                <a:latin typeface="微软雅黑" panose="020B0503020204020204" pitchFamily="34" charset="-122"/>
                <a:ea typeface="微软雅黑" panose="020B0503020204020204" pitchFamily="34" charset="-122"/>
              </a:rPr>
              <a:t>       两光源间有固定的位相差，因而按振幅矢量进行迭加，能够产生有效干涉，则称其为相干光源，而若两光源之间没有固定的位相差，而按强度进行迭加，则称为非相干光源。</a:t>
            </a:r>
          </a:p>
        </p:txBody>
      </p:sp>
    </p:spTree>
    <p:extLst>
      <p:ext uri="{BB962C8B-B14F-4D97-AF65-F5344CB8AC3E}">
        <p14:creationId xmlns:p14="http://schemas.microsoft.com/office/powerpoint/2010/main" val="274877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invGray">
          <a:xfrm>
            <a:off x="620939" y="764704"/>
            <a:ext cx="7272338" cy="9787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lnSpc>
                <a:spcPct val="120000"/>
              </a:lnSpc>
            </a:pP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、干涉条纹的形状：</a:t>
            </a:r>
          </a:p>
          <a:p>
            <a:pPr algn="l" eaLnBrk="0" hangingPunct="0">
              <a:lnSpc>
                <a:spcPct val="120000"/>
              </a:lnSpc>
            </a:pP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在傍轴条件下，等强线是一组与</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轴平行的直线</a:t>
            </a:r>
          </a:p>
        </p:txBody>
      </p:sp>
      <p:graphicFrame>
        <p:nvGraphicFramePr>
          <p:cNvPr id="15" name="Object 9"/>
          <p:cNvGraphicFramePr>
            <a:graphicFrameLocks noChangeAspect="1"/>
          </p:cNvGraphicFramePr>
          <p:nvPr>
            <p:extLst>
              <p:ext uri="{D42A27DB-BD31-4B8C-83A1-F6EECF244321}">
                <p14:modId xmlns:p14="http://schemas.microsoft.com/office/powerpoint/2010/main" val="4184450340"/>
              </p:ext>
            </p:extLst>
          </p:nvPr>
        </p:nvGraphicFramePr>
        <p:xfrm>
          <a:off x="3074074" y="4695924"/>
          <a:ext cx="3925887" cy="468313"/>
        </p:xfrm>
        <a:graphic>
          <a:graphicData uri="http://schemas.openxmlformats.org/presentationml/2006/ole">
            <mc:AlternateContent xmlns:mc="http://schemas.openxmlformats.org/markup-compatibility/2006">
              <mc:Choice xmlns:v="urn:schemas-microsoft-com:vml" Requires="v">
                <p:oleObj spid="_x0000_s229611" name="公式" r:id="rId4" imgW="1562100" imgH="215900" progId="Equation.3">
                  <p:embed/>
                </p:oleObj>
              </mc:Choice>
              <mc:Fallback>
                <p:oleObj name="公式" r:id="rId4" imgW="15621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074" y="4695924"/>
                        <a:ext cx="3925887" cy="468313"/>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1536390449"/>
              </p:ext>
            </p:extLst>
          </p:nvPr>
        </p:nvGraphicFramePr>
        <p:xfrm>
          <a:off x="3074074" y="5390441"/>
          <a:ext cx="4692650" cy="468312"/>
        </p:xfrm>
        <a:graphic>
          <a:graphicData uri="http://schemas.openxmlformats.org/presentationml/2006/ole">
            <mc:AlternateContent xmlns:mc="http://schemas.openxmlformats.org/markup-compatibility/2006">
              <mc:Choice xmlns:v="urn:schemas-microsoft-com:vml" Requires="v">
                <p:oleObj spid="_x0000_s229612" name="公式" r:id="rId6" imgW="1866090" imgH="215806" progId="Equation.3">
                  <p:embed/>
                </p:oleObj>
              </mc:Choice>
              <mc:Fallback>
                <p:oleObj name="公式" r:id="rId6" imgW="1866090"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4074" y="5390441"/>
                        <a:ext cx="4692650" cy="46831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矩形 7"/>
          <p:cNvSpPr>
            <a:spLocks noChangeArrowheads="1"/>
          </p:cNvSpPr>
          <p:nvPr/>
        </p:nvSpPr>
        <p:spPr bwMode="auto">
          <a:xfrm>
            <a:off x="725488" y="3983776"/>
            <a:ext cx="2492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、干涉条纹间距</a:t>
            </a:r>
          </a:p>
        </p:txBody>
      </p:sp>
      <p:sp>
        <p:nvSpPr>
          <p:cNvPr id="18" name="Text Box 8"/>
          <p:cNvSpPr txBox="1">
            <a:spLocks noChangeArrowheads="1"/>
          </p:cNvSpPr>
          <p:nvPr/>
        </p:nvSpPr>
        <p:spPr bwMode="auto">
          <a:xfrm>
            <a:off x="479425" y="2974572"/>
            <a:ext cx="195580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lnSpc>
                <a:spcPts val="1600"/>
              </a:lnSpc>
              <a:spcBef>
                <a:spcPct val="50000"/>
              </a:spcBef>
            </a:pPr>
            <a:r>
              <a:rPr kumimoji="1" lang="zh-CN" altLang="en-US" sz="2200"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干涉相消</a:t>
            </a:r>
            <a:endParaRPr kumimoji="1" lang="en-US" altLang="zh-CN" sz="2200"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eaLnBrk="0" hangingPunct="0">
              <a:lnSpc>
                <a:spcPts val="1600"/>
              </a:lnSpc>
              <a:spcBef>
                <a:spcPct val="50000"/>
              </a:spcBef>
            </a:pPr>
            <a:r>
              <a:rPr kumimoji="1" lang="zh-CN" altLang="en-US" sz="2200"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（暗条纹）</a:t>
            </a:r>
          </a:p>
        </p:txBody>
      </p:sp>
      <p:graphicFrame>
        <p:nvGraphicFramePr>
          <p:cNvPr id="19" name="Object 9"/>
          <p:cNvGraphicFramePr>
            <a:graphicFrameLocks noChangeAspect="1"/>
          </p:cNvGraphicFramePr>
          <p:nvPr>
            <p:extLst>
              <p:ext uri="{D42A27DB-BD31-4B8C-83A1-F6EECF244321}">
                <p14:modId xmlns:p14="http://schemas.microsoft.com/office/powerpoint/2010/main" val="438131989"/>
              </p:ext>
            </p:extLst>
          </p:nvPr>
        </p:nvGraphicFramePr>
        <p:xfrm>
          <a:off x="2206625" y="2882497"/>
          <a:ext cx="2266950" cy="773113"/>
        </p:xfrm>
        <a:graphic>
          <a:graphicData uri="http://schemas.openxmlformats.org/presentationml/2006/ole">
            <mc:AlternateContent xmlns:mc="http://schemas.openxmlformats.org/markup-compatibility/2006">
              <mc:Choice xmlns:v="urn:schemas-microsoft-com:vml" Requires="v">
                <p:oleObj spid="_x0000_s229613" name="Equation" r:id="rId8" imgW="1143000" imgH="393700" progId="Equation.3">
                  <p:embed/>
                </p:oleObj>
              </mc:Choice>
              <mc:Fallback>
                <p:oleObj name="Equation" r:id="rId8" imgW="11430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625" y="2882497"/>
                        <a:ext cx="22669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0"/>
          <p:cNvGraphicFramePr>
            <a:graphicFrameLocks noChangeAspect="1"/>
          </p:cNvGraphicFramePr>
          <p:nvPr>
            <p:extLst>
              <p:ext uri="{D42A27DB-BD31-4B8C-83A1-F6EECF244321}">
                <p14:modId xmlns:p14="http://schemas.microsoft.com/office/powerpoint/2010/main" val="3610373485"/>
              </p:ext>
            </p:extLst>
          </p:nvPr>
        </p:nvGraphicFramePr>
        <p:xfrm>
          <a:off x="4979988" y="2861860"/>
          <a:ext cx="3887787" cy="785812"/>
        </p:xfrm>
        <a:graphic>
          <a:graphicData uri="http://schemas.openxmlformats.org/presentationml/2006/ole">
            <mc:AlternateContent xmlns:mc="http://schemas.openxmlformats.org/markup-compatibility/2006">
              <mc:Choice xmlns:v="urn:schemas-microsoft-com:vml" Requires="v">
                <p:oleObj spid="_x0000_s229614" name="Equation" r:id="rId10" imgW="1930400" imgH="393700" progId="Equation.3">
                  <p:embed/>
                </p:oleObj>
              </mc:Choice>
              <mc:Fallback>
                <p:oleObj name="Equation" r:id="rId10" imgW="1930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9988" y="2861860"/>
                        <a:ext cx="38877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11"/>
          <p:cNvGraphicFramePr>
            <a:graphicFrameLocks noChangeAspect="1"/>
          </p:cNvGraphicFramePr>
          <p:nvPr>
            <p:extLst>
              <p:ext uri="{D42A27DB-BD31-4B8C-83A1-F6EECF244321}">
                <p14:modId xmlns:p14="http://schemas.microsoft.com/office/powerpoint/2010/main" val="255310257"/>
              </p:ext>
            </p:extLst>
          </p:nvPr>
        </p:nvGraphicFramePr>
        <p:xfrm>
          <a:off x="4583113" y="3120622"/>
          <a:ext cx="393700" cy="311150"/>
        </p:xfrm>
        <a:graphic>
          <a:graphicData uri="http://schemas.openxmlformats.org/presentationml/2006/ole">
            <mc:AlternateContent xmlns:mc="http://schemas.openxmlformats.org/markup-compatibility/2006">
              <mc:Choice xmlns:v="urn:schemas-microsoft-com:vml" Requires="v">
                <p:oleObj spid="_x0000_s229615" name="Equation" r:id="rId12" imgW="190417" imgH="152334" progId="Equation.3">
                  <p:embed/>
                </p:oleObj>
              </mc:Choice>
              <mc:Fallback>
                <p:oleObj name="Equation" r:id="rId12" imgW="190417" imgH="15233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3113" y="3120622"/>
                        <a:ext cx="393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4"/>
          <p:cNvSpPr txBox="1">
            <a:spLocks noChangeArrowheads="1"/>
          </p:cNvSpPr>
          <p:nvPr/>
        </p:nvSpPr>
        <p:spPr bwMode="auto">
          <a:xfrm>
            <a:off x="628650" y="2054492"/>
            <a:ext cx="165576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lnSpc>
                <a:spcPts val="1600"/>
              </a:lnSpc>
              <a:spcBef>
                <a:spcPct val="50000"/>
              </a:spcBef>
            </a:pPr>
            <a:r>
              <a:rPr kumimoji="1"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干涉相长</a:t>
            </a:r>
            <a:endParaRPr kumimoji="1" lang="en-US" altLang="zh-CN"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eaLnBrk="0" hangingPunct="0">
              <a:lnSpc>
                <a:spcPts val="1600"/>
              </a:lnSpc>
              <a:spcBef>
                <a:spcPct val="50000"/>
              </a:spcBef>
            </a:pPr>
            <a:r>
              <a:rPr kumimoji="1" lang="en-US" altLang="zh-CN"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亮条纹</a:t>
            </a:r>
            <a:r>
              <a:rPr kumimoji="1" lang="en-US" altLang="zh-CN"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kumimoji="1"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3" name="Object 5"/>
          <p:cNvGraphicFramePr>
            <a:graphicFrameLocks noChangeAspect="1"/>
          </p:cNvGraphicFramePr>
          <p:nvPr>
            <p:extLst>
              <p:ext uri="{D42A27DB-BD31-4B8C-83A1-F6EECF244321}">
                <p14:modId xmlns:p14="http://schemas.microsoft.com/office/powerpoint/2010/main" val="3278155177"/>
              </p:ext>
            </p:extLst>
          </p:nvPr>
        </p:nvGraphicFramePr>
        <p:xfrm>
          <a:off x="2314575" y="1892567"/>
          <a:ext cx="1476375" cy="782638"/>
        </p:xfrm>
        <a:graphic>
          <a:graphicData uri="http://schemas.openxmlformats.org/presentationml/2006/ole">
            <mc:AlternateContent xmlns:mc="http://schemas.openxmlformats.org/markup-compatibility/2006">
              <mc:Choice xmlns:v="urn:schemas-microsoft-com:vml" Requires="v">
                <p:oleObj spid="_x0000_s229616" name="Equation" r:id="rId14" imgW="736280" imgH="393529" progId="Equation.3">
                  <p:embed/>
                </p:oleObj>
              </mc:Choice>
              <mc:Fallback>
                <p:oleObj name="Equation" r:id="rId14" imgW="736280" imgH="39352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14575" y="1892567"/>
                        <a:ext cx="14763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4156676573"/>
              </p:ext>
            </p:extLst>
          </p:nvPr>
        </p:nvGraphicFramePr>
        <p:xfrm>
          <a:off x="4332288" y="1833830"/>
          <a:ext cx="2682875" cy="841375"/>
        </p:xfrm>
        <a:graphic>
          <a:graphicData uri="http://schemas.openxmlformats.org/presentationml/2006/ole">
            <mc:AlternateContent xmlns:mc="http://schemas.openxmlformats.org/markup-compatibility/2006">
              <mc:Choice xmlns:v="urn:schemas-microsoft-com:vml" Requires="v">
                <p:oleObj spid="_x0000_s229617" name="Equation" r:id="rId16" imgW="1244600" imgH="393700" progId="Equation.3">
                  <p:embed/>
                </p:oleObj>
              </mc:Choice>
              <mc:Fallback>
                <p:oleObj name="Equation" r:id="rId16" imgW="1244600" imgH="393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2288" y="1833830"/>
                        <a:ext cx="26828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662630050"/>
              </p:ext>
            </p:extLst>
          </p:nvPr>
        </p:nvGraphicFramePr>
        <p:xfrm>
          <a:off x="3827463" y="2095767"/>
          <a:ext cx="479425" cy="379413"/>
        </p:xfrm>
        <a:graphic>
          <a:graphicData uri="http://schemas.openxmlformats.org/presentationml/2006/ole">
            <mc:AlternateContent xmlns:mc="http://schemas.openxmlformats.org/markup-compatibility/2006">
              <mc:Choice xmlns:v="urn:schemas-microsoft-com:vml" Requires="v">
                <p:oleObj spid="_x0000_s229618" name="Equation" r:id="rId18" imgW="190417" imgH="152334" progId="Equation.3">
                  <p:embed/>
                </p:oleObj>
              </mc:Choice>
              <mc:Fallback>
                <p:oleObj name="Equation" r:id="rId18" imgW="190417" imgH="15233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7463" y="2095767"/>
                        <a:ext cx="4794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6"/>
          <p:cNvSpPr txBox="1">
            <a:spLocks noChangeArrowheads="1"/>
          </p:cNvSpPr>
          <p:nvPr/>
        </p:nvSpPr>
        <p:spPr bwMode="invGray">
          <a:xfrm>
            <a:off x="6954734" y="4682420"/>
            <a:ext cx="222577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lnSpc>
                <a:spcPct val="120000"/>
              </a:lnSpc>
            </a:pPr>
            <a:r>
              <a:rPr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双缝对场点的张角</a:t>
            </a:r>
          </a:p>
        </p:txBody>
      </p:sp>
      <p:sp>
        <p:nvSpPr>
          <p:cNvPr id="27" name="任意多边形 26"/>
          <p:cNvSpPr/>
          <p:nvPr/>
        </p:nvSpPr>
        <p:spPr>
          <a:xfrm>
            <a:off x="5437238" y="4235564"/>
            <a:ext cx="2621280" cy="487700"/>
          </a:xfrm>
          <a:custGeom>
            <a:avLst/>
            <a:gdLst>
              <a:gd name="connsiteX0" fmla="*/ 0 w 2621280"/>
              <a:gd name="connsiteY0" fmla="*/ 472460 h 487700"/>
              <a:gd name="connsiteX1" fmla="*/ 1021080 w 2621280"/>
              <a:gd name="connsiteY1" fmla="*/ 20 h 487700"/>
              <a:gd name="connsiteX2" fmla="*/ 2621280 w 2621280"/>
              <a:gd name="connsiteY2" fmla="*/ 487700 h 487700"/>
            </a:gdLst>
            <a:ahLst/>
            <a:cxnLst>
              <a:cxn ang="0">
                <a:pos x="connsiteX0" y="connsiteY0"/>
              </a:cxn>
              <a:cxn ang="0">
                <a:pos x="connsiteX1" y="connsiteY1"/>
              </a:cxn>
              <a:cxn ang="0">
                <a:pos x="connsiteX2" y="connsiteY2"/>
              </a:cxn>
            </a:cxnLst>
            <a:rect l="l" t="t" r="r" b="b"/>
            <a:pathLst>
              <a:path w="2621280" h="487700">
                <a:moveTo>
                  <a:pt x="0" y="472460"/>
                </a:moveTo>
                <a:cubicBezTo>
                  <a:pt x="292100" y="234970"/>
                  <a:pt x="584200" y="-2520"/>
                  <a:pt x="1021080" y="20"/>
                </a:cubicBezTo>
                <a:cubicBezTo>
                  <a:pt x="1457960" y="2560"/>
                  <a:pt x="2039620" y="245130"/>
                  <a:pt x="2621280" y="487700"/>
                </a:cubicBezTo>
              </a:path>
            </a:pathLst>
          </a:custGeom>
          <a:noFill/>
          <a:ln w="19050" cap="flat" cmpd="sng" algn="ctr">
            <a:solidFill>
              <a:srgbClr val="4F81BD">
                <a:shade val="50000"/>
              </a:srgbClr>
            </a:solidFill>
            <a:prstDash val="solid"/>
            <a:headEnd type="none" w="med" len="med"/>
            <a:tailEnd type="triangl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8" name="图片 27"/>
          <p:cNvPicPr>
            <a:picLocks noChangeAspect="1"/>
          </p:cNvPicPr>
          <p:nvPr/>
        </p:nvPicPr>
        <p:blipFill>
          <a:blip r:embed="rId19"/>
          <a:stretch>
            <a:fillRect/>
          </a:stretch>
        </p:blipFill>
        <p:spPr>
          <a:xfrm>
            <a:off x="89461" y="4613545"/>
            <a:ext cx="2843808" cy="1040356"/>
          </a:xfrm>
          <a:prstGeom prst="rect">
            <a:avLst/>
          </a:prstGeom>
        </p:spPr>
      </p:pic>
    </p:spTree>
    <p:extLst>
      <p:ext uri="{BB962C8B-B14F-4D97-AF65-F5344CB8AC3E}">
        <p14:creationId xmlns:p14="http://schemas.microsoft.com/office/powerpoint/2010/main" val="15773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3"/>
          <p:cNvSpPr txBox="1">
            <a:spLocks noChangeArrowheads="1"/>
          </p:cNvSpPr>
          <p:nvPr/>
        </p:nvSpPr>
        <p:spPr bwMode="invGray">
          <a:xfrm>
            <a:off x="251520" y="952673"/>
            <a:ext cx="7920038"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b="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HeNe</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激光（</a:t>
            </a:r>
            <a:r>
              <a:rPr lang="el-GR"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λ</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=632.8nm</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）照射间隔</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0.5mm</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的双孔，</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2m</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处平面上干涉条纹的间距，是波长的多少倍</a:t>
            </a:r>
          </a:p>
        </p:txBody>
      </p:sp>
      <p:graphicFrame>
        <p:nvGraphicFramePr>
          <p:cNvPr id="23" name="Object 9"/>
          <p:cNvGraphicFramePr>
            <a:graphicFrameLocks noChangeAspect="1"/>
          </p:cNvGraphicFramePr>
          <p:nvPr>
            <p:extLst>
              <p:ext uri="{D42A27DB-BD31-4B8C-83A1-F6EECF244321}">
                <p14:modId xmlns:p14="http://schemas.microsoft.com/office/powerpoint/2010/main" val="4091064320"/>
              </p:ext>
            </p:extLst>
          </p:nvPr>
        </p:nvGraphicFramePr>
        <p:xfrm>
          <a:off x="719039" y="2113409"/>
          <a:ext cx="7110413" cy="468312"/>
        </p:xfrm>
        <a:graphic>
          <a:graphicData uri="http://schemas.openxmlformats.org/presentationml/2006/ole">
            <mc:AlternateContent xmlns:mc="http://schemas.openxmlformats.org/markup-compatibility/2006">
              <mc:Choice xmlns:v="urn:schemas-microsoft-com:vml" Requires="v">
                <p:oleObj spid="_x0000_s230487" name="公式" r:id="rId4" imgW="2832100" imgH="215900" progId="Equation.3">
                  <p:embed/>
                </p:oleObj>
              </mc:Choice>
              <mc:Fallback>
                <p:oleObj name="公式" r:id="rId4" imgW="28321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39" y="2113409"/>
                        <a:ext cx="7110413" cy="46831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13"/>
          <p:cNvGraphicFramePr>
            <a:graphicFrameLocks noChangeAspect="1"/>
          </p:cNvGraphicFramePr>
          <p:nvPr>
            <p:extLst>
              <p:ext uri="{D42A27DB-BD31-4B8C-83A1-F6EECF244321}">
                <p14:modId xmlns:p14="http://schemas.microsoft.com/office/powerpoint/2010/main" val="2813873646"/>
              </p:ext>
            </p:extLst>
          </p:nvPr>
        </p:nvGraphicFramePr>
        <p:xfrm>
          <a:off x="736502" y="2770634"/>
          <a:ext cx="3287712" cy="468312"/>
        </p:xfrm>
        <a:graphic>
          <a:graphicData uri="http://schemas.openxmlformats.org/presentationml/2006/ole">
            <mc:AlternateContent xmlns:mc="http://schemas.openxmlformats.org/markup-compatibility/2006">
              <mc:Choice xmlns:v="urn:schemas-microsoft-com:vml" Requires="v">
                <p:oleObj spid="_x0000_s230488" name="公式" r:id="rId6" imgW="1307532" imgH="215806" progId="Equation.3">
                  <p:embed/>
                </p:oleObj>
              </mc:Choice>
              <mc:Fallback>
                <p:oleObj name="公式" r:id="rId6" imgW="1307532"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502" y="2770634"/>
                        <a:ext cx="3287712" cy="46831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14"/>
          <p:cNvGraphicFramePr>
            <a:graphicFrameLocks noChangeAspect="1"/>
          </p:cNvGraphicFramePr>
          <p:nvPr>
            <p:extLst>
              <p:ext uri="{D42A27DB-BD31-4B8C-83A1-F6EECF244321}">
                <p14:modId xmlns:p14="http://schemas.microsoft.com/office/powerpoint/2010/main" val="3884839934"/>
              </p:ext>
            </p:extLst>
          </p:nvPr>
        </p:nvGraphicFramePr>
        <p:xfrm>
          <a:off x="699989" y="3284984"/>
          <a:ext cx="3511550" cy="854075"/>
        </p:xfrm>
        <a:graphic>
          <a:graphicData uri="http://schemas.openxmlformats.org/presentationml/2006/ole">
            <mc:AlternateContent xmlns:mc="http://schemas.openxmlformats.org/markup-compatibility/2006">
              <mc:Choice xmlns:v="urn:schemas-microsoft-com:vml" Requires="v">
                <p:oleObj spid="_x0000_s230489" name="公式" r:id="rId8" imgW="1396394" imgH="393529" progId="Equation.3">
                  <p:embed/>
                </p:oleObj>
              </mc:Choice>
              <mc:Fallback>
                <p:oleObj name="公式" r:id="rId8" imgW="1396394"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989" y="3284984"/>
                        <a:ext cx="3511550" cy="85407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24676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
          <p:cNvSpPr txBox="1">
            <a:spLocks noChangeArrowheads="1"/>
          </p:cNvSpPr>
          <p:nvPr/>
        </p:nvSpPr>
        <p:spPr bwMode="invGray">
          <a:xfrm>
            <a:off x="251520" y="692696"/>
            <a:ext cx="792003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）光源和接收屏之间充满介质</a:t>
            </a:r>
          </a:p>
        </p:txBody>
      </p:sp>
      <p:graphicFrame>
        <p:nvGraphicFramePr>
          <p:cNvPr id="28" name="对象 27"/>
          <p:cNvGraphicFramePr>
            <a:graphicFrameLocks noChangeAspect="1"/>
          </p:cNvGraphicFramePr>
          <p:nvPr>
            <p:extLst>
              <p:ext uri="{D42A27DB-BD31-4B8C-83A1-F6EECF244321}">
                <p14:modId xmlns:p14="http://schemas.microsoft.com/office/powerpoint/2010/main" val="2237615781"/>
              </p:ext>
            </p:extLst>
          </p:nvPr>
        </p:nvGraphicFramePr>
        <p:xfrm>
          <a:off x="3555420" y="1065427"/>
          <a:ext cx="1549400" cy="881507"/>
        </p:xfrm>
        <a:graphic>
          <a:graphicData uri="http://schemas.openxmlformats.org/presentationml/2006/ole">
            <mc:AlternateContent xmlns:mc="http://schemas.openxmlformats.org/markup-compatibility/2006">
              <mc:Choice xmlns:v="urn:schemas-microsoft-com:vml" Requires="v">
                <p:oleObj spid="_x0000_s231707" name="Equation" r:id="rId4" imgW="685800" imgH="393700" progId="Equation.DSMT4">
                  <p:embed/>
                </p:oleObj>
              </mc:Choice>
              <mc:Fallback>
                <p:oleObj name="Equation" r:id="rId4" imgW="6858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5420" y="1065427"/>
                        <a:ext cx="1549400" cy="881507"/>
                      </a:xfrm>
                      <a:prstGeom prst="rect">
                        <a:avLst/>
                      </a:prstGeom>
                      <a:noFill/>
                      <a:ln>
                        <a:noFill/>
                      </a:ln>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146130076"/>
              </p:ext>
            </p:extLst>
          </p:nvPr>
        </p:nvGraphicFramePr>
        <p:xfrm>
          <a:off x="4952285" y="1850852"/>
          <a:ext cx="1487330" cy="857647"/>
        </p:xfrm>
        <a:graphic>
          <a:graphicData uri="http://schemas.openxmlformats.org/presentationml/2006/ole">
            <mc:AlternateContent xmlns:mc="http://schemas.openxmlformats.org/markup-compatibility/2006">
              <mc:Choice xmlns:v="urn:schemas-microsoft-com:vml" Requires="v">
                <p:oleObj spid="_x0000_s231708" name="Equation" r:id="rId6" imgW="672808" imgH="393529" progId="Equation.DSMT4">
                  <p:embed/>
                </p:oleObj>
              </mc:Choice>
              <mc:Fallback>
                <p:oleObj name="Equation" r:id="rId6" imgW="672808"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2285" y="1850852"/>
                        <a:ext cx="1487330" cy="857647"/>
                      </a:xfrm>
                      <a:prstGeom prst="rect">
                        <a:avLst/>
                      </a:prstGeom>
                      <a:noFill/>
                      <a:ln>
                        <a:noFill/>
                      </a:ln>
                    </p:spPr>
                  </p:pic>
                </p:oleObj>
              </mc:Fallback>
            </mc:AlternateContent>
          </a:graphicData>
        </a:graphic>
      </p:graphicFrame>
      <p:sp>
        <p:nvSpPr>
          <p:cNvPr id="30" name="Text Box 8"/>
          <p:cNvSpPr txBox="1">
            <a:spLocks noChangeArrowheads="1"/>
          </p:cNvSpPr>
          <p:nvPr/>
        </p:nvSpPr>
        <p:spPr bwMode="auto">
          <a:xfrm>
            <a:off x="1018595" y="2045930"/>
            <a:ext cx="4408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spcBef>
                <a:spcPct val="50000"/>
              </a:spcBef>
            </a:pPr>
            <a:r>
              <a:rPr kumimoji="1"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相邻亮（暗）条纹间隔</a:t>
            </a:r>
          </a:p>
        </p:txBody>
      </p:sp>
      <p:grpSp>
        <p:nvGrpSpPr>
          <p:cNvPr id="31" name="Group 23"/>
          <p:cNvGrpSpPr>
            <a:grpSpLocks/>
          </p:cNvGrpSpPr>
          <p:nvPr/>
        </p:nvGrpSpPr>
        <p:grpSpPr bwMode="auto">
          <a:xfrm>
            <a:off x="106363" y="3096892"/>
            <a:ext cx="4708525" cy="2160588"/>
            <a:chOff x="385" y="2296"/>
            <a:chExt cx="2966" cy="1361"/>
          </a:xfrm>
        </p:grpSpPr>
        <p:sp>
          <p:nvSpPr>
            <p:cNvPr id="32" name="Line 10"/>
            <p:cNvSpPr>
              <a:spLocks noChangeShapeType="1"/>
            </p:cNvSpPr>
            <p:nvPr/>
          </p:nvSpPr>
          <p:spPr bwMode="auto">
            <a:xfrm>
              <a:off x="385" y="3067"/>
              <a:ext cx="2767" cy="0"/>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Line 11"/>
            <p:cNvSpPr>
              <a:spLocks noChangeShapeType="1"/>
            </p:cNvSpPr>
            <p:nvPr/>
          </p:nvSpPr>
          <p:spPr bwMode="auto">
            <a:xfrm>
              <a:off x="793" y="2478"/>
              <a:ext cx="0" cy="117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Line 12"/>
            <p:cNvSpPr>
              <a:spLocks noChangeShapeType="1"/>
            </p:cNvSpPr>
            <p:nvPr/>
          </p:nvSpPr>
          <p:spPr bwMode="auto">
            <a:xfrm>
              <a:off x="3061" y="2386"/>
              <a:ext cx="0" cy="12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Rectangle 13"/>
            <p:cNvSpPr>
              <a:spLocks noChangeArrowheads="1"/>
            </p:cNvSpPr>
            <p:nvPr/>
          </p:nvSpPr>
          <p:spPr bwMode="auto">
            <a:xfrm>
              <a:off x="748" y="2795"/>
              <a:ext cx="91" cy="91"/>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Rectangle 14"/>
            <p:cNvSpPr>
              <a:spLocks noChangeArrowheads="1"/>
            </p:cNvSpPr>
            <p:nvPr/>
          </p:nvSpPr>
          <p:spPr bwMode="auto">
            <a:xfrm>
              <a:off x="748" y="3248"/>
              <a:ext cx="91" cy="91"/>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Line 15"/>
            <p:cNvSpPr>
              <a:spLocks noChangeShapeType="1"/>
            </p:cNvSpPr>
            <p:nvPr/>
          </p:nvSpPr>
          <p:spPr bwMode="auto">
            <a:xfrm flipV="1">
              <a:off x="793" y="2614"/>
              <a:ext cx="2268" cy="2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Line 16"/>
            <p:cNvSpPr>
              <a:spLocks noChangeShapeType="1"/>
            </p:cNvSpPr>
            <p:nvPr/>
          </p:nvSpPr>
          <p:spPr bwMode="auto">
            <a:xfrm flipV="1">
              <a:off x="793" y="2614"/>
              <a:ext cx="2268" cy="68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Rectangle 17"/>
            <p:cNvSpPr>
              <a:spLocks noChangeArrowheads="1"/>
            </p:cNvSpPr>
            <p:nvPr/>
          </p:nvSpPr>
          <p:spPr bwMode="auto">
            <a:xfrm rot="-642631">
              <a:off x="1128" y="2659"/>
              <a:ext cx="91" cy="272"/>
            </a:xfrm>
            <a:prstGeom prst="rect">
              <a:avLst/>
            </a:prstGeom>
            <a:solidFill>
              <a:srgbClr val="DDDDDD"/>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0" name="Object 18"/>
            <p:cNvGraphicFramePr>
              <a:graphicFrameLocks noChangeAspect="1"/>
            </p:cNvGraphicFramePr>
            <p:nvPr/>
          </p:nvGraphicFramePr>
          <p:xfrm>
            <a:off x="1111" y="2931"/>
            <a:ext cx="158" cy="272"/>
          </p:xfrm>
          <a:graphic>
            <a:graphicData uri="http://schemas.openxmlformats.org/presentationml/2006/ole">
              <mc:AlternateContent xmlns:mc="http://schemas.openxmlformats.org/markup-compatibility/2006">
                <mc:Choice xmlns:v="urn:schemas-microsoft-com:vml" Requires="v">
                  <p:oleObj spid="_x0000_s231709" name="公式" r:id="rId8" imgW="88746" imgH="152136" progId="Equation.3">
                    <p:embed/>
                  </p:oleObj>
                </mc:Choice>
                <mc:Fallback>
                  <p:oleObj name="公式" r:id="rId8" imgW="88746" imgH="15213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 y="2931"/>
                          <a:ext cx="15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19"/>
            <p:cNvGraphicFramePr>
              <a:graphicFrameLocks noChangeAspect="1"/>
            </p:cNvGraphicFramePr>
            <p:nvPr/>
          </p:nvGraphicFramePr>
          <p:xfrm>
            <a:off x="1247" y="2478"/>
            <a:ext cx="219" cy="242"/>
          </p:xfrm>
          <a:graphic>
            <a:graphicData uri="http://schemas.openxmlformats.org/presentationml/2006/ole">
              <mc:AlternateContent xmlns:mc="http://schemas.openxmlformats.org/markup-compatibility/2006">
                <mc:Choice xmlns:v="urn:schemas-microsoft-com:vml" Requires="v">
                  <p:oleObj spid="_x0000_s231710" name="Equation" r:id="rId10" imgW="126835" imgH="139518" progId="Equation.DSMT4">
                    <p:embed/>
                  </p:oleObj>
                </mc:Choice>
                <mc:Fallback>
                  <p:oleObj name="Equation" r:id="rId10" imgW="126835" imgH="139518"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7" y="2478"/>
                          <a:ext cx="219"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20"/>
            <p:cNvGraphicFramePr>
              <a:graphicFrameLocks noChangeAspect="1"/>
            </p:cNvGraphicFramePr>
            <p:nvPr/>
          </p:nvGraphicFramePr>
          <p:xfrm>
            <a:off x="1973" y="2296"/>
            <a:ext cx="219" cy="396"/>
          </p:xfrm>
          <a:graphic>
            <a:graphicData uri="http://schemas.openxmlformats.org/presentationml/2006/ole">
              <mc:AlternateContent xmlns:mc="http://schemas.openxmlformats.org/markup-compatibility/2006">
                <mc:Choice xmlns:v="urn:schemas-microsoft-com:vml" Requires="v">
                  <p:oleObj spid="_x0000_s231711" name="Equation" r:id="rId12" imgW="126890" imgH="228402" progId="Equation.DSMT4">
                    <p:embed/>
                  </p:oleObj>
                </mc:Choice>
                <mc:Fallback>
                  <p:oleObj name="Equation" r:id="rId12" imgW="126890" imgH="228402"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3" y="2296"/>
                          <a:ext cx="219"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21"/>
            <p:cNvGraphicFramePr>
              <a:graphicFrameLocks noChangeAspect="1"/>
            </p:cNvGraphicFramePr>
            <p:nvPr/>
          </p:nvGraphicFramePr>
          <p:xfrm>
            <a:off x="2290" y="2704"/>
            <a:ext cx="241" cy="396"/>
          </p:xfrm>
          <a:graphic>
            <a:graphicData uri="http://schemas.openxmlformats.org/presentationml/2006/ole">
              <mc:AlternateContent xmlns:mc="http://schemas.openxmlformats.org/markup-compatibility/2006">
                <mc:Choice xmlns:v="urn:schemas-microsoft-com:vml" Requires="v">
                  <p:oleObj spid="_x0000_s231712" name="Equation" r:id="rId14" imgW="139700" imgH="228600" progId="Equation.DSMT4">
                    <p:embed/>
                  </p:oleObj>
                </mc:Choice>
                <mc:Fallback>
                  <p:oleObj name="Equation" r:id="rId14" imgW="1397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90" y="2704"/>
                          <a:ext cx="241"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22"/>
            <p:cNvGraphicFramePr>
              <a:graphicFrameLocks noChangeAspect="1"/>
            </p:cNvGraphicFramePr>
            <p:nvPr>
              <p:extLst>
                <p:ext uri="{D42A27DB-BD31-4B8C-83A1-F6EECF244321}">
                  <p14:modId xmlns:p14="http://schemas.microsoft.com/office/powerpoint/2010/main" val="1626379716"/>
                </p:ext>
              </p:extLst>
            </p:nvPr>
          </p:nvGraphicFramePr>
          <p:xfrm>
            <a:off x="3106" y="2454"/>
            <a:ext cx="245" cy="266"/>
          </p:xfrm>
          <a:graphic>
            <a:graphicData uri="http://schemas.openxmlformats.org/presentationml/2006/ole">
              <mc:AlternateContent xmlns:mc="http://schemas.openxmlformats.org/markup-compatibility/2006">
                <mc:Choice xmlns:v="urn:schemas-microsoft-com:vml" Requires="v">
                  <p:oleObj spid="_x0000_s231713" name="Equation" r:id="rId16" imgW="152268" imgH="164957" progId="Equation.DSMT4">
                    <p:embed/>
                  </p:oleObj>
                </mc:Choice>
                <mc:Fallback>
                  <p:oleObj name="Equation" r:id="rId16" imgW="152268" imgH="16495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06" y="2454"/>
                          <a:ext cx="245" cy="266"/>
                        </a:xfrm>
                        <a:prstGeom prst="rect">
                          <a:avLst/>
                        </a:prstGeom>
                        <a:noFill/>
                        <a:ln>
                          <a:noFill/>
                        </a:ln>
                        <a:effectLst/>
                      </p:spPr>
                    </p:pic>
                  </p:oleObj>
                </mc:Fallback>
              </mc:AlternateContent>
            </a:graphicData>
          </a:graphic>
        </p:graphicFrame>
      </p:grpSp>
      <p:sp>
        <p:nvSpPr>
          <p:cNvPr id="45" name="Line 27"/>
          <p:cNvSpPr>
            <a:spLocks noChangeShapeType="1"/>
          </p:cNvSpPr>
          <p:nvPr/>
        </p:nvSpPr>
        <p:spPr bwMode="auto">
          <a:xfrm>
            <a:off x="4211638" y="4177978"/>
            <a:ext cx="36036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Line 28"/>
          <p:cNvSpPr>
            <a:spLocks noChangeShapeType="1"/>
          </p:cNvSpPr>
          <p:nvPr/>
        </p:nvSpPr>
        <p:spPr bwMode="auto">
          <a:xfrm>
            <a:off x="4211638" y="3889053"/>
            <a:ext cx="36036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Line 29"/>
          <p:cNvSpPr>
            <a:spLocks noChangeShapeType="1"/>
          </p:cNvSpPr>
          <p:nvPr/>
        </p:nvSpPr>
        <p:spPr bwMode="auto">
          <a:xfrm>
            <a:off x="4211638" y="4465316"/>
            <a:ext cx="360362"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endParaRPr lang="zh-CN" altLang="en-US" sz="2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48" name="对象 47"/>
          <p:cNvGraphicFramePr>
            <a:graphicFrameLocks noChangeAspect="1"/>
          </p:cNvGraphicFramePr>
          <p:nvPr>
            <p:extLst>
              <p:ext uri="{D42A27DB-BD31-4B8C-83A1-F6EECF244321}">
                <p14:modId xmlns:p14="http://schemas.microsoft.com/office/powerpoint/2010/main" val="2033546357"/>
              </p:ext>
            </p:extLst>
          </p:nvPr>
        </p:nvGraphicFramePr>
        <p:xfrm>
          <a:off x="5372893" y="3296394"/>
          <a:ext cx="2259013" cy="628650"/>
        </p:xfrm>
        <a:graphic>
          <a:graphicData uri="http://schemas.openxmlformats.org/presentationml/2006/ole">
            <mc:AlternateContent xmlns:mc="http://schemas.openxmlformats.org/markup-compatibility/2006">
              <mc:Choice xmlns:v="urn:schemas-microsoft-com:vml" Requires="v">
                <p:oleObj spid="_x0000_s231714" name="Equation" r:id="rId18" imgW="825480" imgH="228600" progId="Equation.DSMT4">
                  <p:embed/>
                </p:oleObj>
              </mc:Choice>
              <mc:Fallback>
                <p:oleObj name="Equation" r:id="rId18" imgW="825480" imgH="228600" progId="Equation.DSMT4">
                  <p:embed/>
                  <p:pic>
                    <p:nvPicPr>
                      <p:cNvPr id="0" name=""/>
                      <p:cNvPicPr>
                        <a:picLocks noChangeAspect="1" noChangeArrowheads="1"/>
                      </p:cNvPicPr>
                      <p:nvPr/>
                    </p:nvPicPr>
                    <p:blipFill>
                      <a:blip r:embed="rId19"/>
                      <a:srcRect/>
                      <a:stretch>
                        <a:fillRect/>
                      </a:stretch>
                    </p:blipFill>
                    <p:spPr bwMode="auto">
                      <a:xfrm>
                        <a:off x="5372893" y="3296394"/>
                        <a:ext cx="225901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对象 48"/>
          <p:cNvGraphicFramePr>
            <a:graphicFrameLocks noChangeAspect="1"/>
          </p:cNvGraphicFramePr>
          <p:nvPr>
            <p:extLst>
              <p:ext uri="{D42A27DB-BD31-4B8C-83A1-F6EECF244321}">
                <p14:modId xmlns:p14="http://schemas.microsoft.com/office/powerpoint/2010/main" val="551307562"/>
              </p:ext>
            </p:extLst>
          </p:nvPr>
        </p:nvGraphicFramePr>
        <p:xfrm>
          <a:off x="5695950" y="3873178"/>
          <a:ext cx="2189163" cy="628650"/>
        </p:xfrm>
        <a:graphic>
          <a:graphicData uri="http://schemas.openxmlformats.org/presentationml/2006/ole">
            <mc:AlternateContent xmlns:mc="http://schemas.openxmlformats.org/markup-compatibility/2006">
              <mc:Choice xmlns:v="urn:schemas-microsoft-com:vml" Requires="v">
                <p:oleObj spid="_x0000_s231715" name="Equation" r:id="rId20" imgW="800100" imgH="228600" progId="Equation.DSMT4">
                  <p:embed/>
                </p:oleObj>
              </mc:Choice>
              <mc:Fallback>
                <p:oleObj name="Equation" r:id="rId20" imgW="8001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95950" y="3873178"/>
                        <a:ext cx="218916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对象 49"/>
          <p:cNvGraphicFramePr>
            <a:graphicFrameLocks noChangeAspect="1"/>
          </p:cNvGraphicFramePr>
          <p:nvPr>
            <p:extLst>
              <p:ext uri="{D42A27DB-BD31-4B8C-83A1-F6EECF244321}">
                <p14:modId xmlns:p14="http://schemas.microsoft.com/office/powerpoint/2010/main" val="529263956"/>
              </p:ext>
            </p:extLst>
          </p:nvPr>
        </p:nvGraphicFramePr>
        <p:xfrm>
          <a:off x="4786993" y="4480522"/>
          <a:ext cx="3661866" cy="534106"/>
        </p:xfrm>
        <a:graphic>
          <a:graphicData uri="http://schemas.openxmlformats.org/presentationml/2006/ole">
            <mc:AlternateContent xmlns:mc="http://schemas.openxmlformats.org/markup-compatibility/2006">
              <mc:Choice xmlns:v="urn:schemas-microsoft-com:vml" Requires="v">
                <p:oleObj spid="_x0000_s231716" name="Equation" r:id="rId22" imgW="1574800" imgH="228600" progId="Equation.DSMT4">
                  <p:embed/>
                </p:oleObj>
              </mc:Choice>
              <mc:Fallback>
                <p:oleObj name="Equation" r:id="rId22" imgW="15748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86993" y="4480522"/>
                        <a:ext cx="3661866" cy="534106"/>
                      </a:xfrm>
                      <a:prstGeom prst="rect">
                        <a:avLst/>
                      </a:prstGeom>
                      <a:noFill/>
                      <a:ln>
                        <a:noFill/>
                      </a:ln>
                      <a:effectLst/>
                    </p:spPr>
                  </p:pic>
                </p:oleObj>
              </mc:Fallback>
            </mc:AlternateContent>
          </a:graphicData>
        </a:graphic>
      </p:graphicFrame>
      <p:sp>
        <p:nvSpPr>
          <p:cNvPr id="51" name="Text Box 30"/>
          <p:cNvSpPr txBox="1">
            <a:spLocks noChangeArrowheads="1"/>
          </p:cNvSpPr>
          <p:nvPr/>
        </p:nvSpPr>
        <p:spPr bwMode="auto">
          <a:xfrm>
            <a:off x="591348" y="5354140"/>
            <a:ext cx="5262979"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r>
              <a:rPr lang="zh-CN" altLang="en-US"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光程差每改变</a:t>
            </a:r>
            <a:r>
              <a:rPr lang="en-US" altLang="zh-CN"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个波长，条纹移动</a:t>
            </a:r>
            <a:r>
              <a:rPr lang="en-US" altLang="zh-CN"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个间隔</a:t>
            </a:r>
          </a:p>
        </p:txBody>
      </p:sp>
      <p:sp>
        <p:nvSpPr>
          <p:cNvPr id="52" name="Text Box 30"/>
          <p:cNvSpPr txBox="1">
            <a:spLocks noChangeArrowheads="1"/>
          </p:cNvSpPr>
          <p:nvPr/>
        </p:nvSpPr>
        <p:spPr bwMode="auto">
          <a:xfrm>
            <a:off x="591348" y="5929821"/>
            <a:ext cx="5827237"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defRPr/>
            </a:pPr>
            <a:r>
              <a:rPr lang="zh-CN" altLang="en-US" sz="2200"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思考：加入云母片之后，条纹发生什么变化？</a:t>
            </a:r>
          </a:p>
        </p:txBody>
      </p:sp>
      <p:sp>
        <p:nvSpPr>
          <p:cNvPr id="53" name="Text Box 8"/>
          <p:cNvSpPr txBox="1">
            <a:spLocks noChangeArrowheads="1"/>
          </p:cNvSpPr>
          <p:nvPr/>
        </p:nvSpPr>
        <p:spPr bwMode="auto">
          <a:xfrm>
            <a:off x="608335" y="2675801"/>
            <a:ext cx="4408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spcBef>
                <a:spcPct val="50000"/>
              </a:spcBef>
            </a:pPr>
            <a:r>
              <a:rPr kumimoji="1"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kumimoji="1" lang="zh-CN" altLang="en-US" sz="20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）在其中一个狭缝处放入云母片</a:t>
            </a:r>
          </a:p>
        </p:txBody>
      </p:sp>
    </p:spTree>
    <p:extLst>
      <p:ext uri="{BB962C8B-B14F-4D97-AF65-F5344CB8AC3E}">
        <p14:creationId xmlns:p14="http://schemas.microsoft.com/office/powerpoint/2010/main" val="12998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arn(outVertical)">
                                      <p:cBhvr>
                                        <p:cTn id="16" dur="250"/>
                                        <p:tgtEl>
                                          <p:spTgt spid="50"/>
                                        </p:tgtEl>
                                      </p:cBhvr>
                                    </p:animEffect>
                                  </p:childTnLst>
                                </p:cTn>
                              </p:par>
                            </p:childTnLst>
                          </p:cTn>
                        </p:par>
                        <p:par>
                          <p:cTn id="17" fill="hold">
                            <p:stCondLst>
                              <p:cond delay="250"/>
                            </p:stCondLst>
                            <p:childTnLst>
                              <p:par>
                                <p:cTn id="18" presetID="16" presetClass="entr" presetSubtype="37"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outVertical)">
                                      <p:cBhvr>
                                        <p:cTn id="20" dur="250"/>
                                        <p:tgtEl>
                                          <p:spTgt spid="51"/>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outVertical)">
                                      <p:cBhvr>
                                        <p:cTn id="24"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zh-CN" altLang="en-US" sz="3600" dirty="0">
                <a:latin typeface="微软雅黑" panose="020B0503020204020204" pitchFamily="34" charset="-122"/>
                <a:ea typeface="微软雅黑" panose="020B0503020204020204" pitchFamily="34" charset="-122"/>
              </a:rPr>
              <a:t>干涉条纹的反衬度（可见度）</a:t>
            </a:r>
            <a:r>
              <a:rPr lang="zh-CN" altLang="en-US" sz="4000" dirty="0">
                <a:latin typeface="微软雅黑" panose="020B0503020204020204" pitchFamily="34" charset="-122"/>
                <a:ea typeface="微软雅黑" panose="020B0503020204020204" pitchFamily="34" charset="-122"/>
              </a:rPr>
              <a:t> </a:t>
            </a:r>
          </a:p>
        </p:txBody>
      </p:sp>
      <p:sp>
        <p:nvSpPr>
          <p:cNvPr id="58371" name="Rectangle 3"/>
          <p:cNvSpPr>
            <a:spLocks noGrp="1" noChangeArrowheads="1"/>
          </p:cNvSpPr>
          <p:nvPr>
            <p:ph type="body" idx="1"/>
          </p:nvPr>
        </p:nvSpPr>
        <p:spPr>
          <a:xfrm>
            <a:off x="457200" y="1600200"/>
            <a:ext cx="8229600" cy="1592263"/>
          </a:xfrm>
        </p:spPr>
        <p:txBody>
          <a:bodyPr/>
          <a:lstStyle/>
          <a:p>
            <a:r>
              <a:rPr lang="zh-CN" altLang="en-US" sz="2800">
                <a:latin typeface="微软雅黑" panose="020B0503020204020204" pitchFamily="34" charset="-122"/>
                <a:ea typeface="微软雅黑" panose="020B0503020204020204" pitchFamily="34" charset="-122"/>
              </a:rPr>
              <a:t>反衬度的定义：在接收屏上一选定的区域中，取光强最大值和最小值，有</a:t>
            </a:r>
          </a:p>
        </p:txBody>
      </p:sp>
      <p:graphicFrame>
        <p:nvGraphicFramePr>
          <p:cNvPr id="58372" name="Object 4"/>
          <p:cNvGraphicFramePr>
            <a:graphicFrameLocks noChangeAspect="1"/>
          </p:cNvGraphicFramePr>
          <p:nvPr>
            <p:extLst>
              <p:ext uri="{D42A27DB-BD31-4B8C-83A1-F6EECF244321}">
                <p14:modId xmlns:p14="http://schemas.microsoft.com/office/powerpoint/2010/main" val="911260504"/>
              </p:ext>
            </p:extLst>
          </p:nvPr>
        </p:nvGraphicFramePr>
        <p:xfrm>
          <a:off x="3841750" y="2950765"/>
          <a:ext cx="1984375" cy="957263"/>
        </p:xfrm>
        <a:graphic>
          <a:graphicData uri="http://schemas.openxmlformats.org/presentationml/2006/ole">
            <mc:AlternateContent xmlns:mc="http://schemas.openxmlformats.org/markup-compatibility/2006">
              <mc:Choice xmlns:v="urn:schemas-microsoft-com:vml" Requires="v">
                <p:oleObj spid="_x0000_s232507" name="Equation" r:id="rId4" imgW="901440" imgH="431640" progId="Equation.DSMT4">
                  <p:embed/>
                </p:oleObj>
              </mc:Choice>
              <mc:Fallback>
                <p:oleObj name="Equation" r:id="rId4" imgW="90144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2950765"/>
                        <a:ext cx="1984375"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6" name="Object 8"/>
          <p:cNvGraphicFramePr>
            <a:graphicFrameLocks noChangeAspect="1"/>
          </p:cNvGraphicFramePr>
          <p:nvPr>
            <p:extLst>
              <p:ext uri="{D42A27DB-BD31-4B8C-83A1-F6EECF244321}">
                <p14:modId xmlns:p14="http://schemas.microsoft.com/office/powerpoint/2010/main" val="3342168763"/>
              </p:ext>
            </p:extLst>
          </p:nvPr>
        </p:nvGraphicFramePr>
        <p:xfrm>
          <a:off x="1368425" y="3887390"/>
          <a:ext cx="5945188" cy="693738"/>
        </p:xfrm>
        <a:graphic>
          <a:graphicData uri="http://schemas.openxmlformats.org/presentationml/2006/ole">
            <mc:AlternateContent xmlns:mc="http://schemas.openxmlformats.org/markup-compatibility/2006">
              <mc:Choice xmlns:v="urn:schemas-microsoft-com:vml" Requires="v">
                <p:oleObj spid="_x0000_s232508" name="Equation" r:id="rId6" imgW="2044440" imgH="241200" progId="Equation.DSMT4">
                  <p:embed/>
                </p:oleObj>
              </mc:Choice>
              <mc:Fallback>
                <p:oleObj name="Equation" r:id="rId6" imgW="20444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8425" y="3887390"/>
                        <a:ext cx="5945188"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223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57200" y="3192463"/>
            <a:ext cx="8229600" cy="2108200"/>
          </a:xfrm>
          <a:noFill/>
        </p:spPr>
        <p:txBody>
          <a:bodyPr tIns="82800" bIns="82800"/>
          <a:lstStyle/>
          <a:p>
            <a:pPr>
              <a:lnSpc>
                <a:spcPct val="125000"/>
              </a:lnSpc>
            </a:pPr>
            <a:r>
              <a:rPr lang="zh-CN" altLang="en-US" dirty="0">
                <a:latin typeface="微软雅黑" panose="020B0503020204020204" pitchFamily="34" charset="-122"/>
                <a:ea typeface="微软雅黑" panose="020B0503020204020204" pitchFamily="34" charset="-122"/>
              </a:rPr>
              <a:t>当</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时，</a:t>
            </a:r>
            <a:r>
              <a:rPr lang="en-US" altLang="zh-CN" i="1" dirty="0">
                <a:latin typeface="微软雅黑" panose="020B0503020204020204" pitchFamily="34" charset="-122"/>
                <a:ea typeface="微软雅黑" panose="020B0503020204020204" pitchFamily="34" charset="-122"/>
              </a:rPr>
              <a:t>γ</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，反衬度最大</a:t>
            </a:r>
          </a:p>
          <a:p>
            <a:pPr>
              <a:lnSpc>
                <a:spcPct val="125000"/>
              </a:lnSpc>
            </a:pPr>
            <a:r>
              <a:rPr lang="zh-CN" altLang="en-US" dirty="0">
                <a:latin typeface="微软雅黑" panose="020B0503020204020204" pitchFamily="34" charset="-122"/>
                <a:ea typeface="微软雅黑" panose="020B0503020204020204" pitchFamily="34" charset="-122"/>
              </a:rPr>
              <a:t>当</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&lt;&lt;</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或</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1</a:t>
            </a:r>
            <a:r>
              <a:rPr lang="en-US" altLang="zh-CN" dirty="0">
                <a:latin typeface="微软雅黑" panose="020B0503020204020204" pitchFamily="34" charset="-122"/>
                <a:ea typeface="微软雅黑" panose="020B0503020204020204" pitchFamily="34" charset="-122"/>
              </a:rPr>
              <a:t>&gt;&gt;</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时，即</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r>
              <a:rPr lang="en-US" altLang="zh-CN" i="1" dirty="0">
                <a:latin typeface="微软雅黑" panose="020B0503020204020204" pitchFamily="34" charset="-122"/>
                <a:ea typeface="微软雅黑" panose="020B0503020204020204" pitchFamily="34" charset="-122"/>
              </a:rPr>
              <a:t>A</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相差悬殊时，</a:t>
            </a:r>
            <a:r>
              <a:rPr lang="en-US" altLang="zh-CN" i="1" dirty="0">
                <a:latin typeface="微软雅黑" panose="020B0503020204020204" pitchFamily="34" charset="-122"/>
                <a:ea typeface="微软雅黑" panose="020B0503020204020204" pitchFamily="34" charset="-122"/>
              </a:rPr>
              <a:t>γ</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，反衬度最小</a:t>
            </a:r>
          </a:p>
        </p:txBody>
      </p:sp>
      <p:graphicFrame>
        <p:nvGraphicFramePr>
          <p:cNvPr id="59396" name="Object 4"/>
          <p:cNvGraphicFramePr>
            <a:graphicFrameLocks noChangeAspect="1"/>
          </p:cNvGraphicFramePr>
          <p:nvPr/>
        </p:nvGraphicFramePr>
        <p:xfrm>
          <a:off x="1676400" y="1125538"/>
          <a:ext cx="2590800" cy="1397000"/>
        </p:xfrm>
        <a:graphic>
          <a:graphicData uri="http://schemas.openxmlformats.org/presentationml/2006/ole">
            <mc:AlternateContent xmlns:mc="http://schemas.openxmlformats.org/markup-compatibility/2006">
              <mc:Choice xmlns:v="urn:schemas-microsoft-com:vml" Requires="v">
                <p:oleObj spid="_x0000_s233531" r:id="rId4" imgW="825142" imgH="444307" progId="Equation.3">
                  <p:embed/>
                </p:oleObj>
              </mc:Choice>
              <mc:Fallback>
                <p:oleObj r:id="rId4" imgW="825142"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25538"/>
                        <a:ext cx="25908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7" name="Object 5"/>
          <p:cNvGraphicFramePr>
            <a:graphicFrameLocks noChangeAspect="1"/>
          </p:cNvGraphicFramePr>
          <p:nvPr/>
        </p:nvGraphicFramePr>
        <p:xfrm>
          <a:off x="4189413" y="533400"/>
          <a:ext cx="2211387" cy="2514600"/>
        </p:xfrm>
        <a:graphic>
          <a:graphicData uri="http://schemas.openxmlformats.org/presentationml/2006/ole">
            <mc:AlternateContent xmlns:mc="http://schemas.openxmlformats.org/markup-compatibility/2006">
              <mc:Choice xmlns:v="urn:schemas-microsoft-com:vml" Requires="v">
                <p:oleObj spid="_x0000_s233532" r:id="rId6" imgW="761669" imgH="863225" progId="Equation.3">
                  <p:embed/>
                </p:oleObj>
              </mc:Choice>
              <mc:Fallback>
                <p:oleObj r:id="rId6" imgW="761669" imgH="8632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9413" y="533400"/>
                        <a:ext cx="2211387"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8320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93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4000" dirty="0">
                <a:latin typeface="+mn-ea"/>
                <a:ea typeface="+mn-ea"/>
              </a:rPr>
              <a:t>三、平面波干涉</a:t>
            </a:r>
          </a:p>
        </p:txBody>
      </p:sp>
      <p:sp>
        <p:nvSpPr>
          <p:cNvPr id="4" name="Text Box 3"/>
          <p:cNvSpPr txBox="1">
            <a:spLocks noChangeArrowheads="1"/>
          </p:cNvSpPr>
          <p:nvPr/>
        </p:nvSpPr>
        <p:spPr bwMode="invGray">
          <a:xfrm>
            <a:off x="251520" y="1523330"/>
            <a:ext cx="889248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两列同频率单色光，振幅分别为</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b="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b="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；初相位为</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b="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 </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5" name="Text Box 4"/>
          <p:cNvSpPr txBox="1">
            <a:spLocks noChangeArrowheads="1"/>
          </p:cNvSpPr>
          <p:nvPr/>
        </p:nvSpPr>
        <p:spPr bwMode="invGray">
          <a:xfrm>
            <a:off x="251520" y="2100956"/>
            <a:ext cx="727233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eaLnBrk="0" fontAlgn="base" hangingPunct="0">
              <a:spcBef>
                <a:spcPct val="0"/>
              </a:spcBef>
              <a:spcAft>
                <a:spcPct val="0"/>
              </a:spcAft>
              <a:defRPr sz="2400"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l" defTabSz="914400" eaLnBrk="0" fontAlgn="base" latinLnBrk="0" hangingPunct="0">
              <a:lnSpc>
                <a:spcPct val="100000"/>
              </a:lnSpc>
              <a:spcBef>
                <a:spcPct val="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两束平行光束的传播方向为：</a:t>
            </a:r>
          </a:p>
        </p:txBody>
      </p:sp>
      <p:sp>
        <p:nvSpPr>
          <p:cNvPr id="6" name="Line 5"/>
          <p:cNvSpPr>
            <a:spLocks noChangeShapeType="1"/>
          </p:cNvSpPr>
          <p:nvPr/>
        </p:nvSpPr>
        <p:spPr bwMode="invGray">
          <a:xfrm>
            <a:off x="1801589" y="5313759"/>
            <a:ext cx="4319588" cy="0"/>
          </a:xfrm>
          <a:prstGeom prst="line">
            <a:avLst/>
          </a:prstGeom>
          <a:noFill/>
          <a:ln w="9525" cap="rnd">
            <a:solidFill>
              <a:srgbClr val="000000"/>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47415536"/>
              </p:ext>
            </p:extLst>
          </p:nvPr>
        </p:nvGraphicFramePr>
        <p:xfrm>
          <a:off x="3997102" y="5443934"/>
          <a:ext cx="319087" cy="301625"/>
        </p:xfrm>
        <a:graphic>
          <a:graphicData uri="http://schemas.openxmlformats.org/presentationml/2006/ole">
            <mc:AlternateContent xmlns:mc="http://schemas.openxmlformats.org/markup-compatibility/2006">
              <mc:Choice xmlns:v="urn:schemas-microsoft-com:vml" Requires="v">
                <p:oleObj spid="_x0000_s248943" name="公式" r:id="rId3" imgW="126835" imgH="139518" progId="Equation.3">
                  <p:embed/>
                </p:oleObj>
              </mc:Choice>
              <mc:Fallback>
                <p:oleObj name="公式" r:id="rId3" imgW="126835" imgH="1395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102" y="5443934"/>
                        <a:ext cx="319087" cy="3016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7"/>
          <p:cNvSpPr>
            <a:spLocks noChangeShapeType="1"/>
          </p:cNvSpPr>
          <p:nvPr/>
        </p:nvSpPr>
        <p:spPr bwMode="invGray">
          <a:xfrm>
            <a:off x="4286027" y="3945334"/>
            <a:ext cx="0" cy="2736850"/>
          </a:xfrm>
          <a:prstGeom prst="line">
            <a:avLst/>
          </a:prstGeom>
          <a:noFill/>
          <a:ln w="9525" cap="rnd">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9" name="Line 8"/>
          <p:cNvSpPr>
            <a:spLocks noChangeShapeType="1"/>
          </p:cNvSpPr>
          <p:nvPr/>
        </p:nvSpPr>
        <p:spPr bwMode="invGray">
          <a:xfrm flipV="1">
            <a:off x="1944464" y="4739084"/>
            <a:ext cx="3889375" cy="1447800"/>
          </a:xfrm>
          <a:prstGeom prst="line">
            <a:avLst/>
          </a:prstGeom>
          <a:noFill/>
          <a:ln w="9525"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0" name="Line 9"/>
          <p:cNvSpPr>
            <a:spLocks noChangeShapeType="1"/>
          </p:cNvSpPr>
          <p:nvPr/>
        </p:nvSpPr>
        <p:spPr bwMode="invGray">
          <a:xfrm flipV="1">
            <a:off x="2231802" y="5909072"/>
            <a:ext cx="720725" cy="268287"/>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1" name="Line 10"/>
          <p:cNvSpPr>
            <a:spLocks noChangeShapeType="1"/>
          </p:cNvSpPr>
          <p:nvPr/>
        </p:nvSpPr>
        <p:spPr bwMode="invGray">
          <a:xfrm flipV="1">
            <a:off x="2268314" y="5997972"/>
            <a:ext cx="720725" cy="268287"/>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2" name="Line 11"/>
          <p:cNvSpPr>
            <a:spLocks noChangeShapeType="1"/>
          </p:cNvSpPr>
          <p:nvPr/>
        </p:nvSpPr>
        <p:spPr bwMode="invGray">
          <a:xfrm flipV="1">
            <a:off x="2160364" y="5729684"/>
            <a:ext cx="720725" cy="268288"/>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3" name="Line 12"/>
          <p:cNvSpPr>
            <a:spLocks noChangeShapeType="1"/>
          </p:cNvSpPr>
          <p:nvPr/>
        </p:nvSpPr>
        <p:spPr bwMode="invGray">
          <a:xfrm rot="16200000" flipV="1">
            <a:off x="1992089" y="6013847"/>
            <a:ext cx="395287" cy="147638"/>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4" name="Line 13"/>
          <p:cNvSpPr>
            <a:spLocks noChangeShapeType="1"/>
          </p:cNvSpPr>
          <p:nvPr/>
        </p:nvSpPr>
        <p:spPr bwMode="invGray">
          <a:xfrm flipV="1">
            <a:off x="2123852" y="5637609"/>
            <a:ext cx="720725" cy="268288"/>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5" name="Line 14"/>
          <p:cNvSpPr>
            <a:spLocks noChangeShapeType="1"/>
          </p:cNvSpPr>
          <p:nvPr/>
        </p:nvSpPr>
        <p:spPr bwMode="invGray">
          <a:xfrm rot="16200000" flipV="1">
            <a:off x="2457227" y="5834459"/>
            <a:ext cx="395288" cy="147637"/>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16" name="Line 15"/>
          <p:cNvSpPr>
            <a:spLocks noChangeShapeType="1"/>
          </p:cNvSpPr>
          <p:nvPr/>
        </p:nvSpPr>
        <p:spPr bwMode="invGray">
          <a:xfrm flipV="1">
            <a:off x="2123852" y="5824934"/>
            <a:ext cx="793750" cy="296863"/>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037341610"/>
              </p:ext>
            </p:extLst>
          </p:nvPr>
        </p:nvGraphicFramePr>
        <p:xfrm>
          <a:off x="6157689" y="5097859"/>
          <a:ext cx="319088" cy="276225"/>
        </p:xfrm>
        <a:graphic>
          <a:graphicData uri="http://schemas.openxmlformats.org/presentationml/2006/ole">
            <mc:AlternateContent xmlns:mc="http://schemas.openxmlformats.org/markup-compatibility/2006">
              <mc:Choice xmlns:v="urn:schemas-microsoft-com:vml" Requires="v">
                <p:oleObj spid="_x0000_s248944" name="公式" r:id="rId5" imgW="126725" imgH="126725" progId="Equation.3">
                  <p:embed/>
                </p:oleObj>
              </mc:Choice>
              <mc:Fallback>
                <p:oleObj name="公式" r:id="rId5" imgW="126725" imgH="1267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7689" y="5097859"/>
                        <a:ext cx="319088" cy="2762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99163849"/>
              </p:ext>
            </p:extLst>
          </p:nvPr>
        </p:nvGraphicFramePr>
        <p:xfrm>
          <a:off x="3817714" y="3469084"/>
          <a:ext cx="1117600" cy="439738"/>
        </p:xfrm>
        <a:graphic>
          <a:graphicData uri="http://schemas.openxmlformats.org/presentationml/2006/ole">
            <mc:AlternateContent xmlns:mc="http://schemas.openxmlformats.org/markup-compatibility/2006">
              <mc:Choice xmlns:v="urn:schemas-microsoft-com:vml" Requires="v">
                <p:oleObj spid="_x0000_s248945" name="公式" r:id="rId7" imgW="444307" imgH="203112" progId="Equation.3">
                  <p:embed/>
                </p:oleObj>
              </mc:Choice>
              <mc:Fallback>
                <p:oleObj name="公式" r:id="rId7" imgW="444307"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7714" y="3469084"/>
                        <a:ext cx="1117600" cy="43973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20"/>
          <p:cNvGraphicFramePr>
            <a:graphicFrameLocks noChangeAspect="1"/>
          </p:cNvGraphicFramePr>
          <p:nvPr>
            <p:extLst>
              <p:ext uri="{D42A27DB-BD31-4B8C-83A1-F6EECF244321}">
                <p14:modId xmlns:p14="http://schemas.microsoft.com/office/powerpoint/2010/main" val="3414716900"/>
              </p:ext>
            </p:extLst>
          </p:nvPr>
        </p:nvGraphicFramePr>
        <p:xfrm>
          <a:off x="5837014" y="4391422"/>
          <a:ext cx="382588" cy="492125"/>
        </p:xfrm>
        <a:graphic>
          <a:graphicData uri="http://schemas.openxmlformats.org/presentationml/2006/ole">
            <mc:AlternateContent xmlns:mc="http://schemas.openxmlformats.org/markup-compatibility/2006">
              <mc:Choice xmlns:v="urn:schemas-microsoft-com:vml" Requires="v">
                <p:oleObj spid="_x0000_s248946" name="公式" r:id="rId9" imgW="152334" imgH="228501" progId="Equation.3">
                  <p:embed/>
                </p:oleObj>
              </mc:Choice>
              <mc:Fallback>
                <p:oleObj name="公式" r:id="rId9" imgW="152334"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7014" y="4391422"/>
                        <a:ext cx="382588" cy="4921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 name="Group 21"/>
          <p:cNvGrpSpPr>
            <a:grpSpLocks/>
          </p:cNvGrpSpPr>
          <p:nvPr/>
        </p:nvGrpSpPr>
        <p:grpSpPr bwMode="auto">
          <a:xfrm rot="1416953" flipV="1">
            <a:off x="2231802" y="4342209"/>
            <a:ext cx="3889375" cy="1546225"/>
            <a:chOff x="1337" y="1614"/>
            <a:chExt cx="2450" cy="974"/>
          </a:xfrm>
        </p:grpSpPr>
        <p:sp>
          <p:nvSpPr>
            <p:cNvPr id="21" name="Line 22"/>
            <p:cNvSpPr>
              <a:spLocks noChangeShapeType="1"/>
            </p:cNvSpPr>
            <p:nvPr/>
          </p:nvSpPr>
          <p:spPr bwMode="invGray">
            <a:xfrm flipV="1">
              <a:off x="1337" y="1614"/>
              <a:ext cx="2450" cy="912"/>
            </a:xfrm>
            <a:prstGeom prst="line">
              <a:avLst/>
            </a:prstGeom>
            <a:noFill/>
            <a:ln w="9525" cap="rnd">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2" name="Line 23"/>
            <p:cNvSpPr>
              <a:spLocks noChangeShapeType="1"/>
            </p:cNvSpPr>
            <p:nvPr/>
          </p:nvSpPr>
          <p:spPr bwMode="invGray">
            <a:xfrm flipV="1">
              <a:off x="1518" y="2351"/>
              <a:ext cx="454" cy="169"/>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3" name="Line 24"/>
            <p:cNvSpPr>
              <a:spLocks noChangeShapeType="1"/>
            </p:cNvSpPr>
            <p:nvPr/>
          </p:nvSpPr>
          <p:spPr bwMode="invGray">
            <a:xfrm flipV="1">
              <a:off x="1541" y="2407"/>
              <a:ext cx="454" cy="169"/>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4" name="Line 25"/>
            <p:cNvSpPr>
              <a:spLocks noChangeShapeType="1"/>
            </p:cNvSpPr>
            <p:nvPr/>
          </p:nvSpPr>
          <p:spPr bwMode="invGray">
            <a:xfrm flipV="1">
              <a:off x="1473" y="2238"/>
              <a:ext cx="454" cy="169"/>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5" name="Line 26"/>
            <p:cNvSpPr>
              <a:spLocks noChangeShapeType="1"/>
            </p:cNvSpPr>
            <p:nvPr/>
          </p:nvSpPr>
          <p:spPr bwMode="invGray">
            <a:xfrm rot="16200000" flipV="1">
              <a:off x="1367" y="2417"/>
              <a:ext cx="249" cy="93"/>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6" name="Line 27"/>
            <p:cNvSpPr>
              <a:spLocks noChangeShapeType="1"/>
            </p:cNvSpPr>
            <p:nvPr/>
          </p:nvSpPr>
          <p:spPr bwMode="invGray">
            <a:xfrm flipV="1">
              <a:off x="1450" y="2180"/>
              <a:ext cx="454" cy="169"/>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7" name="Line 28"/>
            <p:cNvSpPr>
              <a:spLocks noChangeShapeType="1"/>
            </p:cNvSpPr>
            <p:nvPr/>
          </p:nvSpPr>
          <p:spPr bwMode="invGray">
            <a:xfrm rot="16200000" flipV="1">
              <a:off x="1660" y="2304"/>
              <a:ext cx="249" cy="93"/>
            </a:xfrm>
            <a:prstGeom prst="line">
              <a:avLst/>
            </a:prstGeom>
            <a:noFill/>
            <a:ln w="9525"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sp>
          <p:nvSpPr>
            <p:cNvPr id="28" name="Line 29"/>
            <p:cNvSpPr>
              <a:spLocks noChangeShapeType="1"/>
            </p:cNvSpPr>
            <p:nvPr/>
          </p:nvSpPr>
          <p:spPr bwMode="invGray">
            <a:xfrm flipV="1">
              <a:off x="1450" y="2298"/>
              <a:ext cx="500" cy="187"/>
            </a:xfrm>
            <a:prstGeom prst="line">
              <a:avLst/>
            </a:prstGeom>
            <a:noFill/>
            <a:ln w="9525" cap="rnd">
              <a:solidFill>
                <a:srgbClr val="000000"/>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2400" b="1" kern="0">
                <a:solidFill>
                  <a:srgbClr val="000000"/>
                </a:solidFill>
                <a:latin typeface="宋体" panose="02010600030101010101" pitchFamily="2" charset="-122"/>
              </a:endParaRPr>
            </a:p>
          </p:txBody>
        </p:sp>
      </p:grpSp>
      <p:graphicFrame>
        <p:nvGraphicFramePr>
          <p:cNvPr id="29" name="Object 30"/>
          <p:cNvGraphicFramePr>
            <a:graphicFrameLocks noChangeAspect="1"/>
          </p:cNvGraphicFramePr>
          <p:nvPr>
            <p:extLst>
              <p:ext uri="{D42A27DB-BD31-4B8C-83A1-F6EECF244321}">
                <p14:modId xmlns:p14="http://schemas.microsoft.com/office/powerpoint/2010/main" val="201881749"/>
              </p:ext>
            </p:extLst>
          </p:nvPr>
        </p:nvGraphicFramePr>
        <p:xfrm>
          <a:off x="5797327" y="6393259"/>
          <a:ext cx="414337" cy="492125"/>
        </p:xfrm>
        <a:graphic>
          <a:graphicData uri="http://schemas.openxmlformats.org/presentationml/2006/ole">
            <mc:AlternateContent xmlns:mc="http://schemas.openxmlformats.org/markup-compatibility/2006">
              <mc:Choice xmlns:v="urn:schemas-microsoft-com:vml" Requires="v">
                <p:oleObj spid="_x0000_s248947" name="公式" r:id="rId11" imgW="165028" imgH="228501" progId="Equation.3">
                  <p:embed/>
                </p:oleObj>
              </mc:Choice>
              <mc:Fallback>
                <p:oleObj name="公式" r:id="rId11" imgW="165028"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7327" y="6393259"/>
                        <a:ext cx="414337" cy="4921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32"/>
          <p:cNvGraphicFramePr>
            <a:graphicFrameLocks noChangeAspect="1"/>
          </p:cNvGraphicFramePr>
          <p:nvPr>
            <p:extLst>
              <p:ext uri="{D42A27DB-BD31-4B8C-83A1-F6EECF244321}">
                <p14:modId xmlns:p14="http://schemas.microsoft.com/office/powerpoint/2010/main" val="2849863951"/>
              </p:ext>
            </p:extLst>
          </p:nvPr>
        </p:nvGraphicFramePr>
        <p:xfrm>
          <a:off x="2339752" y="2937272"/>
          <a:ext cx="3892550" cy="465137"/>
        </p:xfrm>
        <a:graphic>
          <a:graphicData uri="http://schemas.openxmlformats.org/presentationml/2006/ole">
            <mc:AlternateContent xmlns:mc="http://schemas.openxmlformats.org/markup-compatibility/2006">
              <mc:Choice xmlns:v="urn:schemas-microsoft-com:vml" Requires="v">
                <p:oleObj spid="_x0000_s248948" name="公式" r:id="rId13" imgW="1548728" imgH="215806" progId="Equation.3">
                  <p:embed/>
                </p:oleObj>
              </mc:Choice>
              <mc:Fallback>
                <p:oleObj name="公式" r:id="rId13" imgW="1548728"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9752" y="2937272"/>
                        <a:ext cx="38925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931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1115616" y="1119659"/>
            <a:ext cx="7272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在 </a:t>
            </a:r>
            <a:r>
              <a:rPr lang="en-US" altLang="zh-CN" b="0"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=0 </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的波前上：</a:t>
            </a:r>
          </a:p>
        </p:txBody>
      </p:sp>
      <p:graphicFrame>
        <p:nvGraphicFramePr>
          <p:cNvPr id="5" name="Object 32"/>
          <p:cNvGraphicFramePr>
            <a:graphicFrameLocks noChangeAspect="1"/>
          </p:cNvGraphicFramePr>
          <p:nvPr>
            <p:extLst>
              <p:ext uri="{D42A27DB-BD31-4B8C-83A1-F6EECF244321}">
                <p14:modId xmlns:p14="http://schemas.microsoft.com/office/powerpoint/2010/main" val="2753674348"/>
              </p:ext>
            </p:extLst>
          </p:nvPr>
        </p:nvGraphicFramePr>
        <p:xfrm>
          <a:off x="1655366" y="1624484"/>
          <a:ext cx="6288088" cy="1044575"/>
        </p:xfrm>
        <a:graphic>
          <a:graphicData uri="http://schemas.openxmlformats.org/presentationml/2006/ole">
            <mc:AlternateContent xmlns:mc="http://schemas.openxmlformats.org/markup-compatibility/2006">
              <mc:Choice xmlns:v="urn:schemas-microsoft-com:vml" Requires="v">
                <p:oleObj spid="_x0000_s249967" name="公式" r:id="rId3" imgW="2501900" imgH="482600" progId="Equation.3">
                  <p:embed/>
                </p:oleObj>
              </mc:Choice>
              <mc:Fallback>
                <p:oleObj name="公式" r:id="rId3" imgW="25019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366" y="1624484"/>
                        <a:ext cx="6288088" cy="104457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34"/>
          <p:cNvGraphicFramePr>
            <a:graphicFrameLocks noChangeAspect="1"/>
          </p:cNvGraphicFramePr>
          <p:nvPr>
            <p:extLst>
              <p:ext uri="{D42A27DB-BD31-4B8C-83A1-F6EECF244321}">
                <p14:modId xmlns:p14="http://schemas.microsoft.com/office/powerpoint/2010/main" val="2768479058"/>
              </p:ext>
            </p:extLst>
          </p:nvPr>
        </p:nvGraphicFramePr>
        <p:xfrm>
          <a:off x="539354" y="2883372"/>
          <a:ext cx="7851775" cy="987425"/>
        </p:xfrm>
        <a:graphic>
          <a:graphicData uri="http://schemas.openxmlformats.org/presentationml/2006/ole">
            <mc:AlternateContent xmlns:mc="http://schemas.openxmlformats.org/markup-compatibility/2006">
              <mc:Choice xmlns:v="urn:schemas-microsoft-com:vml" Requires="v">
                <p:oleObj spid="_x0000_s249968" name="公式" r:id="rId5" imgW="3124200" imgH="457200" progId="Equation.3">
                  <p:embed/>
                </p:oleObj>
              </mc:Choice>
              <mc:Fallback>
                <p:oleObj name="公式" r:id="rId5" imgW="3124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354" y="2883372"/>
                        <a:ext cx="7851775" cy="9874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35"/>
          <p:cNvGraphicFramePr>
            <a:graphicFrameLocks noChangeAspect="1"/>
          </p:cNvGraphicFramePr>
          <p:nvPr>
            <p:extLst>
              <p:ext uri="{D42A27DB-BD31-4B8C-83A1-F6EECF244321}">
                <p14:modId xmlns:p14="http://schemas.microsoft.com/office/powerpoint/2010/main" val="3588554189"/>
              </p:ext>
            </p:extLst>
          </p:nvPr>
        </p:nvGraphicFramePr>
        <p:xfrm>
          <a:off x="612379" y="3912072"/>
          <a:ext cx="7467600" cy="987425"/>
        </p:xfrm>
        <a:graphic>
          <a:graphicData uri="http://schemas.openxmlformats.org/presentationml/2006/ole">
            <mc:AlternateContent xmlns:mc="http://schemas.openxmlformats.org/markup-compatibility/2006">
              <mc:Choice xmlns:v="urn:schemas-microsoft-com:vml" Requires="v">
                <p:oleObj spid="_x0000_s249969" name="公式" r:id="rId7" imgW="2971800" imgH="457200" progId="Equation.3">
                  <p:embed/>
                </p:oleObj>
              </mc:Choice>
              <mc:Fallback>
                <p:oleObj name="公式" r:id="rId7" imgW="2971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379" y="3912072"/>
                        <a:ext cx="7467600" cy="9874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36"/>
          <p:cNvGraphicFramePr>
            <a:graphicFrameLocks noChangeAspect="1"/>
          </p:cNvGraphicFramePr>
          <p:nvPr>
            <p:extLst>
              <p:ext uri="{D42A27DB-BD31-4B8C-83A1-F6EECF244321}">
                <p14:modId xmlns:p14="http://schemas.microsoft.com/office/powerpoint/2010/main" val="2424931302"/>
              </p:ext>
            </p:extLst>
          </p:nvPr>
        </p:nvGraphicFramePr>
        <p:xfrm>
          <a:off x="2699941" y="5063009"/>
          <a:ext cx="4213225" cy="936625"/>
        </p:xfrm>
        <a:graphic>
          <a:graphicData uri="http://schemas.openxmlformats.org/presentationml/2006/ole">
            <mc:AlternateContent xmlns:mc="http://schemas.openxmlformats.org/markup-compatibility/2006">
              <mc:Choice xmlns:v="urn:schemas-microsoft-com:vml" Requires="v">
                <p:oleObj spid="_x0000_s249970" name="公式" r:id="rId9" imgW="1676400" imgH="431800" progId="Equation.3">
                  <p:embed/>
                </p:oleObj>
              </mc:Choice>
              <mc:Fallback>
                <p:oleObj name="公式" r:id="rId9" imgW="16764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941" y="5063009"/>
                        <a:ext cx="4213225" cy="9366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37"/>
          <p:cNvSpPr txBox="1">
            <a:spLocks noChangeArrowheads="1"/>
          </p:cNvSpPr>
          <p:nvPr/>
        </p:nvSpPr>
        <p:spPr bwMode="invGray">
          <a:xfrm>
            <a:off x="1475979" y="5234459"/>
            <a:ext cx="25209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zh-CN" altLang="en-US" b="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反衬度：</a:t>
            </a:r>
          </a:p>
        </p:txBody>
      </p:sp>
      <p:graphicFrame>
        <p:nvGraphicFramePr>
          <p:cNvPr id="10" name="Object 17"/>
          <p:cNvGraphicFramePr>
            <a:graphicFrameLocks noChangeAspect="1"/>
          </p:cNvGraphicFramePr>
          <p:nvPr>
            <p:extLst>
              <p:ext uri="{D42A27DB-BD31-4B8C-83A1-F6EECF244321}">
                <p14:modId xmlns:p14="http://schemas.microsoft.com/office/powerpoint/2010/main" val="3097015719"/>
              </p:ext>
            </p:extLst>
          </p:nvPr>
        </p:nvGraphicFramePr>
        <p:xfrm>
          <a:off x="971600" y="476672"/>
          <a:ext cx="4159250" cy="482600"/>
        </p:xfrm>
        <a:graphic>
          <a:graphicData uri="http://schemas.openxmlformats.org/presentationml/2006/ole">
            <mc:AlternateContent xmlns:mc="http://schemas.openxmlformats.org/markup-compatibility/2006">
              <mc:Choice xmlns:v="urn:schemas-microsoft-com:vml" Requires="v">
                <p:oleObj spid="_x0000_s249971" name="Equation" r:id="rId11" imgW="2082600" imgH="241200" progId="Equation.DSMT4">
                  <p:embed/>
                </p:oleObj>
              </mc:Choice>
              <mc:Fallback>
                <p:oleObj name="Equation" r:id="rId11" imgW="20826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476672"/>
                        <a:ext cx="41592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8"/>
          <p:cNvGraphicFramePr>
            <a:graphicFrameLocks noChangeAspect="1"/>
          </p:cNvGraphicFramePr>
          <p:nvPr>
            <p:extLst>
              <p:ext uri="{D42A27DB-BD31-4B8C-83A1-F6EECF244321}">
                <p14:modId xmlns:p14="http://schemas.microsoft.com/office/powerpoint/2010/main" val="2974009311"/>
              </p:ext>
            </p:extLst>
          </p:nvPr>
        </p:nvGraphicFramePr>
        <p:xfrm>
          <a:off x="5499150" y="476672"/>
          <a:ext cx="2282825" cy="482600"/>
        </p:xfrm>
        <a:graphic>
          <a:graphicData uri="http://schemas.openxmlformats.org/presentationml/2006/ole">
            <mc:AlternateContent xmlns:mc="http://schemas.openxmlformats.org/markup-compatibility/2006">
              <mc:Choice xmlns:v="urn:schemas-microsoft-com:vml" Requires="v">
                <p:oleObj spid="_x0000_s249972" name="Equation" r:id="rId13" imgW="1143000" imgH="241200" progId="Equation.DSMT4">
                  <p:embed/>
                </p:oleObj>
              </mc:Choice>
              <mc:Fallback>
                <p:oleObj name="Equation" r:id="rId13" imgW="114300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9150" y="476672"/>
                        <a:ext cx="22828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220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92245757"/>
              </p:ext>
            </p:extLst>
          </p:nvPr>
        </p:nvGraphicFramePr>
        <p:xfrm>
          <a:off x="611560" y="980728"/>
          <a:ext cx="7851775" cy="987425"/>
        </p:xfrm>
        <a:graphic>
          <a:graphicData uri="http://schemas.openxmlformats.org/presentationml/2006/ole">
            <mc:AlternateContent xmlns:mc="http://schemas.openxmlformats.org/markup-compatibility/2006">
              <mc:Choice xmlns:v="urn:schemas-microsoft-com:vml" Requires="v">
                <p:oleObj spid="_x0000_s250937" name="公式" r:id="rId3" imgW="3124200" imgH="457200" progId="Equation.3">
                  <p:embed/>
                </p:oleObj>
              </mc:Choice>
              <mc:Fallback>
                <p:oleObj name="公式" r:id="rId3" imgW="3124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980728"/>
                        <a:ext cx="7851775" cy="9874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0"/>
          <p:cNvGraphicFramePr>
            <a:graphicFrameLocks noChangeAspect="1"/>
          </p:cNvGraphicFramePr>
          <p:nvPr>
            <p:extLst>
              <p:ext uri="{D42A27DB-BD31-4B8C-83A1-F6EECF244321}">
                <p14:modId xmlns:p14="http://schemas.microsoft.com/office/powerpoint/2010/main" val="2919764674"/>
              </p:ext>
            </p:extLst>
          </p:nvPr>
        </p:nvGraphicFramePr>
        <p:xfrm>
          <a:off x="995735" y="2122141"/>
          <a:ext cx="1800225" cy="1041400"/>
        </p:xfrm>
        <a:graphic>
          <a:graphicData uri="http://schemas.openxmlformats.org/presentationml/2006/ole">
            <mc:AlternateContent xmlns:mc="http://schemas.openxmlformats.org/markup-compatibility/2006">
              <mc:Choice xmlns:v="urn:schemas-microsoft-com:vml" Requires="v">
                <p:oleObj spid="_x0000_s250938" name="Equation" r:id="rId5" imgW="787400" imgH="457200" progId="Equation.3">
                  <p:embed/>
                </p:oleObj>
              </mc:Choice>
              <mc:Fallback>
                <p:oleObj name="Equation" r:id="rId5" imgW="7874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735" y="2122141"/>
                        <a:ext cx="1800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37"/>
          <p:cNvSpPr txBox="1">
            <a:spLocks noChangeArrowheads="1"/>
          </p:cNvSpPr>
          <p:nvPr/>
        </p:nvSpPr>
        <p:spPr bwMode="auto">
          <a:xfrm>
            <a:off x="2841938" y="2096741"/>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rPr>
              <a:t>亮纹</a:t>
            </a:r>
          </a:p>
        </p:txBody>
      </p:sp>
      <p:sp>
        <p:nvSpPr>
          <p:cNvPr id="7" name="Text Box 38"/>
          <p:cNvSpPr txBox="1">
            <a:spLocks noChangeArrowheads="1"/>
          </p:cNvSpPr>
          <p:nvPr/>
        </p:nvSpPr>
        <p:spPr bwMode="auto">
          <a:xfrm>
            <a:off x="2886388" y="2744441"/>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暗纹</a:t>
            </a:r>
          </a:p>
        </p:txBody>
      </p:sp>
      <p:sp>
        <p:nvSpPr>
          <p:cNvPr id="8" name="矩形 7"/>
          <p:cNvSpPr>
            <a:spLocks noChangeArrowheads="1"/>
          </p:cNvSpPr>
          <p:nvPr/>
        </p:nvSpPr>
        <p:spPr bwMode="auto">
          <a:xfrm>
            <a:off x="505196" y="3477866"/>
            <a:ext cx="8171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CN" alt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亮暗条纹都是等间隔的平行直线，形成平行直线族，斜率为</a:t>
            </a:r>
          </a:p>
        </p:txBody>
      </p:sp>
      <p:graphicFrame>
        <p:nvGraphicFramePr>
          <p:cNvPr id="9" name="对象 8"/>
          <p:cNvGraphicFramePr>
            <a:graphicFrameLocks noChangeAspect="1"/>
          </p:cNvGraphicFramePr>
          <p:nvPr>
            <p:extLst>
              <p:ext uri="{D42A27DB-BD31-4B8C-83A1-F6EECF244321}">
                <p14:modId xmlns:p14="http://schemas.microsoft.com/office/powerpoint/2010/main" val="4272199919"/>
              </p:ext>
            </p:extLst>
          </p:nvPr>
        </p:nvGraphicFramePr>
        <p:xfrm>
          <a:off x="3124572" y="4257328"/>
          <a:ext cx="2574925" cy="1050925"/>
        </p:xfrm>
        <a:graphic>
          <a:graphicData uri="http://schemas.openxmlformats.org/presentationml/2006/ole">
            <mc:AlternateContent xmlns:mc="http://schemas.openxmlformats.org/markup-compatibility/2006">
              <mc:Choice xmlns:v="urn:schemas-microsoft-com:vml" Requires="v">
                <p:oleObj spid="_x0000_s250939" r:id="rId7" imgW="1091726" imgH="444307" progId="Equation.3">
                  <p:embed/>
                </p:oleObj>
              </mc:Choice>
              <mc:Fallback>
                <p:oleObj r:id="rId7" imgW="1091726"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572" y="4257328"/>
                        <a:ext cx="2574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22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772712" y="692696"/>
            <a:ext cx="7272338" cy="3046988"/>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fontAlgn="auto">
              <a:spcBef>
                <a:spcPts val="0"/>
              </a:spcBef>
              <a:spcAft>
                <a:spcPts val="0"/>
              </a:spcAft>
            </a:pPr>
            <a:r>
              <a:rPr lang="en-US" altLang="zh-CN" b="0" dirty="0" err="1">
                <a:solidFill>
                  <a:prstClr val="black"/>
                </a:solidFill>
                <a:latin typeface="微软雅黑" panose="020B0503020204020204" pitchFamily="34" charset="-122"/>
                <a:ea typeface="微软雅黑" panose="020B0503020204020204" pitchFamily="34" charset="-122"/>
              </a:rPr>
              <a:t>i</a:t>
            </a:r>
            <a:r>
              <a:rPr lang="zh-CN" altLang="en-US" b="0" dirty="0">
                <a:solidFill>
                  <a:prstClr val="black"/>
                </a:solidFill>
                <a:latin typeface="微软雅黑" panose="020B0503020204020204" pitchFamily="34" charset="-122"/>
                <a:ea typeface="微软雅黑" panose="020B0503020204020204" pitchFamily="34" charset="-122"/>
              </a:rPr>
              <a:t>）干涉条纹的间隔</a:t>
            </a: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endParaRPr lang="zh-CN" altLang="en-US" b="0" dirty="0">
              <a:solidFill>
                <a:prstClr val="black"/>
              </a:solidFill>
              <a:latin typeface="微软雅黑" panose="020B0503020204020204" pitchFamily="34" charset="-122"/>
              <a:ea typeface="微软雅黑" panose="020B0503020204020204" pitchFamily="34" charset="-122"/>
            </a:endParaRPr>
          </a:p>
          <a:p>
            <a:pPr algn="l" fontAlgn="auto">
              <a:spcBef>
                <a:spcPts val="0"/>
              </a:spcBef>
              <a:spcAft>
                <a:spcPts val="0"/>
              </a:spcAft>
            </a:pPr>
            <a:r>
              <a:rPr lang="en-US" altLang="zh-CN" b="0" dirty="0">
                <a:solidFill>
                  <a:prstClr val="black"/>
                </a:solidFill>
                <a:latin typeface="微软雅黑" panose="020B0503020204020204" pitchFamily="34" charset="-122"/>
                <a:ea typeface="微软雅黑" panose="020B0503020204020204" pitchFamily="34" charset="-122"/>
              </a:rPr>
              <a:t>ii</a:t>
            </a:r>
            <a:r>
              <a:rPr lang="zh-CN" altLang="en-US" b="0" dirty="0">
                <a:solidFill>
                  <a:prstClr val="black"/>
                </a:solidFill>
                <a:latin typeface="微软雅黑" panose="020B0503020204020204" pitchFamily="34" charset="-122"/>
                <a:ea typeface="微软雅黑" panose="020B0503020204020204" pitchFamily="34" charset="-122"/>
              </a:rPr>
              <a:t>）条纹的空间频率</a:t>
            </a:r>
          </a:p>
        </p:txBody>
      </p:sp>
      <p:graphicFrame>
        <p:nvGraphicFramePr>
          <p:cNvPr id="5" name="Object 5"/>
          <p:cNvGraphicFramePr>
            <a:graphicFrameLocks noChangeAspect="1"/>
          </p:cNvGraphicFramePr>
          <p:nvPr>
            <p:extLst>
              <p:ext uri="{D42A27DB-BD31-4B8C-83A1-F6EECF244321}">
                <p14:modId xmlns:p14="http://schemas.microsoft.com/office/powerpoint/2010/main" val="1218402848"/>
              </p:ext>
            </p:extLst>
          </p:nvPr>
        </p:nvGraphicFramePr>
        <p:xfrm>
          <a:off x="-19450" y="1278484"/>
          <a:ext cx="4948237" cy="1512887"/>
        </p:xfrm>
        <a:graphic>
          <a:graphicData uri="http://schemas.openxmlformats.org/presentationml/2006/ole">
            <mc:AlternateContent xmlns:mc="http://schemas.openxmlformats.org/markup-compatibility/2006">
              <mc:Choice xmlns:v="urn:schemas-microsoft-com:vml" Requires="v">
                <p:oleObj spid="_x0000_s252051" name="Equation" r:id="rId3" imgW="1968500" imgH="698500" progId="Equation.DSMT4">
                  <p:embed/>
                </p:oleObj>
              </mc:Choice>
              <mc:Fallback>
                <p:oleObj name="Equation" r:id="rId3" imgW="1968500" imgH="698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0" y="1278484"/>
                        <a:ext cx="4948237" cy="1512887"/>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645999454"/>
              </p:ext>
            </p:extLst>
          </p:nvPr>
        </p:nvGraphicFramePr>
        <p:xfrm>
          <a:off x="88500" y="3786734"/>
          <a:ext cx="3382962" cy="1704975"/>
        </p:xfrm>
        <a:graphic>
          <a:graphicData uri="http://schemas.openxmlformats.org/presentationml/2006/ole">
            <mc:AlternateContent xmlns:mc="http://schemas.openxmlformats.org/markup-compatibility/2006">
              <mc:Choice xmlns:v="urn:schemas-microsoft-com:vml" Requires="v">
                <p:oleObj spid="_x0000_s252052" name="公式" r:id="rId5" imgW="1346200" imgH="787400" progId="Equation.3">
                  <p:embed/>
                </p:oleObj>
              </mc:Choice>
              <mc:Fallback>
                <p:oleObj name="公式" r:id="rId5" imgW="1346200" imgH="787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00" y="3786734"/>
                        <a:ext cx="3382962" cy="170497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31"/>
          <p:cNvSpPr>
            <a:spLocks noChangeShapeType="1"/>
          </p:cNvSpPr>
          <p:nvPr/>
        </p:nvSpPr>
        <p:spPr bwMode="invGray">
          <a:xfrm>
            <a:off x="5147862" y="2926309"/>
            <a:ext cx="3294063" cy="0"/>
          </a:xfrm>
          <a:prstGeom prst="line">
            <a:avLst/>
          </a:prstGeom>
          <a:noFill/>
          <a:ln w="9525" cap="rnd">
            <a:solidFill>
              <a:sysClr val="windowText" lastClr="000000"/>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Line 33"/>
          <p:cNvSpPr>
            <a:spLocks noChangeShapeType="1"/>
          </p:cNvSpPr>
          <p:nvPr/>
        </p:nvSpPr>
        <p:spPr bwMode="invGray">
          <a:xfrm>
            <a:off x="6660750" y="1197521"/>
            <a:ext cx="0" cy="3095625"/>
          </a:xfrm>
          <a:prstGeom prst="line">
            <a:avLst/>
          </a:prstGeom>
          <a:noFill/>
          <a:ln w="9525" cap="rnd">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9" name="Object 42"/>
          <p:cNvGraphicFramePr>
            <a:graphicFrameLocks noChangeAspect="1"/>
          </p:cNvGraphicFramePr>
          <p:nvPr>
            <p:extLst>
              <p:ext uri="{D42A27DB-BD31-4B8C-83A1-F6EECF244321}">
                <p14:modId xmlns:p14="http://schemas.microsoft.com/office/powerpoint/2010/main" val="3125148722"/>
              </p:ext>
            </p:extLst>
          </p:nvPr>
        </p:nvGraphicFramePr>
        <p:xfrm>
          <a:off x="8495900" y="2654846"/>
          <a:ext cx="414337" cy="385763"/>
        </p:xfrm>
        <a:graphic>
          <a:graphicData uri="http://schemas.openxmlformats.org/presentationml/2006/ole">
            <mc:AlternateContent xmlns:mc="http://schemas.openxmlformats.org/markup-compatibility/2006">
              <mc:Choice xmlns:v="urn:schemas-microsoft-com:vml" Requires="v">
                <p:oleObj spid="_x0000_s252053" name="公式" r:id="rId7" imgW="164814" imgH="177492" progId="Equation.3">
                  <p:embed/>
                </p:oleObj>
              </mc:Choice>
              <mc:Fallback>
                <p:oleObj name="公式" r:id="rId7" imgW="164814" imgH="1774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5900" y="2654846"/>
                        <a:ext cx="414337" cy="385763"/>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3"/>
          <p:cNvGraphicFramePr>
            <a:graphicFrameLocks noChangeAspect="1"/>
          </p:cNvGraphicFramePr>
          <p:nvPr>
            <p:extLst>
              <p:ext uri="{D42A27DB-BD31-4B8C-83A1-F6EECF244321}">
                <p14:modId xmlns:p14="http://schemas.microsoft.com/office/powerpoint/2010/main" val="921123303"/>
              </p:ext>
            </p:extLst>
          </p:nvPr>
        </p:nvGraphicFramePr>
        <p:xfrm>
          <a:off x="6543275" y="692696"/>
          <a:ext cx="414337" cy="439738"/>
        </p:xfrm>
        <a:graphic>
          <a:graphicData uri="http://schemas.openxmlformats.org/presentationml/2006/ole">
            <mc:AlternateContent xmlns:mc="http://schemas.openxmlformats.org/markup-compatibility/2006">
              <mc:Choice xmlns:v="urn:schemas-microsoft-com:vml" Requires="v">
                <p:oleObj spid="_x0000_s252054" name="公式" r:id="rId9" imgW="164957" imgH="203024" progId="Equation.3">
                  <p:embed/>
                </p:oleObj>
              </mc:Choice>
              <mc:Fallback>
                <p:oleObj name="公式" r:id="rId9" imgW="164957"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43275" y="692696"/>
                        <a:ext cx="414337" cy="43973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Line 56"/>
          <p:cNvSpPr>
            <a:spLocks noChangeShapeType="1"/>
          </p:cNvSpPr>
          <p:nvPr/>
        </p:nvSpPr>
        <p:spPr bwMode="invGray">
          <a:xfrm flipV="1">
            <a:off x="5128812" y="1521371"/>
            <a:ext cx="323850" cy="21748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Line 57"/>
          <p:cNvSpPr>
            <a:spLocks noChangeShapeType="1"/>
          </p:cNvSpPr>
          <p:nvPr/>
        </p:nvSpPr>
        <p:spPr bwMode="invGray">
          <a:xfrm flipV="1">
            <a:off x="5128812" y="1529309"/>
            <a:ext cx="792163" cy="531812"/>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Line 59"/>
          <p:cNvSpPr>
            <a:spLocks noChangeShapeType="1"/>
          </p:cNvSpPr>
          <p:nvPr/>
        </p:nvSpPr>
        <p:spPr bwMode="invGray">
          <a:xfrm flipV="1">
            <a:off x="5128812" y="1538834"/>
            <a:ext cx="1260475" cy="846137"/>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Line 60"/>
          <p:cNvSpPr>
            <a:spLocks noChangeShapeType="1"/>
          </p:cNvSpPr>
          <p:nvPr/>
        </p:nvSpPr>
        <p:spPr bwMode="invGray">
          <a:xfrm flipV="1">
            <a:off x="5128812" y="1537246"/>
            <a:ext cx="1800225" cy="120808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Line 61"/>
          <p:cNvSpPr>
            <a:spLocks noChangeShapeType="1"/>
          </p:cNvSpPr>
          <p:nvPr/>
        </p:nvSpPr>
        <p:spPr bwMode="invGray">
          <a:xfrm flipV="1">
            <a:off x="5128812" y="1529309"/>
            <a:ext cx="2376488" cy="1595437"/>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Line 62"/>
          <p:cNvSpPr>
            <a:spLocks noChangeShapeType="1"/>
          </p:cNvSpPr>
          <p:nvPr/>
        </p:nvSpPr>
        <p:spPr bwMode="invGray">
          <a:xfrm flipV="1">
            <a:off x="5128812" y="1521371"/>
            <a:ext cx="2916238" cy="195738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Line 63"/>
          <p:cNvSpPr>
            <a:spLocks noChangeShapeType="1"/>
          </p:cNvSpPr>
          <p:nvPr/>
        </p:nvSpPr>
        <p:spPr bwMode="invGray">
          <a:xfrm flipV="1">
            <a:off x="5128812" y="1953171"/>
            <a:ext cx="2916238" cy="195738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Line 64"/>
          <p:cNvSpPr>
            <a:spLocks noChangeShapeType="1"/>
          </p:cNvSpPr>
          <p:nvPr/>
        </p:nvSpPr>
        <p:spPr bwMode="invGray">
          <a:xfrm flipV="1">
            <a:off x="5236762" y="2386559"/>
            <a:ext cx="2808288" cy="1884362"/>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Line 65"/>
          <p:cNvSpPr>
            <a:spLocks noChangeShapeType="1"/>
          </p:cNvSpPr>
          <p:nvPr/>
        </p:nvSpPr>
        <p:spPr bwMode="invGray">
          <a:xfrm flipV="1">
            <a:off x="5849537" y="2816771"/>
            <a:ext cx="2195513" cy="147478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Line 66"/>
          <p:cNvSpPr>
            <a:spLocks noChangeShapeType="1"/>
          </p:cNvSpPr>
          <p:nvPr/>
        </p:nvSpPr>
        <p:spPr bwMode="invGray">
          <a:xfrm flipV="1">
            <a:off x="6424212" y="3229521"/>
            <a:ext cx="1620838" cy="1087438"/>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Line 67"/>
          <p:cNvSpPr>
            <a:spLocks noChangeShapeType="1"/>
          </p:cNvSpPr>
          <p:nvPr/>
        </p:nvSpPr>
        <p:spPr bwMode="invGray">
          <a:xfrm flipV="1">
            <a:off x="7036987" y="3648621"/>
            <a:ext cx="1008063" cy="677863"/>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Line 68"/>
          <p:cNvSpPr>
            <a:spLocks noChangeShapeType="1"/>
          </p:cNvSpPr>
          <p:nvPr/>
        </p:nvSpPr>
        <p:spPr bwMode="invGray">
          <a:xfrm flipV="1">
            <a:off x="7649762" y="4078834"/>
            <a:ext cx="395288" cy="265112"/>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3" name="Group 77"/>
          <p:cNvGrpSpPr>
            <a:grpSpLocks/>
          </p:cNvGrpSpPr>
          <p:nvPr/>
        </p:nvGrpSpPr>
        <p:grpSpPr bwMode="auto">
          <a:xfrm>
            <a:off x="7513237" y="765721"/>
            <a:ext cx="676275" cy="709613"/>
            <a:chOff x="4853" y="1373"/>
            <a:chExt cx="426" cy="447"/>
          </a:xfrm>
        </p:grpSpPr>
        <p:sp>
          <p:nvSpPr>
            <p:cNvPr id="24" name="Line 69"/>
            <p:cNvSpPr>
              <a:spLocks noChangeShapeType="1"/>
            </p:cNvSpPr>
            <p:nvPr/>
          </p:nvSpPr>
          <p:spPr bwMode="invGray">
            <a:xfrm flipV="1">
              <a:off x="4853" y="1593"/>
              <a:ext cx="0" cy="227"/>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Line 70"/>
            <p:cNvSpPr>
              <a:spLocks noChangeShapeType="1"/>
            </p:cNvSpPr>
            <p:nvPr/>
          </p:nvSpPr>
          <p:spPr bwMode="invGray">
            <a:xfrm flipV="1">
              <a:off x="5193" y="1593"/>
              <a:ext cx="0" cy="227"/>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Line 71"/>
            <p:cNvSpPr>
              <a:spLocks noChangeShapeType="1"/>
            </p:cNvSpPr>
            <p:nvPr/>
          </p:nvSpPr>
          <p:spPr bwMode="invGray">
            <a:xfrm>
              <a:off x="4876" y="1706"/>
              <a:ext cx="317" cy="0"/>
            </a:xfrm>
            <a:prstGeom prst="line">
              <a:avLst/>
            </a:prstGeom>
            <a:noFill/>
            <a:ln w="9525" cap="rnd">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27" name="Object 72"/>
            <p:cNvGraphicFramePr>
              <a:graphicFrameLocks noChangeAspect="1"/>
            </p:cNvGraphicFramePr>
            <p:nvPr/>
          </p:nvGraphicFramePr>
          <p:xfrm>
            <a:off x="4898" y="1373"/>
            <a:ext cx="381" cy="243"/>
          </p:xfrm>
          <a:graphic>
            <a:graphicData uri="http://schemas.openxmlformats.org/presentationml/2006/ole">
              <mc:AlternateContent xmlns:mc="http://schemas.openxmlformats.org/markup-compatibility/2006">
                <mc:Choice xmlns:v="urn:schemas-microsoft-com:vml" Requires="v">
                  <p:oleObj spid="_x0000_s252055" name="公式" r:id="rId11" imgW="241091" imgH="177646" progId="Equation.3">
                    <p:embed/>
                  </p:oleObj>
                </mc:Choice>
                <mc:Fallback>
                  <p:oleObj name="公式" r:id="rId11" imgW="241091"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8" y="1373"/>
                          <a:ext cx="381" cy="243"/>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8" name="Line 73"/>
          <p:cNvSpPr>
            <a:spLocks noChangeShapeType="1"/>
          </p:cNvSpPr>
          <p:nvPr/>
        </p:nvSpPr>
        <p:spPr bwMode="invGray">
          <a:xfrm>
            <a:off x="8045050" y="1521371"/>
            <a:ext cx="360362" cy="0"/>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Line 74"/>
          <p:cNvSpPr>
            <a:spLocks noChangeShapeType="1"/>
          </p:cNvSpPr>
          <p:nvPr/>
        </p:nvSpPr>
        <p:spPr bwMode="invGray">
          <a:xfrm>
            <a:off x="8045050" y="1953171"/>
            <a:ext cx="360362" cy="0"/>
          </a:xfrm>
          <a:prstGeom prst="line">
            <a:avLst/>
          </a:prstGeom>
          <a:noFill/>
          <a:ln w="952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Line 75"/>
          <p:cNvSpPr>
            <a:spLocks noChangeShapeType="1"/>
          </p:cNvSpPr>
          <p:nvPr/>
        </p:nvSpPr>
        <p:spPr bwMode="invGray">
          <a:xfrm>
            <a:off x="8260950" y="1521371"/>
            <a:ext cx="0" cy="431800"/>
          </a:xfrm>
          <a:prstGeom prst="line">
            <a:avLst/>
          </a:prstGeom>
          <a:noFill/>
          <a:ln w="9525" cap="rnd">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31" name="Object 76"/>
          <p:cNvGraphicFramePr>
            <a:graphicFrameLocks noChangeAspect="1"/>
          </p:cNvGraphicFramePr>
          <p:nvPr>
            <p:extLst>
              <p:ext uri="{D42A27DB-BD31-4B8C-83A1-F6EECF244321}">
                <p14:modId xmlns:p14="http://schemas.microsoft.com/office/powerpoint/2010/main" val="970894499"/>
              </p:ext>
            </p:extLst>
          </p:nvPr>
        </p:nvGraphicFramePr>
        <p:xfrm>
          <a:off x="8291112" y="1521371"/>
          <a:ext cx="604838" cy="439738"/>
        </p:xfrm>
        <a:graphic>
          <a:graphicData uri="http://schemas.openxmlformats.org/presentationml/2006/ole">
            <mc:AlternateContent xmlns:mc="http://schemas.openxmlformats.org/markup-compatibility/2006">
              <mc:Choice xmlns:v="urn:schemas-microsoft-com:vml" Requires="v">
                <p:oleObj spid="_x0000_s252056" name="公式" r:id="rId13" imgW="241195" imgH="203112" progId="Equation.3">
                  <p:embed/>
                </p:oleObj>
              </mc:Choice>
              <mc:Fallback>
                <p:oleObj name="公式" r:id="rId13" imgW="241195"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1112" y="1521371"/>
                        <a:ext cx="604838" cy="43973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 name="Group 78"/>
          <p:cNvGrpSpPr>
            <a:grpSpLocks/>
          </p:cNvGrpSpPr>
          <p:nvPr/>
        </p:nvGrpSpPr>
        <p:grpSpPr bwMode="auto">
          <a:xfrm>
            <a:off x="5165325" y="4797971"/>
            <a:ext cx="3024187" cy="719138"/>
            <a:chOff x="1196" y="1774"/>
            <a:chExt cx="769" cy="199"/>
          </a:xfrm>
        </p:grpSpPr>
        <p:sp>
          <p:nvSpPr>
            <p:cNvPr id="33" name="Arc 79"/>
            <p:cNvSpPr>
              <a:spLocks/>
            </p:cNvSpPr>
            <p:nvPr/>
          </p:nvSpPr>
          <p:spPr bwMode="invGray">
            <a:xfrm rot="-5400000">
              <a:off x="1172"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Arc 80"/>
            <p:cNvSpPr>
              <a:spLocks/>
            </p:cNvSpPr>
            <p:nvPr/>
          </p:nvSpPr>
          <p:spPr bwMode="invGray">
            <a:xfrm rot="16200000" flipV="1">
              <a:off x="1220"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Arc 81"/>
            <p:cNvSpPr>
              <a:spLocks/>
            </p:cNvSpPr>
            <p:nvPr/>
          </p:nvSpPr>
          <p:spPr bwMode="invGray">
            <a:xfrm rot="16200000" flipH="1">
              <a:off x="1268"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Arc 82"/>
            <p:cNvSpPr>
              <a:spLocks/>
            </p:cNvSpPr>
            <p:nvPr/>
          </p:nvSpPr>
          <p:spPr bwMode="invGray">
            <a:xfrm rot="-5400000" flipH="1" flipV="1">
              <a:off x="1316"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Arc 83"/>
            <p:cNvSpPr>
              <a:spLocks/>
            </p:cNvSpPr>
            <p:nvPr/>
          </p:nvSpPr>
          <p:spPr bwMode="invGray">
            <a:xfrm rot="-5400000">
              <a:off x="1364"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Arc 84"/>
            <p:cNvSpPr>
              <a:spLocks/>
            </p:cNvSpPr>
            <p:nvPr/>
          </p:nvSpPr>
          <p:spPr bwMode="invGray">
            <a:xfrm rot="16200000" flipV="1">
              <a:off x="1412"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Arc 85"/>
            <p:cNvSpPr>
              <a:spLocks/>
            </p:cNvSpPr>
            <p:nvPr/>
          </p:nvSpPr>
          <p:spPr bwMode="invGray">
            <a:xfrm rot="16200000" flipH="1">
              <a:off x="1460"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Arc 86"/>
            <p:cNvSpPr>
              <a:spLocks/>
            </p:cNvSpPr>
            <p:nvPr/>
          </p:nvSpPr>
          <p:spPr bwMode="invGray">
            <a:xfrm rot="-5400000" flipH="1" flipV="1">
              <a:off x="1508"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Arc 87"/>
            <p:cNvSpPr>
              <a:spLocks/>
            </p:cNvSpPr>
            <p:nvPr/>
          </p:nvSpPr>
          <p:spPr bwMode="invGray">
            <a:xfrm rot="-5400000">
              <a:off x="1557"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Arc 88"/>
            <p:cNvSpPr>
              <a:spLocks/>
            </p:cNvSpPr>
            <p:nvPr/>
          </p:nvSpPr>
          <p:spPr bwMode="invGray">
            <a:xfrm rot="16200000" flipV="1">
              <a:off x="1605"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Arc 89"/>
            <p:cNvSpPr>
              <a:spLocks/>
            </p:cNvSpPr>
            <p:nvPr/>
          </p:nvSpPr>
          <p:spPr bwMode="invGray">
            <a:xfrm rot="16200000" flipH="1">
              <a:off x="1653"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Arc 90"/>
            <p:cNvSpPr>
              <a:spLocks/>
            </p:cNvSpPr>
            <p:nvPr/>
          </p:nvSpPr>
          <p:spPr bwMode="invGray">
            <a:xfrm rot="-5400000" flipH="1" flipV="1">
              <a:off x="1701"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Arc 91"/>
            <p:cNvSpPr>
              <a:spLocks/>
            </p:cNvSpPr>
            <p:nvPr/>
          </p:nvSpPr>
          <p:spPr bwMode="invGray">
            <a:xfrm rot="5400000" flipH="1" flipV="1">
              <a:off x="1749"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Arc 92"/>
            <p:cNvSpPr>
              <a:spLocks/>
            </p:cNvSpPr>
            <p:nvPr/>
          </p:nvSpPr>
          <p:spPr bwMode="invGray">
            <a:xfrm rot="16200000" flipV="1">
              <a:off x="1797"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Arc 93"/>
            <p:cNvSpPr>
              <a:spLocks/>
            </p:cNvSpPr>
            <p:nvPr/>
          </p:nvSpPr>
          <p:spPr bwMode="invGray">
            <a:xfrm rot="16200000" flipH="1">
              <a:off x="1845"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Arc 94"/>
            <p:cNvSpPr>
              <a:spLocks/>
            </p:cNvSpPr>
            <p:nvPr/>
          </p:nvSpPr>
          <p:spPr bwMode="invGray">
            <a:xfrm rot="-5400000" flipH="1" flipV="1">
              <a:off x="1893"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9" name="Line 95"/>
          <p:cNvSpPr>
            <a:spLocks noChangeShapeType="1"/>
          </p:cNvSpPr>
          <p:nvPr/>
        </p:nvSpPr>
        <p:spPr bwMode="invGray">
          <a:xfrm>
            <a:off x="5165325" y="4509046"/>
            <a:ext cx="0" cy="1152525"/>
          </a:xfrm>
          <a:prstGeom prst="line">
            <a:avLst/>
          </a:prstGeom>
          <a:noFill/>
          <a:ln w="9525" cap="rnd">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50" name="Object 96"/>
          <p:cNvGraphicFramePr>
            <a:graphicFrameLocks noChangeAspect="1"/>
          </p:cNvGraphicFramePr>
          <p:nvPr>
            <p:extLst>
              <p:ext uri="{D42A27DB-BD31-4B8C-83A1-F6EECF244321}">
                <p14:modId xmlns:p14="http://schemas.microsoft.com/office/powerpoint/2010/main" val="2678245026"/>
              </p:ext>
            </p:extLst>
          </p:nvPr>
        </p:nvGraphicFramePr>
        <p:xfrm>
          <a:off x="5273275" y="4364584"/>
          <a:ext cx="319087" cy="355600"/>
        </p:xfrm>
        <a:graphic>
          <a:graphicData uri="http://schemas.openxmlformats.org/presentationml/2006/ole">
            <mc:AlternateContent xmlns:mc="http://schemas.openxmlformats.org/markup-compatibility/2006">
              <mc:Choice xmlns:v="urn:schemas-microsoft-com:vml" Requires="v">
                <p:oleObj spid="_x0000_s252057" name="公式" r:id="rId15" imgW="126780" imgH="164814" progId="Equation.3">
                  <p:embed/>
                </p:oleObj>
              </mc:Choice>
              <mc:Fallback>
                <p:oleObj name="公式" r:id="rId15" imgW="126780" imgH="164814"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3275" y="4364584"/>
                        <a:ext cx="319087" cy="3556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 name="Line 97"/>
          <p:cNvSpPr>
            <a:spLocks noChangeShapeType="1"/>
          </p:cNvSpPr>
          <p:nvPr/>
        </p:nvSpPr>
        <p:spPr bwMode="invGray">
          <a:xfrm>
            <a:off x="5128812" y="5150396"/>
            <a:ext cx="3294063" cy="0"/>
          </a:xfrm>
          <a:prstGeom prst="line">
            <a:avLst/>
          </a:prstGeom>
          <a:noFill/>
          <a:ln w="9525" cap="rnd">
            <a:solidFill>
              <a:sysClr val="windowText" lastClr="000000"/>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52" name="Object 98"/>
          <p:cNvGraphicFramePr>
            <a:graphicFrameLocks noChangeAspect="1"/>
          </p:cNvGraphicFramePr>
          <p:nvPr>
            <p:extLst>
              <p:ext uri="{D42A27DB-BD31-4B8C-83A1-F6EECF244321}">
                <p14:modId xmlns:p14="http://schemas.microsoft.com/office/powerpoint/2010/main" val="474781994"/>
              </p:ext>
            </p:extLst>
          </p:nvPr>
        </p:nvGraphicFramePr>
        <p:xfrm>
          <a:off x="8476850" y="4878934"/>
          <a:ext cx="414337" cy="385762"/>
        </p:xfrm>
        <a:graphic>
          <a:graphicData uri="http://schemas.openxmlformats.org/presentationml/2006/ole">
            <mc:AlternateContent xmlns:mc="http://schemas.openxmlformats.org/markup-compatibility/2006">
              <mc:Choice xmlns:v="urn:schemas-microsoft-com:vml" Requires="v">
                <p:oleObj spid="_x0000_s252058" name="公式" r:id="rId17" imgW="164814" imgH="177492" progId="Equation.3">
                  <p:embed/>
                </p:oleObj>
              </mc:Choice>
              <mc:Fallback>
                <p:oleObj name="公式" r:id="rId17" imgW="164814" imgH="1774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6850" y="4878934"/>
                        <a:ext cx="414337" cy="38576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2458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4"/>
              <p:cNvSpPr txBox="1">
                <a:spLocks noChangeArrowheads="1"/>
              </p:cNvSpPr>
              <p:nvPr/>
            </p:nvSpPr>
            <p:spPr bwMode="invGray">
              <a:xfrm>
                <a:off x="395536" y="1052736"/>
                <a:ext cx="8352928" cy="1200329"/>
              </a:xfrm>
              <a:prstGeom prst="rect">
                <a:avLst/>
              </a:prstGeom>
              <a:noFill/>
              <a:ln w="9525" cap="rnd">
                <a:noFill/>
                <a:miter lim="800000"/>
                <a:headEnd/>
                <a:tailEnd/>
              </a:ln>
              <a:effectLst/>
              <a:extLst>
                <a:ext uri="{909E8E84-426E-40DD-AFC4-6F175D3DCCD1}">
                  <a14:hiddenFill>
                    <a:solidFill>
                      <a:schemeClr val="bg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fontAlgn="auto">
                  <a:spcBef>
                    <a:spcPts val="0"/>
                  </a:spcBef>
                  <a:spcAft>
                    <a:spcPts val="0"/>
                  </a:spcAft>
                </a:pP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例：两束相干的平行</a:t>
                </a:r>
                <a:r>
                  <a:rPr lang="en-US" altLang="zh-CN" b="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HeNe</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激光（</a:t>
                </a:r>
                <a14:m>
                  <m:oMath xmlns:m="http://schemas.openxmlformats.org/officeDocument/2006/math">
                    <m:r>
                      <a:rPr lang="zh-CN" altLang="en-US" b="0" i="1" dirty="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𝜆</m:t>
                    </m:r>
                  </m:oMath>
                </a14:m>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=632.8nm</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），传播方向在 </a:t>
                </a:r>
                <a:r>
                  <a:rPr lang="en-US" altLang="zh-CN" b="0"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xz</a:t>
                </a:r>
                <a:r>
                  <a:rPr lang="en-US" altLang="zh-CN" b="0"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面内，与 </a:t>
                </a:r>
                <a:r>
                  <a:rPr lang="en-US" altLang="zh-CN" b="0"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z</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轴夹角</a:t>
                </a:r>
                <a14:m>
                  <m:oMath xmlns:m="http://schemas.openxmlformats.org/officeDocument/2006/math">
                    <m:sSub>
                      <m:sSubPr>
                        <m:ctrlPr>
                          <a:rPr lang="en-US" altLang="zh-CN" b="0" i="1" dirty="0" smtClean="0">
                            <a:solidFill>
                              <a:prstClr val="black"/>
                            </a:solidFill>
                            <a:latin typeface="Cambria Math" charset="0"/>
                            <a:ea typeface="微软雅黑" panose="020B0503020204020204" pitchFamily="34" charset="-122"/>
                            <a:cs typeface="Times New Roman" panose="02020603050405020304" pitchFamily="18" charset="0"/>
                          </a:rPr>
                        </m:ctrlPr>
                      </m:sSubPr>
                      <m:e>
                        <m:r>
                          <a:rPr lang="zh-CN" altLang="en-US" b="0" i="1" dirty="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𝜃</m:t>
                        </m:r>
                      </m:e>
                      <m:sub>
                        <m:r>
                          <a:rPr lang="en-US" altLang="zh-CN" b="0" i="1" dirty="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1</m:t>
                        </m:r>
                      </m:sub>
                    </m:sSub>
                  </m:oMath>
                </a14:m>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zh-CN" altLang="en-US" b="0" i="1" dirty="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𝜋</m:t>
                    </m:r>
                  </m:oMath>
                </a14:m>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b>
                      <m:sSubPr>
                        <m:ctrlPr>
                          <a:rPr lang="en-US" altLang="zh-CN" b="0" i="1" dirty="0">
                            <a:solidFill>
                              <a:prstClr val="black"/>
                            </a:solidFill>
                            <a:latin typeface="Cambria Math" charset="0"/>
                            <a:ea typeface="微软雅黑" panose="020B0503020204020204" pitchFamily="34" charset="-122"/>
                            <a:cs typeface="Times New Roman" panose="02020603050405020304" pitchFamily="18" charset="0"/>
                          </a:rPr>
                        </m:ctrlPr>
                      </m:sSubPr>
                      <m:e>
                        <m:r>
                          <a:rPr lang="zh-CN" altLang="en-US" b="0" i="1" dirty="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𝜃</m:t>
                        </m:r>
                      </m:e>
                      <m:sub>
                        <m:r>
                          <a:rPr lang="en-US" altLang="zh-CN" b="0" i="1" dirty="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2</m:t>
                        </m:r>
                      </m:sub>
                    </m:sSub>
                  </m:oMath>
                </a14:m>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b="0" i="1" dirty="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zh-CN" altLang="en-US" b="0" i="1" dirty="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𝜋</m:t>
                    </m:r>
                  </m:oMath>
                </a14:m>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，求干涉条纹的间距和空间频率？</a:t>
                </a:r>
              </a:p>
            </p:txBody>
          </p:sp>
        </mc:Choice>
        <mc:Fallback xmlns="">
          <p:sp>
            <p:nvSpPr>
              <p:cNvPr id="4" name="Text Box 4"/>
              <p:cNvSpPr txBox="1">
                <a:spLocks noRot="1" noChangeAspect="1" noMove="1" noResize="1" noEditPoints="1" noAdjustHandles="1" noChangeArrowheads="1" noChangeShapeType="1" noTextEdit="1"/>
              </p:cNvSpPr>
              <p:nvPr/>
            </p:nvSpPr>
            <p:spPr bwMode="invGray">
              <a:xfrm>
                <a:off x="395536" y="1052736"/>
                <a:ext cx="8352928" cy="1200329"/>
              </a:xfrm>
              <a:prstGeom prst="rect">
                <a:avLst/>
              </a:prstGeom>
              <a:blipFill rotWithShape="0">
                <a:blip r:embed="rId3"/>
                <a:stretch>
                  <a:fillRect l="-1168" t="-4061" r="-1095" b="-10660"/>
                </a:stretch>
              </a:blip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5" name="矩形 4"/>
          <p:cNvSpPr/>
          <p:nvPr/>
        </p:nvSpPr>
        <p:spPr>
          <a:xfrm>
            <a:off x="424136" y="2636912"/>
            <a:ext cx="1107996" cy="461665"/>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间距：</a:t>
            </a:r>
          </a:p>
        </p:txBody>
      </p:sp>
      <p:graphicFrame>
        <p:nvGraphicFramePr>
          <p:cNvPr id="6" name="对象 5"/>
          <p:cNvGraphicFramePr>
            <a:graphicFrameLocks noChangeAspect="1"/>
          </p:cNvGraphicFramePr>
          <p:nvPr>
            <p:extLst>
              <p:ext uri="{D42A27DB-BD31-4B8C-83A1-F6EECF244321}">
                <p14:modId xmlns:p14="http://schemas.microsoft.com/office/powerpoint/2010/main" val="283470497"/>
              </p:ext>
            </p:extLst>
          </p:nvPr>
        </p:nvGraphicFramePr>
        <p:xfrm>
          <a:off x="2012156" y="2469089"/>
          <a:ext cx="5119687" cy="2373313"/>
        </p:xfrm>
        <a:graphic>
          <a:graphicData uri="http://schemas.openxmlformats.org/presentationml/2006/ole">
            <mc:AlternateContent xmlns:mc="http://schemas.openxmlformats.org/markup-compatibility/2006">
              <mc:Choice xmlns:v="urn:schemas-microsoft-com:vml" Requires="v">
                <p:oleObj spid="_x0000_s252967" name="Equation" r:id="rId4" imgW="2247840" imgH="1041120" progId="Equation.DSMT4">
                  <p:embed/>
                </p:oleObj>
              </mc:Choice>
              <mc:Fallback>
                <p:oleObj name="Equation" r:id="rId4" imgW="2247840" imgH="1041120" progId="Equation.DSMT4">
                  <p:embed/>
                  <p:pic>
                    <p:nvPicPr>
                      <p:cNvPr id="0" name=""/>
                      <p:cNvPicPr/>
                      <p:nvPr/>
                    </p:nvPicPr>
                    <p:blipFill>
                      <a:blip r:embed="rId5"/>
                      <a:stretch>
                        <a:fillRect/>
                      </a:stretch>
                    </p:blipFill>
                    <p:spPr>
                      <a:xfrm>
                        <a:off x="2012156" y="2469089"/>
                        <a:ext cx="5119687" cy="2373313"/>
                      </a:xfrm>
                      <a:prstGeom prst="rect">
                        <a:avLst/>
                      </a:prstGeom>
                    </p:spPr>
                  </p:pic>
                </p:oleObj>
              </mc:Fallback>
            </mc:AlternateContent>
          </a:graphicData>
        </a:graphic>
      </p:graphicFrame>
      <p:sp>
        <p:nvSpPr>
          <p:cNvPr id="7" name="矩形 6"/>
          <p:cNvSpPr/>
          <p:nvPr/>
        </p:nvSpPr>
        <p:spPr>
          <a:xfrm>
            <a:off x="395536" y="4941168"/>
            <a:ext cx="2088232" cy="461665"/>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空间频率：</a:t>
            </a:r>
          </a:p>
        </p:txBody>
      </p:sp>
      <p:graphicFrame>
        <p:nvGraphicFramePr>
          <p:cNvPr id="8" name="对象 7"/>
          <p:cNvGraphicFramePr>
            <a:graphicFrameLocks noChangeAspect="1"/>
          </p:cNvGraphicFramePr>
          <p:nvPr>
            <p:extLst>
              <p:ext uri="{D42A27DB-BD31-4B8C-83A1-F6EECF244321}">
                <p14:modId xmlns:p14="http://schemas.microsoft.com/office/powerpoint/2010/main" val="2096755673"/>
              </p:ext>
            </p:extLst>
          </p:nvPr>
        </p:nvGraphicFramePr>
        <p:xfrm>
          <a:off x="2012156" y="4948376"/>
          <a:ext cx="4714875" cy="954087"/>
        </p:xfrm>
        <a:graphic>
          <a:graphicData uri="http://schemas.openxmlformats.org/presentationml/2006/ole">
            <mc:AlternateContent xmlns:mc="http://schemas.openxmlformats.org/markup-compatibility/2006">
              <mc:Choice xmlns:v="urn:schemas-microsoft-com:vml" Requires="v">
                <p:oleObj spid="_x0000_s252968" name="Equation" r:id="rId6" imgW="2070000" imgH="419040" progId="Equation.DSMT4">
                  <p:embed/>
                </p:oleObj>
              </mc:Choice>
              <mc:Fallback>
                <p:oleObj name="Equation" r:id="rId6" imgW="2070000" imgH="419040" progId="Equation.DSMT4">
                  <p:embed/>
                  <p:pic>
                    <p:nvPicPr>
                      <p:cNvPr id="0" name=""/>
                      <p:cNvPicPr/>
                      <p:nvPr/>
                    </p:nvPicPr>
                    <p:blipFill>
                      <a:blip r:embed="rId7"/>
                      <a:stretch>
                        <a:fillRect/>
                      </a:stretch>
                    </p:blipFill>
                    <p:spPr>
                      <a:xfrm>
                        <a:off x="2012156" y="4948376"/>
                        <a:ext cx="4714875" cy="954087"/>
                      </a:xfrm>
                      <a:prstGeom prst="rect">
                        <a:avLst/>
                      </a:prstGeom>
                    </p:spPr>
                  </p:pic>
                </p:oleObj>
              </mc:Fallback>
            </mc:AlternateContent>
          </a:graphicData>
        </a:graphic>
      </p:graphicFrame>
    </p:spTree>
    <p:extLst>
      <p:ext uri="{BB962C8B-B14F-4D97-AF65-F5344CB8AC3E}">
        <p14:creationId xmlns:p14="http://schemas.microsoft.com/office/powerpoint/2010/main" val="16038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 Box 4"/>
          <p:cNvSpPr txBox="1">
            <a:spLocks noChangeArrowheads="1"/>
          </p:cNvSpPr>
          <p:nvPr/>
        </p:nvSpPr>
        <p:spPr bwMode="invGray">
          <a:xfrm>
            <a:off x="296189" y="116632"/>
            <a:ext cx="864096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fontAlgn="auto">
              <a:spcBef>
                <a:spcPts val="0"/>
              </a:spcBef>
              <a:spcAft>
                <a:spcPts val="0"/>
              </a:spcAft>
            </a:pPr>
            <a:r>
              <a:rPr lang="zh-CN" altLang="en-US" dirty="0"/>
              <a:t>普通光源是</a:t>
            </a:r>
            <a:r>
              <a:rPr lang="zh-CN" altLang="en-US" dirty="0">
                <a:solidFill>
                  <a:srgbClr val="FF0000"/>
                </a:solidFill>
              </a:rPr>
              <a:t>热辐射</a:t>
            </a:r>
            <a:r>
              <a:rPr lang="zh-CN" altLang="en-US" dirty="0"/>
              <a:t>或</a:t>
            </a:r>
            <a:r>
              <a:rPr lang="zh-CN" altLang="en-US" dirty="0">
                <a:solidFill>
                  <a:srgbClr val="0000FF"/>
                </a:solidFill>
                <a:ea typeface="楷体_GB2312" pitchFamily="49" charset="-122"/>
              </a:rPr>
              <a:t>自发辐射。</a:t>
            </a:r>
            <a:endParaRPr lang="en-US" altLang="zh-CN" b="0" dirty="0">
              <a:solidFill>
                <a:srgbClr val="0000FF"/>
              </a:solidFill>
              <a:latin typeface="微软雅黑" panose="020B0503020204020204" pitchFamily="34" charset="-122"/>
              <a:ea typeface="微软雅黑" panose="020B0503020204020204" pitchFamily="34" charset="-122"/>
            </a:endParaRPr>
          </a:p>
          <a:p>
            <a:pPr algn="just" fontAlgn="auto">
              <a:spcBef>
                <a:spcPts val="0"/>
              </a:spcBef>
              <a:spcAft>
                <a:spcPts val="0"/>
              </a:spcAft>
            </a:pPr>
            <a:r>
              <a:rPr lang="zh-CN" altLang="en-US" b="0" dirty="0">
                <a:solidFill>
                  <a:srgbClr val="0000FF"/>
                </a:solidFill>
                <a:latin typeface="微软雅黑" panose="020B0503020204020204" pitchFamily="34" charset="-122"/>
                <a:ea typeface="微软雅黑" panose="020B0503020204020204" pitchFamily="34" charset="-122"/>
              </a:rPr>
              <a:t>其发光机制</a:t>
            </a:r>
            <a:r>
              <a:rPr lang="zh-CN" altLang="en-US" b="0" dirty="0">
                <a:solidFill>
                  <a:prstClr val="black"/>
                </a:solidFill>
                <a:latin typeface="微软雅黑" panose="020B0503020204020204" pitchFamily="34" charset="-122"/>
                <a:ea typeface="微软雅黑" panose="020B0503020204020204" pitchFamily="34" charset="-122"/>
              </a:rPr>
              <a:t>：原子分子（微观客体）内部的能量改变</a:t>
            </a:r>
          </a:p>
          <a:p>
            <a:pPr algn="just" fontAlgn="auto">
              <a:spcBef>
                <a:spcPts val="0"/>
              </a:spcBef>
              <a:spcAft>
                <a:spcPts val="0"/>
              </a:spcAft>
            </a:pPr>
            <a:r>
              <a:rPr lang="zh-CN" altLang="en-US" b="0" dirty="0">
                <a:solidFill>
                  <a:prstClr val="black"/>
                </a:solidFill>
                <a:latin typeface="微软雅黑" panose="020B0503020204020204" pitchFamily="34" charset="-122"/>
                <a:ea typeface="微软雅黑" panose="020B0503020204020204" pitchFamily="34" charset="-122"/>
              </a:rPr>
              <a:t>特点：不同原子或分子所发射的波列在振动方向和位相上相互独立，没有联系，而且每个原子或分子发光的持续时间极短。</a:t>
            </a:r>
          </a:p>
        </p:txBody>
      </p:sp>
      <p:sp>
        <p:nvSpPr>
          <p:cNvPr id="99" name="Line 6"/>
          <p:cNvSpPr>
            <a:spLocks noChangeShapeType="1"/>
          </p:cNvSpPr>
          <p:nvPr/>
        </p:nvSpPr>
        <p:spPr bwMode="invGray">
          <a:xfrm>
            <a:off x="4066109" y="1837300"/>
            <a:ext cx="0" cy="576262"/>
          </a:xfrm>
          <a:prstGeom prst="line">
            <a:avLst/>
          </a:prstGeom>
          <a:noFill/>
          <a:ln w="19050" cap="rnd">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100" name="Group 7"/>
          <p:cNvGrpSpPr>
            <a:grpSpLocks/>
          </p:cNvGrpSpPr>
          <p:nvPr/>
        </p:nvGrpSpPr>
        <p:grpSpPr bwMode="auto">
          <a:xfrm rot="5400000" flipH="1">
            <a:off x="4605065" y="1733319"/>
            <a:ext cx="79375" cy="719137"/>
            <a:chOff x="4871" y="2115"/>
            <a:chExt cx="192" cy="781"/>
          </a:xfrm>
        </p:grpSpPr>
        <p:sp>
          <p:nvSpPr>
            <p:cNvPr id="101" name="Line 8"/>
            <p:cNvSpPr>
              <a:spLocks noChangeShapeType="1"/>
            </p:cNvSpPr>
            <p:nvPr/>
          </p:nvSpPr>
          <p:spPr bwMode="invGray">
            <a:xfrm flipV="1">
              <a:off x="4967" y="2704"/>
              <a:ext cx="0" cy="192"/>
            </a:xfrm>
            <a:prstGeom prst="line">
              <a:avLst/>
            </a:prstGeom>
            <a:noFill/>
            <a:ln w="38100" cap="rnd">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2" name="Arc 9"/>
            <p:cNvSpPr>
              <a:spLocks/>
            </p:cNvSpPr>
            <p:nvPr/>
          </p:nvSpPr>
          <p:spPr bwMode="invGray">
            <a:xfrm flipV="1">
              <a:off x="4967" y="2656"/>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3" name="Arc 10"/>
            <p:cNvSpPr>
              <a:spLocks/>
            </p:cNvSpPr>
            <p:nvPr/>
          </p:nvSpPr>
          <p:spPr bwMode="invGray">
            <a:xfrm>
              <a:off x="4967" y="260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4" name="Arc 11"/>
            <p:cNvSpPr>
              <a:spLocks/>
            </p:cNvSpPr>
            <p:nvPr/>
          </p:nvSpPr>
          <p:spPr bwMode="invGray">
            <a:xfrm flipH="1" flipV="1">
              <a:off x="4871" y="256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5" name="Arc 12"/>
            <p:cNvSpPr>
              <a:spLocks/>
            </p:cNvSpPr>
            <p:nvPr/>
          </p:nvSpPr>
          <p:spPr bwMode="invGray">
            <a:xfrm flipH="1">
              <a:off x="4871" y="251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6" name="Arc 13"/>
            <p:cNvSpPr>
              <a:spLocks/>
            </p:cNvSpPr>
            <p:nvPr/>
          </p:nvSpPr>
          <p:spPr bwMode="invGray">
            <a:xfrm flipV="1">
              <a:off x="4967" y="246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7" name="Arc 14"/>
            <p:cNvSpPr>
              <a:spLocks/>
            </p:cNvSpPr>
            <p:nvPr/>
          </p:nvSpPr>
          <p:spPr bwMode="invGray">
            <a:xfrm>
              <a:off x="4967" y="2416"/>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8" name="Arc 15"/>
            <p:cNvSpPr>
              <a:spLocks/>
            </p:cNvSpPr>
            <p:nvPr/>
          </p:nvSpPr>
          <p:spPr bwMode="invGray">
            <a:xfrm flipH="1" flipV="1">
              <a:off x="4871" y="236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9" name="Arc 16"/>
            <p:cNvSpPr>
              <a:spLocks/>
            </p:cNvSpPr>
            <p:nvPr/>
          </p:nvSpPr>
          <p:spPr bwMode="invGray">
            <a:xfrm flipH="1">
              <a:off x="4871" y="232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rgbClr val="FF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0" name="Line 17"/>
            <p:cNvSpPr>
              <a:spLocks noChangeShapeType="1"/>
            </p:cNvSpPr>
            <p:nvPr/>
          </p:nvSpPr>
          <p:spPr bwMode="invGray">
            <a:xfrm flipV="1">
              <a:off x="4967" y="2115"/>
              <a:ext cx="0" cy="192"/>
            </a:xfrm>
            <a:prstGeom prst="line">
              <a:avLst/>
            </a:prstGeom>
            <a:noFill/>
            <a:ln w="38100" cap="rnd">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111" name="Line 21"/>
          <p:cNvSpPr>
            <a:spLocks noChangeShapeType="1"/>
          </p:cNvSpPr>
          <p:nvPr/>
        </p:nvSpPr>
        <p:spPr bwMode="invGray">
          <a:xfrm>
            <a:off x="3634309" y="2224898"/>
            <a:ext cx="863600" cy="0"/>
          </a:xfrm>
          <a:prstGeom prst="line">
            <a:avLst/>
          </a:prstGeom>
          <a:noFill/>
          <a:ln w="28575" cap="rnd">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Line 22"/>
          <p:cNvSpPr>
            <a:spLocks noChangeShapeType="1"/>
          </p:cNvSpPr>
          <p:nvPr/>
        </p:nvSpPr>
        <p:spPr bwMode="invGray">
          <a:xfrm>
            <a:off x="3635896" y="1792850"/>
            <a:ext cx="863600" cy="0"/>
          </a:xfrm>
          <a:prstGeom prst="line">
            <a:avLst/>
          </a:prstGeom>
          <a:noFill/>
          <a:ln w="28575" cap="rnd">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113" name="Group 33"/>
          <p:cNvGrpSpPr>
            <a:grpSpLocks/>
          </p:cNvGrpSpPr>
          <p:nvPr/>
        </p:nvGrpSpPr>
        <p:grpSpPr bwMode="auto">
          <a:xfrm>
            <a:off x="1467371" y="2608553"/>
            <a:ext cx="1220788" cy="315912"/>
            <a:chOff x="1196" y="1774"/>
            <a:chExt cx="769" cy="199"/>
          </a:xfrm>
        </p:grpSpPr>
        <p:sp>
          <p:nvSpPr>
            <p:cNvPr id="114" name="Arc 34"/>
            <p:cNvSpPr>
              <a:spLocks/>
            </p:cNvSpPr>
            <p:nvPr/>
          </p:nvSpPr>
          <p:spPr bwMode="invGray">
            <a:xfrm rot="-5400000">
              <a:off x="1172"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Arc 35"/>
            <p:cNvSpPr>
              <a:spLocks/>
            </p:cNvSpPr>
            <p:nvPr/>
          </p:nvSpPr>
          <p:spPr bwMode="invGray">
            <a:xfrm rot="16200000" flipV="1">
              <a:off x="1220"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6" name="Arc 36"/>
            <p:cNvSpPr>
              <a:spLocks/>
            </p:cNvSpPr>
            <p:nvPr/>
          </p:nvSpPr>
          <p:spPr bwMode="invGray">
            <a:xfrm rot="16200000" flipH="1">
              <a:off x="1268"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7" name="Arc 37"/>
            <p:cNvSpPr>
              <a:spLocks/>
            </p:cNvSpPr>
            <p:nvPr/>
          </p:nvSpPr>
          <p:spPr bwMode="invGray">
            <a:xfrm rot="-5400000" flipH="1" flipV="1">
              <a:off x="1316"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8" name="Arc 38"/>
            <p:cNvSpPr>
              <a:spLocks/>
            </p:cNvSpPr>
            <p:nvPr/>
          </p:nvSpPr>
          <p:spPr bwMode="invGray">
            <a:xfrm rot="-5400000">
              <a:off x="1364"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9" name="Arc 39"/>
            <p:cNvSpPr>
              <a:spLocks/>
            </p:cNvSpPr>
            <p:nvPr/>
          </p:nvSpPr>
          <p:spPr bwMode="invGray">
            <a:xfrm rot="16200000" flipV="1">
              <a:off x="1412" y="18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Arc 40"/>
            <p:cNvSpPr>
              <a:spLocks/>
            </p:cNvSpPr>
            <p:nvPr/>
          </p:nvSpPr>
          <p:spPr bwMode="invGray">
            <a:xfrm rot="16200000" flipH="1">
              <a:off x="1460"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Arc 41"/>
            <p:cNvSpPr>
              <a:spLocks/>
            </p:cNvSpPr>
            <p:nvPr/>
          </p:nvSpPr>
          <p:spPr bwMode="invGray">
            <a:xfrm rot="-5400000" flipH="1" flipV="1">
              <a:off x="1508" y="19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2" name="Arc 42"/>
            <p:cNvSpPr>
              <a:spLocks/>
            </p:cNvSpPr>
            <p:nvPr/>
          </p:nvSpPr>
          <p:spPr bwMode="invGray">
            <a:xfrm rot="-5400000">
              <a:off x="1557"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3" name="Arc 43"/>
            <p:cNvSpPr>
              <a:spLocks/>
            </p:cNvSpPr>
            <p:nvPr/>
          </p:nvSpPr>
          <p:spPr bwMode="invGray">
            <a:xfrm rot="16200000" flipV="1">
              <a:off x="1605"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Arc 44"/>
            <p:cNvSpPr>
              <a:spLocks/>
            </p:cNvSpPr>
            <p:nvPr/>
          </p:nvSpPr>
          <p:spPr bwMode="invGray">
            <a:xfrm rot="16200000" flipH="1">
              <a:off x="1653"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Arc 45"/>
            <p:cNvSpPr>
              <a:spLocks/>
            </p:cNvSpPr>
            <p:nvPr/>
          </p:nvSpPr>
          <p:spPr bwMode="invGray">
            <a:xfrm rot="-5400000" flipH="1" flipV="1">
              <a:off x="1701"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Arc 46"/>
            <p:cNvSpPr>
              <a:spLocks/>
            </p:cNvSpPr>
            <p:nvPr/>
          </p:nvSpPr>
          <p:spPr bwMode="invGray">
            <a:xfrm rot="5400000" flipH="1" flipV="1">
              <a:off x="1749"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Arc 47"/>
            <p:cNvSpPr>
              <a:spLocks/>
            </p:cNvSpPr>
            <p:nvPr/>
          </p:nvSpPr>
          <p:spPr bwMode="invGray">
            <a:xfrm rot="16200000" flipV="1">
              <a:off x="1797" y="179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8" name="Arc 48"/>
            <p:cNvSpPr>
              <a:spLocks/>
            </p:cNvSpPr>
            <p:nvPr/>
          </p:nvSpPr>
          <p:spPr bwMode="invGray">
            <a:xfrm rot="16200000" flipH="1">
              <a:off x="1845"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9" name="Arc 49"/>
            <p:cNvSpPr>
              <a:spLocks/>
            </p:cNvSpPr>
            <p:nvPr/>
          </p:nvSpPr>
          <p:spPr bwMode="invGray">
            <a:xfrm rot="-5400000" flipH="1" flipV="1">
              <a:off x="1893" y="18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0" name="Line 50"/>
          <p:cNvSpPr>
            <a:spLocks noChangeShapeType="1"/>
          </p:cNvSpPr>
          <p:nvPr/>
        </p:nvSpPr>
        <p:spPr bwMode="invGray">
          <a:xfrm>
            <a:off x="1116534" y="2780003"/>
            <a:ext cx="6337300" cy="0"/>
          </a:xfrm>
          <a:prstGeom prst="line">
            <a:avLst/>
          </a:prstGeom>
          <a:noFill/>
          <a:ln w="9525" cap="rnd">
            <a:solidFill>
              <a:sysClr val="windowText" lastClr="000000"/>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aphicFrame>
        <p:nvGraphicFramePr>
          <p:cNvPr id="131" name="Object 51"/>
          <p:cNvGraphicFramePr>
            <a:graphicFrameLocks noChangeAspect="1"/>
          </p:cNvGraphicFramePr>
          <p:nvPr>
            <p:extLst>
              <p:ext uri="{D42A27DB-BD31-4B8C-83A1-F6EECF244321}">
                <p14:modId xmlns:p14="http://schemas.microsoft.com/office/powerpoint/2010/main" val="1499494876"/>
              </p:ext>
            </p:extLst>
          </p:nvPr>
        </p:nvGraphicFramePr>
        <p:xfrm>
          <a:off x="7541146" y="2584740"/>
          <a:ext cx="223838" cy="331788"/>
        </p:xfrm>
        <a:graphic>
          <a:graphicData uri="http://schemas.openxmlformats.org/presentationml/2006/ole">
            <mc:AlternateContent xmlns:mc="http://schemas.openxmlformats.org/markup-compatibility/2006">
              <mc:Choice xmlns:v="urn:schemas-microsoft-com:vml" Requires="v">
                <p:oleObj spid="_x0000_s239754" name="公式" r:id="rId3" imgW="88746" imgH="152136" progId="Equation.3">
                  <p:embed/>
                </p:oleObj>
              </mc:Choice>
              <mc:Fallback>
                <p:oleObj name="公式" r:id="rId3" imgW="88746" imgH="15213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146" y="2584740"/>
                        <a:ext cx="223838" cy="331788"/>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2" name="Group 106"/>
          <p:cNvGrpSpPr>
            <a:grpSpLocks/>
          </p:cNvGrpSpPr>
          <p:nvPr/>
        </p:nvGrpSpPr>
        <p:grpSpPr bwMode="auto">
          <a:xfrm>
            <a:off x="4472509" y="2637128"/>
            <a:ext cx="1144587" cy="315912"/>
            <a:chOff x="2971" y="3181"/>
            <a:chExt cx="721" cy="199"/>
          </a:xfrm>
        </p:grpSpPr>
        <p:sp>
          <p:nvSpPr>
            <p:cNvPr id="133" name="Arc 70"/>
            <p:cNvSpPr>
              <a:spLocks/>
            </p:cNvSpPr>
            <p:nvPr/>
          </p:nvSpPr>
          <p:spPr bwMode="invGray">
            <a:xfrm rot="-5400000">
              <a:off x="2938" y="3222"/>
              <a:ext cx="113" cy="48"/>
            </a:xfrm>
            <a:custGeom>
              <a:avLst/>
              <a:gdLst>
                <a:gd name="T0" fmla="*/ 0 w 25503"/>
                <a:gd name="T1" fmla="*/ 0 h 21600"/>
                <a:gd name="T2" fmla="*/ 1 w 25503"/>
                <a:gd name="T3" fmla="*/ 0 h 21600"/>
                <a:gd name="T4" fmla="*/ 0 w 25503"/>
                <a:gd name="T5" fmla="*/ 0 h 21600"/>
                <a:gd name="T6" fmla="*/ 0 60000 65536"/>
                <a:gd name="T7" fmla="*/ 0 60000 65536"/>
                <a:gd name="T8" fmla="*/ 0 60000 65536"/>
              </a:gdLst>
              <a:ahLst/>
              <a:cxnLst>
                <a:cxn ang="T6">
                  <a:pos x="T0" y="T1"/>
                </a:cxn>
                <a:cxn ang="T7">
                  <a:pos x="T2" y="T3"/>
                </a:cxn>
                <a:cxn ang="T8">
                  <a:pos x="T4" y="T5"/>
                </a:cxn>
              </a:cxnLst>
              <a:rect l="0" t="0" r="r" b="b"/>
              <a:pathLst>
                <a:path w="25503" h="21600" fill="none" extrusionOk="0">
                  <a:moveTo>
                    <a:pt x="0" y="355"/>
                  </a:moveTo>
                  <a:cubicBezTo>
                    <a:pt x="1287" y="119"/>
                    <a:pt x="2593" y="-1"/>
                    <a:pt x="3903" y="0"/>
                  </a:cubicBezTo>
                  <a:cubicBezTo>
                    <a:pt x="15832" y="0"/>
                    <a:pt x="25503" y="9670"/>
                    <a:pt x="25503" y="21600"/>
                  </a:cubicBezTo>
                </a:path>
                <a:path w="25503" h="21600" stroke="0" extrusionOk="0">
                  <a:moveTo>
                    <a:pt x="0" y="355"/>
                  </a:moveTo>
                  <a:cubicBezTo>
                    <a:pt x="1287" y="119"/>
                    <a:pt x="2593" y="-1"/>
                    <a:pt x="3903" y="0"/>
                  </a:cubicBezTo>
                  <a:cubicBezTo>
                    <a:pt x="15832" y="0"/>
                    <a:pt x="25503" y="9670"/>
                    <a:pt x="25503" y="21600"/>
                  </a:cubicBezTo>
                  <a:lnTo>
                    <a:pt x="3903" y="21600"/>
                  </a:lnTo>
                  <a:lnTo>
                    <a:pt x="0" y="355"/>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4" name="Arc 71"/>
            <p:cNvSpPr>
              <a:spLocks/>
            </p:cNvSpPr>
            <p:nvPr/>
          </p:nvSpPr>
          <p:spPr bwMode="invGray">
            <a:xfrm rot="16200000" flipV="1">
              <a:off x="2995" y="321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5" name="Arc 72"/>
            <p:cNvSpPr>
              <a:spLocks/>
            </p:cNvSpPr>
            <p:nvPr/>
          </p:nvSpPr>
          <p:spPr bwMode="invGray">
            <a:xfrm rot="16200000" flipH="1">
              <a:off x="3043" y="330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6" name="Arc 73"/>
            <p:cNvSpPr>
              <a:spLocks/>
            </p:cNvSpPr>
            <p:nvPr/>
          </p:nvSpPr>
          <p:spPr bwMode="invGray">
            <a:xfrm rot="-5400000" flipH="1" flipV="1">
              <a:off x="3091" y="330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7" name="Arc 74"/>
            <p:cNvSpPr>
              <a:spLocks/>
            </p:cNvSpPr>
            <p:nvPr/>
          </p:nvSpPr>
          <p:spPr bwMode="invGray">
            <a:xfrm rot="-5400000">
              <a:off x="3139" y="321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8" name="Arc 75"/>
            <p:cNvSpPr>
              <a:spLocks/>
            </p:cNvSpPr>
            <p:nvPr/>
          </p:nvSpPr>
          <p:spPr bwMode="invGray">
            <a:xfrm rot="16200000" flipV="1">
              <a:off x="3187" y="321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9" name="Arc 76"/>
            <p:cNvSpPr>
              <a:spLocks/>
            </p:cNvSpPr>
            <p:nvPr/>
          </p:nvSpPr>
          <p:spPr bwMode="invGray">
            <a:xfrm rot="16200000" flipH="1">
              <a:off x="3235" y="330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0" name="Arc 77"/>
            <p:cNvSpPr>
              <a:spLocks/>
            </p:cNvSpPr>
            <p:nvPr/>
          </p:nvSpPr>
          <p:spPr bwMode="invGray">
            <a:xfrm rot="-5400000" flipH="1" flipV="1">
              <a:off x="3283" y="330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Arc 78"/>
            <p:cNvSpPr>
              <a:spLocks/>
            </p:cNvSpPr>
            <p:nvPr/>
          </p:nvSpPr>
          <p:spPr bwMode="invGray">
            <a:xfrm rot="-5400000">
              <a:off x="3332" y="32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2" name="Arc 79"/>
            <p:cNvSpPr>
              <a:spLocks/>
            </p:cNvSpPr>
            <p:nvPr/>
          </p:nvSpPr>
          <p:spPr bwMode="invGray">
            <a:xfrm rot="16200000" flipV="1">
              <a:off x="3380" y="32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3" name="Arc 80"/>
            <p:cNvSpPr>
              <a:spLocks/>
            </p:cNvSpPr>
            <p:nvPr/>
          </p:nvSpPr>
          <p:spPr bwMode="invGray">
            <a:xfrm rot="16200000" flipH="1">
              <a:off x="3428" y="33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4" name="Arc 81"/>
            <p:cNvSpPr>
              <a:spLocks/>
            </p:cNvSpPr>
            <p:nvPr/>
          </p:nvSpPr>
          <p:spPr bwMode="invGray">
            <a:xfrm rot="-5400000" flipH="1" flipV="1">
              <a:off x="3476" y="3301"/>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5" name="Arc 82"/>
            <p:cNvSpPr>
              <a:spLocks/>
            </p:cNvSpPr>
            <p:nvPr/>
          </p:nvSpPr>
          <p:spPr bwMode="invGray">
            <a:xfrm rot="5400000" flipH="1" flipV="1">
              <a:off x="3524" y="32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6" name="Arc 83"/>
            <p:cNvSpPr>
              <a:spLocks/>
            </p:cNvSpPr>
            <p:nvPr/>
          </p:nvSpPr>
          <p:spPr bwMode="invGray">
            <a:xfrm rot="16200000" flipV="1">
              <a:off x="3572" y="320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7" name="Arc 84"/>
            <p:cNvSpPr>
              <a:spLocks/>
            </p:cNvSpPr>
            <p:nvPr/>
          </p:nvSpPr>
          <p:spPr bwMode="invGray">
            <a:xfrm rot="16200000" flipH="1">
              <a:off x="3643" y="3278"/>
              <a:ext cx="50" cy="48"/>
            </a:xfrm>
            <a:custGeom>
              <a:avLst/>
              <a:gdLst>
                <a:gd name="T0" fmla="*/ 0 w 11176"/>
                <a:gd name="T1" fmla="*/ 0 h 21600"/>
                <a:gd name="T2" fmla="*/ 0 w 11176"/>
                <a:gd name="T3" fmla="*/ 0 h 21600"/>
                <a:gd name="T4" fmla="*/ 0 w 11176"/>
                <a:gd name="T5" fmla="*/ 0 h 21600"/>
                <a:gd name="T6" fmla="*/ 0 60000 65536"/>
                <a:gd name="T7" fmla="*/ 0 60000 65536"/>
                <a:gd name="T8" fmla="*/ 0 60000 65536"/>
              </a:gdLst>
              <a:ahLst/>
              <a:cxnLst>
                <a:cxn ang="T6">
                  <a:pos x="T0" y="T1"/>
                </a:cxn>
                <a:cxn ang="T7">
                  <a:pos x="T2" y="T3"/>
                </a:cxn>
                <a:cxn ang="T8">
                  <a:pos x="T4" y="T5"/>
                </a:cxn>
              </a:cxnLst>
              <a:rect l="0" t="0" r="r" b="b"/>
              <a:pathLst>
                <a:path w="11176" h="21600" fill="none" extrusionOk="0">
                  <a:moveTo>
                    <a:pt x="-1" y="0"/>
                  </a:moveTo>
                  <a:cubicBezTo>
                    <a:pt x="3939" y="0"/>
                    <a:pt x="7804" y="1077"/>
                    <a:pt x="11175" y="3116"/>
                  </a:cubicBezTo>
                </a:path>
                <a:path w="11176" h="21600" stroke="0" extrusionOk="0">
                  <a:moveTo>
                    <a:pt x="-1" y="0"/>
                  </a:moveTo>
                  <a:cubicBezTo>
                    <a:pt x="3939" y="0"/>
                    <a:pt x="7804" y="1077"/>
                    <a:pt x="11175" y="3116"/>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48" name="Group 105"/>
          <p:cNvGrpSpPr>
            <a:grpSpLocks/>
          </p:cNvGrpSpPr>
          <p:nvPr/>
        </p:nvGrpSpPr>
        <p:grpSpPr bwMode="auto">
          <a:xfrm>
            <a:off x="2969146" y="2608553"/>
            <a:ext cx="1279525" cy="315912"/>
            <a:chOff x="2078" y="3163"/>
            <a:chExt cx="806" cy="199"/>
          </a:xfrm>
        </p:grpSpPr>
        <p:sp>
          <p:nvSpPr>
            <p:cNvPr id="149" name="Arc 53"/>
            <p:cNvSpPr>
              <a:spLocks/>
            </p:cNvSpPr>
            <p:nvPr/>
          </p:nvSpPr>
          <p:spPr bwMode="invGray">
            <a:xfrm rot="-5400000">
              <a:off x="2048" y="3200"/>
              <a:ext cx="96" cy="36"/>
            </a:xfrm>
            <a:custGeom>
              <a:avLst/>
              <a:gdLst>
                <a:gd name="T0" fmla="*/ 0 w 21600"/>
                <a:gd name="T1" fmla="*/ 0 h 16347"/>
                <a:gd name="T2" fmla="*/ 0 w 21600"/>
                <a:gd name="T3" fmla="*/ 0 h 16347"/>
                <a:gd name="T4" fmla="*/ 0 w 21600"/>
                <a:gd name="T5" fmla="*/ 0 h 16347"/>
                <a:gd name="T6" fmla="*/ 0 60000 65536"/>
                <a:gd name="T7" fmla="*/ 0 60000 65536"/>
                <a:gd name="T8" fmla="*/ 0 60000 65536"/>
              </a:gdLst>
              <a:ahLst/>
              <a:cxnLst>
                <a:cxn ang="T6">
                  <a:pos x="T0" y="T1"/>
                </a:cxn>
                <a:cxn ang="T7">
                  <a:pos x="T2" y="T3"/>
                </a:cxn>
                <a:cxn ang="T8">
                  <a:pos x="T4" y="T5"/>
                </a:cxn>
              </a:cxnLst>
              <a:rect l="0" t="0" r="r" b="b"/>
              <a:pathLst>
                <a:path w="21600" h="16347" fill="none" extrusionOk="0">
                  <a:moveTo>
                    <a:pt x="14118" y="-1"/>
                  </a:moveTo>
                  <a:cubicBezTo>
                    <a:pt x="18869" y="4102"/>
                    <a:pt x="21600" y="10069"/>
                    <a:pt x="21600" y="16347"/>
                  </a:cubicBezTo>
                </a:path>
                <a:path w="21600" h="16347" stroke="0" extrusionOk="0">
                  <a:moveTo>
                    <a:pt x="14118" y="-1"/>
                  </a:moveTo>
                  <a:cubicBezTo>
                    <a:pt x="18869" y="4102"/>
                    <a:pt x="21600" y="10069"/>
                    <a:pt x="21600" y="16347"/>
                  </a:cubicBezTo>
                  <a:lnTo>
                    <a:pt x="0" y="16347"/>
                  </a:lnTo>
                  <a:lnTo>
                    <a:pt x="14118" y="-1"/>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0" name="Arc 54"/>
            <p:cNvSpPr>
              <a:spLocks/>
            </p:cNvSpPr>
            <p:nvPr/>
          </p:nvSpPr>
          <p:spPr bwMode="invGray">
            <a:xfrm rot="16200000" flipV="1">
              <a:off x="2090" y="31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1" name="Arc 55"/>
            <p:cNvSpPr>
              <a:spLocks/>
            </p:cNvSpPr>
            <p:nvPr/>
          </p:nvSpPr>
          <p:spPr bwMode="invGray">
            <a:xfrm rot="16200000" flipH="1">
              <a:off x="2138" y="329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2" name="Arc 56"/>
            <p:cNvSpPr>
              <a:spLocks/>
            </p:cNvSpPr>
            <p:nvPr/>
          </p:nvSpPr>
          <p:spPr bwMode="invGray">
            <a:xfrm rot="-5400000" flipH="1" flipV="1">
              <a:off x="2186" y="329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3" name="Arc 57"/>
            <p:cNvSpPr>
              <a:spLocks/>
            </p:cNvSpPr>
            <p:nvPr/>
          </p:nvSpPr>
          <p:spPr bwMode="invGray">
            <a:xfrm rot="-5400000">
              <a:off x="2234" y="31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4" name="Arc 58"/>
            <p:cNvSpPr>
              <a:spLocks/>
            </p:cNvSpPr>
            <p:nvPr/>
          </p:nvSpPr>
          <p:spPr bwMode="invGray">
            <a:xfrm rot="16200000" flipV="1">
              <a:off x="2282" y="3194"/>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5" name="Arc 59"/>
            <p:cNvSpPr>
              <a:spLocks/>
            </p:cNvSpPr>
            <p:nvPr/>
          </p:nvSpPr>
          <p:spPr bwMode="invGray">
            <a:xfrm rot="16200000" flipH="1">
              <a:off x="2330" y="329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6" name="Arc 60"/>
            <p:cNvSpPr>
              <a:spLocks/>
            </p:cNvSpPr>
            <p:nvPr/>
          </p:nvSpPr>
          <p:spPr bwMode="invGray">
            <a:xfrm rot="-5400000" flipH="1" flipV="1">
              <a:off x="2378" y="3290"/>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7" name="Arc 61"/>
            <p:cNvSpPr>
              <a:spLocks/>
            </p:cNvSpPr>
            <p:nvPr/>
          </p:nvSpPr>
          <p:spPr bwMode="invGray">
            <a:xfrm rot="-5400000">
              <a:off x="2427" y="3187"/>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8" name="Arc 62"/>
            <p:cNvSpPr>
              <a:spLocks/>
            </p:cNvSpPr>
            <p:nvPr/>
          </p:nvSpPr>
          <p:spPr bwMode="invGray">
            <a:xfrm rot="16200000" flipV="1">
              <a:off x="2475" y="3187"/>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9" name="Arc 63"/>
            <p:cNvSpPr>
              <a:spLocks/>
            </p:cNvSpPr>
            <p:nvPr/>
          </p:nvSpPr>
          <p:spPr bwMode="invGray">
            <a:xfrm rot="16200000" flipH="1">
              <a:off x="2523" y="3283"/>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0" name="Arc 64"/>
            <p:cNvSpPr>
              <a:spLocks/>
            </p:cNvSpPr>
            <p:nvPr/>
          </p:nvSpPr>
          <p:spPr bwMode="invGray">
            <a:xfrm rot="-5400000" flipH="1" flipV="1">
              <a:off x="2571" y="3283"/>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1" name="Arc 65"/>
            <p:cNvSpPr>
              <a:spLocks/>
            </p:cNvSpPr>
            <p:nvPr/>
          </p:nvSpPr>
          <p:spPr bwMode="invGray">
            <a:xfrm rot="5400000" flipH="1" flipV="1">
              <a:off x="2619" y="3187"/>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2" name="Arc 66"/>
            <p:cNvSpPr>
              <a:spLocks/>
            </p:cNvSpPr>
            <p:nvPr/>
          </p:nvSpPr>
          <p:spPr bwMode="invGray">
            <a:xfrm rot="16200000" flipV="1">
              <a:off x="2667" y="3187"/>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3" name="Arc 67"/>
            <p:cNvSpPr>
              <a:spLocks/>
            </p:cNvSpPr>
            <p:nvPr/>
          </p:nvSpPr>
          <p:spPr bwMode="invGray">
            <a:xfrm rot="16200000" flipH="1">
              <a:off x="2715" y="3283"/>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Arc 68"/>
            <p:cNvSpPr>
              <a:spLocks/>
            </p:cNvSpPr>
            <p:nvPr/>
          </p:nvSpPr>
          <p:spPr bwMode="invGray">
            <a:xfrm rot="-5400000" flipH="1" flipV="1">
              <a:off x="2763" y="3283"/>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5" name="Arc 104"/>
            <p:cNvSpPr>
              <a:spLocks/>
            </p:cNvSpPr>
            <p:nvPr/>
          </p:nvSpPr>
          <p:spPr bwMode="invGray">
            <a:xfrm rot="-5400000">
              <a:off x="2825" y="3195"/>
              <a:ext cx="70" cy="48"/>
            </a:xfrm>
            <a:custGeom>
              <a:avLst/>
              <a:gdLst>
                <a:gd name="T0" fmla="*/ 0 w 15641"/>
                <a:gd name="T1" fmla="*/ 0 h 21600"/>
                <a:gd name="T2" fmla="*/ 0 w 15641"/>
                <a:gd name="T3" fmla="*/ 0 h 21600"/>
                <a:gd name="T4" fmla="*/ 0 w 15641"/>
                <a:gd name="T5" fmla="*/ 0 h 21600"/>
                <a:gd name="T6" fmla="*/ 0 60000 65536"/>
                <a:gd name="T7" fmla="*/ 0 60000 65536"/>
                <a:gd name="T8" fmla="*/ 0 60000 65536"/>
              </a:gdLst>
              <a:ahLst/>
              <a:cxnLst>
                <a:cxn ang="T6">
                  <a:pos x="T0" y="T1"/>
                </a:cxn>
                <a:cxn ang="T7">
                  <a:pos x="T2" y="T3"/>
                </a:cxn>
                <a:cxn ang="T8">
                  <a:pos x="T4" y="T5"/>
                </a:cxn>
              </a:cxnLst>
              <a:rect l="0" t="0" r="r" b="b"/>
              <a:pathLst>
                <a:path w="15641" h="21600" fill="none" extrusionOk="0">
                  <a:moveTo>
                    <a:pt x="-1" y="0"/>
                  </a:moveTo>
                  <a:cubicBezTo>
                    <a:pt x="5911" y="0"/>
                    <a:pt x="11564" y="2422"/>
                    <a:pt x="15640" y="6703"/>
                  </a:cubicBezTo>
                </a:path>
                <a:path w="15641" h="21600" stroke="0" extrusionOk="0">
                  <a:moveTo>
                    <a:pt x="-1" y="0"/>
                  </a:moveTo>
                  <a:cubicBezTo>
                    <a:pt x="5911" y="0"/>
                    <a:pt x="11564" y="2422"/>
                    <a:pt x="15640" y="6703"/>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66" name="Group 108"/>
          <p:cNvGrpSpPr>
            <a:grpSpLocks/>
          </p:cNvGrpSpPr>
          <p:nvPr/>
        </p:nvGrpSpPr>
        <p:grpSpPr bwMode="auto">
          <a:xfrm>
            <a:off x="5836171" y="2600615"/>
            <a:ext cx="1292225" cy="315913"/>
            <a:chOff x="3948" y="3158"/>
            <a:chExt cx="814" cy="199"/>
          </a:xfrm>
        </p:grpSpPr>
        <p:sp>
          <p:nvSpPr>
            <p:cNvPr id="167" name="Arc 87"/>
            <p:cNvSpPr>
              <a:spLocks/>
            </p:cNvSpPr>
            <p:nvPr/>
          </p:nvSpPr>
          <p:spPr bwMode="invGray">
            <a:xfrm rot="-5400000">
              <a:off x="3924" y="3189"/>
              <a:ext cx="96" cy="47"/>
            </a:xfrm>
            <a:custGeom>
              <a:avLst/>
              <a:gdLst>
                <a:gd name="T0" fmla="*/ 0 w 21600"/>
                <a:gd name="T1" fmla="*/ 0 h 21354"/>
                <a:gd name="T2" fmla="*/ 0 w 21600"/>
                <a:gd name="T3" fmla="*/ 0 h 21354"/>
                <a:gd name="T4" fmla="*/ 0 w 21600"/>
                <a:gd name="T5" fmla="*/ 0 h 21354"/>
                <a:gd name="T6" fmla="*/ 0 60000 65536"/>
                <a:gd name="T7" fmla="*/ 0 60000 65536"/>
                <a:gd name="T8" fmla="*/ 0 60000 65536"/>
              </a:gdLst>
              <a:ahLst/>
              <a:cxnLst>
                <a:cxn ang="T6">
                  <a:pos x="T0" y="T1"/>
                </a:cxn>
                <a:cxn ang="T7">
                  <a:pos x="T2" y="T3"/>
                </a:cxn>
                <a:cxn ang="T8">
                  <a:pos x="T4" y="T5"/>
                </a:cxn>
              </a:cxnLst>
              <a:rect l="0" t="0" r="r" b="b"/>
              <a:pathLst>
                <a:path w="21600" h="21354" fill="none" extrusionOk="0">
                  <a:moveTo>
                    <a:pt x="3249" y="-1"/>
                  </a:moveTo>
                  <a:cubicBezTo>
                    <a:pt x="13802" y="1605"/>
                    <a:pt x="21600" y="10679"/>
                    <a:pt x="21600" y="21354"/>
                  </a:cubicBezTo>
                </a:path>
                <a:path w="21600" h="21354" stroke="0" extrusionOk="0">
                  <a:moveTo>
                    <a:pt x="3249" y="-1"/>
                  </a:moveTo>
                  <a:cubicBezTo>
                    <a:pt x="13802" y="1605"/>
                    <a:pt x="21600" y="10679"/>
                    <a:pt x="21600" y="21354"/>
                  </a:cubicBezTo>
                  <a:lnTo>
                    <a:pt x="0" y="21354"/>
                  </a:lnTo>
                  <a:lnTo>
                    <a:pt x="3249" y="-1"/>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Arc 88"/>
            <p:cNvSpPr>
              <a:spLocks/>
            </p:cNvSpPr>
            <p:nvPr/>
          </p:nvSpPr>
          <p:spPr bwMode="invGray">
            <a:xfrm rot="16200000" flipV="1">
              <a:off x="3970" y="3189"/>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Arc 89"/>
            <p:cNvSpPr>
              <a:spLocks/>
            </p:cNvSpPr>
            <p:nvPr/>
          </p:nvSpPr>
          <p:spPr bwMode="invGray">
            <a:xfrm rot="16200000" flipH="1">
              <a:off x="4018" y="328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0" name="Arc 90"/>
            <p:cNvSpPr>
              <a:spLocks/>
            </p:cNvSpPr>
            <p:nvPr/>
          </p:nvSpPr>
          <p:spPr bwMode="invGray">
            <a:xfrm rot="-5400000" flipH="1" flipV="1">
              <a:off x="4066" y="328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1" name="Arc 91"/>
            <p:cNvSpPr>
              <a:spLocks/>
            </p:cNvSpPr>
            <p:nvPr/>
          </p:nvSpPr>
          <p:spPr bwMode="invGray">
            <a:xfrm rot="-5400000">
              <a:off x="4114" y="3189"/>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Arc 92"/>
            <p:cNvSpPr>
              <a:spLocks/>
            </p:cNvSpPr>
            <p:nvPr/>
          </p:nvSpPr>
          <p:spPr bwMode="invGray">
            <a:xfrm rot="16200000" flipV="1">
              <a:off x="4162" y="3189"/>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Arc 93"/>
            <p:cNvSpPr>
              <a:spLocks/>
            </p:cNvSpPr>
            <p:nvPr/>
          </p:nvSpPr>
          <p:spPr bwMode="invGray">
            <a:xfrm rot="16200000" flipH="1">
              <a:off x="4210" y="328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4" name="Arc 94"/>
            <p:cNvSpPr>
              <a:spLocks/>
            </p:cNvSpPr>
            <p:nvPr/>
          </p:nvSpPr>
          <p:spPr bwMode="invGray">
            <a:xfrm rot="-5400000" flipH="1" flipV="1">
              <a:off x="4258" y="3285"/>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5" name="Arc 95"/>
            <p:cNvSpPr>
              <a:spLocks/>
            </p:cNvSpPr>
            <p:nvPr/>
          </p:nvSpPr>
          <p:spPr bwMode="invGray">
            <a:xfrm rot="-5400000">
              <a:off x="4307" y="318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6" name="Arc 96"/>
            <p:cNvSpPr>
              <a:spLocks/>
            </p:cNvSpPr>
            <p:nvPr/>
          </p:nvSpPr>
          <p:spPr bwMode="invGray">
            <a:xfrm rot="16200000" flipV="1">
              <a:off x="4355" y="318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7" name="Arc 97"/>
            <p:cNvSpPr>
              <a:spLocks/>
            </p:cNvSpPr>
            <p:nvPr/>
          </p:nvSpPr>
          <p:spPr bwMode="invGray">
            <a:xfrm rot="16200000" flipH="1">
              <a:off x="4403" y="327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8" name="Arc 98"/>
            <p:cNvSpPr>
              <a:spLocks/>
            </p:cNvSpPr>
            <p:nvPr/>
          </p:nvSpPr>
          <p:spPr bwMode="invGray">
            <a:xfrm rot="-5400000" flipH="1" flipV="1">
              <a:off x="4451" y="327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9" name="Arc 99"/>
            <p:cNvSpPr>
              <a:spLocks/>
            </p:cNvSpPr>
            <p:nvPr/>
          </p:nvSpPr>
          <p:spPr bwMode="invGray">
            <a:xfrm rot="5400000" flipH="1" flipV="1">
              <a:off x="4499" y="318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0" name="Arc 100"/>
            <p:cNvSpPr>
              <a:spLocks/>
            </p:cNvSpPr>
            <p:nvPr/>
          </p:nvSpPr>
          <p:spPr bwMode="invGray">
            <a:xfrm rot="16200000" flipV="1">
              <a:off x="4547" y="3182"/>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1" name="Arc 101"/>
            <p:cNvSpPr>
              <a:spLocks/>
            </p:cNvSpPr>
            <p:nvPr/>
          </p:nvSpPr>
          <p:spPr bwMode="invGray">
            <a:xfrm rot="16200000" flipH="1">
              <a:off x="4595" y="327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2" name="Arc 102"/>
            <p:cNvSpPr>
              <a:spLocks/>
            </p:cNvSpPr>
            <p:nvPr/>
          </p:nvSpPr>
          <p:spPr bwMode="invGray">
            <a:xfrm rot="-5400000" flipH="1" flipV="1">
              <a:off x="4643" y="3278"/>
              <a:ext cx="96" cy="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3" name="Arc 107"/>
            <p:cNvSpPr>
              <a:spLocks/>
            </p:cNvSpPr>
            <p:nvPr/>
          </p:nvSpPr>
          <p:spPr bwMode="invGray">
            <a:xfrm rot="-5400000">
              <a:off x="4696" y="3206"/>
              <a:ext cx="83" cy="48"/>
            </a:xfrm>
            <a:custGeom>
              <a:avLst/>
              <a:gdLst>
                <a:gd name="T0" fmla="*/ 0 w 18606"/>
                <a:gd name="T1" fmla="*/ 0 h 21600"/>
                <a:gd name="T2" fmla="*/ 0 w 18606"/>
                <a:gd name="T3" fmla="*/ 0 h 21600"/>
                <a:gd name="T4" fmla="*/ 0 w 18606"/>
                <a:gd name="T5" fmla="*/ 0 h 21600"/>
                <a:gd name="T6" fmla="*/ 0 60000 65536"/>
                <a:gd name="T7" fmla="*/ 0 60000 65536"/>
                <a:gd name="T8" fmla="*/ 0 60000 65536"/>
              </a:gdLst>
              <a:ahLst/>
              <a:cxnLst>
                <a:cxn ang="T6">
                  <a:pos x="T0" y="T1"/>
                </a:cxn>
                <a:cxn ang="T7">
                  <a:pos x="T2" y="T3"/>
                </a:cxn>
                <a:cxn ang="T8">
                  <a:pos x="T4" y="T5"/>
                </a:cxn>
              </a:cxnLst>
              <a:rect l="0" t="0" r="r" b="b"/>
              <a:pathLst>
                <a:path w="18606" h="21600" fill="none" extrusionOk="0">
                  <a:moveTo>
                    <a:pt x="-1" y="0"/>
                  </a:moveTo>
                  <a:cubicBezTo>
                    <a:pt x="7645" y="0"/>
                    <a:pt x="14722" y="4042"/>
                    <a:pt x="18605" y="10628"/>
                  </a:cubicBezTo>
                </a:path>
                <a:path w="18606" h="21600" stroke="0" extrusionOk="0">
                  <a:moveTo>
                    <a:pt x="-1" y="0"/>
                  </a:moveTo>
                  <a:cubicBezTo>
                    <a:pt x="7645" y="0"/>
                    <a:pt x="14722" y="4042"/>
                    <a:pt x="18605" y="10628"/>
                  </a:cubicBezTo>
                  <a:lnTo>
                    <a:pt x="0" y="21600"/>
                  </a:lnTo>
                  <a:lnTo>
                    <a:pt x="-1" y="0"/>
                  </a:lnTo>
                  <a:close/>
                </a:path>
              </a:pathLst>
            </a:custGeom>
            <a:noFill/>
            <a:ln w="38100" cap="rnd">
              <a:solidFill>
                <a:sysClr val="windowText" lastClr="000000"/>
              </a:solidFill>
              <a:round/>
              <a:headEnd/>
              <a:tailEnd/>
            </a:ln>
            <a:effectLst/>
            <a:extLst>
              <a:ext uri="{909E8E84-426E-40DD-AFC4-6F175D3DCCD1}">
                <a14:hiddenFill xmlns:a14="http://schemas.microsoft.com/office/drawing/2010/main">
                  <a:gradFill rotWithShape="0">
                    <a:gsLst>
                      <a:gs pos="0">
                        <a:srgbClr val="3366FF"/>
                      </a:gs>
                      <a:gs pos="25000">
                        <a:srgbClr val="01A78F"/>
                      </a:gs>
                      <a:gs pos="50000">
                        <a:srgbClr val="FFFF00"/>
                      </a:gs>
                      <a:gs pos="75000">
                        <a:srgbClr val="FF6633"/>
                      </a:gs>
                      <a:gs pos="100000">
                        <a:srgbClr val="FF3399"/>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84" name="Text Box 4"/>
          <p:cNvSpPr txBox="1">
            <a:spLocks noChangeArrowheads="1"/>
          </p:cNvSpPr>
          <p:nvPr/>
        </p:nvSpPr>
        <p:spPr bwMode="invGray">
          <a:xfrm>
            <a:off x="236166" y="3088994"/>
            <a:ext cx="8656314" cy="2677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微软雅黑" panose="020B0503020204020204" pitchFamily="34" charset="-122"/>
                <a:ea typeface="微软雅黑" panose="020B0503020204020204" pitchFamily="34" charset="-122"/>
              </a:rPr>
              <a:t>几个重要的时间间隔：</a:t>
            </a:r>
          </a:p>
          <a:p>
            <a:pPr algn="l" eaLnBrk="0" hangingPunct="0"/>
            <a:r>
              <a:rPr lang="en-US" altLang="zh-CN" b="0" dirty="0">
                <a:solidFill>
                  <a:srgbClr val="000000"/>
                </a:solidFill>
                <a:latin typeface="微软雅黑" panose="020B0503020204020204" pitchFamily="34" charset="-122"/>
                <a:ea typeface="微软雅黑" panose="020B0503020204020204" pitchFamily="34" charset="-122"/>
              </a:rPr>
              <a:t>	</a:t>
            </a:r>
            <a:r>
              <a:rPr lang="en-US" altLang="zh-CN" b="0" dirty="0" err="1">
                <a:solidFill>
                  <a:srgbClr val="000000"/>
                </a:solidFill>
                <a:latin typeface="微软雅黑" panose="020B0503020204020204" pitchFamily="34" charset="-122"/>
                <a:ea typeface="微软雅黑" panose="020B0503020204020204" pitchFamily="34" charset="-122"/>
              </a:rPr>
              <a:t>i</a:t>
            </a:r>
            <a:r>
              <a:rPr lang="zh-CN" altLang="en-US" b="0" dirty="0">
                <a:solidFill>
                  <a:srgbClr val="000000"/>
                </a:solidFill>
                <a:latin typeface="微软雅黑" panose="020B0503020204020204" pitchFamily="34" charset="-122"/>
                <a:ea typeface="微软雅黑" panose="020B0503020204020204" pitchFamily="34" charset="-122"/>
              </a:rPr>
              <a:t>） 光扰动的时间周期：</a:t>
            </a:r>
          </a:p>
          <a:p>
            <a:pPr algn="l" eaLnBrk="0" hangingPunct="0"/>
            <a:r>
              <a:rPr lang="en-US" altLang="zh-CN" b="0" dirty="0">
                <a:solidFill>
                  <a:srgbClr val="000000"/>
                </a:solidFill>
                <a:latin typeface="微软雅黑" panose="020B0503020204020204" pitchFamily="34" charset="-122"/>
                <a:ea typeface="微软雅黑" panose="020B0503020204020204" pitchFamily="34" charset="-122"/>
              </a:rPr>
              <a:t>	ii</a:t>
            </a:r>
            <a:r>
              <a:rPr lang="zh-CN" altLang="en-US" b="0" dirty="0">
                <a:solidFill>
                  <a:srgbClr val="000000"/>
                </a:solidFill>
                <a:latin typeface="微软雅黑" panose="020B0503020204020204" pitchFamily="34" charset="-122"/>
                <a:ea typeface="微软雅黑" panose="020B0503020204020204" pitchFamily="34" charset="-122"/>
              </a:rPr>
              <a:t>）实验观测的时间（人眼的响应时间）：</a:t>
            </a:r>
          </a:p>
          <a:p>
            <a:pPr algn="l" eaLnBrk="0" hangingPunct="0"/>
            <a:r>
              <a:rPr lang="zh-CN" altLang="en-US" b="0" dirty="0">
                <a:solidFill>
                  <a:srgbClr val="000000"/>
                </a:solidFill>
                <a:latin typeface="微软雅黑" panose="020B0503020204020204" pitchFamily="34" charset="-122"/>
                <a:ea typeface="微软雅黑" panose="020B0503020204020204" pitchFamily="34" charset="-122"/>
              </a:rPr>
              <a:t>	</a:t>
            </a:r>
            <a:r>
              <a:rPr lang="en-US" altLang="zh-CN" b="0" dirty="0">
                <a:solidFill>
                  <a:srgbClr val="000000"/>
                </a:solidFill>
                <a:latin typeface="微软雅黑" panose="020B0503020204020204" pitchFamily="34" charset="-122"/>
                <a:ea typeface="微软雅黑" panose="020B0503020204020204" pitchFamily="34" charset="-122"/>
              </a:rPr>
              <a:t>iii</a:t>
            </a:r>
            <a:r>
              <a:rPr lang="zh-CN" altLang="en-US" b="0" dirty="0">
                <a:solidFill>
                  <a:srgbClr val="000000"/>
                </a:solidFill>
                <a:latin typeface="微软雅黑" panose="020B0503020204020204" pitchFamily="34" charset="-122"/>
                <a:ea typeface="微软雅黑" panose="020B0503020204020204" pitchFamily="34" charset="-122"/>
              </a:rPr>
              <a:t>）探测器响应时间：</a:t>
            </a:r>
          </a:p>
          <a:p>
            <a:pPr algn="just" eaLnBrk="0" hangingPunct="0"/>
            <a:r>
              <a:rPr lang="zh-CN" altLang="en-US" b="0" dirty="0">
                <a:solidFill>
                  <a:srgbClr val="000000"/>
                </a:solidFill>
                <a:latin typeface="微软雅黑" panose="020B0503020204020204" pitchFamily="34" charset="-122"/>
                <a:ea typeface="微软雅黑" panose="020B0503020204020204" pitchFamily="34" charset="-122"/>
              </a:rPr>
              <a:t>由于                      ，所以无论是实际观察还是仪器接收，得到的都不可能是某一瞬间的扰动分布，而只能是扰动强度的时间平均值，即强度。</a:t>
            </a:r>
          </a:p>
        </p:txBody>
      </p:sp>
      <p:graphicFrame>
        <p:nvGraphicFramePr>
          <p:cNvPr id="185" name="Object 5"/>
          <p:cNvGraphicFramePr>
            <a:graphicFrameLocks noChangeAspect="1"/>
          </p:cNvGraphicFramePr>
          <p:nvPr>
            <p:extLst>
              <p:ext uri="{D42A27DB-BD31-4B8C-83A1-F6EECF244321}">
                <p14:modId xmlns:p14="http://schemas.microsoft.com/office/powerpoint/2010/main" val="2750965406"/>
              </p:ext>
            </p:extLst>
          </p:nvPr>
        </p:nvGraphicFramePr>
        <p:xfrm>
          <a:off x="4420816" y="3449357"/>
          <a:ext cx="2016125" cy="441325"/>
        </p:xfrm>
        <a:graphic>
          <a:graphicData uri="http://schemas.openxmlformats.org/presentationml/2006/ole">
            <mc:AlternateContent xmlns:mc="http://schemas.openxmlformats.org/markup-compatibility/2006">
              <mc:Choice xmlns:v="urn:schemas-microsoft-com:vml" Requires="v">
                <p:oleObj spid="_x0000_s239755" name="公式" r:id="rId5" imgW="799753" imgH="203112" progId="Equation.3">
                  <p:embed/>
                </p:oleObj>
              </mc:Choice>
              <mc:Fallback>
                <p:oleObj name="公式" r:id="rId5" imgW="799753"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816" y="3449357"/>
                        <a:ext cx="2016125" cy="4413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6" name="Object 6"/>
          <p:cNvGraphicFramePr>
            <a:graphicFrameLocks noChangeAspect="1"/>
          </p:cNvGraphicFramePr>
          <p:nvPr>
            <p:extLst>
              <p:ext uri="{D42A27DB-BD31-4B8C-83A1-F6EECF244321}">
                <p14:modId xmlns:p14="http://schemas.microsoft.com/office/powerpoint/2010/main" val="402512793"/>
              </p:ext>
            </p:extLst>
          </p:nvPr>
        </p:nvGraphicFramePr>
        <p:xfrm>
          <a:off x="6863283" y="3767818"/>
          <a:ext cx="1854200" cy="441325"/>
        </p:xfrm>
        <a:graphic>
          <a:graphicData uri="http://schemas.openxmlformats.org/presentationml/2006/ole">
            <mc:AlternateContent xmlns:mc="http://schemas.openxmlformats.org/markup-compatibility/2006">
              <mc:Choice xmlns:v="urn:schemas-microsoft-com:vml" Requires="v">
                <p:oleObj spid="_x0000_s239756" name="公式" r:id="rId7" imgW="736600" imgH="203200" progId="Equation.3">
                  <p:embed/>
                </p:oleObj>
              </mc:Choice>
              <mc:Fallback>
                <p:oleObj name="公式" r:id="rId7" imgW="7366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3283" y="3767818"/>
                        <a:ext cx="1854200" cy="4413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7" name="Object 7"/>
          <p:cNvGraphicFramePr>
            <a:graphicFrameLocks noChangeAspect="1"/>
          </p:cNvGraphicFramePr>
          <p:nvPr>
            <p:extLst>
              <p:ext uri="{D42A27DB-BD31-4B8C-83A1-F6EECF244321}">
                <p14:modId xmlns:p14="http://schemas.microsoft.com/office/powerpoint/2010/main" val="3101575305"/>
              </p:ext>
            </p:extLst>
          </p:nvPr>
        </p:nvGraphicFramePr>
        <p:xfrm>
          <a:off x="4194638" y="4160898"/>
          <a:ext cx="2046287" cy="441325"/>
        </p:xfrm>
        <a:graphic>
          <a:graphicData uri="http://schemas.openxmlformats.org/presentationml/2006/ole">
            <mc:AlternateContent xmlns:mc="http://schemas.openxmlformats.org/markup-compatibility/2006">
              <mc:Choice xmlns:v="urn:schemas-microsoft-com:vml" Requires="v">
                <p:oleObj spid="_x0000_s239757" name="公式" r:id="rId9" imgW="812447" imgH="203112" progId="Equation.3">
                  <p:embed/>
                </p:oleObj>
              </mc:Choice>
              <mc:Fallback>
                <p:oleObj name="公式" r:id="rId9" imgW="812447"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4638" y="4160898"/>
                        <a:ext cx="2046287" cy="441325"/>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8" name="Object 8"/>
          <p:cNvGraphicFramePr>
            <a:graphicFrameLocks noChangeAspect="1"/>
          </p:cNvGraphicFramePr>
          <p:nvPr>
            <p:extLst>
              <p:ext uri="{D42A27DB-BD31-4B8C-83A1-F6EECF244321}">
                <p14:modId xmlns:p14="http://schemas.microsoft.com/office/powerpoint/2010/main" val="3108391729"/>
              </p:ext>
            </p:extLst>
          </p:nvPr>
        </p:nvGraphicFramePr>
        <p:xfrm>
          <a:off x="972592" y="4602223"/>
          <a:ext cx="2111375" cy="385763"/>
        </p:xfrm>
        <a:graphic>
          <a:graphicData uri="http://schemas.openxmlformats.org/presentationml/2006/ole">
            <mc:AlternateContent xmlns:mc="http://schemas.openxmlformats.org/markup-compatibility/2006">
              <mc:Choice xmlns:v="urn:schemas-microsoft-com:vml" Requires="v">
                <p:oleObj spid="_x0000_s239758" name="公式" r:id="rId11" imgW="837836" imgH="177723" progId="Equation.3">
                  <p:embed/>
                </p:oleObj>
              </mc:Choice>
              <mc:Fallback>
                <p:oleObj name="公式" r:id="rId11" imgW="837836" imgH="17772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2592" y="4602223"/>
                        <a:ext cx="2111375" cy="385763"/>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 name="Text Box 71"/>
          <p:cNvSpPr txBox="1">
            <a:spLocks noChangeArrowheads="1"/>
          </p:cNvSpPr>
          <p:nvPr/>
        </p:nvSpPr>
        <p:spPr bwMode="auto">
          <a:xfrm>
            <a:off x="255098" y="5638225"/>
            <a:ext cx="85653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zh-CN" altLang="en-US" sz="2400" dirty="0">
                <a:solidFill>
                  <a:srgbClr val="000000"/>
                </a:solidFill>
                <a:latin typeface="微软雅黑" panose="020B0503020204020204" pitchFamily="34" charset="-122"/>
                <a:ea typeface="微软雅黑" panose="020B0503020204020204" pitchFamily="34" charset="-122"/>
              </a:rPr>
              <a:t>定态光波场中，任意的两列波之间的相位差都是稳定的；但是，由于波场中有无数的波列，相位可以取任意值，总的效果，相位所起的作用被抵消了，即干涉项消失了。</a:t>
            </a:r>
          </a:p>
        </p:txBody>
      </p:sp>
    </p:spTree>
    <p:extLst>
      <p:ext uri="{BB962C8B-B14F-4D97-AF65-F5344CB8AC3E}">
        <p14:creationId xmlns:p14="http://schemas.microsoft.com/office/powerpoint/2010/main" val="376781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144016" y="908720"/>
            <a:ext cx="8748464" cy="461665"/>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fontAlgn="auto">
              <a:spcBef>
                <a:spcPts val="0"/>
              </a:spcBef>
              <a:spcAft>
                <a:spcPts val="0"/>
              </a:spcAft>
            </a:pP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同上题，如想获得低频</a:t>
            </a:r>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20mm</a:t>
            </a:r>
            <a:r>
              <a:rPr lang="en-US" altLang="zh-CN" b="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的干涉条纹，求两平行光的夹角。</a:t>
            </a:r>
          </a:p>
        </p:txBody>
      </p:sp>
      <p:sp>
        <p:nvSpPr>
          <p:cNvPr id="5" name="矩形 4"/>
          <p:cNvSpPr/>
          <p:nvPr/>
        </p:nvSpPr>
        <p:spPr>
          <a:xfrm>
            <a:off x="755576" y="1772816"/>
            <a:ext cx="2088232" cy="461665"/>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空间频率：</a:t>
            </a:r>
          </a:p>
        </p:txBody>
      </p:sp>
      <p:graphicFrame>
        <p:nvGraphicFramePr>
          <p:cNvPr id="6" name="对象 5"/>
          <p:cNvGraphicFramePr>
            <a:graphicFrameLocks noChangeAspect="1"/>
          </p:cNvGraphicFramePr>
          <p:nvPr>
            <p:extLst>
              <p:ext uri="{D42A27DB-BD31-4B8C-83A1-F6EECF244321}">
                <p14:modId xmlns:p14="http://schemas.microsoft.com/office/powerpoint/2010/main" val="721889514"/>
              </p:ext>
            </p:extLst>
          </p:nvPr>
        </p:nvGraphicFramePr>
        <p:xfrm>
          <a:off x="2272506" y="2228017"/>
          <a:ext cx="4598988" cy="895350"/>
        </p:xfrm>
        <a:graphic>
          <a:graphicData uri="http://schemas.openxmlformats.org/presentationml/2006/ole">
            <mc:AlternateContent xmlns:mc="http://schemas.openxmlformats.org/markup-compatibility/2006">
              <mc:Choice xmlns:v="urn:schemas-microsoft-com:vml" Requires="v">
                <p:oleObj spid="_x0000_s253991" name="Equation" r:id="rId3" imgW="2019240" imgH="393480" progId="Equation.DSMT4">
                  <p:embed/>
                </p:oleObj>
              </mc:Choice>
              <mc:Fallback>
                <p:oleObj name="Equation" r:id="rId3" imgW="2019240" imgH="393480" progId="Equation.DSMT4">
                  <p:embed/>
                  <p:pic>
                    <p:nvPicPr>
                      <p:cNvPr id="0" name=""/>
                      <p:cNvPicPr/>
                      <p:nvPr/>
                    </p:nvPicPr>
                    <p:blipFill>
                      <a:blip r:embed="rId4"/>
                      <a:stretch>
                        <a:fillRect/>
                      </a:stretch>
                    </p:blipFill>
                    <p:spPr>
                      <a:xfrm>
                        <a:off x="2272506" y="2228017"/>
                        <a:ext cx="4598988" cy="895350"/>
                      </a:xfrm>
                      <a:prstGeom prst="rect">
                        <a:avLst/>
                      </a:prstGeom>
                    </p:spPr>
                  </p:pic>
                </p:oleObj>
              </mc:Fallback>
            </mc:AlternateContent>
          </a:graphicData>
        </a:graphic>
      </p:graphicFrame>
      <p:sp>
        <p:nvSpPr>
          <p:cNvPr id="7" name="矩形 6"/>
          <p:cNvSpPr/>
          <p:nvPr/>
        </p:nvSpPr>
        <p:spPr>
          <a:xfrm>
            <a:off x="754088" y="3519334"/>
            <a:ext cx="2088232" cy="461665"/>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auto">
              <a:spcBef>
                <a:spcPts val="0"/>
              </a:spcBef>
              <a:spcAft>
                <a:spcPts val="0"/>
              </a:spcAft>
            </a:pPr>
            <a:r>
              <a:rPr lang="zh-CN" altLang="en-US" sz="24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夹角：</a:t>
            </a:r>
          </a:p>
        </p:txBody>
      </p:sp>
      <p:graphicFrame>
        <p:nvGraphicFramePr>
          <p:cNvPr id="8" name="对象 7"/>
          <p:cNvGraphicFramePr>
            <a:graphicFrameLocks noChangeAspect="1"/>
          </p:cNvGraphicFramePr>
          <p:nvPr>
            <p:extLst>
              <p:ext uri="{D42A27DB-BD31-4B8C-83A1-F6EECF244321}">
                <p14:modId xmlns:p14="http://schemas.microsoft.com/office/powerpoint/2010/main" val="434468751"/>
              </p:ext>
            </p:extLst>
          </p:nvPr>
        </p:nvGraphicFramePr>
        <p:xfrm>
          <a:off x="1691680" y="4149080"/>
          <a:ext cx="6189663" cy="895350"/>
        </p:xfrm>
        <a:graphic>
          <a:graphicData uri="http://schemas.openxmlformats.org/presentationml/2006/ole">
            <mc:AlternateContent xmlns:mc="http://schemas.openxmlformats.org/markup-compatibility/2006">
              <mc:Choice xmlns:v="urn:schemas-microsoft-com:vml" Requires="v">
                <p:oleObj spid="_x0000_s253992" name="Equation" r:id="rId5" imgW="2717640" imgH="393480" progId="Equation.DSMT4">
                  <p:embed/>
                </p:oleObj>
              </mc:Choice>
              <mc:Fallback>
                <p:oleObj name="Equation" r:id="rId5" imgW="2717640" imgH="393480" progId="Equation.DSMT4">
                  <p:embed/>
                  <p:pic>
                    <p:nvPicPr>
                      <p:cNvPr id="0" name=""/>
                      <p:cNvPicPr/>
                      <p:nvPr/>
                    </p:nvPicPr>
                    <p:blipFill>
                      <a:blip r:embed="rId6"/>
                      <a:stretch>
                        <a:fillRect/>
                      </a:stretch>
                    </p:blipFill>
                    <p:spPr>
                      <a:xfrm>
                        <a:off x="1691680" y="4149080"/>
                        <a:ext cx="6189663" cy="8953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矩形 8"/>
              <p:cNvSpPr/>
              <p:nvPr/>
            </p:nvSpPr>
            <p:spPr>
              <a:xfrm>
                <a:off x="1759079" y="5440397"/>
                <a:ext cx="6054863" cy="461665"/>
              </a:xfrm>
              <a:prstGeom prst="rect">
                <a:avLst/>
              </a:prstGeom>
            </p:spPr>
            <p:txBody>
              <a:bodyPr wrap="none">
                <a:spAutoFit/>
              </a:bodyPr>
              <a:lstStyle/>
              <a:p>
                <a:pPr algn="l" fontAlgn="auto">
                  <a:spcBef>
                    <a:spcPts val="0"/>
                  </a:spcBef>
                  <a:spcAft>
                    <a:spcPts val="0"/>
                  </a:spcAft>
                </a:pPr>
                <a:r>
                  <a:rPr lang="zh-CN" altLang="en-US"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大夹角</a:t>
                </a:r>
                <a14:m>
                  <m:oMath xmlns:m="http://schemas.openxmlformats.org/officeDocument/2006/math">
                    <m:r>
                      <a:rPr lang="zh-CN" altLang="en-US" sz="2400" i="1" smtClean="0">
                        <a:solidFill>
                          <a:srgbClr val="0000FF"/>
                        </a:solidFill>
                        <a:latin typeface="Cambria Math" panose="02040503050406030204" pitchFamily="18" charset="0"/>
                      </a:rPr>
                      <m:t>⇔</m:t>
                    </m:r>
                  </m:oMath>
                </a14:m>
                <a:r>
                  <a:rPr lang="zh-CN" altLang="en-US"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高空间频率，小夹角</a:t>
                </a:r>
                <a14:m>
                  <m:oMath xmlns:m="http://schemas.openxmlformats.org/officeDocument/2006/math">
                    <m:r>
                      <a:rPr lang="zh-CN" altLang="en-US" sz="2400" i="1">
                        <a:solidFill>
                          <a:srgbClr val="0000FF"/>
                        </a:solidFill>
                        <a:latin typeface="Cambria Math" panose="02040503050406030204" pitchFamily="18" charset="0"/>
                      </a:rPr>
                      <m:t>⇔</m:t>
                    </m:r>
                  </m:oMath>
                </a14:m>
                <a:r>
                  <a:rPr lang="zh-CN" altLang="en-US" sz="24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低空间频率</a:t>
                </a:r>
              </a:p>
            </p:txBody>
          </p:sp>
        </mc:Choice>
        <mc:Fallback xmlns="">
          <p:sp>
            <p:nvSpPr>
              <p:cNvPr id="9" name="矩形 8"/>
              <p:cNvSpPr>
                <a:spLocks noRot="1" noChangeAspect="1" noMove="1" noResize="1" noEditPoints="1" noAdjustHandles="1" noChangeArrowheads="1" noChangeShapeType="1" noTextEdit="1"/>
              </p:cNvSpPr>
              <p:nvPr/>
            </p:nvSpPr>
            <p:spPr>
              <a:xfrm>
                <a:off x="1759079" y="5440397"/>
                <a:ext cx="6054863" cy="461665"/>
              </a:xfrm>
              <a:prstGeom prst="rect">
                <a:avLst/>
              </a:prstGeom>
              <a:blipFill rotWithShape="0">
                <a:blip r:embed="rId7"/>
                <a:stretch>
                  <a:fillRect l="-1611" t="-10526" r="-604"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0832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228992" y="404664"/>
            <a:ext cx="8375456" cy="1107996"/>
          </a:xfrm>
          <a:prstGeom prst="rect">
            <a:avLst/>
          </a:prstGeom>
          <a:noFill/>
          <a:ln w="9525" cap="rnd">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a:spcBef>
                <a:spcPct val="20000"/>
              </a:spcBef>
            </a:pPr>
            <a:r>
              <a:rPr lang="zh-CN" altLang="en-US" sz="2200" b="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例：</a:t>
            </a:r>
            <a:r>
              <a:rPr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为测量粒子的速度，用两列波长为</a:t>
            </a:r>
            <a:r>
              <a:rPr lang="en-US" altLang="zh-CN" sz="2200"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λ</a:t>
            </a:r>
            <a:r>
              <a:rPr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的相干光照射粒子的路径，并使入射方向与路径法线间成</a:t>
            </a:r>
            <a:r>
              <a:rPr lang="en-US" altLang="zh-CN"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θ</a:t>
            </a:r>
            <a:r>
              <a:rPr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角。记录反射光信号。接收器每秒收到</a:t>
            </a:r>
            <a:r>
              <a:rPr lang="en-US" altLang="zh-CN" sz="2200"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en-US" sz="2200"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个反射光的信号，求粒子速度。</a:t>
            </a:r>
          </a:p>
        </p:txBody>
      </p:sp>
      <p:sp>
        <p:nvSpPr>
          <p:cNvPr id="5" name="Line 4"/>
          <p:cNvSpPr>
            <a:spLocks noChangeShapeType="1"/>
          </p:cNvSpPr>
          <p:nvPr/>
        </p:nvSpPr>
        <p:spPr bwMode="auto">
          <a:xfrm>
            <a:off x="551825" y="2444136"/>
            <a:ext cx="1152525" cy="0"/>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Line 5"/>
          <p:cNvSpPr>
            <a:spLocks noChangeShapeType="1"/>
          </p:cNvSpPr>
          <p:nvPr/>
        </p:nvSpPr>
        <p:spPr bwMode="auto">
          <a:xfrm>
            <a:off x="1128088" y="2444136"/>
            <a:ext cx="0" cy="1728787"/>
          </a:xfrm>
          <a:prstGeom prst="line">
            <a:avLst/>
          </a:prstGeom>
          <a:noFill/>
          <a:ln w="9525">
            <a:solidFill>
              <a:sysClr val="windowText" lastClr="000000"/>
            </a:solidFill>
            <a:prstDash val="lgDash"/>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Line 6"/>
          <p:cNvSpPr>
            <a:spLocks noChangeShapeType="1"/>
          </p:cNvSpPr>
          <p:nvPr/>
        </p:nvSpPr>
        <p:spPr bwMode="auto">
          <a:xfrm flipV="1">
            <a:off x="551825" y="2444136"/>
            <a:ext cx="576263" cy="1079500"/>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Line 7"/>
          <p:cNvSpPr>
            <a:spLocks noChangeShapeType="1"/>
          </p:cNvSpPr>
          <p:nvPr/>
        </p:nvSpPr>
        <p:spPr bwMode="auto">
          <a:xfrm flipH="1" flipV="1">
            <a:off x="1128088" y="2444136"/>
            <a:ext cx="576262" cy="1079500"/>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3486541746"/>
              </p:ext>
            </p:extLst>
          </p:nvPr>
        </p:nvGraphicFramePr>
        <p:xfrm>
          <a:off x="840750" y="2804498"/>
          <a:ext cx="257175" cy="360363"/>
        </p:xfrm>
        <a:graphic>
          <a:graphicData uri="http://schemas.openxmlformats.org/presentationml/2006/ole">
            <mc:AlternateContent xmlns:mc="http://schemas.openxmlformats.org/markup-compatibility/2006">
              <mc:Choice xmlns:v="urn:schemas-microsoft-com:vml" Requires="v">
                <p:oleObj spid="_x0000_s255213" name="公式" r:id="rId3" imgW="126720" imgH="177480" progId="Equation.3">
                  <p:embed/>
                </p:oleObj>
              </mc:Choice>
              <mc:Fallback>
                <p:oleObj name="公式" r:id="rId3" imgW="1267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50" y="2804498"/>
                        <a:ext cx="2571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2874644474"/>
              </p:ext>
            </p:extLst>
          </p:nvPr>
        </p:nvGraphicFramePr>
        <p:xfrm>
          <a:off x="1086813" y="2804498"/>
          <a:ext cx="257175" cy="360363"/>
        </p:xfrm>
        <a:graphic>
          <a:graphicData uri="http://schemas.openxmlformats.org/presentationml/2006/ole">
            <mc:AlternateContent xmlns:mc="http://schemas.openxmlformats.org/markup-compatibility/2006">
              <mc:Choice xmlns:v="urn:schemas-microsoft-com:vml" Requires="v">
                <p:oleObj spid="_x0000_s255214" name="公式" r:id="rId5" imgW="126720" imgH="177480" progId="Equation.3">
                  <p:embed/>
                </p:oleObj>
              </mc:Choice>
              <mc:Fallback>
                <p:oleObj name="公式" r:id="rId5"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813" y="2804498"/>
                        <a:ext cx="25717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3416099607"/>
              </p:ext>
            </p:extLst>
          </p:nvPr>
        </p:nvGraphicFramePr>
        <p:xfrm>
          <a:off x="264488" y="2228236"/>
          <a:ext cx="257175" cy="284162"/>
        </p:xfrm>
        <a:graphic>
          <a:graphicData uri="http://schemas.openxmlformats.org/presentationml/2006/ole">
            <mc:AlternateContent xmlns:mc="http://schemas.openxmlformats.org/markup-compatibility/2006">
              <mc:Choice xmlns:v="urn:schemas-microsoft-com:vml" Requires="v">
                <p:oleObj spid="_x0000_s255215"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488" y="2228236"/>
                        <a:ext cx="25717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3"/>
          <p:cNvSpPr>
            <a:spLocks noChangeShapeType="1"/>
          </p:cNvSpPr>
          <p:nvPr/>
        </p:nvSpPr>
        <p:spPr bwMode="auto">
          <a:xfrm>
            <a:off x="551825" y="2875936"/>
            <a:ext cx="0" cy="1008062"/>
          </a:xfrm>
          <a:prstGeom prst="line">
            <a:avLst/>
          </a:prstGeom>
          <a:noFill/>
          <a:ln w="2857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Line 15"/>
          <p:cNvSpPr>
            <a:spLocks noChangeShapeType="1"/>
          </p:cNvSpPr>
          <p:nvPr/>
        </p:nvSpPr>
        <p:spPr bwMode="auto">
          <a:xfrm flipH="1">
            <a:off x="408950" y="38839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Line 16"/>
          <p:cNvSpPr>
            <a:spLocks noChangeShapeType="1"/>
          </p:cNvSpPr>
          <p:nvPr/>
        </p:nvSpPr>
        <p:spPr bwMode="auto">
          <a:xfrm flipH="1">
            <a:off x="408950" y="37395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Line 17"/>
          <p:cNvSpPr>
            <a:spLocks noChangeShapeType="1"/>
          </p:cNvSpPr>
          <p:nvPr/>
        </p:nvSpPr>
        <p:spPr bwMode="auto">
          <a:xfrm flipH="1">
            <a:off x="408950" y="3596661"/>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Line 18"/>
          <p:cNvSpPr>
            <a:spLocks noChangeShapeType="1"/>
          </p:cNvSpPr>
          <p:nvPr/>
        </p:nvSpPr>
        <p:spPr bwMode="auto">
          <a:xfrm flipH="1">
            <a:off x="408950" y="34521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Line 19"/>
          <p:cNvSpPr>
            <a:spLocks noChangeShapeType="1"/>
          </p:cNvSpPr>
          <p:nvPr/>
        </p:nvSpPr>
        <p:spPr bwMode="auto">
          <a:xfrm flipH="1">
            <a:off x="408950" y="33077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Line 20"/>
          <p:cNvSpPr>
            <a:spLocks noChangeShapeType="1"/>
          </p:cNvSpPr>
          <p:nvPr/>
        </p:nvSpPr>
        <p:spPr bwMode="auto">
          <a:xfrm flipH="1">
            <a:off x="408950" y="3163273"/>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Line 21"/>
          <p:cNvSpPr>
            <a:spLocks noChangeShapeType="1"/>
          </p:cNvSpPr>
          <p:nvPr/>
        </p:nvSpPr>
        <p:spPr bwMode="auto">
          <a:xfrm flipH="1">
            <a:off x="408950" y="30203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Line 22"/>
          <p:cNvSpPr>
            <a:spLocks noChangeShapeType="1"/>
          </p:cNvSpPr>
          <p:nvPr/>
        </p:nvSpPr>
        <p:spPr bwMode="auto">
          <a:xfrm flipH="1">
            <a:off x="408950" y="28759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Line 23"/>
          <p:cNvSpPr>
            <a:spLocks noChangeShapeType="1"/>
          </p:cNvSpPr>
          <p:nvPr/>
        </p:nvSpPr>
        <p:spPr bwMode="auto">
          <a:xfrm flipH="1">
            <a:off x="1704350" y="2875936"/>
            <a:ext cx="0" cy="1008062"/>
          </a:xfrm>
          <a:prstGeom prst="line">
            <a:avLst/>
          </a:prstGeom>
          <a:noFill/>
          <a:ln w="2857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Line 24"/>
          <p:cNvSpPr>
            <a:spLocks noChangeShapeType="1"/>
          </p:cNvSpPr>
          <p:nvPr/>
        </p:nvSpPr>
        <p:spPr bwMode="auto">
          <a:xfrm>
            <a:off x="1705938" y="38839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Line 25"/>
          <p:cNvSpPr>
            <a:spLocks noChangeShapeType="1"/>
          </p:cNvSpPr>
          <p:nvPr/>
        </p:nvSpPr>
        <p:spPr bwMode="auto">
          <a:xfrm>
            <a:off x="1705938" y="37395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Line 26"/>
          <p:cNvSpPr>
            <a:spLocks noChangeShapeType="1"/>
          </p:cNvSpPr>
          <p:nvPr/>
        </p:nvSpPr>
        <p:spPr bwMode="auto">
          <a:xfrm>
            <a:off x="1705938" y="3596661"/>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Line 27"/>
          <p:cNvSpPr>
            <a:spLocks noChangeShapeType="1"/>
          </p:cNvSpPr>
          <p:nvPr/>
        </p:nvSpPr>
        <p:spPr bwMode="auto">
          <a:xfrm>
            <a:off x="1705938" y="34521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Line 28"/>
          <p:cNvSpPr>
            <a:spLocks noChangeShapeType="1"/>
          </p:cNvSpPr>
          <p:nvPr/>
        </p:nvSpPr>
        <p:spPr bwMode="auto">
          <a:xfrm>
            <a:off x="1705938" y="33077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Line 29"/>
          <p:cNvSpPr>
            <a:spLocks noChangeShapeType="1"/>
          </p:cNvSpPr>
          <p:nvPr/>
        </p:nvSpPr>
        <p:spPr bwMode="auto">
          <a:xfrm>
            <a:off x="1705938" y="3163273"/>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Line 30"/>
          <p:cNvSpPr>
            <a:spLocks noChangeShapeType="1"/>
          </p:cNvSpPr>
          <p:nvPr/>
        </p:nvSpPr>
        <p:spPr bwMode="auto">
          <a:xfrm>
            <a:off x="1705938" y="3020398"/>
            <a:ext cx="142875" cy="144463"/>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Line 31"/>
          <p:cNvSpPr>
            <a:spLocks noChangeShapeType="1"/>
          </p:cNvSpPr>
          <p:nvPr/>
        </p:nvSpPr>
        <p:spPr bwMode="auto">
          <a:xfrm>
            <a:off x="1705938" y="2875936"/>
            <a:ext cx="142875" cy="144462"/>
          </a:xfrm>
          <a:prstGeom prst="line">
            <a:avLst/>
          </a:prstGeom>
          <a:noFill/>
          <a:ln w="9525">
            <a:solidFill>
              <a:sysClr val="windowText" lastClr="000000"/>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Rectangle 32"/>
          <p:cNvSpPr>
            <a:spLocks noChangeArrowheads="1"/>
          </p:cNvSpPr>
          <p:nvPr/>
        </p:nvSpPr>
        <p:spPr bwMode="auto">
          <a:xfrm>
            <a:off x="1056650" y="3957023"/>
            <a:ext cx="73025" cy="1366838"/>
          </a:xfrm>
          <a:prstGeom prst="rect">
            <a:avLst/>
          </a:prstGeom>
          <a:noFill/>
          <a:ln w="9525">
            <a:solidFill>
              <a:sysClr val="windowText" lastClr="000000"/>
            </a:solidFill>
            <a:miter lim="800000"/>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Line 33"/>
          <p:cNvSpPr>
            <a:spLocks noChangeShapeType="1"/>
          </p:cNvSpPr>
          <p:nvPr/>
        </p:nvSpPr>
        <p:spPr bwMode="auto">
          <a:xfrm flipH="1" flipV="1">
            <a:off x="551825" y="3525223"/>
            <a:ext cx="576263" cy="1079500"/>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Line 34"/>
          <p:cNvSpPr>
            <a:spLocks noChangeShapeType="1"/>
          </p:cNvSpPr>
          <p:nvPr/>
        </p:nvSpPr>
        <p:spPr bwMode="auto">
          <a:xfrm flipV="1">
            <a:off x="1128088" y="3523636"/>
            <a:ext cx="576262" cy="1079500"/>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Line 35"/>
          <p:cNvSpPr>
            <a:spLocks noChangeShapeType="1"/>
          </p:cNvSpPr>
          <p:nvPr/>
        </p:nvSpPr>
        <p:spPr bwMode="auto">
          <a:xfrm flipH="1" flipV="1">
            <a:off x="1128088" y="4604723"/>
            <a:ext cx="576262" cy="1079500"/>
          </a:xfrm>
          <a:prstGeom prst="line">
            <a:avLst/>
          </a:prstGeom>
          <a:noFill/>
          <a:ln w="2857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Line 36"/>
          <p:cNvSpPr>
            <a:spLocks noChangeShapeType="1"/>
          </p:cNvSpPr>
          <p:nvPr/>
        </p:nvSpPr>
        <p:spPr bwMode="auto">
          <a:xfrm flipV="1">
            <a:off x="1128088" y="1867873"/>
            <a:ext cx="0" cy="1944688"/>
          </a:xfrm>
          <a:prstGeom prst="line">
            <a:avLst/>
          </a:prstGeom>
          <a:noFill/>
          <a:ln w="9525">
            <a:solidFill>
              <a:sysClr val="windowText" lastClr="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2200"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5" name="Object 37"/>
          <p:cNvGraphicFramePr>
            <a:graphicFrameLocks noChangeAspect="1"/>
          </p:cNvGraphicFramePr>
          <p:nvPr>
            <p:extLst>
              <p:ext uri="{D42A27DB-BD31-4B8C-83A1-F6EECF244321}">
                <p14:modId xmlns:p14="http://schemas.microsoft.com/office/powerpoint/2010/main" val="4121961954"/>
              </p:ext>
            </p:extLst>
          </p:nvPr>
        </p:nvGraphicFramePr>
        <p:xfrm>
          <a:off x="840750" y="1794848"/>
          <a:ext cx="257175" cy="258763"/>
        </p:xfrm>
        <a:graphic>
          <a:graphicData uri="http://schemas.openxmlformats.org/presentationml/2006/ole">
            <mc:AlternateContent xmlns:mc="http://schemas.openxmlformats.org/markup-compatibility/2006">
              <mc:Choice xmlns:v="urn:schemas-microsoft-com:vml" Requires="v">
                <p:oleObj spid="_x0000_s255216" name="Equation" r:id="rId9" imgW="126720" imgH="126720" progId="Equation.DSMT4">
                  <p:embed/>
                </p:oleObj>
              </mc:Choice>
              <mc:Fallback>
                <p:oleObj name="Equation" r:id="rId9" imgW="126720" imgH="126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50" y="1794848"/>
                        <a:ext cx="2571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38"/>
          <p:cNvGraphicFramePr>
            <a:graphicFrameLocks noChangeAspect="1"/>
          </p:cNvGraphicFramePr>
          <p:nvPr>
            <p:extLst>
              <p:ext uri="{D42A27DB-BD31-4B8C-83A1-F6EECF244321}">
                <p14:modId xmlns:p14="http://schemas.microsoft.com/office/powerpoint/2010/main" val="2295539023"/>
              </p:ext>
            </p:extLst>
          </p:nvPr>
        </p:nvGraphicFramePr>
        <p:xfrm>
          <a:off x="1704350" y="2228236"/>
          <a:ext cx="257175" cy="284162"/>
        </p:xfrm>
        <a:graphic>
          <a:graphicData uri="http://schemas.openxmlformats.org/presentationml/2006/ole">
            <mc:AlternateContent xmlns:mc="http://schemas.openxmlformats.org/markup-compatibility/2006">
              <mc:Choice xmlns:v="urn:schemas-microsoft-com:vml" Requires="v">
                <p:oleObj spid="_x0000_s255217"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4350" y="2228236"/>
                        <a:ext cx="25717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 Box 39"/>
          <p:cNvSpPr txBox="1">
            <a:spLocks noChangeArrowheads="1"/>
          </p:cNvSpPr>
          <p:nvPr/>
        </p:nvSpPr>
        <p:spPr bwMode="auto">
          <a:xfrm>
            <a:off x="2280611" y="1707556"/>
            <a:ext cx="49487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22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两列光在</a:t>
            </a:r>
            <a:r>
              <a:rPr lang="en-US" altLang="zh-CN" sz="2200"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xy</a:t>
            </a:r>
            <a:r>
              <a:rPr lang="zh-CN" altLang="en-US" sz="22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平面上的相位分布可表示为</a:t>
            </a:r>
          </a:p>
        </p:txBody>
      </p:sp>
      <p:graphicFrame>
        <p:nvGraphicFramePr>
          <p:cNvPr id="38" name="Object 40"/>
          <p:cNvGraphicFramePr>
            <a:graphicFrameLocks noChangeAspect="1"/>
          </p:cNvGraphicFramePr>
          <p:nvPr>
            <p:extLst>
              <p:ext uri="{D42A27DB-BD31-4B8C-83A1-F6EECF244321}">
                <p14:modId xmlns:p14="http://schemas.microsoft.com/office/powerpoint/2010/main" val="4123502554"/>
              </p:ext>
            </p:extLst>
          </p:nvPr>
        </p:nvGraphicFramePr>
        <p:xfrm>
          <a:off x="2280610" y="2080985"/>
          <a:ext cx="6196063" cy="703496"/>
        </p:xfrm>
        <a:graphic>
          <a:graphicData uri="http://schemas.openxmlformats.org/presentationml/2006/ole">
            <mc:AlternateContent xmlns:mc="http://schemas.openxmlformats.org/markup-compatibility/2006">
              <mc:Choice xmlns:v="urn:schemas-microsoft-com:vml" Requires="v">
                <p:oleObj spid="_x0000_s255218" name="Equation" r:id="rId13" imgW="3479760" imgH="393480" progId="Equation.DSMT4">
                  <p:embed/>
                </p:oleObj>
              </mc:Choice>
              <mc:Fallback>
                <p:oleObj name="Equation" r:id="rId13" imgW="34797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0610" y="2080985"/>
                        <a:ext cx="6196063" cy="703496"/>
                      </a:xfrm>
                      <a:prstGeom prst="rect">
                        <a:avLst/>
                      </a:prstGeom>
                      <a:noFill/>
                      <a:ln>
                        <a:noFill/>
                      </a:ln>
                      <a:effectLst/>
                    </p:spPr>
                  </p:pic>
                </p:oleObj>
              </mc:Fallback>
            </mc:AlternateContent>
          </a:graphicData>
        </a:graphic>
      </p:graphicFrame>
      <p:graphicFrame>
        <p:nvGraphicFramePr>
          <p:cNvPr id="39" name="Object 41"/>
          <p:cNvGraphicFramePr>
            <a:graphicFrameLocks noChangeAspect="1"/>
          </p:cNvGraphicFramePr>
          <p:nvPr>
            <p:extLst>
              <p:ext uri="{D42A27DB-BD31-4B8C-83A1-F6EECF244321}">
                <p14:modId xmlns:p14="http://schemas.microsoft.com/office/powerpoint/2010/main" val="755805149"/>
              </p:ext>
            </p:extLst>
          </p:nvPr>
        </p:nvGraphicFramePr>
        <p:xfrm>
          <a:off x="2483508" y="3563962"/>
          <a:ext cx="1876425" cy="800100"/>
        </p:xfrm>
        <a:graphic>
          <a:graphicData uri="http://schemas.openxmlformats.org/presentationml/2006/ole">
            <mc:AlternateContent xmlns:mc="http://schemas.openxmlformats.org/markup-compatibility/2006">
              <mc:Choice xmlns:v="urn:schemas-microsoft-com:vml" Requires="v">
                <p:oleObj spid="_x0000_s255219" name="Equation" r:id="rId15" imgW="927000" imgH="393480" progId="Equation.DSMT4">
                  <p:embed/>
                </p:oleObj>
              </mc:Choice>
              <mc:Fallback>
                <p:oleObj name="Equation" r:id="rId15" imgW="9270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3508" y="3563962"/>
                        <a:ext cx="18764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42"/>
          <p:cNvGraphicFramePr>
            <a:graphicFrameLocks noChangeAspect="1"/>
          </p:cNvGraphicFramePr>
          <p:nvPr>
            <p:extLst>
              <p:ext uri="{D42A27DB-BD31-4B8C-83A1-F6EECF244321}">
                <p14:modId xmlns:p14="http://schemas.microsoft.com/office/powerpoint/2010/main" val="737184493"/>
              </p:ext>
            </p:extLst>
          </p:nvPr>
        </p:nvGraphicFramePr>
        <p:xfrm>
          <a:off x="4525033" y="3563962"/>
          <a:ext cx="2135188" cy="800100"/>
        </p:xfrm>
        <a:graphic>
          <a:graphicData uri="http://schemas.openxmlformats.org/presentationml/2006/ole">
            <mc:AlternateContent xmlns:mc="http://schemas.openxmlformats.org/markup-compatibility/2006">
              <mc:Choice xmlns:v="urn:schemas-microsoft-com:vml" Requires="v">
                <p:oleObj spid="_x0000_s255220" name="Equation" r:id="rId17" imgW="1054080" imgH="393480" progId="Equation.DSMT4">
                  <p:embed/>
                </p:oleObj>
              </mc:Choice>
              <mc:Fallback>
                <p:oleObj name="Equation" r:id="rId17" imgW="10540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25033" y="3563962"/>
                        <a:ext cx="2135188"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 Box 43"/>
          <p:cNvSpPr txBox="1">
            <a:spLocks noChangeArrowheads="1"/>
          </p:cNvSpPr>
          <p:nvPr/>
        </p:nvSpPr>
        <p:spPr bwMode="auto">
          <a:xfrm>
            <a:off x="2339046" y="4356125"/>
            <a:ext cx="21275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22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200" i="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xy</a:t>
            </a:r>
            <a:r>
              <a:rPr lang="zh-CN" altLang="en-US" sz="22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平面上亮纹</a:t>
            </a:r>
          </a:p>
        </p:txBody>
      </p:sp>
      <p:graphicFrame>
        <p:nvGraphicFramePr>
          <p:cNvPr id="42" name="Object 44"/>
          <p:cNvGraphicFramePr>
            <a:graphicFrameLocks noChangeAspect="1"/>
          </p:cNvGraphicFramePr>
          <p:nvPr>
            <p:extLst>
              <p:ext uri="{D42A27DB-BD31-4B8C-83A1-F6EECF244321}">
                <p14:modId xmlns:p14="http://schemas.microsoft.com/office/powerpoint/2010/main" val="109675457"/>
              </p:ext>
            </p:extLst>
          </p:nvPr>
        </p:nvGraphicFramePr>
        <p:xfrm>
          <a:off x="4644096" y="4211662"/>
          <a:ext cx="2852737" cy="800100"/>
        </p:xfrm>
        <a:graphic>
          <a:graphicData uri="http://schemas.openxmlformats.org/presentationml/2006/ole">
            <mc:AlternateContent xmlns:mc="http://schemas.openxmlformats.org/markup-compatibility/2006">
              <mc:Choice xmlns:v="urn:schemas-microsoft-com:vml" Requires="v">
                <p:oleObj spid="_x0000_s255221" name="Equation" r:id="rId19" imgW="1409400" imgH="393480" progId="Equation.DSMT4">
                  <p:embed/>
                </p:oleObj>
              </mc:Choice>
              <mc:Fallback>
                <p:oleObj name="Equation" r:id="rId19" imgW="14094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4096" y="4211662"/>
                        <a:ext cx="2852737"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ext Box 45"/>
          <p:cNvSpPr txBox="1">
            <a:spLocks noChangeArrowheads="1"/>
          </p:cNvSpPr>
          <p:nvPr/>
        </p:nvSpPr>
        <p:spPr bwMode="auto">
          <a:xfrm>
            <a:off x="2339046" y="4860950"/>
            <a:ext cx="21595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22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平面上亮纹间距</a:t>
            </a:r>
          </a:p>
        </p:txBody>
      </p:sp>
      <p:graphicFrame>
        <p:nvGraphicFramePr>
          <p:cNvPr id="44" name="Object 46"/>
          <p:cNvGraphicFramePr>
            <a:graphicFrameLocks noChangeAspect="1"/>
          </p:cNvGraphicFramePr>
          <p:nvPr>
            <p:extLst>
              <p:ext uri="{D42A27DB-BD31-4B8C-83A1-F6EECF244321}">
                <p14:modId xmlns:p14="http://schemas.microsoft.com/office/powerpoint/2010/main" val="3588185174"/>
              </p:ext>
            </p:extLst>
          </p:nvPr>
        </p:nvGraphicFramePr>
        <p:xfrm>
          <a:off x="5091771" y="4708550"/>
          <a:ext cx="1568450" cy="800100"/>
        </p:xfrm>
        <a:graphic>
          <a:graphicData uri="http://schemas.openxmlformats.org/presentationml/2006/ole">
            <mc:AlternateContent xmlns:mc="http://schemas.openxmlformats.org/markup-compatibility/2006">
              <mc:Choice xmlns:v="urn:schemas-microsoft-com:vml" Requires="v">
                <p:oleObj spid="_x0000_s255222" name="Equation" r:id="rId21" imgW="774360" imgH="393480" progId="Equation.DSMT4">
                  <p:embed/>
                </p:oleObj>
              </mc:Choice>
              <mc:Fallback>
                <p:oleObj name="Equation" r:id="rId21" imgW="7743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1771" y="4708550"/>
                        <a:ext cx="15684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47"/>
          <p:cNvGraphicFramePr>
            <a:graphicFrameLocks noChangeAspect="1"/>
          </p:cNvGraphicFramePr>
          <p:nvPr>
            <p:extLst>
              <p:ext uri="{D42A27DB-BD31-4B8C-83A1-F6EECF244321}">
                <p14:modId xmlns:p14="http://schemas.microsoft.com/office/powerpoint/2010/main" val="812116705"/>
              </p:ext>
            </p:extLst>
          </p:nvPr>
        </p:nvGraphicFramePr>
        <p:xfrm>
          <a:off x="3547133" y="5437212"/>
          <a:ext cx="952500" cy="800100"/>
        </p:xfrm>
        <a:graphic>
          <a:graphicData uri="http://schemas.openxmlformats.org/presentationml/2006/ole">
            <mc:AlternateContent xmlns:mc="http://schemas.openxmlformats.org/markup-compatibility/2006">
              <mc:Choice xmlns:v="urn:schemas-microsoft-com:vml" Requires="v">
                <p:oleObj spid="_x0000_s255223" name="Equation" r:id="rId23" imgW="469800" imgH="393480" progId="Equation.DSMT4">
                  <p:embed/>
                </p:oleObj>
              </mc:Choice>
              <mc:Fallback>
                <p:oleObj name="Equation" r:id="rId23" imgW="46980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7133" y="5437212"/>
                        <a:ext cx="9525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48"/>
          <p:cNvGraphicFramePr>
            <a:graphicFrameLocks noChangeAspect="1"/>
          </p:cNvGraphicFramePr>
          <p:nvPr>
            <p:extLst>
              <p:ext uri="{D42A27DB-BD31-4B8C-83A1-F6EECF244321}">
                <p14:modId xmlns:p14="http://schemas.microsoft.com/office/powerpoint/2010/main" val="3829639902"/>
              </p:ext>
            </p:extLst>
          </p:nvPr>
        </p:nvGraphicFramePr>
        <p:xfrm>
          <a:off x="6439558" y="5437212"/>
          <a:ext cx="2163763" cy="800100"/>
        </p:xfrm>
        <a:graphic>
          <a:graphicData uri="http://schemas.openxmlformats.org/presentationml/2006/ole">
            <mc:AlternateContent xmlns:mc="http://schemas.openxmlformats.org/markup-compatibility/2006">
              <mc:Choice xmlns:v="urn:schemas-microsoft-com:vml" Requires="v">
                <p:oleObj spid="_x0000_s255224" name="Equation" r:id="rId25" imgW="1066680" imgH="393480" progId="Equation.DSMT4">
                  <p:embed/>
                </p:oleObj>
              </mc:Choice>
              <mc:Fallback>
                <p:oleObj name="Equation" r:id="rId25" imgW="106668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39558" y="5437212"/>
                        <a:ext cx="21637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Text Box 49"/>
          <p:cNvSpPr txBox="1">
            <a:spLocks noChangeArrowheads="1"/>
          </p:cNvSpPr>
          <p:nvPr/>
        </p:nvSpPr>
        <p:spPr bwMode="auto">
          <a:xfrm>
            <a:off x="2264369" y="5621818"/>
            <a:ext cx="13131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22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信号频率</a:t>
            </a:r>
          </a:p>
        </p:txBody>
      </p:sp>
      <p:sp>
        <p:nvSpPr>
          <p:cNvPr id="48" name="Text Box 50"/>
          <p:cNvSpPr txBox="1">
            <a:spLocks noChangeArrowheads="1"/>
          </p:cNvSpPr>
          <p:nvPr/>
        </p:nvSpPr>
        <p:spPr bwMode="auto">
          <a:xfrm>
            <a:off x="4896508" y="5580087"/>
            <a:ext cx="13131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22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粒子速度</a:t>
            </a:r>
          </a:p>
        </p:txBody>
      </p:sp>
      <p:graphicFrame>
        <p:nvGraphicFramePr>
          <p:cNvPr id="49" name="Object 40"/>
          <p:cNvGraphicFramePr>
            <a:graphicFrameLocks noChangeAspect="1"/>
          </p:cNvGraphicFramePr>
          <p:nvPr>
            <p:extLst>
              <p:ext uri="{D42A27DB-BD31-4B8C-83A1-F6EECF244321}">
                <p14:modId xmlns:p14="http://schemas.microsoft.com/office/powerpoint/2010/main" val="2318543335"/>
              </p:ext>
            </p:extLst>
          </p:nvPr>
        </p:nvGraphicFramePr>
        <p:xfrm>
          <a:off x="2303121" y="2669279"/>
          <a:ext cx="6603071" cy="691723"/>
        </p:xfrm>
        <a:graphic>
          <a:graphicData uri="http://schemas.openxmlformats.org/presentationml/2006/ole">
            <mc:AlternateContent xmlns:mc="http://schemas.openxmlformats.org/markup-compatibility/2006">
              <mc:Choice xmlns:v="urn:schemas-microsoft-com:vml" Requires="v">
                <p:oleObj spid="_x0000_s255225" name="Equation" r:id="rId27" imgW="3771720" imgH="393480" progId="Equation.DSMT4">
                  <p:embed/>
                </p:oleObj>
              </mc:Choice>
              <mc:Fallback>
                <p:oleObj name="Equation" r:id="rId27" imgW="3771720" imgH="393480" progId="Equation.DSMT4">
                  <p:embed/>
                  <p:pic>
                    <p:nvPicPr>
                      <p:cNvPr id="0" name=""/>
                      <p:cNvPicPr>
                        <a:picLocks noChangeAspect="1" noChangeArrowheads="1"/>
                      </p:cNvPicPr>
                      <p:nvPr/>
                    </p:nvPicPr>
                    <p:blipFill>
                      <a:blip r:embed="rId28"/>
                      <a:srcRect/>
                      <a:stretch>
                        <a:fillRect/>
                      </a:stretch>
                    </p:blipFill>
                    <p:spPr bwMode="auto">
                      <a:xfrm>
                        <a:off x="2303121" y="2669279"/>
                        <a:ext cx="6603071" cy="69172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2014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P spid="41" grpId="0"/>
      <p:bldP spid="43" grpId="0"/>
      <p:bldP spid="47"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四、其他分波前干涉装置</a:t>
            </a:r>
          </a:p>
        </p:txBody>
      </p:sp>
      <p:sp>
        <p:nvSpPr>
          <p:cNvPr id="4" name="Text Box 4"/>
          <p:cNvSpPr txBox="1">
            <a:spLocks noChangeArrowheads="1"/>
          </p:cNvSpPr>
          <p:nvPr/>
        </p:nvSpPr>
        <p:spPr bwMode="invGray">
          <a:xfrm>
            <a:off x="467544" y="1556792"/>
            <a:ext cx="7764816"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b="1" dirty="0">
                <a:solidFill>
                  <a:srgbClr val="0066FF"/>
                </a:solidFill>
                <a:latin typeface="微软雅黑" panose="020B0503020204020204" pitchFamily="34" charset="-122"/>
                <a:ea typeface="微软雅黑" panose="020B0503020204020204" pitchFamily="34" charset="-122"/>
                <a:cs typeface="Times New Roman" pitchFamily="18" charset="0"/>
              </a:rPr>
              <a:t>分波前法：</a:t>
            </a:r>
            <a:r>
              <a:rPr lang="zh-CN" altLang="en-US" sz="2200" dirty="0">
                <a:latin typeface="微软雅黑" panose="020B0503020204020204" pitchFamily="34" charset="-122"/>
                <a:ea typeface="微软雅黑" panose="020B0503020204020204" pitchFamily="34" charset="-122"/>
                <a:cs typeface="Times New Roman" pitchFamily="18" charset="0"/>
              </a:rPr>
              <a:t>将点光源产生的波前横向分为两个部分，使其分别通过两个光具组，经衍射、反射和折射后交叠，在一定区域产生干涉场。</a:t>
            </a:r>
            <a:endParaRPr lang="en-US" altLang="zh-CN" sz="2200" dirty="0">
              <a:latin typeface="微软雅黑" panose="020B0503020204020204" pitchFamily="34" charset="-122"/>
              <a:ea typeface="微软雅黑" panose="020B0503020204020204" pitchFamily="34" charset="-122"/>
              <a:cs typeface="Times New Roman" pitchFamily="18" charset="0"/>
            </a:endParaRPr>
          </a:p>
          <a:p>
            <a:pPr algn="just" eaLnBrk="1" hangingPunct="1">
              <a:lnSpc>
                <a:spcPct val="120000"/>
              </a:lnSpc>
            </a:pPr>
            <a:r>
              <a:rPr lang="zh-CN" altLang="en-US" sz="2200" dirty="0">
                <a:latin typeface="微软雅黑" panose="020B0503020204020204" pitchFamily="34" charset="-122"/>
                <a:ea typeface="微软雅黑" panose="020B0503020204020204" pitchFamily="34" charset="-122"/>
                <a:cs typeface="Times New Roman" pitchFamily="18" charset="0"/>
              </a:rPr>
              <a:t>典型：杨氏双缝干涉。</a:t>
            </a:r>
            <a:endParaRPr lang="en-US" altLang="zh-CN" sz="2200" dirty="0">
              <a:latin typeface="微软雅黑" panose="020B0503020204020204" pitchFamily="34" charset="-122"/>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163126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4"/>
          <p:cNvSpPr txBox="1">
            <a:spLocks noChangeArrowheads="1"/>
          </p:cNvSpPr>
          <p:nvPr/>
        </p:nvSpPr>
        <p:spPr bwMode="invGray">
          <a:xfrm>
            <a:off x="458913" y="848689"/>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400" b="1" dirty="0">
                <a:solidFill>
                  <a:srgbClr val="FF0000"/>
                </a:solidFill>
                <a:latin typeface="微软雅黑" panose="020B0503020204020204" pitchFamily="34" charset="-122"/>
                <a:ea typeface="微软雅黑" panose="020B0503020204020204" pitchFamily="34" charset="-122"/>
                <a:cs typeface="Times New Roman" pitchFamily="18" charset="0"/>
              </a:rPr>
              <a:t>分波前干涉装置的基本原理</a:t>
            </a:r>
            <a:endParaRPr lang="en-US" altLang="zh-CN" sz="2200" dirty="0">
              <a:solidFill>
                <a:srgbClr val="FF0000"/>
              </a:solidFill>
              <a:latin typeface="微软雅黑" panose="020B0503020204020204" pitchFamily="34" charset="-122"/>
              <a:ea typeface="微软雅黑" panose="020B0503020204020204" pitchFamily="34" charset="-122"/>
              <a:cs typeface="Times New Roman" pitchFamily="18" charset="0"/>
            </a:endParaRPr>
          </a:p>
        </p:txBody>
      </p: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74218"/>
            <a:ext cx="52482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直接连接符 47"/>
          <p:cNvCxnSpPr/>
          <p:nvPr/>
        </p:nvCxnSpPr>
        <p:spPr>
          <a:xfrm flipH="1">
            <a:off x="2915816" y="1634258"/>
            <a:ext cx="1008112" cy="97559"/>
          </a:xfrm>
          <a:prstGeom prst="line">
            <a:avLst/>
          </a:prstGeom>
          <a:noFill/>
          <a:ln w="19050" cap="flat" cmpd="sng" algn="ctr">
            <a:solidFill>
              <a:srgbClr val="FF0000"/>
            </a:solidFill>
            <a:prstDash val="sysDash"/>
          </a:ln>
          <a:effectLst/>
        </p:spPr>
      </p:cxnSp>
      <p:cxnSp>
        <p:nvCxnSpPr>
          <p:cNvPr id="49" name="直接连接符 48"/>
          <p:cNvCxnSpPr/>
          <p:nvPr/>
        </p:nvCxnSpPr>
        <p:spPr>
          <a:xfrm flipH="1" flipV="1">
            <a:off x="2915816" y="1735916"/>
            <a:ext cx="1008112" cy="474406"/>
          </a:xfrm>
          <a:prstGeom prst="line">
            <a:avLst/>
          </a:prstGeom>
          <a:noFill/>
          <a:ln w="19050" cap="flat" cmpd="sng" algn="ctr">
            <a:solidFill>
              <a:srgbClr val="FF0000"/>
            </a:solidFill>
            <a:prstDash val="sysDash"/>
          </a:ln>
          <a:effectLst/>
        </p:spPr>
      </p:cxnSp>
      <p:cxnSp>
        <p:nvCxnSpPr>
          <p:cNvPr id="50" name="直接连接符 49"/>
          <p:cNvCxnSpPr/>
          <p:nvPr/>
        </p:nvCxnSpPr>
        <p:spPr>
          <a:xfrm flipH="1">
            <a:off x="2938161" y="2718768"/>
            <a:ext cx="1008112" cy="408409"/>
          </a:xfrm>
          <a:prstGeom prst="line">
            <a:avLst/>
          </a:prstGeom>
          <a:noFill/>
          <a:ln w="19050" cap="flat" cmpd="sng" algn="ctr">
            <a:solidFill>
              <a:srgbClr val="0066FF"/>
            </a:solidFill>
            <a:prstDash val="sysDash"/>
          </a:ln>
          <a:effectLst/>
        </p:spPr>
      </p:cxnSp>
      <p:cxnSp>
        <p:nvCxnSpPr>
          <p:cNvPr id="51" name="直接连接符 50"/>
          <p:cNvCxnSpPr/>
          <p:nvPr/>
        </p:nvCxnSpPr>
        <p:spPr>
          <a:xfrm>
            <a:off x="2905246" y="3166574"/>
            <a:ext cx="1000376" cy="142042"/>
          </a:xfrm>
          <a:prstGeom prst="line">
            <a:avLst/>
          </a:prstGeom>
          <a:noFill/>
          <a:ln w="19050" cap="flat" cmpd="sng" algn="ctr">
            <a:solidFill>
              <a:srgbClr val="0066FF"/>
            </a:solidFill>
            <a:prstDash val="sysDash"/>
          </a:ln>
          <a:effectLst/>
        </p:spPr>
      </p:cxnSp>
      <p:sp>
        <p:nvSpPr>
          <p:cNvPr id="52" name="TextBox 23"/>
          <p:cNvSpPr txBox="1"/>
          <p:nvPr/>
        </p:nvSpPr>
        <p:spPr>
          <a:xfrm>
            <a:off x="2278306" y="2349436"/>
            <a:ext cx="300082" cy="369332"/>
          </a:xfrm>
          <a:prstGeom prst="rect">
            <a:avLst/>
          </a:prstGeom>
          <a:noFill/>
        </p:spPr>
        <p:txBody>
          <a:bodyPr wrap="none" rtlCol="0">
            <a:spAutoFit/>
          </a:bodyPr>
          <a:lstStyle/>
          <a:p>
            <a:pPr algn="l" fontAlgn="auto">
              <a:spcBef>
                <a:spcPts val="0"/>
              </a:spcBef>
              <a:spcAft>
                <a:spcPts val="0"/>
              </a:spcAft>
            </a:pPr>
            <a:r>
              <a:rPr lang="en-US" altLang="zh-CN" sz="1800" i="1" dirty="0">
                <a:solidFill>
                  <a:prstClr val="black"/>
                </a:solidFill>
                <a:latin typeface="Times New Roman" panose="02020603050405020304" pitchFamily="18" charset="0"/>
                <a:cs typeface="Times New Roman" panose="02020603050405020304" pitchFamily="18" charset="0"/>
              </a:rPr>
              <a:t>S</a:t>
            </a:r>
            <a:endParaRPr lang="zh-CN" altLang="en-US" sz="1800" i="1" dirty="0">
              <a:solidFill>
                <a:prstClr val="black"/>
              </a:solidFill>
              <a:latin typeface="Times New Roman" panose="02020603050405020304" pitchFamily="18" charset="0"/>
              <a:cs typeface="Times New Roman" panose="02020603050405020304" pitchFamily="18" charset="0"/>
            </a:endParaRPr>
          </a:p>
        </p:txBody>
      </p:sp>
      <p:sp>
        <p:nvSpPr>
          <p:cNvPr id="53" name="TextBox 25"/>
          <p:cNvSpPr txBox="1"/>
          <p:nvPr/>
        </p:nvSpPr>
        <p:spPr>
          <a:xfrm>
            <a:off x="2764432" y="1274218"/>
            <a:ext cx="377026" cy="369332"/>
          </a:xfrm>
          <a:prstGeom prst="rect">
            <a:avLst/>
          </a:prstGeom>
          <a:noFill/>
        </p:spPr>
        <p:txBody>
          <a:bodyPr wrap="none" rtlCol="0">
            <a:spAutoFit/>
          </a:bodyPr>
          <a:lstStyle/>
          <a:p>
            <a:pPr algn="l" fontAlgn="auto">
              <a:spcBef>
                <a:spcPts val="0"/>
              </a:spcBef>
              <a:spcAft>
                <a:spcPts val="0"/>
              </a:spcAft>
            </a:pPr>
            <a:r>
              <a:rPr lang="en-US" altLang="zh-CN" sz="1800" i="1" dirty="0">
                <a:solidFill>
                  <a:prstClr val="black"/>
                </a:solidFill>
                <a:latin typeface="Times New Roman" panose="02020603050405020304" pitchFamily="18" charset="0"/>
                <a:cs typeface="Times New Roman" panose="02020603050405020304" pitchFamily="18" charset="0"/>
              </a:rPr>
              <a:t>S</a:t>
            </a:r>
            <a:r>
              <a:rPr lang="en-US" altLang="zh-CN" sz="1800" i="1" baseline="-25000" dirty="0">
                <a:solidFill>
                  <a:prstClr val="black"/>
                </a:solidFill>
                <a:latin typeface="Times New Roman" panose="02020603050405020304" pitchFamily="18" charset="0"/>
                <a:cs typeface="Times New Roman" panose="02020603050405020304" pitchFamily="18" charset="0"/>
              </a:rPr>
              <a:t>1</a:t>
            </a:r>
            <a:endParaRPr lang="zh-CN" altLang="en-US" sz="1800" i="1" baseline="-25000" dirty="0">
              <a:solidFill>
                <a:prstClr val="black"/>
              </a:solidFill>
              <a:latin typeface="Times New Roman" panose="02020603050405020304" pitchFamily="18" charset="0"/>
              <a:cs typeface="Times New Roman" panose="02020603050405020304" pitchFamily="18" charset="0"/>
            </a:endParaRPr>
          </a:p>
        </p:txBody>
      </p:sp>
      <p:sp>
        <p:nvSpPr>
          <p:cNvPr id="54" name="TextBox 26"/>
          <p:cNvSpPr txBox="1"/>
          <p:nvPr/>
        </p:nvSpPr>
        <p:spPr>
          <a:xfrm>
            <a:off x="2764432" y="3209142"/>
            <a:ext cx="377026" cy="369332"/>
          </a:xfrm>
          <a:prstGeom prst="rect">
            <a:avLst/>
          </a:prstGeom>
          <a:noFill/>
        </p:spPr>
        <p:txBody>
          <a:bodyPr wrap="none" rtlCol="0">
            <a:spAutoFit/>
          </a:bodyPr>
          <a:lstStyle/>
          <a:p>
            <a:pPr algn="l" fontAlgn="auto">
              <a:spcBef>
                <a:spcPts val="0"/>
              </a:spcBef>
              <a:spcAft>
                <a:spcPts val="0"/>
              </a:spcAft>
            </a:pPr>
            <a:r>
              <a:rPr lang="en-US" altLang="zh-CN" sz="1800" i="1" dirty="0">
                <a:solidFill>
                  <a:prstClr val="black"/>
                </a:solidFill>
                <a:latin typeface="Times New Roman" panose="02020603050405020304" pitchFamily="18" charset="0"/>
                <a:cs typeface="Times New Roman" panose="02020603050405020304" pitchFamily="18" charset="0"/>
              </a:rPr>
              <a:t>S</a:t>
            </a:r>
            <a:r>
              <a:rPr lang="en-US" altLang="zh-CN" sz="1800" i="1" baseline="-25000" dirty="0">
                <a:solidFill>
                  <a:prstClr val="black"/>
                </a:solidFill>
                <a:latin typeface="Times New Roman" panose="02020603050405020304" pitchFamily="18" charset="0"/>
                <a:cs typeface="Times New Roman" panose="02020603050405020304" pitchFamily="18" charset="0"/>
              </a:rPr>
              <a:t>2</a:t>
            </a:r>
            <a:endParaRPr lang="zh-CN" altLang="en-US" sz="1800" i="1" baseline="-25000" dirty="0">
              <a:solidFill>
                <a:prstClr val="black"/>
              </a:solidFill>
              <a:latin typeface="Times New Roman" panose="02020603050405020304" pitchFamily="18" charset="0"/>
              <a:cs typeface="Times New Roman" panose="02020603050405020304" pitchFamily="18" charset="0"/>
            </a:endParaRPr>
          </a:p>
        </p:txBody>
      </p:sp>
      <p:sp>
        <p:nvSpPr>
          <p:cNvPr id="55" name="椭圆 54"/>
          <p:cNvSpPr/>
          <p:nvPr/>
        </p:nvSpPr>
        <p:spPr>
          <a:xfrm>
            <a:off x="2901552" y="1672081"/>
            <a:ext cx="123936" cy="119471"/>
          </a:xfrm>
          <a:prstGeom prst="ellipse">
            <a:avLst/>
          </a:prstGeom>
          <a:solidFill>
            <a:srgbClr val="C0504D"/>
          </a:solid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椭圆 55"/>
          <p:cNvSpPr/>
          <p:nvPr/>
        </p:nvSpPr>
        <p:spPr>
          <a:xfrm>
            <a:off x="2846743" y="3067441"/>
            <a:ext cx="123936" cy="119471"/>
          </a:xfrm>
          <a:prstGeom prst="ellipse">
            <a:avLst/>
          </a:prstGeom>
          <a:solidFill>
            <a:srgbClr val="0066FF"/>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57" name="直接连接符 56"/>
          <p:cNvCxnSpPr/>
          <p:nvPr/>
        </p:nvCxnSpPr>
        <p:spPr>
          <a:xfrm flipH="1" flipV="1">
            <a:off x="1475330" y="1735916"/>
            <a:ext cx="1342821" cy="1963"/>
          </a:xfrm>
          <a:prstGeom prst="line">
            <a:avLst/>
          </a:prstGeom>
          <a:noFill/>
          <a:ln w="12700" cap="flat" cmpd="sng" algn="ctr">
            <a:solidFill>
              <a:sysClr val="windowText" lastClr="000000"/>
            </a:solidFill>
            <a:prstDash val="solid"/>
          </a:ln>
          <a:effectLst/>
        </p:spPr>
      </p:cxnSp>
      <p:cxnSp>
        <p:nvCxnSpPr>
          <p:cNvPr id="58" name="直接连接符 57"/>
          <p:cNvCxnSpPr/>
          <p:nvPr/>
        </p:nvCxnSpPr>
        <p:spPr>
          <a:xfrm flipH="1" flipV="1">
            <a:off x="1475330" y="3127176"/>
            <a:ext cx="1342821" cy="1963"/>
          </a:xfrm>
          <a:prstGeom prst="line">
            <a:avLst/>
          </a:prstGeom>
          <a:noFill/>
          <a:ln w="12700" cap="flat" cmpd="sng" algn="ctr">
            <a:solidFill>
              <a:sysClr val="windowText" lastClr="000000"/>
            </a:solidFill>
            <a:prstDash val="solid"/>
          </a:ln>
          <a:effectLst/>
        </p:spPr>
      </p:cxnSp>
      <p:cxnSp>
        <p:nvCxnSpPr>
          <p:cNvPr id="59" name="直接连接符 58"/>
          <p:cNvCxnSpPr/>
          <p:nvPr/>
        </p:nvCxnSpPr>
        <p:spPr>
          <a:xfrm flipV="1">
            <a:off x="1763688" y="1737880"/>
            <a:ext cx="1" cy="1391259"/>
          </a:xfrm>
          <a:prstGeom prst="line">
            <a:avLst/>
          </a:prstGeom>
          <a:noFill/>
          <a:ln w="12700" cap="flat" cmpd="sng" algn="ctr">
            <a:solidFill>
              <a:sysClr val="windowText" lastClr="000000"/>
            </a:solidFill>
            <a:prstDash val="solid"/>
            <a:headEnd type="triangle" w="med" len="med"/>
            <a:tailEnd type="triangle" w="med" len="med"/>
          </a:ln>
          <a:effectLst/>
        </p:spPr>
      </p:cxnSp>
      <p:sp>
        <p:nvSpPr>
          <p:cNvPr id="60" name="TextBox 37"/>
          <p:cNvSpPr txBox="1"/>
          <p:nvPr/>
        </p:nvSpPr>
        <p:spPr>
          <a:xfrm>
            <a:off x="1473224" y="2210322"/>
            <a:ext cx="303288" cy="369332"/>
          </a:xfrm>
          <a:prstGeom prst="rect">
            <a:avLst/>
          </a:prstGeom>
          <a:noFill/>
        </p:spPr>
        <p:txBody>
          <a:bodyPr wrap="none" rtlCol="0">
            <a:spAutoFit/>
          </a:bodyPr>
          <a:lstStyle/>
          <a:p>
            <a:pPr algn="l" fontAlgn="auto">
              <a:spcBef>
                <a:spcPts val="0"/>
              </a:spcBef>
              <a:spcAft>
                <a:spcPts val="0"/>
              </a:spcAft>
            </a:pPr>
            <a:r>
              <a:rPr lang="en-US" altLang="zh-CN" sz="1800" i="1" dirty="0">
                <a:solidFill>
                  <a:prstClr val="black"/>
                </a:solidFill>
                <a:latin typeface="Times New Roman" panose="02020603050405020304" pitchFamily="18" charset="0"/>
                <a:cs typeface="Times New Roman" panose="02020603050405020304" pitchFamily="18" charset="0"/>
              </a:rPr>
              <a:t>d</a:t>
            </a:r>
            <a:endParaRPr lang="zh-CN" altLang="en-US" sz="1800" i="1" dirty="0">
              <a:solidFill>
                <a:prstClr val="black"/>
              </a:solidFill>
              <a:latin typeface="Times New Roman" panose="02020603050405020304" pitchFamily="18" charset="0"/>
              <a:cs typeface="Times New Roman" panose="02020603050405020304" pitchFamily="18" charset="0"/>
            </a:endParaRPr>
          </a:p>
        </p:txBody>
      </p:sp>
      <p:cxnSp>
        <p:nvCxnSpPr>
          <p:cNvPr id="61" name="直接连接符 60"/>
          <p:cNvCxnSpPr/>
          <p:nvPr/>
        </p:nvCxnSpPr>
        <p:spPr>
          <a:xfrm flipH="1">
            <a:off x="4824028" y="2349436"/>
            <a:ext cx="108012" cy="230218"/>
          </a:xfrm>
          <a:prstGeom prst="line">
            <a:avLst/>
          </a:prstGeom>
          <a:noFill/>
          <a:ln w="9525" cap="flat" cmpd="sng" algn="ctr">
            <a:solidFill>
              <a:srgbClr val="92D050"/>
            </a:solidFill>
            <a:prstDash val="solid"/>
          </a:ln>
          <a:effectLst/>
        </p:spPr>
      </p:cxnSp>
      <p:cxnSp>
        <p:nvCxnSpPr>
          <p:cNvPr id="62" name="直接连接符 61"/>
          <p:cNvCxnSpPr/>
          <p:nvPr/>
        </p:nvCxnSpPr>
        <p:spPr>
          <a:xfrm flipH="1">
            <a:off x="4951720" y="2269114"/>
            <a:ext cx="158760" cy="338499"/>
          </a:xfrm>
          <a:prstGeom prst="line">
            <a:avLst/>
          </a:prstGeom>
          <a:noFill/>
          <a:ln w="9525" cap="flat" cmpd="sng" algn="ctr">
            <a:solidFill>
              <a:srgbClr val="92D050"/>
            </a:solidFill>
            <a:prstDash val="solid"/>
          </a:ln>
          <a:effectLst/>
        </p:spPr>
      </p:cxnSp>
      <p:cxnSp>
        <p:nvCxnSpPr>
          <p:cNvPr id="63" name="直接连接符 62"/>
          <p:cNvCxnSpPr/>
          <p:nvPr/>
        </p:nvCxnSpPr>
        <p:spPr>
          <a:xfrm flipH="1">
            <a:off x="5080000" y="2234327"/>
            <a:ext cx="182880" cy="425947"/>
          </a:xfrm>
          <a:prstGeom prst="line">
            <a:avLst/>
          </a:prstGeom>
          <a:noFill/>
          <a:ln w="9525" cap="flat" cmpd="sng" algn="ctr">
            <a:solidFill>
              <a:srgbClr val="92D050"/>
            </a:solidFill>
            <a:prstDash val="solid"/>
          </a:ln>
          <a:effectLst/>
        </p:spPr>
      </p:cxnSp>
      <p:cxnSp>
        <p:nvCxnSpPr>
          <p:cNvPr id="64" name="直接连接符 63"/>
          <p:cNvCxnSpPr/>
          <p:nvPr/>
        </p:nvCxnSpPr>
        <p:spPr>
          <a:xfrm flipH="1">
            <a:off x="5212080" y="2154005"/>
            <a:ext cx="229240" cy="557069"/>
          </a:xfrm>
          <a:prstGeom prst="line">
            <a:avLst/>
          </a:prstGeom>
          <a:noFill/>
          <a:ln w="9525" cap="flat" cmpd="sng" algn="ctr">
            <a:solidFill>
              <a:srgbClr val="92D050"/>
            </a:solidFill>
            <a:prstDash val="solid"/>
          </a:ln>
          <a:effectLst/>
        </p:spPr>
      </p:cxnSp>
      <p:cxnSp>
        <p:nvCxnSpPr>
          <p:cNvPr id="65" name="直接连接符 64"/>
          <p:cNvCxnSpPr/>
          <p:nvPr/>
        </p:nvCxnSpPr>
        <p:spPr>
          <a:xfrm flipH="1">
            <a:off x="5334000" y="2108541"/>
            <a:ext cx="272740" cy="643173"/>
          </a:xfrm>
          <a:prstGeom prst="line">
            <a:avLst/>
          </a:prstGeom>
          <a:noFill/>
          <a:ln w="9525" cap="flat" cmpd="sng" algn="ctr">
            <a:solidFill>
              <a:srgbClr val="92D050"/>
            </a:solidFill>
            <a:prstDash val="solid"/>
          </a:ln>
          <a:effectLst/>
        </p:spPr>
      </p:cxnSp>
      <p:cxnSp>
        <p:nvCxnSpPr>
          <p:cNvPr id="66" name="直接连接符 65"/>
          <p:cNvCxnSpPr/>
          <p:nvPr/>
        </p:nvCxnSpPr>
        <p:spPr>
          <a:xfrm flipH="1">
            <a:off x="5455920" y="2028219"/>
            <a:ext cx="329260" cy="774295"/>
          </a:xfrm>
          <a:prstGeom prst="line">
            <a:avLst/>
          </a:prstGeom>
          <a:noFill/>
          <a:ln w="9525" cap="flat" cmpd="sng" algn="ctr">
            <a:solidFill>
              <a:srgbClr val="92D050"/>
            </a:solidFill>
            <a:prstDash val="solid"/>
          </a:ln>
          <a:effectLst/>
        </p:spPr>
      </p:cxnSp>
      <p:cxnSp>
        <p:nvCxnSpPr>
          <p:cNvPr id="67" name="直接连接符 66"/>
          <p:cNvCxnSpPr/>
          <p:nvPr/>
        </p:nvCxnSpPr>
        <p:spPr>
          <a:xfrm flipH="1">
            <a:off x="5577840" y="1959234"/>
            <a:ext cx="381000" cy="900095"/>
          </a:xfrm>
          <a:prstGeom prst="line">
            <a:avLst/>
          </a:prstGeom>
          <a:noFill/>
          <a:ln w="9525" cap="flat" cmpd="sng" algn="ctr">
            <a:solidFill>
              <a:srgbClr val="92D050"/>
            </a:solidFill>
            <a:prstDash val="solid"/>
          </a:ln>
          <a:effectLst/>
        </p:spPr>
      </p:cxnSp>
      <p:cxnSp>
        <p:nvCxnSpPr>
          <p:cNvPr id="68" name="直接连接符 67"/>
          <p:cNvCxnSpPr/>
          <p:nvPr/>
        </p:nvCxnSpPr>
        <p:spPr>
          <a:xfrm flipH="1">
            <a:off x="5699760" y="1898274"/>
            <a:ext cx="434340" cy="1013460"/>
          </a:xfrm>
          <a:prstGeom prst="line">
            <a:avLst/>
          </a:prstGeom>
          <a:noFill/>
          <a:ln w="9525" cap="flat" cmpd="sng" algn="ctr">
            <a:solidFill>
              <a:srgbClr val="92D050"/>
            </a:solidFill>
            <a:prstDash val="solid"/>
          </a:ln>
          <a:effectLst/>
        </p:spPr>
      </p:cxnSp>
      <p:cxnSp>
        <p:nvCxnSpPr>
          <p:cNvPr id="69" name="直接连接符 68"/>
          <p:cNvCxnSpPr/>
          <p:nvPr/>
        </p:nvCxnSpPr>
        <p:spPr>
          <a:xfrm flipH="1">
            <a:off x="5829300" y="1814454"/>
            <a:ext cx="502920" cy="1158240"/>
          </a:xfrm>
          <a:prstGeom prst="line">
            <a:avLst/>
          </a:prstGeom>
          <a:noFill/>
          <a:ln w="9525" cap="flat" cmpd="sng" algn="ctr">
            <a:solidFill>
              <a:srgbClr val="92D050"/>
            </a:solidFill>
            <a:prstDash val="solid"/>
          </a:ln>
          <a:effectLst/>
        </p:spPr>
      </p:cxnSp>
      <p:cxnSp>
        <p:nvCxnSpPr>
          <p:cNvPr id="70" name="直接连接符 69"/>
          <p:cNvCxnSpPr/>
          <p:nvPr/>
        </p:nvCxnSpPr>
        <p:spPr>
          <a:xfrm flipH="1">
            <a:off x="5974080" y="1758066"/>
            <a:ext cx="548640" cy="1245108"/>
          </a:xfrm>
          <a:prstGeom prst="line">
            <a:avLst/>
          </a:prstGeom>
          <a:noFill/>
          <a:ln w="9525" cap="flat" cmpd="sng" algn="ctr">
            <a:solidFill>
              <a:srgbClr val="92D050"/>
            </a:solidFill>
            <a:prstDash val="solid"/>
          </a:ln>
          <a:effectLst/>
        </p:spPr>
      </p:cxnSp>
      <p:cxnSp>
        <p:nvCxnSpPr>
          <p:cNvPr id="71" name="直接连接符 70"/>
          <p:cNvCxnSpPr/>
          <p:nvPr/>
        </p:nvCxnSpPr>
        <p:spPr>
          <a:xfrm flipH="1">
            <a:off x="6126480" y="1662054"/>
            <a:ext cx="601980" cy="1402080"/>
          </a:xfrm>
          <a:prstGeom prst="line">
            <a:avLst/>
          </a:prstGeom>
          <a:noFill/>
          <a:ln w="9525" cap="flat" cmpd="sng" algn="ctr">
            <a:solidFill>
              <a:srgbClr val="92D050"/>
            </a:solidFill>
            <a:prstDash val="solid"/>
          </a:ln>
          <a:effectLst/>
        </p:spPr>
      </p:cxnSp>
      <p:cxnSp>
        <p:nvCxnSpPr>
          <p:cNvPr id="72" name="直接连接符 71"/>
          <p:cNvCxnSpPr/>
          <p:nvPr/>
        </p:nvCxnSpPr>
        <p:spPr>
          <a:xfrm flipH="1">
            <a:off x="6286500" y="1581282"/>
            <a:ext cx="669036" cy="1536192"/>
          </a:xfrm>
          <a:prstGeom prst="line">
            <a:avLst/>
          </a:prstGeom>
          <a:noFill/>
          <a:ln w="9525" cap="flat" cmpd="sng" algn="ctr">
            <a:solidFill>
              <a:srgbClr val="92D050"/>
            </a:solidFill>
            <a:prstDash val="solid"/>
          </a:ln>
          <a:effectLst/>
        </p:spPr>
      </p:cxnSp>
      <p:cxnSp>
        <p:nvCxnSpPr>
          <p:cNvPr id="73" name="直接连接符 72"/>
          <p:cNvCxnSpPr/>
          <p:nvPr/>
        </p:nvCxnSpPr>
        <p:spPr>
          <a:xfrm flipH="1">
            <a:off x="6438900" y="1495938"/>
            <a:ext cx="754380" cy="1697736"/>
          </a:xfrm>
          <a:prstGeom prst="line">
            <a:avLst/>
          </a:prstGeom>
          <a:noFill/>
          <a:ln w="9525" cap="flat" cmpd="sng" algn="ctr">
            <a:solidFill>
              <a:srgbClr val="92D050"/>
            </a:solidFill>
            <a:prstDash val="solid"/>
          </a:ln>
          <a:effectLst/>
        </p:spPr>
      </p:cxnSp>
      <p:cxnSp>
        <p:nvCxnSpPr>
          <p:cNvPr id="74" name="直接连接符 73"/>
          <p:cNvCxnSpPr/>
          <p:nvPr/>
        </p:nvCxnSpPr>
        <p:spPr>
          <a:xfrm flipH="1">
            <a:off x="6637020" y="1367922"/>
            <a:ext cx="781812" cy="1871472"/>
          </a:xfrm>
          <a:prstGeom prst="line">
            <a:avLst/>
          </a:prstGeom>
          <a:noFill/>
          <a:ln w="9525" cap="flat" cmpd="sng" algn="ctr">
            <a:solidFill>
              <a:srgbClr val="92D050"/>
            </a:solidFill>
            <a:prstDash val="solid"/>
          </a:ln>
          <a:effectLst/>
        </p:spPr>
      </p:cxnSp>
      <p:cxnSp>
        <p:nvCxnSpPr>
          <p:cNvPr id="75" name="直接连接符 74"/>
          <p:cNvCxnSpPr/>
          <p:nvPr/>
        </p:nvCxnSpPr>
        <p:spPr>
          <a:xfrm flipH="1">
            <a:off x="6818022" y="1860174"/>
            <a:ext cx="603858" cy="1448442"/>
          </a:xfrm>
          <a:prstGeom prst="line">
            <a:avLst/>
          </a:prstGeom>
          <a:noFill/>
          <a:ln w="9525" cap="flat" cmpd="sng" algn="ctr">
            <a:solidFill>
              <a:srgbClr val="92D050"/>
            </a:solidFill>
            <a:prstDash val="solid"/>
          </a:ln>
          <a:effectLst/>
        </p:spPr>
      </p:cxnSp>
      <p:cxnSp>
        <p:nvCxnSpPr>
          <p:cNvPr id="76" name="直接连接符 75"/>
          <p:cNvCxnSpPr/>
          <p:nvPr/>
        </p:nvCxnSpPr>
        <p:spPr>
          <a:xfrm flipH="1">
            <a:off x="7002780" y="2363094"/>
            <a:ext cx="419100" cy="1013460"/>
          </a:xfrm>
          <a:prstGeom prst="line">
            <a:avLst/>
          </a:prstGeom>
          <a:noFill/>
          <a:ln w="9525" cap="flat" cmpd="sng" algn="ctr">
            <a:solidFill>
              <a:srgbClr val="92D050"/>
            </a:solidFill>
            <a:prstDash val="solid"/>
          </a:ln>
          <a:effectLst/>
        </p:spPr>
      </p:cxnSp>
      <p:cxnSp>
        <p:nvCxnSpPr>
          <p:cNvPr id="77" name="直接连接符 76"/>
          <p:cNvCxnSpPr/>
          <p:nvPr/>
        </p:nvCxnSpPr>
        <p:spPr>
          <a:xfrm flipH="1">
            <a:off x="7147560" y="2835534"/>
            <a:ext cx="262890" cy="617220"/>
          </a:xfrm>
          <a:prstGeom prst="line">
            <a:avLst/>
          </a:prstGeom>
          <a:noFill/>
          <a:ln w="9525" cap="flat" cmpd="sng" algn="ctr">
            <a:solidFill>
              <a:srgbClr val="92D050"/>
            </a:solidFill>
            <a:prstDash val="solid"/>
          </a:ln>
          <a:effectLst/>
        </p:spPr>
      </p:cxnSp>
      <p:cxnSp>
        <p:nvCxnSpPr>
          <p:cNvPr id="78" name="直接连接符 77"/>
          <p:cNvCxnSpPr/>
          <p:nvPr/>
        </p:nvCxnSpPr>
        <p:spPr>
          <a:xfrm flipH="1">
            <a:off x="7299960" y="3186912"/>
            <a:ext cx="110490" cy="311562"/>
          </a:xfrm>
          <a:prstGeom prst="line">
            <a:avLst/>
          </a:prstGeom>
          <a:noFill/>
          <a:ln w="9525" cap="flat" cmpd="sng" algn="ctr">
            <a:solidFill>
              <a:srgbClr val="92D050"/>
            </a:solidFill>
            <a:prstDash val="solid"/>
          </a:ln>
          <a:effectLst/>
        </p:spPr>
      </p:cxnSp>
      <p:graphicFrame>
        <p:nvGraphicFramePr>
          <p:cNvPr id="79" name="对象 78"/>
          <p:cNvGraphicFramePr>
            <a:graphicFrameLocks noChangeAspect="1"/>
          </p:cNvGraphicFramePr>
          <p:nvPr>
            <p:extLst>
              <p:ext uri="{D42A27DB-BD31-4B8C-83A1-F6EECF244321}">
                <p14:modId xmlns:p14="http://schemas.microsoft.com/office/powerpoint/2010/main" val="1370468530"/>
              </p:ext>
            </p:extLst>
          </p:nvPr>
        </p:nvGraphicFramePr>
        <p:xfrm>
          <a:off x="1509956" y="3938513"/>
          <a:ext cx="2395666" cy="1306727"/>
        </p:xfrm>
        <a:graphic>
          <a:graphicData uri="http://schemas.openxmlformats.org/presentationml/2006/ole">
            <mc:AlternateContent xmlns:mc="http://schemas.openxmlformats.org/markup-compatibility/2006">
              <mc:Choice xmlns:v="urn:schemas-microsoft-com:vml" Requires="v">
                <p:oleObj spid="_x0000_s256039" name="Equation" r:id="rId4" imgW="1536480" imgH="838080" progId="Equation.DSMT4">
                  <p:embed/>
                </p:oleObj>
              </mc:Choice>
              <mc:Fallback>
                <p:oleObj name="Equation" r:id="rId4" imgW="1536480" imgH="838080" progId="Equation.DSMT4">
                  <p:embed/>
                  <p:pic>
                    <p:nvPicPr>
                      <p:cNvPr id="0" name=""/>
                      <p:cNvPicPr/>
                      <p:nvPr/>
                    </p:nvPicPr>
                    <p:blipFill>
                      <a:blip r:embed="rId5"/>
                      <a:stretch>
                        <a:fillRect/>
                      </a:stretch>
                    </p:blipFill>
                    <p:spPr>
                      <a:xfrm>
                        <a:off x="1509956" y="3938513"/>
                        <a:ext cx="2395666" cy="1306727"/>
                      </a:xfrm>
                      <a:prstGeom prst="rect">
                        <a:avLst/>
                      </a:prstGeom>
                    </p:spPr>
                  </p:pic>
                </p:oleObj>
              </mc:Fallback>
            </mc:AlternateContent>
          </a:graphicData>
        </a:graphic>
      </p:graphicFrame>
      <p:sp>
        <p:nvSpPr>
          <p:cNvPr id="80" name="右箭头 79"/>
          <p:cNvSpPr/>
          <p:nvPr/>
        </p:nvSpPr>
        <p:spPr>
          <a:xfrm>
            <a:off x="4139952" y="4514578"/>
            <a:ext cx="432048" cy="72008"/>
          </a:xfrm>
          <a:prstGeom prst="rightArrow">
            <a:avLst/>
          </a:prstGeom>
          <a:solidFill>
            <a:srgbClr val="0066FF"/>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aphicFrame>
        <p:nvGraphicFramePr>
          <p:cNvPr id="81" name="对象 80"/>
          <p:cNvGraphicFramePr>
            <a:graphicFrameLocks noChangeAspect="1"/>
          </p:cNvGraphicFramePr>
          <p:nvPr>
            <p:extLst>
              <p:ext uri="{D42A27DB-BD31-4B8C-83A1-F6EECF244321}">
                <p14:modId xmlns:p14="http://schemas.microsoft.com/office/powerpoint/2010/main" val="2073178421"/>
              </p:ext>
            </p:extLst>
          </p:nvPr>
        </p:nvGraphicFramePr>
        <p:xfrm>
          <a:off x="4783138" y="4279207"/>
          <a:ext cx="2792412" cy="614362"/>
        </p:xfrm>
        <a:graphic>
          <a:graphicData uri="http://schemas.openxmlformats.org/presentationml/2006/ole">
            <mc:AlternateContent xmlns:mc="http://schemas.openxmlformats.org/markup-compatibility/2006">
              <mc:Choice xmlns:v="urn:schemas-microsoft-com:vml" Requires="v">
                <p:oleObj spid="_x0000_s256040" name="Equation" r:id="rId6" imgW="1790640" imgH="393480" progId="Equation.DSMT4">
                  <p:embed/>
                </p:oleObj>
              </mc:Choice>
              <mc:Fallback>
                <p:oleObj name="Equation" r:id="rId6" imgW="1790640" imgH="393480" progId="Equation.DSMT4">
                  <p:embed/>
                  <p:pic>
                    <p:nvPicPr>
                      <p:cNvPr id="0" name=""/>
                      <p:cNvPicPr>
                        <a:picLocks noChangeAspect="1" noChangeArrowheads="1"/>
                      </p:cNvPicPr>
                      <p:nvPr/>
                    </p:nvPicPr>
                    <p:blipFill>
                      <a:blip r:embed="rId7"/>
                      <a:srcRect/>
                      <a:stretch>
                        <a:fillRect/>
                      </a:stretch>
                    </p:blipFill>
                    <p:spPr bwMode="auto">
                      <a:xfrm>
                        <a:off x="4783138" y="4279207"/>
                        <a:ext cx="27924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 name="Text Box 4"/>
          <p:cNvSpPr txBox="1">
            <a:spLocks noChangeArrowheads="1"/>
          </p:cNvSpPr>
          <p:nvPr/>
        </p:nvSpPr>
        <p:spPr bwMode="invGray">
          <a:xfrm>
            <a:off x="947825" y="5378674"/>
            <a:ext cx="1330481" cy="498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el-GR" altLang="zh-CN" sz="2200"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sz="2200" i="1" baseline="-25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2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不稳定</a:t>
            </a:r>
            <a:endParaRPr lang="en-US" altLang="zh-CN" sz="22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3" name="右箭头 82"/>
          <p:cNvSpPr/>
          <p:nvPr/>
        </p:nvSpPr>
        <p:spPr>
          <a:xfrm>
            <a:off x="2278306" y="5591969"/>
            <a:ext cx="432048" cy="72008"/>
          </a:xfrm>
          <a:prstGeom prst="rightArrow">
            <a:avLst/>
          </a:prstGeom>
          <a:solidFill>
            <a:srgbClr val="0066FF"/>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4" name="Text Box 4"/>
          <p:cNvSpPr txBox="1">
            <a:spLocks noChangeArrowheads="1"/>
          </p:cNvSpPr>
          <p:nvPr/>
        </p:nvSpPr>
        <p:spPr bwMode="invGray">
          <a:xfrm>
            <a:off x="2858367" y="5349995"/>
            <a:ext cx="2221633" cy="498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el-GR" altLang="zh-CN" sz="2200"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sz="2200" i="1" baseline="-25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2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和</a:t>
            </a:r>
            <a:r>
              <a:rPr lang="el-GR" altLang="zh-CN" sz="2200"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sz="2200" i="1" baseline="-25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2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不稳定</a:t>
            </a:r>
            <a:endParaRPr lang="en-US" altLang="zh-CN" sz="22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5" name="右箭头 84"/>
          <p:cNvSpPr/>
          <p:nvPr/>
        </p:nvSpPr>
        <p:spPr>
          <a:xfrm>
            <a:off x="4691884" y="5555965"/>
            <a:ext cx="1556515" cy="108012"/>
          </a:xfrm>
          <a:prstGeom prst="rightArrow">
            <a:avLst/>
          </a:prstGeom>
          <a:solidFill>
            <a:srgbClr val="0066FF"/>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6" name="Text Box 4"/>
          <p:cNvSpPr txBox="1">
            <a:spLocks noChangeArrowheads="1"/>
          </p:cNvSpPr>
          <p:nvPr/>
        </p:nvSpPr>
        <p:spPr bwMode="invGray">
          <a:xfrm>
            <a:off x="4695513" y="5112242"/>
            <a:ext cx="1554106" cy="4247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en-US" altLang="zh-CN" sz="18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SIIP- SIP</a:t>
            </a:r>
            <a:r>
              <a:rPr lang="zh-CN" altLang="en-US" sz="1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稳定</a:t>
            </a:r>
            <a:endParaRPr lang="en-US" altLang="zh-CN" sz="1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7" name="Text Box 4"/>
          <p:cNvSpPr txBox="1">
            <a:spLocks noChangeArrowheads="1"/>
          </p:cNvSpPr>
          <p:nvPr/>
        </p:nvSpPr>
        <p:spPr bwMode="invGray">
          <a:xfrm>
            <a:off x="6332220" y="5360672"/>
            <a:ext cx="2221633" cy="463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el-GR" altLang="zh-CN" sz="22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Δφ</a:t>
            </a:r>
            <a:r>
              <a:rPr lang="zh-CN" altLang="en-US"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稳定</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6177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7544" y="476672"/>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400" b="1" dirty="0">
                <a:solidFill>
                  <a:srgbClr val="FF0000"/>
                </a:solidFill>
                <a:latin typeface="微软雅黑" panose="020B0503020204020204" pitchFamily="34" charset="-122"/>
                <a:ea typeface="微软雅黑" panose="020B0503020204020204" pitchFamily="34" charset="-122"/>
                <a:cs typeface="Times New Roman" pitchFamily="18" charset="0"/>
              </a:rPr>
              <a:t>分波前干涉装置的基本原理</a:t>
            </a:r>
            <a:endParaRPr lang="en-US" altLang="zh-CN" sz="2200" dirty="0">
              <a:solidFill>
                <a:srgbClr val="FF0000"/>
              </a:solidFill>
              <a:latin typeface="微软雅黑" panose="020B0503020204020204" pitchFamily="34" charset="-122"/>
              <a:ea typeface="微软雅黑" panose="020B0503020204020204" pitchFamily="34" charset="-122"/>
              <a:cs typeface="Times New Roman" pitchFamily="18" charset="0"/>
            </a:endParaRPr>
          </a:p>
        </p:txBody>
      </p:sp>
      <p:sp>
        <p:nvSpPr>
          <p:cNvPr id="5" name="Text Box 4"/>
          <p:cNvSpPr txBox="1">
            <a:spLocks noChangeArrowheads="1"/>
          </p:cNvSpPr>
          <p:nvPr/>
        </p:nvSpPr>
        <p:spPr bwMode="invGray">
          <a:xfrm>
            <a:off x="467544" y="1141806"/>
            <a:ext cx="8227027" cy="13111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200" dirty="0">
                <a:solidFill>
                  <a:prstClr val="black"/>
                </a:solidFill>
                <a:latin typeface="微软雅黑" panose="020B0503020204020204" pitchFamily="34" charset="-122"/>
                <a:ea typeface="微软雅黑" panose="020B0503020204020204" pitchFamily="34" charset="-122"/>
                <a:cs typeface="Times New Roman" pitchFamily="18" charset="0"/>
              </a:rPr>
              <a:t>分波前干涉的关键在于</a:t>
            </a:r>
            <a:r>
              <a:rPr lang="zh-CN" altLang="en-US" sz="2200" dirty="0">
                <a:solidFill>
                  <a:srgbClr val="FF0000"/>
                </a:solidFill>
                <a:latin typeface="微软雅黑" panose="020B0503020204020204" pitchFamily="34" charset="-122"/>
                <a:ea typeface="微软雅黑" panose="020B0503020204020204" pitchFamily="34" charset="-122"/>
                <a:cs typeface="Times New Roman" pitchFamily="18" charset="0"/>
              </a:rPr>
              <a:t>设法从波前上获得两个或多个相干的波列</a:t>
            </a:r>
            <a:r>
              <a:rPr lang="zh-CN" altLang="en-US" sz="2200" dirty="0">
                <a:solidFill>
                  <a:prstClr val="black"/>
                </a:solidFill>
                <a:latin typeface="微软雅黑" panose="020B0503020204020204" pitchFamily="34" charset="-122"/>
                <a:ea typeface="微软雅黑" panose="020B0503020204020204" pitchFamily="34" charset="-122"/>
                <a:cs typeface="Times New Roman" pitchFamily="18" charset="0"/>
              </a:rPr>
              <a:t>。分波前装置中的每一孔或每一个狭缝都是光波场中的一点，这些孔和狭缝的作用相当于在波前上取一点，或将</a:t>
            </a:r>
            <a:r>
              <a:rPr lang="zh-CN" altLang="en-US" sz="2200" dirty="0">
                <a:solidFill>
                  <a:srgbClr val="0066FF"/>
                </a:solidFill>
                <a:latin typeface="微软雅黑" panose="020B0503020204020204" pitchFamily="34" charset="-122"/>
                <a:ea typeface="微软雅黑" panose="020B0503020204020204" pitchFamily="34" charset="-122"/>
                <a:cs typeface="Times New Roman" pitchFamily="18" charset="0"/>
              </a:rPr>
              <a:t>波前</a:t>
            </a:r>
            <a:r>
              <a:rPr lang="zh-CN" altLang="en-US" sz="2200" dirty="0">
                <a:solidFill>
                  <a:prstClr val="black"/>
                </a:solidFill>
                <a:latin typeface="微软雅黑" panose="020B0503020204020204" pitchFamily="34" charset="-122"/>
                <a:ea typeface="微软雅黑" panose="020B0503020204020204" pitchFamily="34" charset="-122"/>
                <a:cs typeface="Times New Roman" pitchFamily="18" charset="0"/>
              </a:rPr>
              <a:t>分割。</a:t>
            </a:r>
            <a:endParaRPr lang="en-US" altLang="zh-CN" sz="2200"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02252"/>
            <a:ext cx="5118290" cy="216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invGray">
          <a:xfrm>
            <a:off x="496972" y="5234803"/>
            <a:ext cx="6097240" cy="4641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200" dirty="0">
                <a:solidFill>
                  <a:prstClr val="black"/>
                </a:solidFill>
                <a:latin typeface="微软雅黑" panose="020B0503020204020204" pitchFamily="34" charset="-122"/>
                <a:ea typeface="微软雅黑" panose="020B0503020204020204" pitchFamily="34" charset="-122"/>
                <a:cs typeface="Times New Roman" pitchFamily="18" charset="0"/>
              </a:rPr>
              <a:t>杨氏双缝干涉是一种典型的分波前干涉装置</a:t>
            </a:r>
            <a:endParaRPr lang="en-US" altLang="zh-CN" sz="2200"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sp>
        <p:nvSpPr>
          <p:cNvPr id="8" name="Text Box 4"/>
          <p:cNvSpPr txBox="1">
            <a:spLocks noChangeArrowheads="1"/>
          </p:cNvSpPr>
          <p:nvPr/>
        </p:nvSpPr>
        <p:spPr bwMode="invGray">
          <a:xfrm>
            <a:off x="506447" y="5668548"/>
            <a:ext cx="8227027" cy="498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200" b="1" dirty="0">
                <a:solidFill>
                  <a:srgbClr val="FF0000"/>
                </a:solidFill>
                <a:latin typeface="微软雅黑" panose="020B0503020204020204" pitchFamily="34" charset="-122"/>
                <a:ea typeface="微软雅黑" panose="020B0503020204020204" pitchFamily="34" charset="-122"/>
                <a:cs typeface="Times New Roman" pitchFamily="18" charset="0"/>
              </a:rPr>
              <a:t>缺点</a:t>
            </a:r>
            <a:r>
              <a:rPr lang="zh-CN" altLang="en-US" sz="2200" dirty="0">
                <a:solidFill>
                  <a:prstClr val="black"/>
                </a:solidFill>
                <a:latin typeface="微软雅黑" panose="020B0503020204020204" pitchFamily="34" charset="-122"/>
                <a:ea typeface="微软雅黑" panose="020B0503020204020204" pitchFamily="34" charset="-122"/>
                <a:cs typeface="Times New Roman" pitchFamily="18" charset="0"/>
              </a:rPr>
              <a:t>：光源利用率低</a:t>
            </a:r>
            <a:endParaRPr lang="en-US" altLang="zh-CN" sz="2200" dirty="0">
              <a:solidFill>
                <a:prstClr val="black"/>
              </a:solidFill>
              <a:latin typeface="微软雅黑" panose="020B0503020204020204" pitchFamily="34" charset="-122"/>
              <a:ea typeface="微软雅黑" panose="020B0503020204020204" pitchFamily="34" charset="-122"/>
              <a:cs typeface="Times New Roman" pitchFamily="18" charset="0"/>
            </a:endParaRPr>
          </a:p>
        </p:txBody>
      </p:sp>
      <p:grpSp>
        <p:nvGrpSpPr>
          <p:cNvPr id="9" name="组合 8"/>
          <p:cNvGrpSpPr/>
          <p:nvPr/>
        </p:nvGrpSpPr>
        <p:grpSpPr>
          <a:xfrm>
            <a:off x="5853749" y="2488110"/>
            <a:ext cx="3058649" cy="1703387"/>
            <a:chOff x="468313" y="4030663"/>
            <a:chExt cx="4282783" cy="2703512"/>
          </a:xfrm>
        </p:grpSpPr>
        <p:sp>
          <p:nvSpPr>
            <p:cNvPr id="10" name="Line 3"/>
            <p:cNvSpPr>
              <a:spLocks noChangeShapeType="1"/>
            </p:cNvSpPr>
            <p:nvPr/>
          </p:nvSpPr>
          <p:spPr bwMode="auto">
            <a:xfrm>
              <a:off x="468313" y="5373688"/>
              <a:ext cx="3600450"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1" name="Line 4"/>
            <p:cNvSpPr>
              <a:spLocks noChangeShapeType="1"/>
            </p:cNvSpPr>
            <p:nvPr/>
          </p:nvSpPr>
          <p:spPr bwMode="auto">
            <a:xfrm>
              <a:off x="1404938" y="4510088"/>
              <a:ext cx="0" cy="172720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2" name="Oval 5"/>
            <p:cNvSpPr>
              <a:spLocks noChangeArrowheads="1"/>
            </p:cNvSpPr>
            <p:nvPr/>
          </p:nvSpPr>
          <p:spPr bwMode="auto">
            <a:xfrm>
              <a:off x="1117600" y="5086350"/>
              <a:ext cx="574675" cy="574675"/>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3" name="Arc 6"/>
            <p:cNvSpPr>
              <a:spLocks/>
            </p:cNvSpPr>
            <p:nvPr/>
          </p:nvSpPr>
          <p:spPr bwMode="auto">
            <a:xfrm>
              <a:off x="1406525" y="4400550"/>
              <a:ext cx="1222375" cy="1903413"/>
            </a:xfrm>
            <a:custGeom>
              <a:avLst/>
              <a:gdLst>
                <a:gd name="G0" fmla="+- 0 0 0"/>
                <a:gd name="G1" fmla="+- 17210 0 0"/>
                <a:gd name="G2" fmla="+- 21600 0 0"/>
                <a:gd name="T0" fmla="*/ 13053 w 21600"/>
                <a:gd name="T1" fmla="*/ 0 h 33677"/>
                <a:gd name="T2" fmla="*/ 13978 w 21600"/>
                <a:gd name="T3" fmla="*/ 33677 h 33677"/>
                <a:gd name="T4" fmla="*/ 0 w 21600"/>
                <a:gd name="T5" fmla="*/ 17210 h 33677"/>
              </a:gdLst>
              <a:ahLst/>
              <a:cxnLst>
                <a:cxn ang="0">
                  <a:pos x="T0" y="T1"/>
                </a:cxn>
                <a:cxn ang="0">
                  <a:pos x="T2" y="T3"/>
                </a:cxn>
                <a:cxn ang="0">
                  <a:pos x="T4" y="T5"/>
                </a:cxn>
              </a:cxnLst>
              <a:rect l="0" t="0" r="r" b="b"/>
              <a:pathLst>
                <a:path w="21600" h="33677" fill="none" extrusionOk="0">
                  <a:moveTo>
                    <a:pt x="13052" y="0"/>
                  </a:moveTo>
                  <a:cubicBezTo>
                    <a:pt x="18437" y="4083"/>
                    <a:pt x="21600" y="10452"/>
                    <a:pt x="21600" y="17210"/>
                  </a:cubicBezTo>
                  <a:cubicBezTo>
                    <a:pt x="21600" y="23551"/>
                    <a:pt x="18813" y="29573"/>
                    <a:pt x="13978" y="33677"/>
                  </a:cubicBezTo>
                </a:path>
                <a:path w="21600" h="33677" stroke="0" extrusionOk="0">
                  <a:moveTo>
                    <a:pt x="13052" y="0"/>
                  </a:moveTo>
                  <a:cubicBezTo>
                    <a:pt x="18437" y="4083"/>
                    <a:pt x="21600" y="10452"/>
                    <a:pt x="21600" y="17210"/>
                  </a:cubicBezTo>
                  <a:cubicBezTo>
                    <a:pt x="21600" y="23551"/>
                    <a:pt x="18813" y="29573"/>
                    <a:pt x="13978" y="33677"/>
                  </a:cubicBezTo>
                  <a:lnTo>
                    <a:pt x="0" y="1721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4" name="Arc 7"/>
            <p:cNvSpPr>
              <a:spLocks/>
            </p:cNvSpPr>
            <p:nvPr/>
          </p:nvSpPr>
          <p:spPr bwMode="auto">
            <a:xfrm>
              <a:off x="1404938" y="4735513"/>
              <a:ext cx="647700" cy="1231900"/>
            </a:xfrm>
            <a:custGeom>
              <a:avLst/>
              <a:gdLst>
                <a:gd name="G0" fmla="+- 0 0 0"/>
                <a:gd name="G1" fmla="+- 21305 0 0"/>
                <a:gd name="G2" fmla="+- 21600 0 0"/>
                <a:gd name="T0" fmla="*/ 3560 w 21600"/>
                <a:gd name="T1" fmla="*/ 0 h 41105"/>
                <a:gd name="T2" fmla="*/ 8632 w 21600"/>
                <a:gd name="T3" fmla="*/ 41105 h 41105"/>
                <a:gd name="T4" fmla="*/ 0 w 21600"/>
                <a:gd name="T5" fmla="*/ 21305 h 41105"/>
              </a:gdLst>
              <a:ahLst/>
              <a:cxnLst>
                <a:cxn ang="0">
                  <a:pos x="T0" y="T1"/>
                </a:cxn>
                <a:cxn ang="0">
                  <a:pos x="T2" y="T3"/>
                </a:cxn>
                <a:cxn ang="0">
                  <a:pos x="T4" y="T5"/>
                </a:cxn>
              </a:cxnLst>
              <a:rect l="0" t="0" r="r" b="b"/>
              <a:pathLst>
                <a:path w="21600" h="41105" fill="none" extrusionOk="0">
                  <a:moveTo>
                    <a:pt x="3559" y="0"/>
                  </a:moveTo>
                  <a:cubicBezTo>
                    <a:pt x="13971" y="1740"/>
                    <a:pt x="21600" y="10749"/>
                    <a:pt x="21600" y="21305"/>
                  </a:cubicBezTo>
                  <a:cubicBezTo>
                    <a:pt x="21600" y="29896"/>
                    <a:pt x="16507" y="37671"/>
                    <a:pt x="8632" y="41105"/>
                  </a:cubicBezTo>
                </a:path>
                <a:path w="21600" h="41105" stroke="0" extrusionOk="0">
                  <a:moveTo>
                    <a:pt x="3559" y="0"/>
                  </a:moveTo>
                  <a:cubicBezTo>
                    <a:pt x="13971" y="1740"/>
                    <a:pt x="21600" y="10749"/>
                    <a:pt x="21600" y="21305"/>
                  </a:cubicBezTo>
                  <a:cubicBezTo>
                    <a:pt x="21600" y="29896"/>
                    <a:pt x="16507" y="37671"/>
                    <a:pt x="8632" y="41105"/>
                  </a:cubicBezTo>
                  <a:lnTo>
                    <a:pt x="0" y="21305"/>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5" name="Arc 8"/>
            <p:cNvSpPr>
              <a:spLocks/>
            </p:cNvSpPr>
            <p:nvPr/>
          </p:nvSpPr>
          <p:spPr bwMode="auto">
            <a:xfrm>
              <a:off x="1403350" y="4518025"/>
              <a:ext cx="1009650" cy="1708150"/>
            </a:xfrm>
            <a:custGeom>
              <a:avLst/>
              <a:gdLst>
                <a:gd name="G0" fmla="+- 0 0 0"/>
                <a:gd name="G1" fmla="+- 18317 0 0"/>
                <a:gd name="G2" fmla="+- 21600 0 0"/>
                <a:gd name="T0" fmla="*/ 11447 w 21600"/>
                <a:gd name="T1" fmla="*/ 0 h 36531"/>
                <a:gd name="T2" fmla="*/ 11611 w 21600"/>
                <a:gd name="T3" fmla="*/ 36531 h 36531"/>
                <a:gd name="T4" fmla="*/ 0 w 21600"/>
                <a:gd name="T5" fmla="*/ 18317 h 36531"/>
              </a:gdLst>
              <a:ahLst/>
              <a:cxnLst>
                <a:cxn ang="0">
                  <a:pos x="T0" y="T1"/>
                </a:cxn>
                <a:cxn ang="0">
                  <a:pos x="T2" y="T3"/>
                </a:cxn>
                <a:cxn ang="0">
                  <a:pos x="T4" y="T5"/>
                </a:cxn>
              </a:cxnLst>
              <a:rect l="0" t="0" r="r" b="b"/>
              <a:pathLst>
                <a:path w="21600" h="36531" fill="none" extrusionOk="0">
                  <a:moveTo>
                    <a:pt x="11447" y="-1"/>
                  </a:moveTo>
                  <a:cubicBezTo>
                    <a:pt x="17763" y="3946"/>
                    <a:pt x="21600" y="10869"/>
                    <a:pt x="21600" y="18317"/>
                  </a:cubicBezTo>
                  <a:cubicBezTo>
                    <a:pt x="21600" y="25695"/>
                    <a:pt x="17833" y="32564"/>
                    <a:pt x="11610" y="36530"/>
                  </a:cubicBezTo>
                </a:path>
                <a:path w="21600" h="36531" stroke="0" extrusionOk="0">
                  <a:moveTo>
                    <a:pt x="11447" y="-1"/>
                  </a:moveTo>
                  <a:cubicBezTo>
                    <a:pt x="17763" y="3946"/>
                    <a:pt x="21600" y="10869"/>
                    <a:pt x="21600" y="18317"/>
                  </a:cubicBezTo>
                  <a:cubicBezTo>
                    <a:pt x="21600" y="25695"/>
                    <a:pt x="17833" y="32564"/>
                    <a:pt x="11610" y="36530"/>
                  </a:cubicBezTo>
                  <a:lnTo>
                    <a:pt x="0" y="18317"/>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6" name="Arc 9"/>
            <p:cNvSpPr>
              <a:spLocks/>
            </p:cNvSpPr>
            <p:nvPr/>
          </p:nvSpPr>
          <p:spPr bwMode="auto">
            <a:xfrm>
              <a:off x="1406525" y="4295775"/>
              <a:ext cx="1438275" cy="2147888"/>
            </a:xfrm>
            <a:custGeom>
              <a:avLst/>
              <a:gdLst>
                <a:gd name="G0" fmla="+- 0 0 0"/>
                <a:gd name="G1" fmla="+- 16297 0 0"/>
                <a:gd name="G2" fmla="+- 21600 0 0"/>
                <a:gd name="T0" fmla="*/ 14176 w 21600"/>
                <a:gd name="T1" fmla="*/ 0 h 32246"/>
                <a:gd name="T2" fmla="*/ 14567 w 21600"/>
                <a:gd name="T3" fmla="*/ 32246 h 32246"/>
                <a:gd name="T4" fmla="*/ 0 w 21600"/>
                <a:gd name="T5" fmla="*/ 16297 h 32246"/>
              </a:gdLst>
              <a:ahLst/>
              <a:cxnLst>
                <a:cxn ang="0">
                  <a:pos x="T0" y="T1"/>
                </a:cxn>
                <a:cxn ang="0">
                  <a:pos x="T2" y="T3"/>
                </a:cxn>
                <a:cxn ang="0">
                  <a:pos x="T4" y="T5"/>
                </a:cxn>
              </a:cxnLst>
              <a:rect l="0" t="0" r="r" b="b"/>
              <a:pathLst>
                <a:path w="21600" h="32246" fill="none" extrusionOk="0">
                  <a:moveTo>
                    <a:pt x="14176" y="-1"/>
                  </a:moveTo>
                  <a:cubicBezTo>
                    <a:pt x="18892" y="4102"/>
                    <a:pt x="21600" y="10046"/>
                    <a:pt x="21600" y="16297"/>
                  </a:cubicBezTo>
                  <a:cubicBezTo>
                    <a:pt x="21600" y="22365"/>
                    <a:pt x="19047" y="28153"/>
                    <a:pt x="14566" y="32245"/>
                  </a:cubicBezTo>
                </a:path>
                <a:path w="21600" h="32246" stroke="0" extrusionOk="0">
                  <a:moveTo>
                    <a:pt x="14176" y="-1"/>
                  </a:moveTo>
                  <a:cubicBezTo>
                    <a:pt x="18892" y="4102"/>
                    <a:pt x="21600" y="10046"/>
                    <a:pt x="21600" y="16297"/>
                  </a:cubicBezTo>
                  <a:cubicBezTo>
                    <a:pt x="21600" y="22365"/>
                    <a:pt x="19047" y="28153"/>
                    <a:pt x="14566" y="32245"/>
                  </a:cubicBezTo>
                  <a:lnTo>
                    <a:pt x="0" y="16297"/>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7" name="Arc 10"/>
            <p:cNvSpPr>
              <a:spLocks/>
            </p:cNvSpPr>
            <p:nvPr/>
          </p:nvSpPr>
          <p:spPr bwMode="auto">
            <a:xfrm>
              <a:off x="1403350" y="4119563"/>
              <a:ext cx="1868488" cy="1257300"/>
            </a:xfrm>
            <a:custGeom>
              <a:avLst/>
              <a:gdLst>
                <a:gd name="G0" fmla="+- 0 0 0"/>
                <a:gd name="G1" fmla="+- 12993 0 0"/>
                <a:gd name="G2" fmla="+- 21600 0 0"/>
                <a:gd name="T0" fmla="*/ 17255 w 19315"/>
                <a:gd name="T1" fmla="*/ 0 h 12993"/>
                <a:gd name="T2" fmla="*/ 19315 w 19315"/>
                <a:gd name="T3" fmla="*/ 3323 h 12993"/>
                <a:gd name="T4" fmla="*/ 0 w 19315"/>
                <a:gd name="T5" fmla="*/ 12993 h 12993"/>
              </a:gdLst>
              <a:ahLst/>
              <a:cxnLst>
                <a:cxn ang="0">
                  <a:pos x="T0" y="T1"/>
                </a:cxn>
                <a:cxn ang="0">
                  <a:pos x="T2" y="T3"/>
                </a:cxn>
                <a:cxn ang="0">
                  <a:pos x="T4" y="T5"/>
                </a:cxn>
              </a:cxnLst>
              <a:rect l="0" t="0" r="r" b="b"/>
              <a:pathLst>
                <a:path w="19315" h="12993" fill="none" extrusionOk="0">
                  <a:moveTo>
                    <a:pt x="17255" y="-1"/>
                  </a:moveTo>
                  <a:cubicBezTo>
                    <a:pt x="18040" y="1043"/>
                    <a:pt x="18729" y="2155"/>
                    <a:pt x="19314" y="3323"/>
                  </a:cubicBezTo>
                </a:path>
                <a:path w="19315" h="12993" stroke="0" extrusionOk="0">
                  <a:moveTo>
                    <a:pt x="17255" y="-1"/>
                  </a:moveTo>
                  <a:cubicBezTo>
                    <a:pt x="18040" y="1043"/>
                    <a:pt x="18729" y="2155"/>
                    <a:pt x="19314" y="3323"/>
                  </a:cubicBezTo>
                  <a:lnTo>
                    <a:pt x="0" y="12993"/>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8" name="Arc 11"/>
            <p:cNvSpPr>
              <a:spLocks/>
            </p:cNvSpPr>
            <p:nvPr/>
          </p:nvSpPr>
          <p:spPr bwMode="auto">
            <a:xfrm>
              <a:off x="1390650" y="4143375"/>
              <a:ext cx="1741488" cy="2432050"/>
            </a:xfrm>
            <a:custGeom>
              <a:avLst/>
              <a:gdLst>
                <a:gd name="G0" fmla="+- 0 0 0"/>
                <a:gd name="G1" fmla="+- 15440 0 0"/>
                <a:gd name="G2" fmla="+- 21600 0 0"/>
                <a:gd name="T0" fmla="*/ 15105 w 21600"/>
                <a:gd name="T1" fmla="*/ 0 h 30202"/>
                <a:gd name="T2" fmla="*/ 15768 w 21600"/>
                <a:gd name="T3" fmla="*/ 30202 h 30202"/>
                <a:gd name="T4" fmla="*/ 0 w 21600"/>
                <a:gd name="T5" fmla="*/ 15440 h 30202"/>
              </a:gdLst>
              <a:ahLst/>
              <a:cxnLst>
                <a:cxn ang="0">
                  <a:pos x="T0" y="T1"/>
                </a:cxn>
                <a:cxn ang="0">
                  <a:pos x="T2" y="T3"/>
                </a:cxn>
                <a:cxn ang="0">
                  <a:pos x="T4" y="T5"/>
                </a:cxn>
              </a:cxnLst>
              <a:rect l="0" t="0" r="r" b="b"/>
              <a:pathLst>
                <a:path w="21600" h="30202" fill="none" extrusionOk="0">
                  <a:moveTo>
                    <a:pt x="15105" y="-1"/>
                  </a:moveTo>
                  <a:cubicBezTo>
                    <a:pt x="19258" y="4063"/>
                    <a:pt x="21600" y="9629"/>
                    <a:pt x="21600" y="15440"/>
                  </a:cubicBezTo>
                  <a:cubicBezTo>
                    <a:pt x="21600" y="20922"/>
                    <a:pt x="19515" y="26199"/>
                    <a:pt x="15768" y="30202"/>
                  </a:cubicBezTo>
                </a:path>
                <a:path w="21600" h="30202" stroke="0" extrusionOk="0">
                  <a:moveTo>
                    <a:pt x="15105" y="-1"/>
                  </a:moveTo>
                  <a:cubicBezTo>
                    <a:pt x="19258" y="4063"/>
                    <a:pt x="21600" y="9629"/>
                    <a:pt x="21600" y="15440"/>
                  </a:cubicBezTo>
                  <a:cubicBezTo>
                    <a:pt x="21600" y="20922"/>
                    <a:pt x="19515" y="26199"/>
                    <a:pt x="15768" y="30202"/>
                  </a:cubicBezTo>
                  <a:lnTo>
                    <a:pt x="0" y="1544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9" name="Oval 12"/>
            <p:cNvSpPr>
              <a:spLocks noChangeArrowheads="1"/>
            </p:cNvSpPr>
            <p:nvPr/>
          </p:nvSpPr>
          <p:spPr bwMode="auto">
            <a:xfrm>
              <a:off x="1262063" y="5230813"/>
              <a:ext cx="285750" cy="285750"/>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0" name="Oval 13"/>
            <p:cNvSpPr>
              <a:spLocks noChangeArrowheads="1"/>
            </p:cNvSpPr>
            <p:nvPr/>
          </p:nvSpPr>
          <p:spPr bwMode="auto">
            <a:xfrm>
              <a:off x="971550" y="4940300"/>
              <a:ext cx="863600" cy="863600"/>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1" name="Line 14"/>
            <p:cNvSpPr>
              <a:spLocks noChangeShapeType="1"/>
            </p:cNvSpPr>
            <p:nvPr/>
          </p:nvSpPr>
          <p:spPr bwMode="auto">
            <a:xfrm>
              <a:off x="3276600" y="4149725"/>
              <a:ext cx="0" cy="2447925"/>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2" name="Rectangle 15"/>
            <p:cNvSpPr>
              <a:spLocks noChangeArrowheads="1"/>
            </p:cNvSpPr>
            <p:nvPr/>
          </p:nvSpPr>
          <p:spPr bwMode="auto">
            <a:xfrm>
              <a:off x="3203575" y="4797425"/>
              <a:ext cx="144463" cy="144463"/>
            </a:xfrm>
            <a:prstGeom prst="rect">
              <a:avLst/>
            </a:prstGeom>
            <a:solidFill>
              <a:sysClr val="window" lastClr="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3" name="Rectangle 16"/>
            <p:cNvSpPr>
              <a:spLocks noChangeArrowheads="1"/>
            </p:cNvSpPr>
            <p:nvPr/>
          </p:nvSpPr>
          <p:spPr bwMode="auto">
            <a:xfrm>
              <a:off x="3203575" y="5876925"/>
              <a:ext cx="144463" cy="144463"/>
            </a:xfrm>
            <a:prstGeom prst="rect">
              <a:avLst/>
            </a:prstGeom>
            <a:solidFill>
              <a:sysClr val="window" lastClr="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4" name="Arc 17"/>
            <p:cNvSpPr>
              <a:spLocks/>
            </p:cNvSpPr>
            <p:nvPr/>
          </p:nvSpPr>
          <p:spPr bwMode="auto">
            <a:xfrm>
              <a:off x="1403350" y="5407025"/>
              <a:ext cx="1874838" cy="1258888"/>
            </a:xfrm>
            <a:custGeom>
              <a:avLst/>
              <a:gdLst>
                <a:gd name="G0" fmla="+- 0 0 0"/>
                <a:gd name="G1" fmla="+- 0 0 0"/>
                <a:gd name="G2" fmla="+- 21600 0 0"/>
                <a:gd name="T0" fmla="*/ 19379 w 19379"/>
                <a:gd name="T1" fmla="*/ 9540 h 13021"/>
                <a:gd name="T2" fmla="*/ 17234 w 19379"/>
                <a:gd name="T3" fmla="*/ 13021 h 13021"/>
                <a:gd name="T4" fmla="*/ 0 w 19379"/>
                <a:gd name="T5" fmla="*/ 0 h 13021"/>
              </a:gdLst>
              <a:ahLst/>
              <a:cxnLst>
                <a:cxn ang="0">
                  <a:pos x="T0" y="T1"/>
                </a:cxn>
                <a:cxn ang="0">
                  <a:pos x="T2" y="T3"/>
                </a:cxn>
                <a:cxn ang="0">
                  <a:pos x="T4" y="T5"/>
                </a:cxn>
              </a:cxnLst>
              <a:rect l="0" t="0" r="r" b="b"/>
              <a:pathLst>
                <a:path w="19379" h="13021" fill="none" extrusionOk="0">
                  <a:moveTo>
                    <a:pt x="19379" y="9540"/>
                  </a:moveTo>
                  <a:cubicBezTo>
                    <a:pt x="18775" y="10765"/>
                    <a:pt x="18057" y="11931"/>
                    <a:pt x="17234" y="13021"/>
                  </a:cubicBezTo>
                </a:path>
                <a:path w="19379" h="13021" stroke="0" extrusionOk="0">
                  <a:moveTo>
                    <a:pt x="19379" y="9540"/>
                  </a:moveTo>
                  <a:cubicBezTo>
                    <a:pt x="18775" y="10765"/>
                    <a:pt x="18057" y="11931"/>
                    <a:pt x="17234" y="13021"/>
                  </a:cubicBezTo>
                  <a:lnTo>
                    <a:pt x="0" y="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5" name="Arc 18"/>
            <p:cNvSpPr>
              <a:spLocks/>
            </p:cNvSpPr>
            <p:nvPr/>
          </p:nvSpPr>
          <p:spPr bwMode="auto">
            <a:xfrm>
              <a:off x="1404938" y="4030663"/>
              <a:ext cx="1876425" cy="1362075"/>
            </a:xfrm>
            <a:custGeom>
              <a:avLst/>
              <a:gdLst>
                <a:gd name="G0" fmla="+- 0 0 0"/>
                <a:gd name="G1" fmla="+- 15151 0 0"/>
                <a:gd name="G2" fmla="+- 21600 0 0"/>
                <a:gd name="T0" fmla="*/ 15395 w 20844"/>
                <a:gd name="T1" fmla="*/ 0 h 15151"/>
                <a:gd name="T2" fmla="*/ 20844 w 20844"/>
                <a:gd name="T3" fmla="*/ 9488 h 15151"/>
                <a:gd name="T4" fmla="*/ 0 w 20844"/>
                <a:gd name="T5" fmla="*/ 15151 h 15151"/>
              </a:gdLst>
              <a:ahLst/>
              <a:cxnLst>
                <a:cxn ang="0">
                  <a:pos x="T0" y="T1"/>
                </a:cxn>
                <a:cxn ang="0">
                  <a:pos x="T2" y="T3"/>
                </a:cxn>
                <a:cxn ang="0">
                  <a:pos x="T4" y="T5"/>
                </a:cxn>
              </a:cxnLst>
              <a:rect l="0" t="0" r="r" b="b"/>
              <a:pathLst>
                <a:path w="20844" h="15151" fill="none" extrusionOk="0">
                  <a:moveTo>
                    <a:pt x="15395" y="-1"/>
                  </a:moveTo>
                  <a:cubicBezTo>
                    <a:pt x="17995" y="2642"/>
                    <a:pt x="19872" y="5909"/>
                    <a:pt x="20844" y="9487"/>
                  </a:cubicBezTo>
                </a:path>
                <a:path w="20844" h="15151" stroke="0" extrusionOk="0">
                  <a:moveTo>
                    <a:pt x="15395" y="-1"/>
                  </a:moveTo>
                  <a:cubicBezTo>
                    <a:pt x="17995" y="2642"/>
                    <a:pt x="19872" y="5909"/>
                    <a:pt x="20844" y="9487"/>
                  </a:cubicBezTo>
                  <a:lnTo>
                    <a:pt x="0" y="15151"/>
                  </a:lnTo>
                  <a:close/>
                </a:path>
              </a:pathLst>
            </a:custGeom>
            <a:noFill/>
            <a:ln w="28575">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6" name="Arc 19"/>
            <p:cNvSpPr>
              <a:spLocks/>
            </p:cNvSpPr>
            <p:nvPr/>
          </p:nvSpPr>
          <p:spPr bwMode="auto">
            <a:xfrm>
              <a:off x="1404938" y="5375275"/>
              <a:ext cx="1863725" cy="1358900"/>
            </a:xfrm>
            <a:custGeom>
              <a:avLst/>
              <a:gdLst>
                <a:gd name="G0" fmla="+- 0 0 0"/>
                <a:gd name="G1" fmla="+- 0 0 0"/>
                <a:gd name="G2" fmla="+- 21600 0 0"/>
                <a:gd name="T0" fmla="*/ 20705 w 20705"/>
                <a:gd name="T1" fmla="*/ 6154 h 15115"/>
                <a:gd name="T2" fmla="*/ 15430 w 20705"/>
                <a:gd name="T3" fmla="*/ 15115 h 15115"/>
                <a:gd name="T4" fmla="*/ 0 w 20705"/>
                <a:gd name="T5" fmla="*/ 0 h 15115"/>
              </a:gdLst>
              <a:ahLst/>
              <a:cxnLst>
                <a:cxn ang="0">
                  <a:pos x="T0" y="T1"/>
                </a:cxn>
                <a:cxn ang="0">
                  <a:pos x="T2" y="T3"/>
                </a:cxn>
                <a:cxn ang="0">
                  <a:pos x="T4" y="T5"/>
                </a:cxn>
              </a:cxnLst>
              <a:rect l="0" t="0" r="r" b="b"/>
              <a:pathLst>
                <a:path w="20705" h="15115" fill="none" extrusionOk="0">
                  <a:moveTo>
                    <a:pt x="20704" y="6153"/>
                  </a:moveTo>
                  <a:cubicBezTo>
                    <a:pt x="19702" y="9525"/>
                    <a:pt x="17891" y="12602"/>
                    <a:pt x="15430" y="15115"/>
                  </a:cubicBezTo>
                </a:path>
                <a:path w="20705" h="15115" stroke="0" extrusionOk="0">
                  <a:moveTo>
                    <a:pt x="20704" y="6153"/>
                  </a:moveTo>
                  <a:cubicBezTo>
                    <a:pt x="19702" y="9525"/>
                    <a:pt x="17891" y="12602"/>
                    <a:pt x="15430" y="15115"/>
                  </a:cubicBezTo>
                  <a:lnTo>
                    <a:pt x="0" y="0"/>
                  </a:lnTo>
                  <a:close/>
                </a:path>
              </a:pathLst>
            </a:custGeom>
            <a:noFill/>
            <a:ln w="28575">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7" name="Arc 20"/>
            <p:cNvSpPr>
              <a:spLocks/>
            </p:cNvSpPr>
            <p:nvPr/>
          </p:nvSpPr>
          <p:spPr bwMode="auto">
            <a:xfrm>
              <a:off x="1403350" y="4622800"/>
              <a:ext cx="865188" cy="1473200"/>
            </a:xfrm>
            <a:custGeom>
              <a:avLst/>
              <a:gdLst>
                <a:gd name="G0" fmla="+- 0 0 0"/>
                <a:gd name="G1" fmla="+- 18576 0 0"/>
                <a:gd name="G2" fmla="+- 21600 0 0"/>
                <a:gd name="T0" fmla="*/ 11022 w 21600"/>
                <a:gd name="T1" fmla="*/ 0 h 36790"/>
                <a:gd name="T2" fmla="*/ 11611 w 21600"/>
                <a:gd name="T3" fmla="*/ 36790 h 36790"/>
                <a:gd name="T4" fmla="*/ 0 w 21600"/>
                <a:gd name="T5" fmla="*/ 18576 h 36790"/>
              </a:gdLst>
              <a:ahLst/>
              <a:cxnLst>
                <a:cxn ang="0">
                  <a:pos x="T0" y="T1"/>
                </a:cxn>
                <a:cxn ang="0">
                  <a:pos x="T2" y="T3"/>
                </a:cxn>
                <a:cxn ang="0">
                  <a:pos x="T4" y="T5"/>
                </a:cxn>
              </a:cxnLst>
              <a:rect l="0" t="0" r="r" b="b"/>
              <a:pathLst>
                <a:path w="21600" h="36790" fill="none" extrusionOk="0">
                  <a:moveTo>
                    <a:pt x="11022" y="-1"/>
                  </a:moveTo>
                  <a:cubicBezTo>
                    <a:pt x="17579" y="3890"/>
                    <a:pt x="21600" y="10950"/>
                    <a:pt x="21600" y="18576"/>
                  </a:cubicBezTo>
                  <a:cubicBezTo>
                    <a:pt x="21600" y="25954"/>
                    <a:pt x="17833" y="32823"/>
                    <a:pt x="11610" y="36789"/>
                  </a:cubicBezTo>
                </a:path>
                <a:path w="21600" h="36790" stroke="0" extrusionOk="0">
                  <a:moveTo>
                    <a:pt x="11022" y="-1"/>
                  </a:moveTo>
                  <a:cubicBezTo>
                    <a:pt x="17579" y="3890"/>
                    <a:pt x="21600" y="10950"/>
                    <a:pt x="21600" y="18576"/>
                  </a:cubicBezTo>
                  <a:cubicBezTo>
                    <a:pt x="21600" y="25954"/>
                    <a:pt x="17833" y="32823"/>
                    <a:pt x="11610" y="36789"/>
                  </a:cubicBezTo>
                  <a:lnTo>
                    <a:pt x="0" y="18576"/>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8" name="Line 41"/>
            <p:cNvSpPr>
              <a:spLocks noChangeShapeType="1"/>
            </p:cNvSpPr>
            <p:nvPr/>
          </p:nvSpPr>
          <p:spPr bwMode="auto">
            <a:xfrm>
              <a:off x="3348038" y="4941888"/>
              <a:ext cx="576262" cy="719137"/>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9" name="Line 42"/>
            <p:cNvSpPr>
              <a:spLocks noChangeShapeType="1"/>
            </p:cNvSpPr>
            <p:nvPr/>
          </p:nvSpPr>
          <p:spPr bwMode="auto">
            <a:xfrm flipV="1">
              <a:off x="3348038" y="5661025"/>
              <a:ext cx="576262" cy="2889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0" name="Text Box 43"/>
            <p:cNvSpPr txBox="1">
              <a:spLocks noChangeArrowheads="1"/>
            </p:cNvSpPr>
            <p:nvPr/>
          </p:nvSpPr>
          <p:spPr bwMode="auto">
            <a:xfrm>
              <a:off x="3630613" y="5734050"/>
              <a:ext cx="1120483" cy="53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同相位</a:t>
              </a:r>
            </a:p>
          </p:txBody>
        </p:sp>
      </p:grpSp>
      <p:grpSp>
        <p:nvGrpSpPr>
          <p:cNvPr id="31" name="组合 30"/>
          <p:cNvGrpSpPr/>
          <p:nvPr/>
        </p:nvGrpSpPr>
        <p:grpSpPr>
          <a:xfrm>
            <a:off x="6070672" y="4396163"/>
            <a:ext cx="2971776" cy="1859827"/>
            <a:chOff x="4067175" y="3716338"/>
            <a:chExt cx="4680814" cy="2776537"/>
          </a:xfrm>
        </p:grpSpPr>
        <p:sp>
          <p:nvSpPr>
            <p:cNvPr id="32" name="Line 21"/>
            <p:cNvSpPr>
              <a:spLocks noChangeShapeType="1"/>
            </p:cNvSpPr>
            <p:nvPr/>
          </p:nvSpPr>
          <p:spPr bwMode="auto">
            <a:xfrm>
              <a:off x="4067175" y="5059363"/>
              <a:ext cx="3600450"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3" name="Line 22"/>
            <p:cNvSpPr>
              <a:spLocks noChangeShapeType="1"/>
            </p:cNvSpPr>
            <p:nvPr/>
          </p:nvSpPr>
          <p:spPr bwMode="auto">
            <a:xfrm>
              <a:off x="5003800" y="4195763"/>
              <a:ext cx="0" cy="172720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4" name="Oval 23"/>
            <p:cNvSpPr>
              <a:spLocks noChangeArrowheads="1"/>
            </p:cNvSpPr>
            <p:nvPr/>
          </p:nvSpPr>
          <p:spPr bwMode="auto">
            <a:xfrm>
              <a:off x="4716463" y="4772025"/>
              <a:ext cx="574675" cy="574675"/>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5" name="Arc 24"/>
            <p:cNvSpPr>
              <a:spLocks/>
            </p:cNvSpPr>
            <p:nvPr/>
          </p:nvSpPr>
          <p:spPr bwMode="auto">
            <a:xfrm>
              <a:off x="5005388" y="4086225"/>
              <a:ext cx="1222375" cy="1903413"/>
            </a:xfrm>
            <a:custGeom>
              <a:avLst/>
              <a:gdLst>
                <a:gd name="G0" fmla="+- 0 0 0"/>
                <a:gd name="G1" fmla="+- 17210 0 0"/>
                <a:gd name="G2" fmla="+- 21600 0 0"/>
                <a:gd name="T0" fmla="*/ 13053 w 21600"/>
                <a:gd name="T1" fmla="*/ 0 h 33677"/>
                <a:gd name="T2" fmla="*/ 13978 w 21600"/>
                <a:gd name="T3" fmla="*/ 33677 h 33677"/>
                <a:gd name="T4" fmla="*/ 0 w 21600"/>
                <a:gd name="T5" fmla="*/ 17210 h 33677"/>
              </a:gdLst>
              <a:ahLst/>
              <a:cxnLst>
                <a:cxn ang="0">
                  <a:pos x="T0" y="T1"/>
                </a:cxn>
                <a:cxn ang="0">
                  <a:pos x="T2" y="T3"/>
                </a:cxn>
                <a:cxn ang="0">
                  <a:pos x="T4" y="T5"/>
                </a:cxn>
              </a:cxnLst>
              <a:rect l="0" t="0" r="r" b="b"/>
              <a:pathLst>
                <a:path w="21600" h="33677" fill="none" extrusionOk="0">
                  <a:moveTo>
                    <a:pt x="13052" y="0"/>
                  </a:moveTo>
                  <a:cubicBezTo>
                    <a:pt x="18437" y="4083"/>
                    <a:pt x="21600" y="10452"/>
                    <a:pt x="21600" y="17210"/>
                  </a:cubicBezTo>
                  <a:cubicBezTo>
                    <a:pt x="21600" y="23551"/>
                    <a:pt x="18813" y="29573"/>
                    <a:pt x="13978" y="33677"/>
                  </a:cubicBezTo>
                </a:path>
                <a:path w="21600" h="33677" stroke="0" extrusionOk="0">
                  <a:moveTo>
                    <a:pt x="13052" y="0"/>
                  </a:moveTo>
                  <a:cubicBezTo>
                    <a:pt x="18437" y="4083"/>
                    <a:pt x="21600" y="10452"/>
                    <a:pt x="21600" y="17210"/>
                  </a:cubicBezTo>
                  <a:cubicBezTo>
                    <a:pt x="21600" y="23551"/>
                    <a:pt x="18813" y="29573"/>
                    <a:pt x="13978" y="33677"/>
                  </a:cubicBezTo>
                  <a:lnTo>
                    <a:pt x="0" y="1721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6" name="Arc 25"/>
            <p:cNvSpPr>
              <a:spLocks/>
            </p:cNvSpPr>
            <p:nvPr/>
          </p:nvSpPr>
          <p:spPr bwMode="auto">
            <a:xfrm>
              <a:off x="5003800" y="4421188"/>
              <a:ext cx="647700" cy="1231900"/>
            </a:xfrm>
            <a:custGeom>
              <a:avLst/>
              <a:gdLst>
                <a:gd name="G0" fmla="+- 0 0 0"/>
                <a:gd name="G1" fmla="+- 21305 0 0"/>
                <a:gd name="G2" fmla="+- 21600 0 0"/>
                <a:gd name="T0" fmla="*/ 3560 w 21600"/>
                <a:gd name="T1" fmla="*/ 0 h 41105"/>
                <a:gd name="T2" fmla="*/ 8632 w 21600"/>
                <a:gd name="T3" fmla="*/ 41105 h 41105"/>
                <a:gd name="T4" fmla="*/ 0 w 21600"/>
                <a:gd name="T5" fmla="*/ 21305 h 41105"/>
              </a:gdLst>
              <a:ahLst/>
              <a:cxnLst>
                <a:cxn ang="0">
                  <a:pos x="T0" y="T1"/>
                </a:cxn>
                <a:cxn ang="0">
                  <a:pos x="T2" y="T3"/>
                </a:cxn>
                <a:cxn ang="0">
                  <a:pos x="T4" y="T5"/>
                </a:cxn>
              </a:cxnLst>
              <a:rect l="0" t="0" r="r" b="b"/>
              <a:pathLst>
                <a:path w="21600" h="41105" fill="none" extrusionOk="0">
                  <a:moveTo>
                    <a:pt x="3559" y="0"/>
                  </a:moveTo>
                  <a:cubicBezTo>
                    <a:pt x="13971" y="1740"/>
                    <a:pt x="21600" y="10749"/>
                    <a:pt x="21600" y="21305"/>
                  </a:cubicBezTo>
                  <a:cubicBezTo>
                    <a:pt x="21600" y="29896"/>
                    <a:pt x="16507" y="37671"/>
                    <a:pt x="8632" y="41105"/>
                  </a:cubicBezTo>
                </a:path>
                <a:path w="21600" h="41105" stroke="0" extrusionOk="0">
                  <a:moveTo>
                    <a:pt x="3559" y="0"/>
                  </a:moveTo>
                  <a:cubicBezTo>
                    <a:pt x="13971" y="1740"/>
                    <a:pt x="21600" y="10749"/>
                    <a:pt x="21600" y="21305"/>
                  </a:cubicBezTo>
                  <a:cubicBezTo>
                    <a:pt x="21600" y="29896"/>
                    <a:pt x="16507" y="37671"/>
                    <a:pt x="8632" y="41105"/>
                  </a:cubicBezTo>
                  <a:lnTo>
                    <a:pt x="0" y="21305"/>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7" name="Arc 26"/>
            <p:cNvSpPr>
              <a:spLocks/>
            </p:cNvSpPr>
            <p:nvPr/>
          </p:nvSpPr>
          <p:spPr bwMode="auto">
            <a:xfrm>
              <a:off x="5002213" y="4203700"/>
              <a:ext cx="1009650" cy="1708150"/>
            </a:xfrm>
            <a:custGeom>
              <a:avLst/>
              <a:gdLst>
                <a:gd name="G0" fmla="+- 0 0 0"/>
                <a:gd name="G1" fmla="+- 18317 0 0"/>
                <a:gd name="G2" fmla="+- 21600 0 0"/>
                <a:gd name="T0" fmla="*/ 11447 w 21600"/>
                <a:gd name="T1" fmla="*/ 0 h 36531"/>
                <a:gd name="T2" fmla="*/ 11611 w 21600"/>
                <a:gd name="T3" fmla="*/ 36531 h 36531"/>
                <a:gd name="T4" fmla="*/ 0 w 21600"/>
                <a:gd name="T5" fmla="*/ 18317 h 36531"/>
              </a:gdLst>
              <a:ahLst/>
              <a:cxnLst>
                <a:cxn ang="0">
                  <a:pos x="T0" y="T1"/>
                </a:cxn>
                <a:cxn ang="0">
                  <a:pos x="T2" y="T3"/>
                </a:cxn>
                <a:cxn ang="0">
                  <a:pos x="T4" y="T5"/>
                </a:cxn>
              </a:cxnLst>
              <a:rect l="0" t="0" r="r" b="b"/>
              <a:pathLst>
                <a:path w="21600" h="36531" fill="none" extrusionOk="0">
                  <a:moveTo>
                    <a:pt x="11447" y="-1"/>
                  </a:moveTo>
                  <a:cubicBezTo>
                    <a:pt x="17763" y="3946"/>
                    <a:pt x="21600" y="10869"/>
                    <a:pt x="21600" y="18317"/>
                  </a:cubicBezTo>
                  <a:cubicBezTo>
                    <a:pt x="21600" y="25695"/>
                    <a:pt x="17833" y="32564"/>
                    <a:pt x="11610" y="36530"/>
                  </a:cubicBezTo>
                </a:path>
                <a:path w="21600" h="36531" stroke="0" extrusionOk="0">
                  <a:moveTo>
                    <a:pt x="11447" y="-1"/>
                  </a:moveTo>
                  <a:cubicBezTo>
                    <a:pt x="17763" y="3946"/>
                    <a:pt x="21600" y="10869"/>
                    <a:pt x="21600" y="18317"/>
                  </a:cubicBezTo>
                  <a:cubicBezTo>
                    <a:pt x="21600" y="25695"/>
                    <a:pt x="17833" y="32564"/>
                    <a:pt x="11610" y="36530"/>
                  </a:cubicBezTo>
                  <a:lnTo>
                    <a:pt x="0" y="18317"/>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8" name="Arc 27"/>
            <p:cNvSpPr>
              <a:spLocks/>
            </p:cNvSpPr>
            <p:nvPr/>
          </p:nvSpPr>
          <p:spPr bwMode="auto">
            <a:xfrm>
              <a:off x="5005388" y="3981450"/>
              <a:ext cx="1438275" cy="2147888"/>
            </a:xfrm>
            <a:custGeom>
              <a:avLst/>
              <a:gdLst>
                <a:gd name="G0" fmla="+- 0 0 0"/>
                <a:gd name="G1" fmla="+- 16297 0 0"/>
                <a:gd name="G2" fmla="+- 21600 0 0"/>
                <a:gd name="T0" fmla="*/ 14176 w 21600"/>
                <a:gd name="T1" fmla="*/ 0 h 32246"/>
                <a:gd name="T2" fmla="*/ 14567 w 21600"/>
                <a:gd name="T3" fmla="*/ 32246 h 32246"/>
                <a:gd name="T4" fmla="*/ 0 w 21600"/>
                <a:gd name="T5" fmla="*/ 16297 h 32246"/>
              </a:gdLst>
              <a:ahLst/>
              <a:cxnLst>
                <a:cxn ang="0">
                  <a:pos x="T0" y="T1"/>
                </a:cxn>
                <a:cxn ang="0">
                  <a:pos x="T2" y="T3"/>
                </a:cxn>
                <a:cxn ang="0">
                  <a:pos x="T4" y="T5"/>
                </a:cxn>
              </a:cxnLst>
              <a:rect l="0" t="0" r="r" b="b"/>
              <a:pathLst>
                <a:path w="21600" h="32246" fill="none" extrusionOk="0">
                  <a:moveTo>
                    <a:pt x="14176" y="-1"/>
                  </a:moveTo>
                  <a:cubicBezTo>
                    <a:pt x="18892" y="4102"/>
                    <a:pt x="21600" y="10046"/>
                    <a:pt x="21600" y="16297"/>
                  </a:cubicBezTo>
                  <a:cubicBezTo>
                    <a:pt x="21600" y="22365"/>
                    <a:pt x="19047" y="28153"/>
                    <a:pt x="14566" y="32245"/>
                  </a:cubicBezTo>
                </a:path>
                <a:path w="21600" h="32246" stroke="0" extrusionOk="0">
                  <a:moveTo>
                    <a:pt x="14176" y="-1"/>
                  </a:moveTo>
                  <a:cubicBezTo>
                    <a:pt x="18892" y="4102"/>
                    <a:pt x="21600" y="10046"/>
                    <a:pt x="21600" y="16297"/>
                  </a:cubicBezTo>
                  <a:cubicBezTo>
                    <a:pt x="21600" y="22365"/>
                    <a:pt x="19047" y="28153"/>
                    <a:pt x="14566" y="32245"/>
                  </a:cubicBezTo>
                  <a:lnTo>
                    <a:pt x="0" y="16297"/>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9" name="Arc 28"/>
            <p:cNvSpPr>
              <a:spLocks/>
            </p:cNvSpPr>
            <p:nvPr/>
          </p:nvSpPr>
          <p:spPr bwMode="auto">
            <a:xfrm>
              <a:off x="5002213" y="3805238"/>
              <a:ext cx="1868487" cy="1257300"/>
            </a:xfrm>
            <a:custGeom>
              <a:avLst/>
              <a:gdLst>
                <a:gd name="G0" fmla="+- 0 0 0"/>
                <a:gd name="G1" fmla="+- 12993 0 0"/>
                <a:gd name="G2" fmla="+- 21600 0 0"/>
                <a:gd name="T0" fmla="*/ 17255 w 19315"/>
                <a:gd name="T1" fmla="*/ 0 h 12993"/>
                <a:gd name="T2" fmla="*/ 19315 w 19315"/>
                <a:gd name="T3" fmla="*/ 3323 h 12993"/>
                <a:gd name="T4" fmla="*/ 0 w 19315"/>
                <a:gd name="T5" fmla="*/ 12993 h 12993"/>
              </a:gdLst>
              <a:ahLst/>
              <a:cxnLst>
                <a:cxn ang="0">
                  <a:pos x="T0" y="T1"/>
                </a:cxn>
                <a:cxn ang="0">
                  <a:pos x="T2" y="T3"/>
                </a:cxn>
                <a:cxn ang="0">
                  <a:pos x="T4" y="T5"/>
                </a:cxn>
              </a:cxnLst>
              <a:rect l="0" t="0" r="r" b="b"/>
              <a:pathLst>
                <a:path w="19315" h="12993" fill="none" extrusionOk="0">
                  <a:moveTo>
                    <a:pt x="17255" y="-1"/>
                  </a:moveTo>
                  <a:cubicBezTo>
                    <a:pt x="18040" y="1043"/>
                    <a:pt x="18729" y="2155"/>
                    <a:pt x="19314" y="3323"/>
                  </a:cubicBezTo>
                </a:path>
                <a:path w="19315" h="12993" stroke="0" extrusionOk="0">
                  <a:moveTo>
                    <a:pt x="17255" y="-1"/>
                  </a:moveTo>
                  <a:cubicBezTo>
                    <a:pt x="18040" y="1043"/>
                    <a:pt x="18729" y="2155"/>
                    <a:pt x="19314" y="3323"/>
                  </a:cubicBezTo>
                  <a:lnTo>
                    <a:pt x="0" y="12993"/>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0" name="Arc 29"/>
            <p:cNvSpPr>
              <a:spLocks/>
            </p:cNvSpPr>
            <p:nvPr/>
          </p:nvSpPr>
          <p:spPr bwMode="auto">
            <a:xfrm>
              <a:off x="4989513" y="3829050"/>
              <a:ext cx="1741487" cy="2432050"/>
            </a:xfrm>
            <a:custGeom>
              <a:avLst/>
              <a:gdLst>
                <a:gd name="G0" fmla="+- 0 0 0"/>
                <a:gd name="G1" fmla="+- 15440 0 0"/>
                <a:gd name="G2" fmla="+- 21600 0 0"/>
                <a:gd name="T0" fmla="*/ 15105 w 21600"/>
                <a:gd name="T1" fmla="*/ 0 h 30202"/>
                <a:gd name="T2" fmla="*/ 15768 w 21600"/>
                <a:gd name="T3" fmla="*/ 30202 h 30202"/>
                <a:gd name="T4" fmla="*/ 0 w 21600"/>
                <a:gd name="T5" fmla="*/ 15440 h 30202"/>
              </a:gdLst>
              <a:ahLst/>
              <a:cxnLst>
                <a:cxn ang="0">
                  <a:pos x="T0" y="T1"/>
                </a:cxn>
                <a:cxn ang="0">
                  <a:pos x="T2" y="T3"/>
                </a:cxn>
                <a:cxn ang="0">
                  <a:pos x="T4" y="T5"/>
                </a:cxn>
              </a:cxnLst>
              <a:rect l="0" t="0" r="r" b="b"/>
              <a:pathLst>
                <a:path w="21600" h="30202" fill="none" extrusionOk="0">
                  <a:moveTo>
                    <a:pt x="15105" y="-1"/>
                  </a:moveTo>
                  <a:cubicBezTo>
                    <a:pt x="19258" y="4063"/>
                    <a:pt x="21600" y="9629"/>
                    <a:pt x="21600" y="15440"/>
                  </a:cubicBezTo>
                  <a:cubicBezTo>
                    <a:pt x="21600" y="20922"/>
                    <a:pt x="19515" y="26199"/>
                    <a:pt x="15768" y="30202"/>
                  </a:cubicBezTo>
                </a:path>
                <a:path w="21600" h="30202" stroke="0" extrusionOk="0">
                  <a:moveTo>
                    <a:pt x="15105" y="-1"/>
                  </a:moveTo>
                  <a:cubicBezTo>
                    <a:pt x="19258" y="4063"/>
                    <a:pt x="21600" y="9629"/>
                    <a:pt x="21600" y="15440"/>
                  </a:cubicBezTo>
                  <a:cubicBezTo>
                    <a:pt x="21600" y="20922"/>
                    <a:pt x="19515" y="26199"/>
                    <a:pt x="15768" y="30202"/>
                  </a:cubicBezTo>
                  <a:lnTo>
                    <a:pt x="0" y="1544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1" name="Oval 30"/>
            <p:cNvSpPr>
              <a:spLocks noChangeArrowheads="1"/>
            </p:cNvSpPr>
            <p:nvPr/>
          </p:nvSpPr>
          <p:spPr bwMode="auto">
            <a:xfrm>
              <a:off x="4860925" y="4916488"/>
              <a:ext cx="285750" cy="285750"/>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2" name="Oval 31"/>
            <p:cNvSpPr>
              <a:spLocks noChangeArrowheads="1"/>
            </p:cNvSpPr>
            <p:nvPr/>
          </p:nvSpPr>
          <p:spPr bwMode="auto">
            <a:xfrm>
              <a:off x="4570413" y="4625975"/>
              <a:ext cx="863600" cy="863600"/>
            </a:xfrm>
            <a:prstGeom prst="ellipse">
              <a:avLst/>
            </a:pr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3" name="Line 32"/>
            <p:cNvSpPr>
              <a:spLocks noChangeShapeType="1"/>
            </p:cNvSpPr>
            <p:nvPr/>
          </p:nvSpPr>
          <p:spPr bwMode="auto">
            <a:xfrm>
              <a:off x="6875463" y="4033838"/>
              <a:ext cx="0" cy="2447925"/>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4" name="Rectangle 33"/>
            <p:cNvSpPr>
              <a:spLocks noChangeArrowheads="1"/>
            </p:cNvSpPr>
            <p:nvPr/>
          </p:nvSpPr>
          <p:spPr bwMode="auto">
            <a:xfrm>
              <a:off x="6802438" y="4681538"/>
              <a:ext cx="144462" cy="144462"/>
            </a:xfrm>
            <a:prstGeom prst="rect">
              <a:avLst/>
            </a:prstGeom>
            <a:solidFill>
              <a:sysClr val="window" lastClr="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5" name="Rectangle 34"/>
            <p:cNvSpPr>
              <a:spLocks noChangeArrowheads="1"/>
            </p:cNvSpPr>
            <p:nvPr/>
          </p:nvSpPr>
          <p:spPr bwMode="auto">
            <a:xfrm>
              <a:off x="6802438" y="5761038"/>
              <a:ext cx="144462" cy="144462"/>
            </a:xfrm>
            <a:prstGeom prst="rect">
              <a:avLst/>
            </a:prstGeom>
            <a:solidFill>
              <a:sysClr val="window" lastClr="FF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6" name="Arc 35"/>
            <p:cNvSpPr>
              <a:spLocks/>
            </p:cNvSpPr>
            <p:nvPr/>
          </p:nvSpPr>
          <p:spPr bwMode="auto">
            <a:xfrm>
              <a:off x="5002213" y="5092700"/>
              <a:ext cx="1874837" cy="1258888"/>
            </a:xfrm>
            <a:custGeom>
              <a:avLst/>
              <a:gdLst>
                <a:gd name="G0" fmla="+- 0 0 0"/>
                <a:gd name="G1" fmla="+- 0 0 0"/>
                <a:gd name="G2" fmla="+- 21600 0 0"/>
                <a:gd name="T0" fmla="*/ 19379 w 19379"/>
                <a:gd name="T1" fmla="*/ 9540 h 13021"/>
                <a:gd name="T2" fmla="*/ 17234 w 19379"/>
                <a:gd name="T3" fmla="*/ 13021 h 13021"/>
                <a:gd name="T4" fmla="*/ 0 w 19379"/>
                <a:gd name="T5" fmla="*/ 0 h 13021"/>
              </a:gdLst>
              <a:ahLst/>
              <a:cxnLst>
                <a:cxn ang="0">
                  <a:pos x="T0" y="T1"/>
                </a:cxn>
                <a:cxn ang="0">
                  <a:pos x="T2" y="T3"/>
                </a:cxn>
                <a:cxn ang="0">
                  <a:pos x="T4" y="T5"/>
                </a:cxn>
              </a:cxnLst>
              <a:rect l="0" t="0" r="r" b="b"/>
              <a:pathLst>
                <a:path w="19379" h="13021" fill="none" extrusionOk="0">
                  <a:moveTo>
                    <a:pt x="19379" y="9540"/>
                  </a:moveTo>
                  <a:cubicBezTo>
                    <a:pt x="18775" y="10765"/>
                    <a:pt x="18057" y="11931"/>
                    <a:pt x="17234" y="13021"/>
                  </a:cubicBezTo>
                </a:path>
                <a:path w="19379" h="13021" stroke="0" extrusionOk="0">
                  <a:moveTo>
                    <a:pt x="19379" y="9540"/>
                  </a:moveTo>
                  <a:cubicBezTo>
                    <a:pt x="18775" y="10765"/>
                    <a:pt x="18057" y="11931"/>
                    <a:pt x="17234" y="13021"/>
                  </a:cubicBezTo>
                  <a:lnTo>
                    <a:pt x="0" y="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7" name="Arc 36"/>
            <p:cNvSpPr>
              <a:spLocks/>
            </p:cNvSpPr>
            <p:nvPr/>
          </p:nvSpPr>
          <p:spPr bwMode="auto">
            <a:xfrm>
              <a:off x="5003800" y="3716338"/>
              <a:ext cx="1876425" cy="1362075"/>
            </a:xfrm>
            <a:custGeom>
              <a:avLst/>
              <a:gdLst>
                <a:gd name="G0" fmla="+- 0 0 0"/>
                <a:gd name="G1" fmla="+- 15151 0 0"/>
                <a:gd name="G2" fmla="+- 21600 0 0"/>
                <a:gd name="T0" fmla="*/ 15395 w 20844"/>
                <a:gd name="T1" fmla="*/ 0 h 15151"/>
                <a:gd name="T2" fmla="*/ 20844 w 20844"/>
                <a:gd name="T3" fmla="*/ 9488 h 15151"/>
                <a:gd name="T4" fmla="*/ 0 w 20844"/>
                <a:gd name="T5" fmla="*/ 15151 h 15151"/>
              </a:gdLst>
              <a:ahLst/>
              <a:cxnLst>
                <a:cxn ang="0">
                  <a:pos x="T0" y="T1"/>
                </a:cxn>
                <a:cxn ang="0">
                  <a:pos x="T2" y="T3"/>
                </a:cxn>
                <a:cxn ang="0">
                  <a:pos x="T4" y="T5"/>
                </a:cxn>
              </a:cxnLst>
              <a:rect l="0" t="0" r="r" b="b"/>
              <a:pathLst>
                <a:path w="20844" h="15151" fill="none" extrusionOk="0">
                  <a:moveTo>
                    <a:pt x="15395" y="-1"/>
                  </a:moveTo>
                  <a:cubicBezTo>
                    <a:pt x="17995" y="2642"/>
                    <a:pt x="19872" y="5909"/>
                    <a:pt x="20844" y="9487"/>
                  </a:cubicBezTo>
                </a:path>
                <a:path w="20844" h="15151" stroke="0" extrusionOk="0">
                  <a:moveTo>
                    <a:pt x="15395" y="-1"/>
                  </a:moveTo>
                  <a:cubicBezTo>
                    <a:pt x="17995" y="2642"/>
                    <a:pt x="19872" y="5909"/>
                    <a:pt x="20844" y="9487"/>
                  </a:cubicBezTo>
                  <a:lnTo>
                    <a:pt x="0" y="15151"/>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8" name="Arc 37"/>
            <p:cNvSpPr>
              <a:spLocks/>
            </p:cNvSpPr>
            <p:nvPr/>
          </p:nvSpPr>
          <p:spPr bwMode="auto">
            <a:xfrm>
              <a:off x="5003800" y="5060950"/>
              <a:ext cx="1863725" cy="1358900"/>
            </a:xfrm>
            <a:custGeom>
              <a:avLst/>
              <a:gdLst>
                <a:gd name="G0" fmla="+- 0 0 0"/>
                <a:gd name="G1" fmla="+- 0 0 0"/>
                <a:gd name="G2" fmla="+- 21600 0 0"/>
                <a:gd name="T0" fmla="*/ 20705 w 20705"/>
                <a:gd name="T1" fmla="*/ 6154 h 15115"/>
                <a:gd name="T2" fmla="*/ 15430 w 20705"/>
                <a:gd name="T3" fmla="*/ 15115 h 15115"/>
                <a:gd name="T4" fmla="*/ 0 w 20705"/>
                <a:gd name="T5" fmla="*/ 0 h 15115"/>
              </a:gdLst>
              <a:ahLst/>
              <a:cxnLst>
                <a:cxn ang="0">
                  <a:pos x="T0" y="T1"/>
                </a:cxn>
                <a:cxn ang="0">
                  <a:pos x="T2" y="T3"/>
                </a:cxn>
                <a:cxn ang="0">
                  <a:pos x="T4" y="T5"/>
                </a:cxn>
              </a:cxnLst>
              <a:rect l="0" t="0" r="r" b="b"/>
              <a:pathLst>
                <a:path w="20705" h="15115" fill="none" extrusionOk="0">
                  <a:moveTo>
                    <a:pt x="20704" y="6153"/>
                  </a:moveTo>
                  <a:cubicBezTo>
                    <a:pt x="19702" y="9525"/>
                    <a:pt x="17891" y="12602"/>
                    <a:pt x="15430" y="15115"/>
                  </a:cubicBezTo>
                </a:path>
                <a:path w="20705" h="15115" stroke="0" extrusionOk="0">
                  <a:moveTo>
                    <a:pt x="20704" y="6153"/>
                  </a:moveTo>
                  <a:cubicBezTo>
                    <a:pt x="19702" y="9525"/>
                    <a:pt x="17891" y="12602"/>
                    <a:pt x="15430" y="15115"/>
                  </a:cubicBezTo>
                  <a:lnTo>
                    <a:pt x="0" y="0"/>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9" name="Arc 38"/>
            <p:cNvSpPr>
              <a:spLocks/>
            </p:cNvSpPr>
            <p:nvPr/>
          </p:nvSpPr>
          <p:spPr bwMode="auto">
            <a:xfrm>
              <a:off x="5002213" y="4308475"/>
              <a:ext cx="865187" cy="1473200"/>
            </a:xfrm>
            <a:custGeom>
              <a:avLst/>
              <a:gdLst>
                <a:gd name="G0" fmla="+- 0 0 0"/>
                <a:gd name="G1" fmla="+- 18576 0 0"/>
                <a:gd name="G2" fmla="+- 21600 0 0"/>
                <a:gd name="T0" fmla="*/ 11022 w 21600"/>
                <a:gd name="T1" fmla="*/ 0 h 36790"/>
                <a:gd name="T2" fmla="*/ 11611 w 21600"/>
                <a:gd name="T3" fmla="*/ 36790 h 36790"/>
                <a:gd name="T4" fmla="*/ 0 w 21600"/>
                <a:gd name="T5" fmla="*/ 18576 h 36790"/>
              </a:gdLst>
              <a:ahLst/>
              <a:cxnLst>
                <a:cxn ang="0">
                  <a:pos x="T0" y="T1"/>
                </a:cxn>
                <a:cxn ang="0">
                  <a:pos x="T2" y="T3"/>
                </a:cxn>
                <a:cxn ang="0">
                  <a:pos x="T4" y="T5"/>
                </a:cxn>
              </a:cxnLst>
              <a:rect l="0" t="0" r="r" b="b"/>
              <a:pathLst>
                <a:path w="21600" h="36790" fill="none" extrusionOk="0">
                  <a:moveTo>
                    <a:pt x="11022" y="-1"/>
                  </a:moveTo>
                  <a:cubicBezTo>
                    <a:pt x="17579" y="3890"/>
                    <a:pt x="21600" y="10950"/>
                    <a:pt x="21600" y="18576"/>
                  </a:cubicBezTo>
                  <a:cubicBezTo>
                    <a:pt x="21600" y="25954"/>
                    <a:pt x="17833" y="32823"/>
                    <a:pt x="11610" y="36789"/>
                  </a:cubicBezTo>
                </a:path>
                <a:path w="21600" h="36790" stroke="0" extrusionOk="0">
                  <a:moveTo>
                    <a:pt x="11022" y="-1"/>
                  </a:moveTo>
                  <a:cubicBezTo>
                    <a:pt x="17579" y="3890"/>
                    <a:pt x="21600" y="10950"/>
                    <a:pt x="21600" y="18576"/>
                  </a:cubicBezTo>
                  <a:cubicBezTo>
                    <a:pt x="21600" y="25954"/>
                    <a:pt x="17833" y="32823"/>
                    <a:pt x="11610" y="36789"/>
                  </a:cubicBezTo>
                  <a:lnTo>
                    <a:pt x="0" y="18576"/>
                  </a:lnTo>
                  <a:close/>
                </a:path>
              </a:pathLst>
            </a:custGeom>
            <a:noFill/>
            <a:ln w="9525">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0" name="Arc 39"/>
            <p:cNvSpPr>
              <a:spLocks/>
            </p:cNvSpPr>
            <p:nvPr/>
          </p:nvSpPr>
          <p:spPr bwMode="auto">
            <a:xfrm>
              <a:off x="4991100" y="3762375"/>
              <a:ext cx="1885950" cy="2579688"/>
            </a:xfrm>
            <a:custGeom>
              <a:avLst/>
              <a:gdLst>
                <a:gd name="G0" fmla="+- 0 0 0"/>
                <a:gd name="G1" fmla="+- 14764 0 0"/>
                <a:gd name="G2" fmla="+- 21600 0 0"/>
                <a:gd name="T0" fmla="*/ 15766 w 21600"/>
                <a:gd name="T1" fmla="*/ 0 h 29601"/>
                <a:gd name="T2" fmla="*/ 15698 w 21600"/>
                <a:gd name="T3" fmla="*/ 29601 h 29601"/>
                <a:gd name="T4" fmla="*/ 0 w 21600"/>
                <a:gd name="T5" fmla="*/ 14764 h 29601"/>
              </a:gdLst>
              <a:ahLst/>
              <a:cxnLst>
                <a:cxn ang="0">
                  <a:pos x="T0" y="T1"/>
                </a:cxn>
                <a:cxn ang="0">
                  <a:pos x="T2" y="T3"/>
                </a:cxn>
                <a:cxn ang="0">
                  <a:pos x="T4" y="T5"/>
                </a:cxn>
              </a:cxnLst>
              <a:rect l="0" t="0" r="r" b="b"/>
              <a:pathLst>
                <a:path w="21600" h="29601" fill="none" extrusionOk="0">
                  <a:moveTo>
                    <a:pt x="15766" y="-1"/>
                  </a:moveTo>
                  <a:cubicBezTo>
                    <a:pt x="19514" y="4002"/>
                    <a:pt x="21600" y="9280"/>
                    <a:pt x="21600" y="14764"/>
                  </a:cubicBezTo>
                  <a:cubicBezTo>
                    <a:pt x="21600" y="20281"/>
                    <a:pt x="19488" y="25590"/>
                    <a:pt x="15697" y="29600"/>
                  </a:cubicBezTo>
                </a:path>
                <a:path w="21600" h="29601" stroke="0" extrusionOk="0">
                  <a:moveTo>
                    <a:pt x="15766" y="-1"/>
                  </a:moveTo>
                  <a:cubicBezTo>
                    <a:pt x="19514" y="4002"/>
                    <a:pt x="21600" y="9280"/>
                    <a:pt x="21600" y="14764"/>
                  </a:cubicBezTo>
                  <a:cubicBezTo>
                    <a:pt x="21600" y="20281"/>
                    <a:pt x="19488" y="25590"/>
                    <a:pt x="15697" y="29600"/>
                  </a:cubicBezTo>
                  <a:lnTo>
                    <a:pt x="0" y="14764"/>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1" name="Arc 40"/>
            <p:cNvSpPr>
              <a:spLocks/>
            </p:cNvSpPr>
            <p:nvPr/>
          </p:nvSpPr>
          <p:spPr bwMode="auto">
            <a:xfrm>
              <a:off x="5003800" y="5084763"/>
              <a:ext cx="1879600" cy="1408112"/>
            </a:xfrm>
            <a:custGeom>
              <a:avLst/>
              <a:gdLst>
                <a:gd name="G0" fmla="+- 0 0 0"/>
                <a:gd name="G1" fmla="+- 0 0 0"/>
                <a:gd name="G2" fmla="+- 21600 0 0"/>
                <a:gd name="T0" fmla="*/ 20134 w 20134"/>
                <a:gd name="T1" fmla="*/ 7822 h 15115"/>
                <a:gd name="T2" fmla="*/ 15430 w 20134"/>
                <a:gd name="T3" fmla="*/ 15115 h 15115"/>
                <a:gd name="T4" fmla="*/ 0 w 20134"/>
                <a:gd name="T5" fmla="*/ 0 h 15115"/>
              </a:gdLst>
              <a:ahLst/>
              <a:cxnLst>
                <a:cxn ang="0">
                  <a:pos x="T0" y="T1"/>
                </a:cxn>
                <a:cxn ang="0">
                  <a:pos x="T2" y="T3"/>
                </a:cxn>
                <a:cxn ang="0">
                  <a:pos x="T4" y="T5"/>
                </a:cxn>
              </a:cxnLst>
              <a:rect l="0" t="0" r="r" b="b"/>
              <a:pathLst>
                <a:path w="20134" h="15115" fill="none" extrusionOk="0">
                  <a:moveTo>
                    <a:pt x="20133" y="7821"/>
                  </a:moveTo>
                  <a:cubicBezTo>
                    <a:pt x="19075" y="10546"/>
                    <a:pt x="17475" y="13027"/>
                    <a:pt x="15430" y="15115"/>
                  </a:cubicBezTo>
                </a:path>
                <a:path w="20134" h="15115" stroke="0" extrusionOk="0">
                  <a:moveTo>
                    <a:pt x="20133" y="7821"/>
                  </a:moveTo>
                  <a:cubicBezTo>
                    <a:pt x="19075" y="10546"/>
                    <a:pt x="17475" y="13027"/>
                    <a:pt x="15430" y="15115"/>
                  </a:cubicBezTo>
                  <a:lnTo>
                    <a:pt x="0" y="0"/>
                  </a:lnTo>
                  <a:close/>
                </a:path>
              </a:pathLst>
            </a:custGeom>
            <a:noFill/>
            <a:ln w="28575">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2" name="Line 44"/>
            <p:cNvSpPr>
              <a:spLocks noChangeShapeType="1"/>
            </p:cNvSpPr>
            <p:nvPr/>
          </p:nvSpPr>
          <p:spPr bwMode="auto">
            <a:xfrm flipV="1">
              <a:off x="6877050" y="4365625"/>
              <a:ext cx="574675" cy="35877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3" name="Line 45"/>
            <p:cNvSpPr>
              <a:spLocks noChangeShapeType="1"/>
            </p:cNvSpPr>
            <p:nvPr/>
          </p:nvSpPr>
          <p:spPr bwMode="auto">
            <a:xfrm flipV="1">
              <a:off x="6877050" y="4365625"/>
              <a:ext cx="574675" cy="1439863"/>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4" name="Text Box 46"/>
            <p:cNvSpPr txBox="1">
              <a:spLocks noChangeArrowheads="1"/>
            </p:cNvSpPr>
            <p:nvPr/>
          </p:nvSpPr>
          <p:spPr bwMode="auto">
            <a:xfrm>
              <a:off x="7164389" y="3998913"/>
              <a:ext cx="1583600" cy="50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不同相位</a:t>
              </a:r>
            </a:p>
          </p:txBody>
        </p:sp>
      </p:grpSp>
    </p:spTree>
    <p:extLst>
      <p:ext uri="{BB962C8B-B14F-4D97-AF65-F5344CB8AC3E}">
        <p14:creationId xmlns:p14="http://schemas.microsoft.com/office/powerpoint/2010/main" val="18610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7544" y="548680"/>
            <a:ext cx="7764816" cy="4985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200" dirty="0">
                <a:solidFill>
                  <a:srgbClr val="FF0000"/>
                </a:solidFill>
                <a:latin typeface="微软雅黑" panose="020B0503020204020204" pitchFamily="34" charset="-122"/>
                <a:ea typeface="微软雅黑" panose="020B0503020204020204" pitchFamily="34" charset="-122"/>
                <a:cs typeface="Times New Roman" pitchFamily="18" charset="0"/>
              </a:rPr>
              <a:t>菲涅耳</a:t>
            </a:r>
            <a:r>
              <a:rPr lang="zh-CN" altLang="en-US"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Fresnel </a:t>
            </a:r>
            <a:r>
              <a:rPr lang="zh-CN" altLang="en-US"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）双面镜</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Freeform 130" descr="浅色下对角线"/>
          <p:cNvSpPr>
            <a:spLocks/>
          </p:cNvSpPr>
          <p:nvPr/>
        </p:nvSpPr>
        <p:spPr bwMode="auto">
          <a:xfrm>
            <a:off x="2723536" y="1242110"/>
            <a:ext cx="5189538" cy="3889375"/>
          </a:xfrm>
          <a:custGeom>
            <a:avLst/>
            <a:gdLst>
              <a:gd name="T0" fmla="*/ 0 w 3269"/>
              <a:gd name="T1" fmla="*/ 1006 h 2450"/>
              <a:gd name="T2" fmla="*/ 3269 w 3269"/>
              <a:gd name="T3" fmla="*/ 0 h 2450"/>
              <a:gd name="T4" fmla="*/ 3269 w 3269"/>
              <a:gd name="T5" fmla="*/ 2450 h 2450"/>
              <a:gd name="T6" fmla="*/ 366 w 3269"/>
              <a:gd name="T7" fmla="*/ 1407 h 2450"/>
              <a:gd name="T8" fmla="*/ 0 w 3269"/>
              <a:gd name="T9" fmla="*/ 1006 h 2450"/>
            </a:gdLst>
            <a:ahLst/>
            <a:cxnLst>
              <a:cxn ang="0">
                <a:pos x="T0" y="T1"/>
              </a:cxn>
              <a:cxn ang="0">
                <a:pos x="T2" y="T3"/>
              </a:cxn>
              <a:cxn ang="0">
                <a:pos x="T4" y="T5"/>
              </a:cxn>
              <a:cxn ang="0">
                <a:pos x="T6" y="T7"/>
              </a:cxn>
              <a:cxn ang="0">
                <a:pos x="T8" y="T9"/>
              </a:cxn>
            </a:cxnLst>
            <a:rect l="0" t="0" r="r" b="b"/>
            <a:pathLst>
              <a:path w="3269" h="2450">
                <a:moveTo>
                  <a:pt x="0" y="1006"/>
                </a:moveTo>
                <a:lnTo>
                  <a:pt x="3269" y="0"/>
                </a:lnTo>
                <a:lnTo>
                  <a:pt x="3269" y="2450"/>
                </a:lnTo>
                <a:lnTo>
                  <a:pt x="366" y="1407"/>
                </a:lnTo>
                <a:lnTo>
                  <a:pt x="0" y="1006"/>
                </a:lnTo>
                <a:close/>
              </a:path>
            </a:pathLst>
          </a:custGeom>
          <a:pattFill prst="ltDnDiag">
            <a:fgClr>
              <a:srgbClr val="FF0000"/>
            </a:fgClr>
            <a:bgClr>
              <a:sysClr val="window" lastClr="FFFFFF"/>
            </a:bgClr>
          </a:patt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 name="Freeform 132" descr="浅色上对角线"/>
          <p:cNvSpPr>
            <a:spLocks/>
          </p:cNvSpPr>
          <p:nvPr/>
        </p:nvSpPr>
        <p:spPr bwMode="auto">
          <a:xfrm>
            <a:off x="3264874" y="1746935"/>
            <a:ext cx="4648200" cy="3024187"/>
          </a:xfrm>
          <a:custGeom>
            <a:avLst/>
            <a:gdLst>
              <a:gd name="T0" fmla="*/ 0 w 2928"/>
              <a:gd name="T1" fmla="*/ 1072 h 1905"/>
              <a:gd name="T2" fmla="*/ 1113 w 2928"/>
              <a:gd name="T3" fmla="*/ 1587 h 1905"/>
              <a:gd name="T4" fmla="*/ 2928 w 2928"/>
              <a:gd name="T5" fmla="*/ 1905 h 1905"/>
              <a:gd name="T6" fmla="*/ 2928 w 2928"/>
              <a:gd name="T7" fmla="*/ 0 h 1905"/>
              <a:gd name="T8" fmla="*/ 0 w 2928"/>
              <a:gd name="T9" fmla="*/ 1072 h 1905"/>
            </a:gdLst>
            <a:ahLst/>
            <a:cxnLst>
              <a:cxn ang="0">
                <a:pos x="T0" y="T1"/>
              </a:cxn>
              <a:cxn ang="0">
                <a:pos x="T2" y="T3"/>
              </a:cxn>
              <a:cxn ang="0">
                <a:pos x="T4" y="T5"/>
              </a:cxn>
              <a:cxn ang="0">
                <a:pos x="T6" y="T7"/>
              </a:cxn>
              <a:cxn ang="0">
                <a:pos x="T8" y="T9"/>
              </a:cxn>
            </a:cxnLst>
            <a:rect l="0" t="0" r="r" b="b"/>
            <a:pathLst>
              <a:path w="2928" h="1905">
                <a:moveTo>
                  <a:pt x="0" y="1072"/>
                </a:moveTo>
                <a:lnTo>
                  <a:pt x="1113" y="1587"/>
                </a:lnTo>
                <a:lnTo>
                  <a:pt x="2928" y="1905"/>
                </a:lnTo>
                <a:lnTo>
                  <a:pt x="2928" y="0"/>
                </a:lnTo>
                <a:lnTo>
                  <a:pt x="0" y="1072"/>
                </a:lnTo>
                <a:close/>
              </a:path>
            </a:pathLst>
          </a:custGeom>
          <a:pattFill prst="ltUpDiag">
            <a:fgClr>
              <a:srgbClr val="C0504D"/>
            </a:fgClr>
            <a:bgClr>
              <a:sysClr val="window" lastClr="FFFFFF"/>
            </a:bgClr>
          </a:patt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 name="Line 107"/>
          <p:cNvSpPr>
            <a:spLocks noChangeShapeType="1"/>
          </p:cNvSpPr>
          <p:nvPr/>
        </p:nvSpPr>
        <p:spPr bwMode="auto">
          <a:xfrm flipH="1" flipV="1">
            <a:off x="3015636" y="2107297"/>
            <a:ext cx="2016125" cy="215900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8" name="Line 5"/>
          <p:cNvSpPr>
            <a:spLocks noChangeShapeType="1"/>
          </p:cNvSpPr>
          <p:nvPr/>
        </p:nvSpPr>
        <p:spPr bwMode="auto">
          <a:xfrm>
            <a:off x="1648799" y="3447147"/>
            <a:ext cx="6264275"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9" name="Object 66"/>
          <p:cNvGraphicFramePr>
            <a:graphicFrameLocks noChangeAspect="1"/>
          </p:cNvGraphicFramePr>
          <p:nvPr>
            <p:extLst>
              <p:ext uri="{D42A27DB-BD31-4B8C-83A1-F6EECF244321}">
                <p14:modId xmlns:p14="http://schemas.microsoft.com/office/powerpoint/2010/main" val="100207213"/>
              </p:ext>
            </p:extLst>
          </p:nvPr>
        </p:nvGraphicFramePr>
        <p:xfrm>
          <a:off x="1720236" y="2323197"/>
          <a:ext cx="328613" cy="360363"/>
        </p:xfrm>
        <a:graphic>
          <a:graphicData uri="http://schemas.openxmlformats.org/presentationml/2006/ole">
            <mc:AlternateContent xmlns:mc="http://schemas.openxmlformats.org/markup-compatibility/2006">
              <mc:Choice xmlns:v="urn:schemas-microsoft-com:vml" Requires="v">
                <p:oleObj spid="_x0000_s257315" name="Equation" r:id="rId3" imgW="126720" imgH="139680" progId="Equation.DSMT4">
                  <p:embed/>
                </p:oleObj>
              </mc:Choice>
              <mc:Fallback>
                <p:oleObj name="Equation" r:id="rId3"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236" y="2323197"/>
                        <a:ext cx="328613"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69"/>
          <p:cNvGraphicFramePr>
            <a:graphicFrameLocks noChangeAspect="1"/>
          </p:cNvGraphicFramePr>
          <p:nvPr>
            <p:extLst>
              <p:ext uri="{D42A27DB-BD31-4B8C-83A1-F6EECF244321}">
                <p14:modId xmlns:p14="http://schemas.microsoft.com/office/powerpoint/2010/main" val="782921074"/>
              </p:ext>
            </p:extLst>
          </p:nvPr>
        </p:nvGraphicFramePr>
        <p:xfrm>
          <a:off x="1751986" y="1780272"/>
          <a:ext cx="471488" cy="469900"/>
        </p:xfrm>
        <a:graphic>
          <a:graphicData uri="http://schemas.openxmlformats.org/presentationml/2006/ole">
            <mc:AlternateContent xmlns:mc="http://schemas.openxmlformats.org/markup-compatibility/2006">
              <mc:Choice xmlns:v="urn:schemas-microsoft-com:vml" Requires="v">
                <p:oleObj spid="_x0000_s257316" name="Equation" r:id="rId5" imgW="228600" imgH="228600" progId="Equation.DSMT4">
                  <p:embed/>
                </p:oleObj>
              </mc:Choice>
              <mc:Fallback>
                <p:oleObj name="Equation" r:id="rId5" imgW="228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1986" y="1780272"/>
                        <a:ext cx="4714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70"/>
          <p:cNvGraphicFramePr>
            <a:graphicFrameLocks noChangeAspect="1"/>
          </p:cNvGraphicFramePr>
          <p:nvPr>
            <p:extLst>
              <p:ext uri="{D42A27DB-BD31-4B8C-83A1-F6EECF244321}">
                <p14:modId xmlns:p14="http://schemas.microsoft.com/office/powerpoint/2010/main" val="2282259147"/>
              </p:ext>
            </p:extLst>
          </p:nvPr>
        </p:nvGraphicFramePr>
        <p:xfrm>
          <a:off x="4607899" y="4266297"/>
          <a:ext cx="496887" cy="469900"/>
        </p:xfrm>
        <a:graphic>
          <a:graphicData uri="http://schemas.openxmlformats.org/presentationml/2006/ole">
            <mc:AlternateContent xmlns:mc="http://schemas.openxmlformats.org/markup-compatibility/2006">
              <mc:Choice xmlns:v="urn:schemas-microsoft-com:vml" Requires="v">
                <p:oleObj spid="_x0000_s257317" name="Equation" r:id="rId7" imgW="241200" imgH="228600" progId="Equation.DSMT4">
                  <p:embed/>
                </p:oleObj>
              </mc:Choice>
              <mc:Fallback>
                <p:oleObj name="Equation" r:id="rId7" imgW="241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7899" y="4266297"/>
                        <a:ext cx="49688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1"/>
          <p:cNvGraphicFramePr>
            <a:graphicFrameLocks noChangeAspect="1"/>
          </p:cNvGraphicFramePr>
          <p:nvPr>
            <p:extLst>
              <p:ext uri="{D42A27DB-BD31-4B8C-83A1-F6EECF244321}">
                <p14:modId xmlns:p14="http://schemas.microsoft.com/office/powerpoint/2010/main" val="1364221977"/>
              </p:ext>
            </p:extLst>
          </p:nvPr>
        </p:nvGraphicFramePr>
        <p:xfrm>
          <a:off x="1648799" y="2754997"/>
          <a:ext cx="339725" cy="469900"/>
        </p:xfrm>
        <a:graphic>
          <a:graphicData uri="http://schemas.openxmlformats.org/presentationml/2006/ole">
            <mc:AlternateContent xmlns:mc="http://schemas.openxmlformats.org/markup-compatibility/2006">
              <mc:Choice xmlns:v="urn:schemas-microsoft-com:vml" Requires="v">
                <p:oleObj spid="_x0000_s257318" name="Equation" r:id="rId9" imgW="164880" imgH="228600" progId="Equation.DSMT4">
                  <p:embed/>
                </p:oleObj>
              </mc:Choice>
              <mc:Fallback>
                <p:oleObj name="Equation" r:id="rId9" imgW="164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8799" y="2754997"/>
                        <a:ext cx="3397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2"/>
          <p:cNvGraphicFramePr>
            <a:graphicFrameLocks noChangeAspect="1"/>
          </p:cNvGraphicFramePr>
          <p:nvPr>
            <p:extLst>
              <p:ext uri="{D42A27DB-BD31-4B8C-83A1-F6EECF244321}">
                <p14:modId xmlns:p14="http://schemas.microsoft.com/office/powerpoint/2010/main" val="3539789550"/>
              </p:ext>
            </p:extLst>
          </p:nvPr>
        </p:nvGraphicFramePr>
        <p:xfrm>
          <a:off x="1640861" y="3691622"/>
          <a:ext cx="366713" cy="469900"/>
        </p:xfrm>
        <a:graphic>
          <a:graphicData uri="http://schemas.openxmlformats.org/presentationml/2006/ole">
            <mc:AlternateContent xmlns:mc="http://schemas.openxmlformats.org/markup-compatibility/2006">
              <mc:Choice xmlns:v="urn:schemas-microsoft-com:vml" Requires="v">
                <p:oleObj spid="_x0000_s257319" name="Equation" r:id="rId11" imgW="177480" imgH="228600" progId="Equation.DSMT4">
                  <p:embed/>
                </p:oleObj>
              </mc:Choice>
              <mc:Fallback>
                <p:oleObj name="Equation" r:id="rId11" imgW="1774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0861" y="3691622"/>
                        <a:ext cx="3667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3"/>
          <p:cNvGraphicFramePr>
            <a:graphicFrameLocks noChangeAspect="1"/>
          </p:cNvGraphicFramePr>
          <p:nvPr>
            <p:extLst>
              <p:ext uri="{D42A27DB-BD31-4B8C-83A1-F6EECF244321}">
                <p14:modId xmlns:p14="http://schemas.microsoft.com/office/powerpoint/2010/main" val="1275200259"/>
              </p:ext>
            </p:extLst>
          </p:nvPr>
        </p:nvGraphicFramePr>
        <p:xfrm>
          <a:off x="2656861" y="1683435"/>
          <a:ext cx="288925" cy="365125"/>
        </p:xfrm>
        <a:graphic>
          <a:graphicData uri="http://schemas.openxmlformats.org/presentationml/2006/ole">
            <mc:AlternateContent xmlns:mc="http://schemas.openxmlformats.org/markup-compatibility/2006">
              <mc:Choice xmlns:v="urn:schemas-microsoft-com:vml" Requires="v">
                <p:oleObj spid="_x0000_s257320" name="Equation" r:id="rId13" imgW="139680" imgH="177480" progId="Equation.DSMT4">
                  <p:embed/>
                </p:oleObj>
              </mc:Choice>
              <mc:Fallback>
                <p:oleObj name="Equation" r:id="rId13" imgW="1396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6861" y="1683435"/>
                        <a:ext cx="2889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ine 74"/>
          <p:cNvSpPr>
            <a:spLocks noChangeShapeType="1"/>
          </p:cNvSpPr>
          <p:nvPr/>
        </p:nvSpPr>
        <p:spPr bwMode="auto">
          <a:xfrm>
            <a:off x="7913074" y="1024622"/>
            <a:ext cx="0" cy="44672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6" name="Line 81"/>
          <p:cNvSpPr>
            <a:spLocks noChangeShapeType="1"/>
          </p:cNvSpPr>
          <p:nvPr/>
        </p:nvSpPr>
        <p:spPr bwMode="auto">
          <a:xfrm flipV="1">
            <a:off x="2728299" y="1242110"/>
            <a:ext cx="5184775" cy="1584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7" name="Line 82"/>
          <p:cNvSpPr>
            <a:spLocks noChangeShapeType="1"/>
          </p:cNvSpPr>
          <p:nvPr/>
        </p:nvSpPr>
        <p:spPr bwMode="auto">
          <a:xfrm flipV="1">
            <a:off x="3304561" y="1761222"/>
            <a:ext cx="4608513" cy="1655763"/>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8" name="Line 83"/>
          <p:cNvSpPr>
            <a:spLocks noChangeShapeType="1"/>
          </p:cNvSpPr>
          <p:nvPr/>
        </p:nvSpPr>
        <p:spPr bwMode="auto">
          <a:xfrm>
            <a:off x="3304561" y="3474135"/>
            <a:ext cx="4608513" cy="16573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9" name="Line 85"/>
          <p:cNvSpPr>
            <a:spLocks noChangeShapeType="1"/>
          </p:cNvSpPr>
          <p:nvPr/>
        </p:nvSpPr>
        <p:spPr bwMode="auto">
          <a:xfrm>
            <a:off x="5031761" y="4266297"/>
            <a:ext cx="2881313" cy="504825"/>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20" name="Line 88"/>
          <p:cNvSpPr>
            <a:spLocks noChangeShapeType="1"/>
          </p:cNvSpPr>
          <p:nvPr/>
        </p:nvSpPr>
        <p:spPr bwMode="auto">
          <a:xfrm>
            <a:off x="6298586" y="4482197"/>
            <a:ext cx="433388" cy="73025"/>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21" name="Line 89"/>
          <p:cNvSpPr>
            <a:spLocks noChangeShapeType="1"/>
          </p:cNvSpPr>
          <p:nvPr/>
        </p:nvSpPr>
        <p:spPr bwMode="auto">
          <a:xfrm>
            <a:off x="5233374" y="4166285"/>
            <a:ext cx="576262" cy="215900"/>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22" name="Line 77"/>
          <p:cNvSpPr>
            <a:spLocks noChangeShapeType="1"/>
          </p:cNvSpPr>
          <p:nvPr/>
        </p:nvSpPr>
        <p:spPr bwMode="auto">
          <a:xfrm rot="21233228">
            <a:off x="2079011" y="2966135"/>
            <a:ext cx="1162050" cy="574675"/>
          </a:xfrm>
          <a:prstGeom prst="line">
            <a:avLst/>
          </a:prstGeom>
          <a:noFill/>
          <a:ln w="9525">
            <a:solidFill>
              <a:sysClr val="windowText" lastClr="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3" name="Arc 96"/>
          <p:cNvSpPr>
            <a:spLocks/>
          </p:cNvSpPr>
          <p:nvPr/>
        </p:nvSpPr>
        <p:spPr bwMode="auto">
          <a:xfrm rot="15010181">
            <a:off x="1978205" y="2544654"/>
            <a:ext cx="573087" cy="482600"/>
          </a:xfrm>
          <a:custGeom>
            <a:avLst/>
            <a:gdLst>
              <a:gd name="G0" fmla="+- 0 0 0"/>
              <a:gd name="G1" fmla="+- 17897 0 0"/>
              <a:gd name="G2" fmla="+- 21600 0 0"/>
              <a:gd name="T0" fmla="*/ 12093 w 21250"/>
              <a:gd name="T1" fmla="*/ 0 h 17897"/>
              <a:gd name="T2" fmla="*/ 21250 w 21250"/>
              <a:gd name="T3" fmla="*/ 14026 h 17897"/>
              <a:gd name="T4" fmla="*/ 0 w 21250"/>
              <a:gd name="T5" fmla="*/ 17897 h 17897"/>
            </a:gdLst>
            <a:ahLst/>
            <a:cxnLst>
              <a:cxn ang="0">
                <a:pos x="T0" y="T1"/>
              </a:cxn>
              <a:cxn ang="0">
                <a:pos x="T2" y="T3"/>
              </a:cxn>
              <a:cxn ang="0">
                <a:pos x="T4" y="T5"/>
              </a:cxn>
            </a:cxnLst>
            <a:rect l="0" t="0" r="r" b="b"/>
            <a:pathLst>
              <a:path w="21250" h="17897" fill="none" extrusionOk="0">
                <a:moveTo>
                  <a:pt x="12093" y="-1"/>
                </a:moveTo>
                <a:cubicBezTo>
                  <a:pt x="16908" y="3253"/>
                  <a:pt x="20208" y="8309"/>
                  <a:pt x="21250" y="14025"/>
                </a:cubicBezTo>
              </a:path>
              <a:path w="21250" h="17897" stroke="0" extrusionOk="0">
                <a:moveTo>
                  <a:pt x="12093" y="-1"/>
                </a:moveTo>
                <a:cubicBezTo>
                  <a:pt x="16908" y="3253"/>
                  <a:pt x="20208" y="8309"/>
                  <a:pt x="21250" y="14025"/>
                </a:cubicBezTo>
                <a:lnTo>
                  <a:pt x="0" y="17897"/>
                </a:lnTo>
                <a:close/>
              </a:path>
            </a:pathLst>
          </a:custGeom>
          <a:noFill/>
          <a:ln w="9525">
            <a:solidFill>
              <a:srgbClr val="33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24" name="Oval 64"/>
          <p:cNvSpPr>
            <a:spLocks noChangeArrowheads="1"/>
          </p:cNvSpPr>
          <p:nvPr/>
        </p:nvSpPr>
        <p:spPr bwMode="auto">
          <a:xfrm rot="165251">
            <a:off x="1985349" y="2958197"/>
            <a:ext cx="142875" cy="14287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25" name="Line 98"/>
          <p:cNvSpPr>
            <a:spLocks noChangeShapeType="1"/>
          </p:cNvSpPr>
          <p:nvPr/>
        </p:nvSpPr>
        <p:spPr bwMode="auto">
          <a:xfrm rot="21233228" flipH="1">
            <a:off x="2010749" y="2124760"/>
            <a:ext cx="1006475" cy="866775"/>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26" name="Line 31"/>
          <p:cNvSpPr>
            <a:spLocks noChangeShapeType="1"/>
          </p:cNvSpPr>
          <p:nvPr/>
        </p:nvSpPr>
        <p:spPr bwMode="auto">
          <a:xfrm rot="165251">
            <a:off x="2007574" y="3040747"/>
            <a:ext cx="53975" cy="868363"/>
          </a:xfrm>
          <a:prstGeom prst="line">
            <a:avLst/>
          </a:prstGeom>
          <a:noFill/>
          <a:ln w="9525">
            <a:solidFill>
              <a:sysClr val="windowText" lastClr="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7" name="Oval 65"/>
          <p:cNvSpPr>
            <a:spLocks noChangeArrowheads="1"/>
          </p:cNvSpPr>
          <p:nvPr/>
        </p:nvSpPr>
        <p:spPr bwMode="auto">
          <a:xfrm rot="165251">
            <a:off x="1971061" y="3840847"/>
            <a:ext cx="142875" cy="142875"/>
          </a:xfrm>
          <a:prstGeom prst="ellipse">
            <a:avLst/>
          </a:prstGeom>
          <a:solidFill>
            <a:srgbClr val="3333FF"/>
          </a:solidFill>
          <a:ln w="9525">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28" name="Oval 63"/>
          <p:cNvSpPr>
            <a:spLocks noChangeArrowheads="1"/>
          </p:cNvSpPr>
          <p:nvPr/>
        </p:nvSpPr>
        <p:spPr bwMode="auto">
          <a:xfrm rot="165251">
            <a:off x="2925149" y="2010460"/>
            <a:ext cx="142875" cy="142875"/>
          </a:xfrm>
          <a:prstGeom prst="ellipse">
            <a:avLst/>
          </a:prstGeom>
          <a:solidFill>
            <a:sysClr val="windowText" lastClr="000000"/>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9" name="Line 18"/>
          <p:cNvSpPr>
            <a:spLocks noChangeShapeType="1"/>
          </p:cNvSpPr>
          <p:nvPr/>
        </p:nvSpPr>
        <p:spPr bwMode="auto">
          <a:xfrm rot="165251">
            <a:off x="1540849" y="2681972"/>
            <a:ext cx="1728787" cy="720725"/>
          </a:xfrm>
          <a:prstGeom prst="line">
            <a:avLst/>
          </a:prstGeom>
          <a:noFill/>
          <a:ln w="9525">
            <a:solidFill>
              <a:sysClr val="windowText" lastClr="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0" name="Line 26"/>
          <p:cNvSpPr>
            <a:spLocks noChangeShapeType="1"/>
          </p:cNvSpPr>
          <p:nvPr/>
        </p:nvSpPr>
        <p:spPr bwMode="auto">
          <a:xfrm rot="165251" flipH="1">
            <a:off x="2088536" y="2061260"/>
            <a:ext cx="863600" cy="1873250"/>
          </a:xfrm>
          <a:prstGeom prst="line">
            <a:avLst/>
          </a:prstGeom>
          <a:noFill/>
          <a:ln w="9525">
            <a:solidFill>
              <a:srgbClr val="3333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grpSp>
        <p:nvGrpSpPr>
          <p:cNvPr id="31" name="Group 101"/>
          <p:cNvGrpSpPr>
            <a:grpSpLocks/>
          </p:cNvGrpSpPr>
          <p:nvPr/>
        </p:nvGrpSpPr>
        <p:grpSpPr bwMode="auto">
          <a:xfrm rot="-366772">
            <a:off x="3302974" y="3399522"/>
            <a:ext cx="1728787" cy="1150938"/>
            <a:chOff x="1391" y="2378"/>
            <a:chExt cx="1089" cy="725"/>
          </a:xfrm>
        </p:grpSpPr>
        <p:sp>
          <p:nvSpPr>
            <p:cNvPr id="32" name="Line 17"/>
            <p:cNvSpPr>
              <a:spLocks noChangeShapeType="1"/>
            </p:cNvSpPr>
            <p:nvPr/>
          </p:nvSpPr>
          <p:spPr bwMode="auto">
            <a:xfrm rot="532023">
              <a:off x="1391" y="2439"/>
              <a:ext cx="1089" cy="454"/>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3" name="Line 33"/>
            <p:cNvSpPr>
              <a:spLocks noChangeShapeType="1"/>
            </p:cNvSpPr>
            <p:nvPr/>
          </p:nvSpPr>
          <p:spPr bwMode="auto">
            <a:xfrm rot="532023">
              <a:off x="1421" y="2378"/>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4" name="Line 34"/>
            <p:cNvSpPr>
              <a:spLocks noChangeShapeType="1"/>
            </p:cNvSpPr>
            <p:nvPr/>
          </p:nvSpPr>
          <p:spPr bwMode="auto">
            <a:xfrm rot="532023">
              <a:off x="1548" y="2444"/>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5" name="Line 35"/>
            <p:cNvSpPr>
              <a:spLocks noChangeShapeType="1"/>
            </p:cNvSpPr>
            <p:nvPr/>
          </p:nvSpPr>
          <p:spPr bwMode="auto">
            <a:xfrm rot="532023">
              <a:off x="1673" y="2528"/>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6" name="Line 36"/>
            <p:cNvSpPr>
              <a:spLocks noChangeShapeType="1"/>
            </p:cNvSpPr>
            <p:nvPr/>
          </p:nvSpPr>
          <p:spPr bwMode="auto">
            <a:xfrm rot="532023">
              <a:off x="1796" y="2603"/>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7" name="Line 37"/>
            <p:cNvSpPr>
              <a:spLocks noChangeShapeType="1"/>
            </p:cNvSpPr>
            <p:nvPr/>
          </p:nvSpPr>
          <p:spPr bwMode="auto">
            <a:xfrm rot="532023">
              <a:off x="1924" y="2686"/>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8" name="Line 38"/>
            <p:cNvSpPr>
              <a:spLocks noChangeShapeType="1"/>
            </p:cNvSpPr>
            <p:nvPr/>
          </p:nvSpPr>
          <p:spPr bwMode="auto">
            <a:xfrm rot="532023">
              <a:off x="2051" y="2752"/>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9" name="Line 39"/>
            <p:cNvSpPr>
              <a:spLocks noChangeShapeType="1"/>
            </p:cNvSpPr>
            <p:nvPr/>
          </p:nvSpPr>
          <p:spPr bwMode="auto">
            <a:xfrm rot="532023">
              <a:off x="2176" y="2836"/>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0" name="Line 40"/>
            <p:cNvSpPr>
              <a:spLocks noChangeShapeType="1"/>
            </p:cNvSpPr>
            <p:nvPr/>
          </p:nvSpPr>
          <p:spPr bwMode="auto">
            <a:xfrm rot="532023">
              <a:off x="2299" y="2910"/>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1" name="Line 41"/>
            <p:cNvSpPr>
              <a:spLocks noChangeShapeType="1"/>
            </p:cNvSpPr>
            <p:nvPr/>
          </p:nvSpPr>
          <p:spPr bwMode="auto">
            <a:xfrm rot="532023">
              <a:off x="2417" y="2967"/>
              <a:ext cx="46" cy="13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sp>
        <p:nvSpPr>
          <p:cNvPr id="42" name="Line 76"/>
          <p:cNvSpPr>
            <a:spLocks noChangeShapeType="1"/>
          </p:cNvSpPr>
          <p:nvPr/>
        </p:nvSpPr>
        <p:spPr bwMode="auto">
          <a:xfrm rot="21233228" flipV="1">
            <a:off x="1998049" y="3497947"/>
            <a:ext cx="1322387" cy="341313"/>
          </a:xfrm>
          <a:prstGeom prst="line">
            <a:avLst/>
          </a:prstGeom>
          <a:noFill/>
          <a:ln w="9525">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3" name="Line 7"/>
          <p:cNvSpPr>
            <a:spLocks noChangeShapeType="1"/>
          </p:cNvSpPr>
          <p:nvPr/>
        </p:nvSpPr>
        <p:spPr bwMode="auto">
          <a:xfrm rot="1174757" flipH="1" flipV="1">
            <a:off x="1826599" y="2413685"/>
            <a:ext cx="1655762" cy="79216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4" name="Line 49"/>
          <p:cNvSpPr>
            <a:spLocks noChangeShapeType="1"/>
          </p:cNvSpPr>
          <p:nvPr/>
        </p:nvSpPr>
        <p:spPr bwMode="auto">
          <a:xfrm rot="165251">
            <a:off x="3252174" y="3434447"/>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5" name="Line 50"/>
          <p:cNvSpPr>
            <a:spLocks noChangeShapeType="1"/>
          </p:cNvSpPr>
          <p:nvPr/>
        </p:nvSpPr>
        <p:spPr bwMode="auto">
          <a:xfrm rot="165251">
            <a:off x="2018686" y="2177147"/>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6" name="Line 51"/>
          <p:cNvSpPr>
            <a:spLocks noChangeShapeType="1"/>
          </p:cNvSpPr>
          <p:nvPr/>
        </p:nvSpPr>
        <p:spPr bwMode="auto">
          <a:xfrm rot="165251">
            <a:off x="2223474" y="2402572"/>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7" name="Line 52"/>
          <p:cNvSpPr>
            <a:spLocks noChangeShapeType="1"/>
          </p:cNvSpPr>
          <p:nvPr/>
        </p:nvSpPr>
        <p:spPr bwMode="auto">
          <a:xfrm rot="165251">
            <a:off x="2429849" y="2586722"/>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8" name="Line 53"/>
          <p:cNvSpPr>
            <a:spLocks noChangeShapeType="1"/>
          </p:cNvSpPr>
          <p:nvPr/>
        </p:nvSpPr>
        <p:spPr bwMode="auto">
          <a:xfrm rot="165251">
            <a:off x="2645749" y="2824847"/>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9" name="Line 54"/>
          <p:cNvSpPr>
            <a:spLocks noChangeShapeType="1"/>
          </p:cNvSpPr>
          <p:nvPr/>
        </p:nvSpPr>
        <p:spPr bwMode="auto">
          <a:xfrm rot="165251">
            <a:off x="2748936" y="2912160"/>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0" name="Line 55"/>
          <p:cNvSpPr>
            <a:spLocks noChangeShapeType="1"/>
          </p:cNvSpPr>
          <p:nvPr/>
        </p:nvSpPr>
        <p:spPr bwMode="auto">
          <a:xfrm rot="165251">
            <a:off x="2844186" y="3010585"/>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1" name="Line 56"/>
          <p:cNvSpPr>
            <a:spLocks noChangeShapeType="1"/>
          </p:cNvSpPr>
          <p:nvPr/>
        </p:nvSpPr>
        <p:spPr bwMode="auto">
          <a:xfrm rot="165251">
            <a:off x="3050561" y="3221722"/>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2" name="Line 57"/>
          <p:cNvSpPr>
            <a:spLocks noChangeShapeType="1"/>
          </p:cNvSpPr>
          <p:nvPr/>
        </p:nvSpPr>
        <p:spPr bwMode="auto">
          <a:xfrm rot="165251">
            <a:off x="2128224" y="2312085"/>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3" name="Line 58"/>
          <p:cNvSpPr>
            <a:spLocks noChangeShapeType="1"/>
          </p:cNvSpPr>
          <p:nvPr/>
        </p:nvSpPr>
        <p:spPr bwMode="auto">
          <a:xfrm rot="165251">
            <a:off x="2336186" y="2496235"/>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4" name="Line 59"/>
          <p:cNvSpPr>
            <a:spLocks noChangeShapeType="1"/>
          </p:cNvSpPr>
          <p:nvPr/>
        </p:nvSpPr>
        <p:spPr bwMode="auto">
          <a:xfrm rot="165251">
            <a:off x="2540974" y="2721660"/>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5" name="Line 61"/>
          <p:cNvSpPr>
            <a:spLocks noChangeShapeType="1"/>
          </p:cNvSpPr>
          <p:nvPr/>
        </p:nvSpPr>
        <p:spPr bwMode="auto">
          <a:xfrm rot="165251">
            <a:off x="2955311" y="3145522"/>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6" name="Line 62"/>
          <p:cNvSpPr>
            <a:spLocks noChangeShapeType="1"/>
          </p:cNvSpPr>
          <p:nvPr/>
        </p:nvSpPr>
        <p:spPr bwMode="auto">
          <a:xfrm rot="165251">
            <a:off x="3145811" y="3328085"/>
            <a:ext cx="0" cy="215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7" name="Line 75"/>
          <p:cNvSpPr>
            <a:spLocks noChangeShapeType="1"/>
          </p:cNvSpPr>
          <p:nvPr/>
        </p:nvSpPr>
        <p:spPr bwMode="auto">
          <a:xfrm rot="21233228">
            <a:off x="3041036" y="2058085"/>
            <a:ext cx="190500" cy="14128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58" name="Line 79"/>
          <p:cNvSpPr>
            <a:spLocks noChangeShapeType="1"/>
          </p:cNvSpPr>
          <p:nvPr/>
        </p:nvSpPr>
        <p:spPr bwMode="auto">
          <a:xfrm rot="21233228" flipV="1">
            <a:off x="2048849" y="2859772"/>
            <a:ext cx="719137" cy="144463"/>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59" name="Line 80"/>
          <p:cNvSpPr>
            <a:spLocks noChangeShapeType="1"/>
          </p:cNvSpPr>
          <p:nvPr/>
        </p:nvSpPr>
        <p:spPr bwMode="auto">
          <a:xfrm rot="21233228" flipH="1">
            <a:off x="2718774" y="2088247"/>
            <a:ext cx="288925" cy="7207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0" name="Line 90"/>
          <p:cNvSpPr>
            <a:spLocks noChangeShapeType="1"/>
          </p:cNvSpPr>
          <p:nvPr/>
        </p:nvSpPr>
        <p:spPr bwMode="auto">
          <a:xfrm rot="21233228" flipV="1">
            <a:off x="5063511" y="2608947"/>
            <a:ext cx="576263" cy="144463"/>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1" name="Line 91"/>
          <p:cNvSpPr>
            <a:spLocks noChangeShapeType="1"/>
          </p:cNvSpPr>
          <p:nvPr/>
        </p:nvSpPr>
        <p:spPr bwMode="auto">
          <a:xfrm rot="21233228" flipV="1">
            <a:off x="4020524" y="2243822"/>
            <a:ext cx="788987" cy="146050"/>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2" name="Line 92"/>
          <p:cNvSpPr>
            <a:spLocks noChangeShapeType="1"/>
          </p:cNvSpPr>
          <p:nvPr/>
        </p:nvSpPr>
        <p:spPr bwMode="auto">
          <a:xfrm rot="21233228">
            <a:off x="3736361" y="2835960"/>
            <a:ext cx="474663" cy="609600"/>
          </a:xfrm>
          <a:prstGeom prst="line">
            <a:avLst/>
          </a:prstGeom>
          <a:noFill/>
          <a:ln w="9525">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3" name="Line 93"/>
          <p:cNvSpPr>
            <a:spLocks noChangeShapeType="1"/>
          </p:cNvSpPr>
          <p:nvPr/>
        </p:nvSpPr>
        <p:spPr bwMode="auto">
          <a:xfrm rot="21233228">
            <a:off x="3075961" y="2351772"/>
            <a:ext cx="73025" cy="647700"/>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4" name="Line 94"/>
          <p:cNvSpPr>
            <a:spLocks noChangeShapeType="1"/>
          </p:cNvSpPr>
          <p:nvPr/>
        </p:nvSpPr>
        <p:spPr bwMode="auto">
          <a:xfrm rot="21233228" flipH="1">
            <a:off x="2794974" y="2304147"/>
            <a:ext cx="142875" cy="360363"/>
          </a:xfrm>
          <a:prstGeom prst="line">
            <a:avLst/>
          </a:prstGeom>
          <a:noFill/>
          <a:ln w="95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graphicFrame>
        <p:nvGraphicFramePr>
          <p:cNvPr id="65" name="Object 95"/>
          <p:cNvGraphicFramePr>
            <a:graphicFrameLocks noChangeAspect="1"/>
          </p:cNvGraphicFramePr>
          <p:nvPr>
            <p:extLst>
              <p:ext uri="{D42A27DB-BD31-4B8C-83A1-F6EECF244321}">
                <p14:modId xmlns:p14="http://schemas.microsoft.com/office/powerpoint/2010/main" val="3190388335"/>
              </p:ext>
            </p:extLst>
          </p:nvPr>
        </p:nvGraphicFramePr>
        <p:xfrm>
          <a:off x="2194899" y="3201085"/>
          <a:ext cx="496887" cy="434975"/>
        </p:xfrm>
        <a:graphic>
          <a:graphicData uri="http://schemas.openxmlformats.org/presentationml/2006/ole">
            <mc:AlternateContent xmlns:mc="http://schemas.openxmlformats.org/markup-compatibility/2006">
              <mc:Choice xmlns:v="urn:schemas-microsoft-com:vml" Requires="v">
                <p:oleObj spid="_x0000_s257321" name="Equation" r:id="rId15" imgW="203040" imgH="177480" progId="Equation.DSMT4">
                  <p:embed/>
                </p:oleObj>
              </mc:Choice>
              <mc:Fallback>
                <p:oleObj name="Equation" r:id="rId15" imgW="20304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94899" y="3201085"/>
                        <a:ext cx="4968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 name="Line 106"/>
          <p:cNvSpPr>
            <a:spLocks noChangeShapeType="1"/>
          </p:cNvSpPr>
          <p:nvPr/>
        </p:nvSpPr>
        <p:spPr bwMode="auto">
          <a:xfrm flipH="1" flipV="1">
            <a:off x="2080599" y="3907522"/>
            <a:ext cx="2951162" cy="358775"/>
          </a:xfrm>
          <a:prstGeom prst="line">
            <a:avLst/>
          </a:prstGeom>
          <a:noFill/>
          <a:ln w="9525">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graphicFrame>
        <p:nvGraphicFramePr>
          <p:cNvPr id="67" name="Object 108"/>
          <p:cNvGraphicFramePr>
            <a:graphicFrameLocks noChangeAspect="1"/>
          </p:cNvGraphicFramePr>
          <p:nvPr>
            <p:extLst>
              <p:ext uri="{D42A27DB-BD31-4B8C-83A1-F6EECF244321}">
                <p14:modId xmlns:p14="http://schemas.microsoft.com/office/powerpoint/2010/main" val="2577023794"/>
              </p:ext>
            </p:extLst>
          </p:nvPr>
        </p:nvGraphicFramePr>
        <p:xfrm>
          <a:off x="3233124" y="2754997"/>
          <a:ext cx="279400" cy="311150"/>
        </p:xfrm>
        <a:graphic>
          <a:graphicData uri="http://schemas.openxmlformats.org/presentationml/2006/ole">
            <mc:AlternateContent xmlns:mc="http://schemas.openxmlformats.org/markup-compatibility/2006">
              <mc:Choice xmlns:v="urn:schemas-microsoft-com:vml" Requires="v">
                <p:oleObj spid="_x0000_s257322" name="Equation" r:id="rId17" imgW="114120" imgH="126720" progId="Equation.DSMT4">
                  <p:embed/>
                </p:oleObj>
              </mc:Choice>
              <mc:Fallback>
                <p:oleObj name="Equation" r:id="rId17" imgW="114120" imgH="12672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33124" y="2754997"/>
                        <a:ext cx="279400"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109"/>
          <p:cNvGraphicFramePr>
            <a:graphicFrameLocks noChangeAspect="1"/>
          </p:cNvGraphicFramePr>
          <p:nvPr>
            <p:extLst>
              <p:ext uri="{D42A27DB-BD31-4B8C-83A1-F6EECF244321}">
                <p14:modId xmlns:p14="http://schemas.microsoft.com/office/powerpoint/2010/main" val="3121295087"/>
              </p:ext>
            </p:extLst>
          </p:nvPr>
        </p:nvGraphicFramePr>
        <p:xfrm>
          <a:off x="3134699" y="3475722"/>
          <a:ext cx="314325" cy="365125"/>
        </p:xfrm>
        <a:graphic>
          <a:graphicData uri="http://schemas.openxmlformats.org/presentationml/2006/ole">
            <mc:AlternateContent xmlns:mc="http://schemas.openxmlformats.org/markup-compatibility/2006">
              <mc:Choice xmlns:v="urn:schemas-microsoft-com:vml" Requires="v">
                <p:oleObj spid="_x0000_s257323" name="Equation" r:id="rId19" imgW="152280" imgH="177480" progId="Equation.DSMT4">
                  <p:embed/>
                </p:oleObj>
              </mc:Choice>
              <mc:Fallback>
                <p:oleObj name="Equation" r:id="rId19" imgW="15228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34699" y="3475722"/>
                        <a:ext cx="314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 name="Arc 110"/>
          <p:cNvSpPr>
            <a:spLocks/>
          </p:cNvSpPr>
          <p:nvPr/>
        </p:nvSpPr>
        <p:spPr bwMode="auto">
          <a:xfrm rot="12956649">
            <a:off x="2598124" y="3259822"/>
            <a:ext cx="565150" cy="465138"/>
          </a:xfrm>
          <a:custGeom>
            <a:avLst/>
            <a:gdLst>
              <a:gd name="G0" fmla="+- 0 0 0"/>
              <a:gd name="G1" fmla="+- 17277 0 0"/>
              <a:gd name="G2" fmla="+- 21600 0 0"/>
              <a:gd name="T0" fmla="*/ 12963 w 20956"/>
              <a:gd name="T1" fmla="*/ 0 h 17277"/>
              <a:gd name="T2" fmla="*/ 20956 w 20956"/>
              <a:gd name="T3" fmla="*/ 12040 h 17277"/>
              <a:gd name="T4" fmla="*/ 0 w 20956"/>
              <a:gd name="T5" fmla="*/ 17277 h 17277"/>
            </a:gdLst>
            <a:ahLst/>
            <a:cxnLst>
              <a:cxn ang="0">
                <a:pos x="T0" y="T1"/>
              </a:cxn>
              <a:cxn ang="0">
                <a:pos x="T2" y="T3"/>
              </a:cxn>
              <a:cxn ang="0">
                <a:pos x="T4" y="T5"/>
              </a:cxn>
            </a:cxnLst>
            <a:rect l="0" t="0" r="r" b="b"/>
            <a:pathLst>
              <a:path w="20956" h="17277" fill="none" extrusionOk="0">
                <a:moveTo>
                  <a:pt x="12963" y="-1"/>
                </a:moveTo>
                <a:cubicBezTo>
                  <a:pt x="16930" y="2976"/>
                  <a:pt x="19752" y="7227"/>
                  <a:pt x="20955" y="12040"/>
                </a:cubicBezTo>
              </a:path>
              <a:path w="20956" h="17277" stroke="0" extrusionOk="0">
                <a:moveTo>
                  <a:pt x="12963" y="-1"/>
                </a:moveTo>
                <a:cubicBezTo>
                  <a:pt x="16930" y="2976"/>
                  <a:pt x="19752" y="7227"/>
                  <a:pt x="20955" y="12040"/>
                </a:cubicBezTo>
                <a:lnTo>
                  <a:pt x="0" y="17277"/>
                </a:lnTo>
                <a:close/>
              </a:path>
            </a:pathLst>
          </a:custGeom>
          <a:noFill/>
          <a:ln w="9525">
            <a:solidFill>
              <a:srgbClr val="3366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70" name="Line 111"/>
          <p:cNvSpPr>
            <a:spLocks noChangeShapeType="1"/>
          </p:cNvSpPr>
          <p:nvPr/>
        </p:nvSpPr>
        <p:spPr bwMode="auto">
          <a:xfrm>
            <a:off x="7913074" y="1746935"/>
            <a:ext cx="0" cy="3024187"/>
          </a:xfrm>
          <a:prstGeom prst="line">
            <a:avLst/>
          </a:prstGeom>
          <a:noFill/>
          <a:ln w="571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1" name="Text Box 112"/>
          <p:cNvSpPr txBox="1">
            <a:spLocks noChangeArrowheads="1"/>
          </p:cNvSpPr>
          <p:nvPr/>
        </p:nvSpPr>
        <p:spPr bwMode="auto">
          <a:xfrm>
            <a:off x="7996896" y="1256591"/>
            <a:ext cx="492443"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algn="l" fontAlgn="auto">
              <a:spcBef>
                <a:spcPts val="0"/>
              </a:spcBef>
              <a:spcAft>
                <a:spcPts val="0"/>
              </a:spcAft>
            </a:pPr>
            <a:r>
              <a:rPr lang="zh-CN" altLang="en-US" dirty="0">
                <a:solidFill>
                  <a:prstClr val="black"/>
                </a:solidFill>
                <a:latin typeface="微软雅黑" panose="020B0503020204020204" pitchFamily="34" charset="-122"/>
                <a:ea typeface="微软雅黑" panose="020B0503020204020204" pitchFamily="34" charset="-122"/>
              </a:rPr>
              <a:t>重叠区域出现等距的平行干涉条纹</a:t>
            </a:r>
          </a:p>
        </p:txBody>
      </p:sp>
      <p:graphicFrame>
        <p:nvGraphicFramePr>
          <p:cNvPr id="72" name="Object 113"/>
          <p:cNvGraphicFramePr>
            <a:graphicFrameLocks noChangeAspect="1"/>
          </p:cNvGraphicFramePr>
          <p:nvPr>
            <p:extLst>
              <p:ext uri="{D42A27DB-BD31-4B8C-83A1-F6EECF244321}">
                <p14:modId xmlns:p14="http://schemas.microsoft.com/office/powerpoint/2010/main" val="2558871818"/>
              </p:ext>
            </p:extLst>
          </p:nvPr>
        </p:nvGraphicFramePr>
        <p:xfrm>
          <a:off x="2872761" y="2808853"/>
          <a:ext cx="360363" cy="328612"/>
        </p:xfrm>
        <a:graphic>
          <a:graphicData uri="http://schemas.openxmlformats.org/presentationml/2006/ole">
            <mc:AlternateContent xmlns:mc="http://schemas.openxmlformats.org/markup-compatibility/2006">
              <mc:Choice xmlns:v="urn:schemas-microsoft-com:vml" Requires="v">
                <p:oleObj spid="_x0000_s257324" name="Equation" r:id="rId21" imgW="152280" imgH="139680" progId="Equation.DSMT4">
                  <p:embed/>
                </p:oleObj>
              </mc:Choice>
              <mc:Fallback>
                <p:oleObj name="Equation" r:id="rId21" imgW="15228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72761" y="2808853"/>
                        <a:ext cx="36036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 name="Text Box 114"/>
          <p:cNvSpPr txBox="1">
            <a:spLocks noChangeArrowheads="1"/>
          </p:cNvSpPr>
          <p:nvPr/>
        </p:nvSpPr>
        <p:spPr bwMode="auto">
          <a:xfrm>
            <a:off x="999511" y="5307255"/>
            <a:ext cx="64299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由图可见</a:t>
            </a:r>
            <a:r>
              <a:rPr lang="zh-CN" altLang="en-US" sz="1800" dirty="0">
                <a:solidFill>
                  <a:prstClr val="black"/>
                </a:solidFill>
                <a:latin typeface="Calibri"/>
              </a:rPr>
              <a:t>，</a:t>
            </a:r>
            <a:r>
              <a:rPr lang="zh-CN" altLang="en-US" sz="1800" dirty="0">
                <a:solidFill>
                  <a:prstClr val="black"/>
                </a:solidFill>
                <a:latin typeface="Times New Roman" pitchFamily="18" charset="0"/>
              </a:rPr>
              <a:t>∠</a:t>
            </a:r>
            <a:r>
              <a:rPr lang="en-US" altLang="zh-CN" sz="1800" i="1" dirty="0">
                <a:solidFill>
                  <a:prstClr val="black"/>
                </a:solidFill>
                <a:latin typeface="Times New Roman" pitchFamily="18" charset="0"/>
              </a:rPr>
              <a:t>S</a:t>
            </a:r>
            <a:r>
              <a:rPr lang="en-US" altLang="zh-CN" sz="1800" baseline="-25000" dirty="0">
                <a:solidFill>
                  <a:prstClr val="black"/>
                </a:solidFill>
                <a:latin typeface="Times New Roman" pitchFamily="18" charset="0"/>
              </a:rPr>
              <a:t>1</a:t>
            </a:r>
            <a:r>
              <a:rPr lang="en-US" altLang="zh-CN" sz="1800" i="1" dirty="0">
                <a:solidFill>
                  <a:prstClr val="black"/>
                </a:solidFill>
                <a:latin typeface="Times New Roman" pitchFamily="18" charset="0"/>
              </a:rPr>
              <a:t>OS</a:t>
            </a:r>
            <a:r>
              <a:rPr lang="zh-CN" altLang="en-US" sz="1800" dirty="0">
                <a:solidFill>
                  <a:prstClr val="black"/>
                </a:solidFill>
                <a:latin typeface="Times New Roman" pitchFamily="18" charset="0"/>
              </a:rPr>
              <a:t>＝</a:t>
            </a:r>
            <a:r>
              <a:rPr lang="en-US" altLang="zh-CN" sz="1800" dirty="0">
                <a:solidFill>
                  <a:prstClr val="black"/>
                </a:solidFill>
                <a:latin typeface="Times New Roman" pitchFamily="18" charset="0"/>
              </a:rPr>
              <a:t>2</a:t>
            </a:r>
            <a:r>
              <a:rPr lang="en-US" altLang="zh-CN" sz="1800" i="1" dirty="0">
                <a:solidFill>
                  <a:prstClr val="black"/>
                </a:solidFill>
                <a:latin typeface="Times New Roman" pitchFamily="18" charset="0"/>
              </a:rPr>
              <a:t>α</a:t>
            </a:r>
            <a:r>
              <a:rPr lang="zh-CN" altLang="en-US" sz="1800" dirty="0">
                <a:solidFill>
                  <a:prstClr val="black"/>
                </a:solidFill>
                <a:latin typeface="Times New Roman" pitchFamily="18" charset="0"/>
              </a:rPr>
              <a:t>， </a:t>
            </a:r>
            <a:r>
              <a:rPr lang="zh-CN" altLang="en-US" sz="1800" dirty="0">
                <a:solidFill>
                  <a:prstClr val="black"/>
                </a:solidFill>
                <a:latin typeface="Calibri"/>
              </a:rPr>
              <a:t>∠ </a:t>
            </a:r>
            <a:r>
              <a:rPr lang="en-US" altLang="zh-CN" sz="1800" i="1" dirty="0">
                <a:solidFill>
                  <a:prstClr val="black"/>
                </a:solidFill>
                <a:latin typeface="Times New Roman" pitchFamily="18" charset="0"/>
              </a:rPr>
              <a:t>S</a:t>
            </a:r>
            <a:r>
              <a:rPr lang="en-US" altLang="zh-CN" sz="1800" baseline="-25000" dirty="0">
                <a:solidFill>
                  <a:prstClr val="black"/>
                </a:solidFill>
                <a:latin typeface="Times New Roman" pitchFamily="18" charset="0"/>
              </a:rPr>
              <a:t>2</a:t>
            </a:r>
            <a:r>
              <a:rPr lang="en-US" altLang="zh-CN" sz="1800" i="1" dirty="0">
                <a:solidFill>
                  <a:prstClr val="black"/>
                </a:solidFill>
                <a:latin typeface="Times New Roman" pitchFamily="18" charset="0"/>
              </a:rPr>
              <a:t>OS</a:t>
            </a:r>
            <a:r>
              <a:rPr lang="zh-CN" altLang="en-US" sz="1800" dirty="0">
                <a:solidFill>
                  <a:prstClr val="black"/>
                </a:solidFill>
                <a:latin typeface="Times New Roman" pitchFamily="18" charset="0"/>
              </a:rPr>
              <a:t>＝</a:t>
            </a:r>
            <a:r>
              <a:rPr lang="en-US" altLang="zh-CN" sz="1800" dirty="0">
                <a:solidFill>
                  <a:prstClr val="black"/>
                </a:solidFill>
                <a:latin typeface="Times New Roman" pitchFamily="18" charset="0"/>
              </a:rPr>
              <a:t>2</a:t>
            </a:r>
            <a:r>
              <a:rPr lang="en-US" altLang="zh-CN" sz="1800" i="1" dirty="0">
                <a:solidFill>
                  <a:prstClr val="black"/>
                </a:solidFill>
                <a:latin typeface="Times New Roman" pitchFamily="18" charset="0"/>
              </a:rPr>
              <a:t>α</a:t>
            </a:r>
            <a:r>
              <a:rPr lang="zh-CN" altLang="en-US" sz="1800" dirty="0">
                <a:solidFill>
                  <a:prstClr val="black"/>
                </a:solidFill>
                <a:latin typeface="Times New Roman" pitchFamily="18" charset="0"/>
              </a:rPr>
              <a:t>＋</a:t>
            </a:r>
            <a:r>
              <a:rPr lang="en-US" altLang="zh-CN" sz="1800" dirty="0">
                <a:solidFill>
                  <a:prstClr val="black"/>
                </a:solidFill>
                <a:latin typeface="Times New Roman" pitchFamily="18" charset="0"/>
              </a:rPr>
              <a:t>2</a:t>
            </a:r>
            <a:r>
              <a:rPr lang="en-US" altLang="zh-CN" sz="1800" i="1" dirty="0">
                <a:solidFill>
                  <a:prstClr val="black"/>
                </a:solidFill>
                <a:latin typeface="Times New Roman" pitchFamily="18" charset="0"/>
              </a:rPr>
              <a:t>ε</a:t>
            </a:r>
            <a:r>
              <a:rPr lang="zh-CN" altLang="en-US" sz="1800" dirty="0">
                <a:solidFill>
                  <a:prstClr val="black"/>
                </a:solidFill>
                <a:latin typeface="Times New Roman" pitchFamily="18" charset="0"/>
              </a:rPr>
              <a:t>，</a:t>
            </a:r>
            <a:r>
              <a:rPr lang="zh-CN" altLang="en-US" sz="1800" dirty="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rPr>
              <a:t>所以</a:t>
            </a:r>
            <a:r>
              <a:rPr lang="zh-CN" altLang="en-US" sz="1800" dirty="0">
                <a:solidFill>
                  <a:prstClr val="black"/>
                </a:solidFill>
                <a:latin typeface="Calibri"/>
              </a:rPr>
              <a:t>∠ </a:t>
            </a:r>
            <a:r>
              <a:rPr lang="en-US" altLang="zh-CN" sz="1800" i="1" dirty="0">
                <a:solidFill>
                  <a:prstClr val="black"/>
                </a:solidFill>
                <a:latin typeface="Times New Roman" pitchFamily="18" charset="0"/>
              </a:rPr>
              <a:t>S</a:t>
            </a:r>
            <a:r>
              <a:rPr lang="en-US" altLang="zh-CN" sz="1800" baseline="-25000" dirty="0">
                <a:solidFill>
                  <a:prstClr val="black"/>
                </a:solidFill>
                <a:latin typeface="Times New Roman" pitchFamily="18" charset="0"/>
              </a:rPr>
              <a:t>1</a:t>
            </a:r>
            <a:r>
              <a:rPr lang="en-US" altLang="zh-CN" sz="1800" i="1" dirty="0">
                <a:solidFill>
                  <a:prstClr val="black"/>
                </a:solidFill>
                <a:latin typeface="Times New Roman" pitchFamily="18" charset="0"/>
              </a:rPr>
              <a:t>OS</a:t>
            </a:r>
            <a:r>
              <a:rPr lang="en-US" altLang="zh-CN" sz="1800" baseline="-25000" dirty="0">
                <a:solidFill>
                  <a:prstClr val="black"/>
                </a:solidFill>
                <a:latin typeface="Times New Roman" pitchFamily="18" charset="0"/>
              </a:rPr>
              <a:t>2</a:t>
            </a:r>
            <a:r>
              <a:rPr lang="zh-CN" altLang="en-US" sz="1800" dirty="0">
                <a:solidFill>
                  <a:prstClr val="black"/>
                </a:solidFill>
                <a:latin typeface="Times New Roman" pitchFamily="18" charset="0"/>
              </a:rPr>
              <a:t>＝</a:t>
            </a:r>
            <a:r>
              <a:rPr lang="en-US" altLang="zh-CN" sz="1800" dirty="0">
                <a:solidFill>
                  <a:prstClr val="black"/>
                </a:solidFill>
                <a:latin typeface="Times New Roman" pitchFamily="18" charset="0"/>
              </a:rPr>
              <a:t>2</a:t>
            </a:r>
            <a:r>
              <a:rPr lang="en-US" altLang="zh-CN" sz="1800" i="1" dirty="0">
                <a:solidFill>
                  <a:prstClr val="black"/>
                </a:solidFill>
                <a:latin typeface="Times New Roman" pitchFamily="18" charset="0"/>
              </a:rPr>
              <a:t>ε</a:t>
            </a:r>
          </a:p>
        </p:txBody>
      </p:sp>
      <p:sp>
        <p:nvSpPr>
          <p:cNvPr id="74" name="Text Box 115"/>
          <p:cNvSpPr txBox="1">
            <a:spLocks noChangeArrowheads="1"/>
          </p:cNvSpPr>
          <p:nvPr/>
        </p:nvSpPr>
        <p:spPr bwMode="auto">
          <a:xfrm>
            <a:off x="275062" y="1029584"/>
            <a:ext cx="73100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两反射镜面间夹角</a:t>
            </a:r>
            <a:r>
              <a:rPr lang="en-US" altLang="zh-CN"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ε</a:t>
            </a: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（很小的角度），光源到两镜面交线距离为</a:t>
            </a:r>
            <a:r>
              <a:rPr lang="en-US" altLang="zh-CN"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r</a:t>
            </a:r>
          </a:p>
        </p:txBody>
      </p:sp>
      <p:graphicFrame>
        <p:nvGraphicFramePr>
          <p:cNvPr id="75" name="Object 116"/>
          <p:cNvGraphicFramePr>
            <a:graphicFrameLocks noChangeAspect="1"/>
          </p:cNvGraphicFramePr>
          <p:nvPr>
            <p:extLst>
              <p:ext uri="{D42A27DB-BD31-4B8C-83A1-F6EECF244321}">
                <p14:modId xmlns:p14="http://schemas.microsoft.com/office/powerpoint/2010/main" val="2299763161"/>
              </p:ext>
            </p:extLst>
          </p:nvPr>
        </p:nvGraphicFramePr>
        <p:xfrm>
          <a:off x="1188219" y="5741219"/>
          <a:ext cx="2879725" cy="431800"/>
        </p:xfrm>
        <a:graphic>
          <a:graphicData uri="http://schemas.openxmlformats.org/presentationml/2006/ole">
            <mc:AlternateContent xmlns:mc="http://schemas.openxmlformats.org/markup-compatibility/2006">
              <mc:Choice xmlns:v="urn:schemas-microsoft-com:vml" Requires="v">
                <p:oleObj spid="_x0000_s257325" name="Equation" r:id="rId23" imgW="1523880" imgH="228600" progId="Equation.DSMT4">
                  <p:embed/>
                </p:oleObj>
              </mc:Choice>
              <mc:Fallback>
                <p:oleObj name="Equation" r:id="rId23" imgW="1523880" imgH="228600" progId="Equation.DSMT4">
                  <p:embed/>
                  <p:pic>
                    <p:nvPicPr>
                      <p:cNvPr id="0" name=""/>
                      <p:cNvPicPr>
                        <a:picLocks noChangeAspect="1" noChangeArrowheads="1"/>
                      </p:cNvPicPr>
                      <p:nvPr/>
                    </p:nvPicPr>
                    <p:blipFill>
                      <a:blip r:embed="rId24"/>
                      <a:srcRect/>
                      <a:stretch>
                        <a:fillRect/>
                      </a:stretch>
                    </p:blipFill>
                    <p:spPr bwMode="auto">
                      <a:xfrm>
                        <a:off x="1188219" y="5741219"/>
                        <a:ext cx="287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117"/>
          <p:cNvGraphicFramePr>
            <a:graphicFrameLocks noChangeAspect="1"/>
          </p:cNvGraphicFramePr>
          <p:nvPr>
            <p:extLst>
              <p:ext uri="{D42A27DB-BD31-4B8C-83A1-F6EECF244321}">
                <p14:modId xmlns:p14="http://schemas.microsoft.com/office/powerpoint/2010/main" val="3124419691"/>
              </p:ext>
            </p:extLst>
          </p:nvPr>
        </p:nvGraphicFramePr>
        <p:xfrm>
          <a:off x="4407874" y="5764455"/>
          <a:ext cx="1776412" cy="336550"/>
        </p:xfrm>
        <a:graphic>
          <a:graphicData uri="http://schemas.openxmlformats.org/presentationml/2006/ole">
            <mc:AlternateContent xmlns:mc="http://schemas.openxmlformats.org/markup-compatibility/2006">
              <mc:Choice xmlns:v="urn:schemas-microsoft-com:vml" Requires="v">
                <p:oleObj spid="_x0000_s257326" name="Equation" r:id="rId25" imgW="939600" imgH="177480" progId="Equation.DSMT4">
                  <p:embed/>
                </p:oleObj>
              </mc:Choice>
              <mc:Fallback>
                <p:oleObj name="Equation" r:id="rId25" imgW="93960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07874" y="5764455"/>
                        <a:ext cx="1776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 name="Object 118"/>
          <p:cNvGraphicFramePr>
            <a:graphicFrameLocks noChangeAspect="1"/>
          </p:cNvGraphicFramePr>
          <p:nvPr>
            <p:extLst>
              <p:ext uri="{D42A27DB-BD31-4B8C-83A1-F6EECF244321}">
                <p14:modId xmlns:p14="http://schemas.microsoft.com/office/powerpoint/2010/main" val="750805615"/>
              </p:ext>
            </p:extLst>
          </p:nvPr>
        </p:nvGraphicFramePr>
        <p:xfrm>
          <a:off x="1648799" y="3186797"/>
          <a:ext cx="352425" cy="447675"/>
        </p:xfrm>
        <a:graphic>
          <a:graphicData uri="http://schemas.openxmlformats.org/presentationml/2006/ole">
            <mc:AlternateContent xmlns:mc="http://schemas.openxmlformats.org/markup-compatibility/2006">
              <mc:Choice xmlns:v="urn:schemas-microsoft-com:vml" Requires="v">
                <p:oleObj spid="_x0000_s257327" name="Equation" r:id="rId27" imgW="139680" imgH="177480" progId="Equation.DSMT4">
                  <p:embed/>
                </p:oleObj>
              </mc:Choice>
              <mc:Fallback>
                <p:oleObj name="Equation" r:id="rId27" imgW="13968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48799" y="3186797"/>
                        <a:ext cx="3524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 name="Object 119"/>
          <p:cNvGraphicFramePr>
            <a:graphicFrameLocks noChangeAspect="1"/>
          </p:cNvGraphicFramePr>
          <p:nvPr>
            <p:extLst>
              <p:ext uri="{D42A27DB-BD31-4B8C-83A1-F6EECF244321}">
                <p14:modId xmlns:p14="http://schemas.microsoft.com/office/powerpoint/2010/main" val="2193064907"/>
              </p:ext>
            </p:extLst>
          </p:nvPr>
        </p:nvGraphicFramePr>
        <p:xfrm>
          <a:off x="3752236" y="4653384"/>
          <a:ext cx="415925" cy="415925"/>
        </p:xfrm>
        <a:graphic>
          <a:graphicData uri="http://schemas.openxmlformats.org/presentationml/2006/ole">
            <mc:AlternateContent xmlns:mc="http://schemas.openxmlformats.org/markup-compatibility/2006">
              <mc:Choice xmlns:v="urn:schemas-microsoft-com:vml" Requires="v">
                <p:oleObj spid="_x0000_s257328" name="Equation" r:id="rId29" imgW="164880" imgH="164880" progId="Equation.DSMT4">
                  <p:embed/>
                </p:oleObj>
              </mc:Choice>
              <mc:Fallback>
                <p:oleObj name="Equation" r:id="rId29" imgW="164880" imgH="1648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52236" y="4653384"/>
                        <a:ext cx="4159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 name="Line 121"/>
          <p:cNvSpPr>
            <a:spLocks noChangeShapeType="1"/>
          </p:cNvSpPr>
          <p:nvPr/>
        </p:nvSpPr>
        <p:spPr bwMode="auto">
          <a:xfrm>
            <a:off x="2080599" y="4410760"/>
            <a:ext cx="0" cy="5762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0" name="Line 122"/>
          <p:cNvSpPr>
            <a:spLocks noChangeShapeType="1"/>
          </p:cNvSpPr>
          <p:nvPr/>
        </p:nvSpPr>
        <p:spPr bwMode="auto">
          <a:xfrm>
            <a:off x="2080599" y="5085184"/>
            <a:ext cx="5832475" cy="0"/>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81" name="Object 123"/>
          <p:cNvGraphicFramePr>
            <a:graphicFrameLocks noChangeAspect="1"/>
          </p:cNvGraphicFramePr>
          <p:nvPr>
            <p:extLst>
              <p:ext uri="{D42A27DB-BD31-4B8C-83A1-F6EECF244321}">
                <p14:modId xmlns:p14="http://schemas.microsoft.com/office/powerpoint/2010/main" val="4081418213"/>
              </p:ext>
            </p:extLst>
          </p:nvPr>
        </p:nvGraphicFramePr>
        <p:xfrm>
          <a:off x="6544649" y="3907522"/>
          <a:ext cx="352425" cy="415925"/>
        </p:xfrm>
        <a:graphic>
          <a:graphicData uri="http://schemas.openxmlformats.org/presentationml/2006/ole">
            <mc:AlternateContent xmlns:mc="http://schemas.openxmlformats.org/markup-compatibility/2006">
              <mc:Choice xmlns:v="urn:schemas-microsoft-com:vml" Requires="v">
                <p:oleObj spid="_x0000_s257329" name="Equation" r:id="rId31" imgW="139680" imgH="164880" progId="Equation.DSMT4">
                  <p:embed/>
                </p:oleObj>
              </mc:Choice>
              <mc:Fallback>
                <p:oleObj name="Equation" r:id="rId31" imgW="139680" imgH="1648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44649" y="3907522"/>
                        <a:ext cx="3524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 name="Line 124"/>
          <p:cNvSpPr>
            <a:spLocks noChangeShapeType="1"/>
          </p:cNvSpPr>
          <p:nvPr/>
        </p:nvSpPr>
        <p:spPr bwMode="auto">
          <a:xfrm>
            <a:off x="3304561" y="4123422"/>
            <a:ext cx="0" cy="28733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3" name="Line 125"/>
          <p:cNvSpPr>
            <a:spLocks noChangeShapeType="1"/>
          </p:cNvSpPr>
          <p:nvPr/>
        </p:nvSpPr>
        <p:spPr bwMode="auto">
          <a:xfrm>
            <a:off x="3304561" y="4266297"/>
            <a:ext cx="4608513" cy="0"/>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84" name="Object 126"/>
          <p:cNvGraphicFramePr>
            <a:graphicFrameLocks noChangeAspect="1"/>
          </p:cNvGraphicFramePr>
          <p:nvPr>
            <p:extLst>
              <p:ext uri="{D42A27DB-BD31-4B8C-83A1-F6EECF244321}">
                <p14:modId xmlns:p14="http://schemas.microsoft.com/office/powerpoint/2010/main" val="1268713827"/>
              </p:ext>
            </p:extLst>
          </p:nvPr>
        </p:nvGraphicFramePr>
        <p:xfrm>
          <a:off x="6516216" y="5582568"/>
          <a:ext cx="1103312" cy="698317"/>
        </p:xfrm>
        <a:graphic>
          <a:graphicData uri="http://schemas.openxmlformats.org/presentationml/2006/ole">
            <mc:AlternateContent xmlns:mc="http://schemas.openxmlformats.org/markup-compatibility/2006">
              <mc:Choice xmlns:v="urn:schemas-microsoft-com:vml" Requires="v">
                <p:oleObj spid="_x0000_s257330" name="Equation" r:id="rId33" imgW="622080" imgH="393480" progId="Equation.DSMT4">
                  <p:embed/>
                </p:oleObj>
              </mc:Choice>
              <mc:Fallback>
                <p:oleObj name="Equation" r:id="rId33" imgW="62208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16216" y="5582568"/>
                        <a:ext cx="1103312" cy="698317"/>
                      </a:xfrm>
                      <a:prstGeom prst="rect">
                        <a:avLst/>
                      </a:prstGeom>
                      <a:noFill/>
                      <a:ln>
                        <a:noFill/>
                      </a:ln>
                      <a:effectLst/>
                    </p:spPr>
                  </p:pic>
                </p:oleObj>
              </mc:Fallback>
            </mc:AlternateContent>
          </a:graphicData>
        </a:graphic>
      </p:graphicFrame>
      <p:sp>
        <p:nvSpPr>
          <p:cNvPr id="85" name="Text Box 127"/>
          <p:cNvSpPr txBox="1">
            <a:spLocks noChangeArrowheads="1"/>
          </p:cNvSpPr>
          <p:nvPr/>
        </p:nvSpPr>
        <p:spPr bwMode="auto">
          <a:xfrm>
            <a:off x="1948706" y="622396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两光源间隔</a:t>
            </a:r>
          </a:p>
        </p:txBody>
      </p:sp>
      <p:sp>
        <p:nvSpPr>
          <p:cNvPr id="86" name="Text Box 128"/>
          <p:cNvSpPr txBox="1">
            <a:spLocks noChangeArrowheads="1"/>
          </p:cNvSpPr>
          <p:nvPr/>
        </p:nvSpPr>
        <p:spPr bwMode="auto">
          <a:xfrm>
            <a:off x="4287242" y="6230640"/>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光源到接收屏距离</a:t>
            </a:r>
          </a:p>
        </p:txBody>
      </p:sp>
      <p:sp>
        <p:nvSpPr>
          <p:cNvPr id="87" name="Text Box 129"/>
          <p:cNvSpPr txBox="1">
            <a:spLocks noChangeArrowheads="1"/>
          </p:cNvSpPr>
          <p:nvPr/>
        </p:nvSpPr>
        <p:spPr bwMode="auto">
          <a:xfrm>
            <a:off x="6569794" y="622396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条纹间距</a:t>
            </a:r>
          </a:p>
        </p:txBody>
      </p:sp>
      <p:sp>
        <p:nvSpPr>
          <p:cNvPr id="88" name="Line 133"/>
          <p:cNvSpPr>
            <a:spLocks noChangeShapeType="1"/>
          </p:cNvSpPr>
          <p:nvPr/>
        </p:nvSpPr>
        <p:spPr bwMode="auto">
          <a:xfrm>
            <a:off x="3375999" y="1602472"/>
            <a:ext cx="0" cy="720725"/>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9" name="弧形 88"/>
          <p:cNvSpPr/>
          <p:nvPr/>
        </p:nvSpPr>
        <p:spPr>
          <a:xfrm rot="20206793">
            <a:off x="3015446" y="3082774"/>
            <a:ext cx="209168" cy="151388"/>
          </a:xfrm>
          <a:prstGeom prst="arc">
            <a:avLst>
              <a:gd name="adj1" fmla="val 10925808"/>
              <a:gd name="adj2" fmla="val 0"/>
            </a:avLst>
          </a:prstGeom>
          <a:noFill/>
          <a:ln w="1905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33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par>
                                <p:cTn id="83" presetID="10" presetClass="entr" presetSubtype="0" fill="hold" grpId="0" nodeType="with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500"/>
                                        <p:tgtEl>
                                          <p:spTgt spid="89"/>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4"/>
                                        </p:tgtEl>
                                        <p:attrNameLst>
                                          <p:attrName>style.visibility</p:attrName>
                                        </p:attrNameLst>
                                      </p:cBhvr>
                                      <p:to>
                                        <p:strVal val="visible"/>
                                      </p:to>
                                    </p:set>
                                  </p:childTnLst>
                                </p:cTn>
                              </p:par>
                            </p:childTnLst>
                          </p:cTn>
                        </p:par>
                        <p:par>
                          <p:cTn id="96" fill="hold">
                            <p:stCondLst>
                              <p:cond delay="0"/>
                            </p:stCondLst>
                            <p:childTnLst>
                              <p:par>
                                <p:cTn id="97" presetID="10" presetClass="entr" presetSubtype="0"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500"/>
                                        <p:tgtEl>
                                          <p:spTgt spid="88"/>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3"/>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8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82"/>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8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79"/>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78"/>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8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8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0"/>
                                          </p:stCondLst>
                                        </p:cTn>
                                        <p:tgtEl>
                                          <p:spTgt spid="8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0" grpId="0" animBg="1"/>
      <p:bldP spid="42" grpId="0" animBg="1"/>
      <p:bldP spid="57" grpId="0" animBg="1"/>
      <p:bldP spid="58" grpId="0" animBg="1"/>
      <p:bldP spid="59" grpId="0" animBg="1"/>
      <p:bldP spid="60" grpId="0" animBg="1"/>
      <p:bldP spid="61" grpId="0" animBg="1"/>
      <p:bldP spid="62" grpId="0" animBg="1"/>
      <p:bldP spid="63" grpId="0" animBg="1"/>
      <p:bldP spid="64" grpId="0" animBg="1"/>
      <p:bldP spid="66" grpId="0" animBg="1"/>
      <p:bldP spid="69" grpId="0" animBg="1"/>
      <p:bldP spid="70" grpId="0" animBg="1"/>
      <p:bldP spid="71" grpId="0"/>
      <p:bldP spid="73" grpId="0"/>
      <p:bldP spid="74" grpId="0"/>
      <p:bldP spid="79" grpId="0" animBg="1"/>
      <p:bldP spid="80" grpId="0" animBg="1"/>
      <p:bldP spid="82" grpId="0" animBg="1"/>
      <p:bldP spid="83" grpId="0" animBg="1"/>
      <p:bldP spid="85" grpId="0"/>
      <p:bldP spid="86" grpId="0"/>
      <p:bldP spid="87" grpId="0"/>
      <p:bldP spid="88" grpId="0" animBg="1"/>
      <p:bldP spid="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7544" y="804594"/>
            <a:ext cx="7764816" cy="4977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洛埃（</a:t>
            </a:r>
            <a:r>
              <a:rPr lang="en-US" altLang="zh-CN" sz="2400" dirty="0">
                <a:solidFill>
                  <a:srgbClr val="FF0000"/>
                </a:solidFill>
                <a:latin typeface="Times New Roman" pitchFamily="18" charset="0"/>
                <a:cs typeface="Times New Roman" panose="02020603050405020304" pitchFamily="18" charset="0"/>
              </a:rPr>
              <a:t> Lloyd </a:t>
            </a: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）镜</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Freeform 87" descr="浅色下对角线"/>
          <p:cNvSpPr>
            <a:spLocks/>
          </p:cNvSpPr>
          <p:nvPr/>
        </p:nvSpPr>
        <p:spPr bwMode="auto">
          <a:xfrm>
            <a:off x="1258888" y="1700213"/>
            <a:ext cx="6192837" cy="2520950"/>
          </a:xfrm>
          <a:custGeom>
            <a:avLst/>
            <a:gdLst>
              <a:gd name="T0" fmla="*/ 0 w 3901"/>
              <a:gd name="T1" fmla="*/ 998 h 1588"/>
              <a:gd name="T2" fmla="*/ 3901 w 3901"/>
              <a:gd name="T3" fmla="*/ 0 h 1588"/>
              <a:gd name="T4" fmla="*/ 3901 w 3901"/>
              <a:gd name="T5" fmla="*/ 1588 h 1588"/>
              <a:gd name="T6" fmla="*/ 0 w 3901"/>
              <a:gd name="T7" fmla="*/ 998 h 1588"/>
            </a:gdLst>
            <a:ahLst/>
            <a:cxnLst>
              <a:cxn ang="0">
                <a:pos x="T0" y="T1"/>
              </a:cxn>
              <a:cxn ang="0">
                <a:pos x="T2" y="T3"/>
              </a:cxn>
              <a:cxn ang="0">
                <a:pos x="T4" y="T5"/>
              </a:cxn>
              <a:cxn ang="0">
                <a:pos x="T6" y="T7"/>
              </a:cxn>
            </a:cxnLst>
            <a:rect l="0" t="0" r="r" b="b"/>
            <a:pathLst>
              <a:path w="3901" h="1588">
                <a:moveTo>
                  <a:pt x="0" y="998"/>
                </a:moveTo>
                <a:lnTo>
                  <a:pt x="3901" y="0"/>
                </a:lnTo>
                <a:lnTo>
                  <a:pt x="3901" y="1588"/>
                </a:lnTo>
                <a:lnTo>
                  <a:pt x="0" y="998"/>
                </a:lnTo>
                <a:close/>
              </a:path>
            </a:pathLst>
          </a:custGeom>
          <a:pattFill prst="ltDnDiag">
            <a:fgClr>
              <a:srgbClr val="FF0000"/>
            </a:fgClr>
            <a:bgClr>
              <a:sysClr val="window" lastClr="FFFFFF"/>
            </a:bgClr>
          </a:patt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 name="Freeform 88" descr="浅色上对角线"/>
          <p:cNvSpPr>
            <a:spLocks/>
          </p:cNvSpPr>
          <p:nvPr/>
        </p:nvSpPr>
        <p:spPr bwMode="auto">
          <a:xfrm>
            <a:off x="2555875" y="1844675"/>
            <a:ext cx="4895850" cy="1944688"/>
          </a:xfrm>
          <a:custGeom>
            <a:avLst/>
            <a:gdLst>
              <a:gd name="T0" fmla="*/ 0 w 3084"/>
              <a:gd name="T1" fmla="*/ 1225 h 1225"/>
              <a:gd name="T2" fmla="*/ 3084 w 3084"/>
              <a:gd name="T3" fmla="*/ 0 h 1225"/>
              <a:gd name="T4" fmla="*/ 3084 w 3084"/>
              <a:gd name="T5" fmla="*/ 953 h 1225"/>
              <a:gd name="T6" fmla="*/ 1179 w 3084"/>
              <a:gd name="T7" fmla="*/ 1225 h 1225"/>
              <a:gd name="T8" fmla="*/ 0 w 3084"/>
              <a:gd name="T9" fmla="*/ 1225 h 1225"/>
            </a:gdLst>
            <a:ahLst/>
            <a:cxnLst>
              <a:cxn ang="0">
                <a:pos x="T0" y="T1"/>
              </a:cxn>
              <a:cxn ang="0">
                <a:pos x="T2" y="T3"/>
              </a:cxn>
              <a:cxn ang="0">
                <a:pos x="T4" y="T5"/>
              </a:cxn>
              <a:cxn ang="0">
                <a:pos x="T6" y="T7"/>
              </a:cxn>
              <a:cxn ang="0">
                <a:pos x="T8" y="T9"/>
              </a:cxn>
            </a:cxnLst>
            <a:rect l="0" t="0" r="r" b="b"/>
            <a:pathLst>
              <a:path w="3084" h="1225">
                <a:moveTo>
                  <a:pt x="0" y="1225"/>
                </a:moveTo>
                <a:lnTo>
                  <a:pt x="3084" y="0"/>
                </a:lnTo>
                <a:lnTo>
                  <a:pt x="3084" y="953"/>
                </a:lnTo>
                <a:lnTo>
                  <a:pt x="1179" y="1225"/>
                </a:lnTo>
                <a:lnTo>
                  <a:pt x="0" y="1225"/>
                </a:lnTo>
                <a:close/>
              </a:path>
            </a:pathLst>
          </a:custGeom>
          <a:pattFill prst="ltUpDiag">
            <a:fgClr>
              <a:srgbClr val="C0504D"/>
            </a:fgClr>
            <a:bgClr>
              <a:sysClr val="window" lastClr="FFFFFF"/>
            </a:bgClr>
          </a:pattFill>
          <a:ln w="9525">
            <a:solidFill>
              <a:srgbClr val="C050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 name="Line 35"/>
          <p:cNvSpPr>
            <a:spLocks noChangeShapeType="1"/>
          </p:cNvSpPr>
          <p:nvPr/>
        </p:nvSpPr>
        <p:spPr bwMode="auto">
          <a:xfrm>
            <a:off x="1258888" y="3284538"/>
            <a:ext cx="3241675" cy="5048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8" name="Object 62"/>
          <p:cNvGraphicFramePr>
            <a:graphicFrameLocks noChangeAspect="1"/>
          </p:cNvGraphicFramePr>
          <p:nvPr/>
        </p:nvGraphicFramePr>
        <p:xfrm>
          <a:off x="6226175" y="3933825"/>
          <a:ext cx="433388" cy="352425"/>
        </p:xfrm>
        <a:graphic>
          <a:graphicData uri="http://schemas.openxmlformats.org/presentationml/2006/ole">
            <mc:AlternateContent xmlns:mc="http://schemas.openxmlformats.org/markup-compatibility/2006">
              <mc:Choice xmlns:v="urn:schemas-microsoft-com:vml" Requires="v">
                <p:oleObj spid="_x0000_s258222" name="Equation" r:id="rId3" imgW="203040" imgH="164880" progId="Equation.DSMT4">
                  <p:embed/>
                </p:oleObj>
              </mc:Choice>
              <mc:Fallback>
                <p:oleObj name="Equation" r:id="rId3" imgW="20304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175" y="3933825"/>
                        <a:ext cx="43338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Freeform 50"/>
          <p:cNvSpPr>
            <a:spLocks/>
          </p:cNvSpPr>
          <p:nvPr/>
        </p:nvSpPr>
        <p:spPr bwMode="auto">
          <a:xfrm rot="5400000">
            <a:off x="7163594" y="2132806"/>
            <a:ext cx="1512888" cy="936625"/>
          </a:xfrm>
          <a:custGeom>
            <a:avLst/>
            <a:gdLst>
              <a:gd name="T0" fmla="*/ 0 w 2178"/>
              <a:gd name="T1" fmla="*/ 590 h 590"/>
              <a:gd name="T2" fmla="*/ 273 w 2178"/>
              <a:gd name="T3" fmla="*/ 0 h 590"/>
              <a:gd name="T4" fmla="*/ 545 w 2178"/>
              <a:gd name="T5" fmla="*/ 590 h 590"/>
              <a:gd name="T6" fmla="*/ 817 w 2178"/>
              <a:gd name="T7" fmla="*/ 0 h 590"/>
              <a:gd name="T8" fmla="*/ 1089 w 2178"/>
              <a:gd name="T9" fmla="*/ 590 h 590"/>
              <a:gd name="T10" fmla="*/ 1361 w 2178"/>
              <a:gd name="T11" fmla="*/ 0 h 590"/>
              <a:gd name="T12" fmla="*/ 1633 w 2178"/>
              <a:gd name="T13" fmla="*/ 590 h 590"/>
              <a:gd name="T14" fmla="*/ 1906 w 2178"/>
              <a:gd name="T15" fmla="*/ 0 h 590"/>
              <a:gd name="T16" fmla="*/ 2178 w 2178"/>
              <a:gd name="T17"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8" h="590">
                <a:moveTo>
                  <a:pt x="0" y="590"/>
                </a:moveTo>
                <a:cubicBezTo>
                  <a:pt x="91" y="295"/>
                  <a:pt x="182" y="0"/>
                  <a:pt x="273" y="0"/>
                </a:cubicBezTo>
                <a:cubicBezTo>
                  <a:pt x="364" y="0"/>
                  <a:pt x="454" y="590"/>
                  <a:pt x="545" y="590"/>
                </a:cubicBezTo>
                <a:cubicBezTo>
                  <a:pt x="636" y="590"/>
                  <a:pt x="726" y="0"/>
                  <a:pt x="817" y="0"/>
                </a:cubicBezTo>
                <a:cubicBezTo>
                  <a:pt x="908" y="0"/>
                  <a:pt x="998" y="590"/>
                  <a:pt x="1089" y="590"/>
                </a:cubicBezTo>
                <a:cubicBezTo>
                  <a:pt x="1180" y="590"/>
                  <a:pt x="1270" y="0"/>
                  <a:pt x="1361" y="0"/>
                </a:cubicBezTo>
                <a:cubicBezTo>
                  <a:pt x="1452" y="0"/>
                  <a:pt x="1542" y="590"/>
                  <a:pt x="1633" y="590"/>
                </a:cubicBezTo>
                <a:cubicBezTo>
                  <a:pt x="1724" y="590"/>
                  <a:pt x="1815" y="0"/>
                  <a:pt x="1906" y="0"/>
                </a:cubicBezTo>
                <a:cubicBezTo>
                  <a:pt x="1997" y="0"/>
                  <a:pt x="2087" y="295"/>
                  <a:pt x="2178" y="590"/>
                </a:cubicBezTo>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0" name="Line 32"/>
          <p:cNvSpPr>
            <a:spLocks noChangeShapeType="1"/>
          </p:cNvSpPr>
          <p:nvPr/>
        </p:nvSpPr>
        <p:spPr bwMode="auto">
          <a:xfrm flipV="1">
            <a:off x="2555875" y="1844675"/>
            <a:ext cx="4895850" cy="1944688"/>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1" name="Line 34"/>
          <p:cNvSpPr>
            <a:spLocks noChangeShapeType="1"/>
          </p:cNvSpPr>
          <p:nvPr/>
        </p:nvSpPr>
        <p:spPr bwMode="auto">
          <a:xfrm flipH="1">
            <a:off x="4498975" y="3357563"/>
            <a:ext cx="2952750" cy="43180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2" name="Oval 27"/>
          <p:cNvSpPr>
            <a:spLocks noChangeArrowheads="1"/>
          </p:cNvSpPr>
          <p:nvPr/>
        </p:nvSpPr>
        <p:spPr bwMode="auto">
          <a:xfrm>
            <a:off x="1216025" y="4249738"/>
            <a:ext cx="73025" cy="73025"/>
          </a:xfrm>
          <a:prstGeom prst="ellipse">
            <a:avLst/>
          </a:prstGeom>
          <a:solidFill>
            <a:srgbClr val="3333FF"/>
          </a:solidFill>
          <a:ln w="9525">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13" name="Line 24"/>
          <p:cNvSpPr>
            <a:spLocks noChangeShapeType="1"/>
          </p:cNvSpPr>
          <p:nvPr/>
        </p:nvSpPr>
        <p:spPr bwMode="auto">
          <a:xfrm>
            <a:off x="4500563" y="3789363"/>
            <a:ext cx="2951162" cy="431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4" name="Line 5"/>
          <p:cNvSpPr>
            <a:spLocks noChangeShapeType="1"/>
          </p:cNvSpPr>
          <p:nvPr/>
        </p:nvSpPr>
        <p:spPr bwMode="auto">
          <a:xfrm>
            <a:off x="900113" y="3789363"/>
            <a:ext cx="6553200"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5" name="Line 6"/>
          <p:cNvSpPr>
            <a:spLocks noChangeShapeType="1"/>
          </p:cNvSpPr>
          <p:nvPr/>
        </p:nvSpPr>
        <p:spPr bwMode="auto">
          <a:xfrm>
            <a:off x="2555875" y="3789363"/>
            <a:ext cx="1944688" cy="0"/>
          </a:xfrm>
          <a:prstGeom prst="line">
            <a:avLst/>
          </a:prstGeom>
          <a:noFill/>
          <a:ln w="571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6" name="Line 7"/>
          <p:cNvSpPr>
            <a:spLocks noChangeShapeType="1"/>
          </p:cNvSpPr>
          <p:nvPr/>
        </p:nvSpPr>
        <p:spPr bwMode="auto">
          <a:xfrm flipH="1">
            <a:off x="24114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7" name="Line 8"/>
          <p:cNvSpPr>
            <a:spLocks noChangeShapeType="1"/>
          </p:cNvSpPr>
          <p:nvPr/>
        </p:nvSpPr>
        <p:spPr bwMode="auto">
          <a:xfrm flipH="1">
            <a:off x="26273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8" name="Line 9"/>
          <p:cNvSpPr>
            <a:spLocks noChangeShapeType="1"/>
          </p:cNvSpPr>
          <p:nvPr/>
        </p:nvSpPr>
        <p:spPr bwMode="auto">
          <a:xfrm flipH="1">
            <a:off x="28432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9" name="Line 10"/>
          <p:cNvSpPr>
            <a:spLocks noChangeShapeType="1"/>
          </p:cNvSpPr>
          <p:nvPr/>
        </p:nvSpPr>
        <p:spPr bwMode="auto">
          <a:xfrm flipH="1">
            <a:off x="30591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0" name="Line 11"/>
          <p:cNvSpPr>
            <a:spLocks noChangeShapeType="1"/>
          </p:cNvSpPr>
          <p:nvPr/>
        </p:nvSpPr>
        <p:spPr bwMode="auto">
          <a:xfrm flipH="1">
            <a:off x="32750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1" name="Line 12"/>
          <p:cNvSpPr>
            <a:spLocks noChangeShapeType="1"/>
          </p:cNvSpPr>
          <p:nvPr/>
        </p:nvSpPr>
        <p:spPr bwMode="auto">
          <a:xfrm flipH="1">
            <a:off x="34909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2" name="Line 14"/>
          <p:cNvSpPr>
            <a:spLocks noChangeShapeType="1"/>
          </p:cNvSpPr>
          <p:nvPr/>
        </p:nvSpPr>
        <p:spPr bwMode="auto">
          <a:xfrm flipH="1">
            <a:off x="37068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3" name="Line 15"/>
          <p:cNvSpPr>
            <a:spLocks noChangeShapeType="1"/>
          </p:cNvSpPr>
          <p:nvPr/>
        </p:nvSpPr>
        <p:spPr bwMode="auto">
          <a:xfrm flipH="1">
            <a:off x="392271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4" name="Line 17"/>
          <p:cNvSpPr>
            <a:spLocks noChangeShapeType="1"/>
          </p:cNvSpPr>
          <p:nvPr/>
        </p:nvSpPr>
        <p:spPr bwMode="auto">
          <a:xfrm flipH="1">
            <a:off x="4140200"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5" name="Line 18"/>
          <p:cNvSpPr>
            <a:spLocks noChangeShapeType="1"/>
          </p:cNvSpPr>
          <p:nvPr/>
        </p:nvSpPr>
        <p:spPr bwMode="auto">
          <a:xfrm flipH="1">
            <a:off x="4356100"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6" name="Oval 19"/>
          <p:cNvSpPr>
            <a:spLocks noChangeArrowheads="1"/>
          </p:cNvSpPr>
          <p:nvPr/>
        </p:nvSpPr>
        <p:spPr bwMode="auto">
          <a:xfrm>
            <a:off x="1230313" y="3241675"/>
            <a:ext cx="73025" cy="7302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27" name="Line 20"/>
          <p:cNvSpPr>
            <a:spLocks noChangeShapeType="1"/>
          </p:cNvSpPr>
          <p:nvPr/>
        </p:nvSpPr>
        <p:spPr bwMode="auto">
          <a:xfrm>
            <a:off x="1258888" y="3284538"/>
            <a:ext cx="1296987" cy="504825"/>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28" name="Line 21"/>
          <p:cNvSpPr>
            <a:spLocks noChangeShapeType="1"/>
          </p:cNvSpPr>
          <p:nvPr/>
        </p:nvSpPr>
        <p:spPr bwMode="auto">
          <a:xfrm>
            <a:off x="7451725" y="1485900"/>
            <a:ext cx="0" cy="2303463"/>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9" name="Line 22"/>
          <p:cNvSpPr>
            <a:spLocks noChangeShapeType="1"/>
          </p:cNvSpPr>
          <p:nvPr/>
        </p:nvSpPr>
        <p:spPr bwMode="auto">
          <a:xfrm>
            <a:off x="1273175" y="3298825"/>
            <a:ext cx="1512888" cy="2159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0" name="Line 23"/>
          <p:cNvSpPr>
            <a:spLocks noChangeShapeType="1"/>
          </p:cNvSpPr>
          <p:nvPr/>
        </p:nvSpPr>
        <p:spPr bwMode="auto">
          <a:xfrm flipV="1">
            <a:off x="1258888" y="1700213"/>
            <a:ext cx="6192837" cy="15843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1" name="Line 25"/>
          <p:cNvSpPr>
            <a:spLocks noChangeShapeType="1"/>
          </p:cNvSpPr>
          <p:nvPr/>
        </p:nvSpPr>
        <p:spPr bwMode="auto">
          <a:xfrm>
            <a:off x="1258888" y="3284538"/>
            <a:ext cx="0" cy="5048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2" name="Line 26"/>
          <p:cNvSpPr>
            <a:spLocks noChangeShapeType="1"/>
          </p:cNvSpPr>
          <p:nvPr/>
        </p:nvSpPr>
        <p:spPr bwMode="auto">
          <a:xfrm>
            <a:off x="1258888" y="3787775"/>
            <a:ext cx="0" cy="5048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3" name="Line 28"/>
          <p:cNvSpPr>
            <a:spLocks noChangeShapeType="1"/>
          </p:cNvSpPr>
          <p:nvPr/>
        </p:nvSpPr>
        <p:spPr bwMode="auto">
          <a:xfrm flipV="1">
            <a:off x="2928938" y="2636838"/>
            <a:ext cx="865187" cy="215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4" name="Line 29"/>
          <p:cNvSpPr>
            <a:spLocks noChangeShapeType="1"/>
          </p:cNvSpPr>
          <p:nvPr/>
        </p:nvSpPr>
        <p:spPr bwMode="auto">
          <a:xfrm>
            <a:off x="6011863" y="4005263"/>
            <a:ext cx="431800" cy="714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5" name="Line 30"/>
          <p:cNvSpPr>
            <a:spLocks noChangeShapeType="1"/>
          </p:cNvSpPr>
          <p:nvPr/>
        </p:nvSpPr>
        <p:spPr bwMode="auto">
          <a:xfrm>
            <a:off x="1619250" y="3429000"/>
            <a:ext cx="576263" cy="2159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6" name="Line 31"/>
          <p:cNvSpPr>
            <a:spLocks noChangeShapeType="1"/>
          </p:cNvSpPr>
          <p:nvPr/>
        </p:nvSpPr>
        <p:spPr bwMode="auto">
          <a:xfrm flipH="1">
            <a:off x="2554288" y="3284538"/>
            <a:ext cx="1296987" cy="504825"/>
          </a:xfrm>
          <a:prstGeom prst="line">
            <a:avLst/>
          </a:prstGeom>
          <a:noFill/>
          <a:ln w="9525">
            <a:solidFill>
              <a:srgbClr val="00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7" name="Line 33"/>
          <p:cNvSpPr>
            <a:spLocks noChangeShapeType="1"/>
          </p:cNvSpPr>
          <p:nvPr/>
        </p:nvSpPr>
        <p:spPr bwMode="auto">
          <a:xfrm flipH="1">
            <a:off x="4498975" y="3429000"/>
            <a:ext cx="2449513" cy="360363"/>
          </a:xfrm>
          <a:prstGeom prst="line">
            <a:avLst/>
          </a:prstGeom>
          <a:noFill/>
          <a:ln w="9525">
            <a:solidFill>
              <a:srgbClr val="00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graphicFrame>
        <p:nvGraphicFramePr>
          <p:cNvPr id="38" name="Object 36"/>
          <p:cNvGraphicFramePr>
            <a:graphicFrameLocks noChangeAspect="1"/>
          </p:cNvGraphicFramePr>
          <p:nvPr/>
        </p:nvGraphicFramePr>
        <p:xfrm>
          <a:off x="960438" y="3068638"/>
          <a:ext cx="298450" cy="379412"/>
        </p:xfrm>
        <a:graphic>
          <a:graphicData uri="http://schemas.openxmlformats.org/presentationml/2006/ole">
            <mc:AlternateContent xmlns:mc="http://schemas.openxmlformats.org/markup-compatibility/2006">
              <mc:Choice xmlns:v="urn:schemas-microsoft-com:vml" Requires="v">
                <p:oleObj spid="_x0000_s258223" name="Equation" r:id="rId5" imgW="139680" imgH="177480" progId="Equation.DSMT4">
                  <p:embed/>
                </p:oleObj>
              </mc:Choice>
              <mc:Fallback>
                <p:oleObj name="Equation" r:id="rId5" imgW="13968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438" y="3068638"/>
                        <a:ext cx="29845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 name="Object 37"/>
          <p:cNvGraphicFramePr>
            <a:graphicFrameLocks noChangeAspect="1"/>
          </p:cNvGraphicFramePr>
          <p:nvPr/>
        </p:nvGraphicFramePr>
        <p:xfrm>
          <a:off x="879475" y="4076700"/>
          <a:ext cx="379413" cy="379413"/>
        </p:xfrm>
        <a:graphic>
          <a:graphicData uri="http://schemas.openxmlformats.org/presentationml/2006/ole">
            <mc:AlternateContent xmlns:mc="http://schemas.openxmlformats.org/markup-compatibility/2006">
              <mc:Choice xmlns:v="urn:schemas-microsoft-com:vml" Requires="v">
                <p:oleObj spid="_x0000_s258224" name="Equation" r:id="rId7" imgW="177480" imgH="177480" progId="Equation.DSMT4">
                  <p:embed/>
                </p:oleObj>
              </mc:Choice>
              <mc:Fallback>
                <p:oleObj name="Equation" r:id="rId7" imgW="17748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9475" y="4076700"/>
                        <a:ext cx="379413"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38"/>
          <p:cNvGraphicFramePr>
            <a:graphicFrameLocks noChangeAspect="1"/>
          </p:cNvGraphicFramePr>
          <p:nvPr/>
        </p:nvGraphicFramePr>
        <p:xfrm>
          <a:off x="3275013" y="3933825"/>
          <a:ext cx="433387" cy="352425"/>
        </p:xfrm>
        <a:graphic>
          <a:graphicData uri="http://schemas.openxmlformats.org/presentationml/2006/ole">
            <mc:AlternateContent xmlns:mc="http://schemas.openxmlformats.org/markup-compatibility/2006">
              <mc:Choice xmlns:v="urn:schemas-microsoft-com:vml" Requires="v">
                <p:oleObj spid="_x0000_s258225" name="Equation" r:id="rId9" imgW="203040" imgH="164880" progId="Equation.DSMT4">
                  <p:embed/>
                </p:oleObj>
              </mc:Choice>
              <mc:Fallback>
                <p:oleObj name="Equation" r:id="rId9" imgW="20304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3933825"/>
                        <a:ext cx="43338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Line 52"/>
          <p:cNvSpPr>
            <a:spLocks noChangeShapeType="1"/>
          </p:cNvSpPr>
          <p:nvPr/>
        </p:nvSpPr>
        <p:spPr bwMode="auto">
          <a:xfrm flipH="1">
            <a:off x="53625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3" name="Line 53"/>
          <p:cNvSpPr>
            <a:spLocks noChangeShapeType="1"/>
          </p:cNvSpPr>
          <p:nvPr/>
        </p:nvSpPr>
        <p:spPr bwMode="auto">
          <a:xfrm flipH="1">
            <a:off x="55784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4" name="Line 54"/>
          <p:cNvSpPr>
            <a:spLocks noChangeShapeType="1"/>
          </p:cNvSpPr>
          <p:nvPr/>
        </p:nvSpPr>
        <p:spPr bwMode="auto">
          <a:xfrm flipH="1">
            <a:off x="57943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5" name="Line 55"/>
          <p:cNvSpPr>
            <a:spLocks noChangeShapeType="1"/>
          </p:cNvSpPr>
          <p:nvPr/>
        </p:nvSpPr>
        <p:spPr bwMode="auto">
          <a:xfrm flipH="1">
            <a:off x="60102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6" name="Line 56"/>
          <p:cNvSpPr>
            <a:spLocks noChangeShapeType="1"/>
          </p:cNvSpPr>
          <p:nvPr/>
        </p:nvSpPr>
        <p:spPr bwMode="auto">
          <a:xfrm flipH="1">
            <a:off x="62261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7" name="Line 57"/>
          <p:cNvSpPr>
            <a:spLocks noChangeShapeType="1"/>
          </p:cNvSpPr>
          <p:nvPr/>
        </p:nvSpPr>
        <p:spPr bwMode="auto">
          <a:xfrm flipH="1">
            <a:off x="64420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8" name="Line 58"/>
          <p:cNvSpPr>
            <a:spLocks noChangeShapeType="1"/>
          </p:cNvSpPr>
          <p:nvPr/>
        </p:nvSpPr>
        <p:spPr bwMode="auto">
          <a:xfrm flipH="1">
            <a:off x="66579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9" name="Line 59"/>
          <p:cNvSpPr>
            <a:spLocks noChangeShapeType="1"/>
          </p:cNvSpPr>
          <p:nvPr/>
        </p:nvSpPr>
        <p:spPr bwMode="auto">
          <a:xfrm flipH="1">
            <a:off x="6873875" y="3789363"/>
            <a:ext cx="144463"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0" name="Line 60"/>
          <p:cNvSpPr>
            <a:spLocks noChangeShapeType="1"/>
          </p:cNvSpPr>
          <p:nvPr/>
        </p:nvSpPr>
        <p:spPr bwMode="auto">
          <a:xfrm flipH="1">
            <a:off x="709136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1" name="Line 61"/>
          <p:cNvSpPr>
            <a:spLocks noChangeShapeType="1"/>
          </p:cNvSpPr>
          <p:nvPr/>
        </p:nvSpPr>
        <p:spPr bwMode="auto">
          <a:xfrm flipH="1">
            <a:off x="7307263" y="3789363"/>
            <a:ext cx="144462" cy="1444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6" name="Line 68"/>
          <p:cNvSpPr>
            <a:spLocks noChangeShapeType="1"/>
          </p:cNvSpPr>
          <p:nvPr/>
        </p:nvSpPr>
        <p:spPr bwMode="auto">
          <a:xfrm>
            <a:off x="1331913" y="4652963"/>
            <a:ext cx="0" cy="5762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7" name="Line 69"/>
          <p:cNvSpPr>
            <a:spLocks noChangeShapeType="1"/>
          </p:cNvSpPr>
          <p:nvPr/>
        </p:nvSpPr>
        <p:spPr bwMode="auto">
          <a:xfrm>
            <a:off x="4500563" y="5229225"/>
            <a:ext cx="2951162" cy="0"/>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8" name="Line 70"/>
          <p:cNvSpPr>
            <a:spLocks noChangeShapeType="1"/>
          </p:cNvSpPr>
          <p:nvPr/>
        </p:nvSpPr>
        <p:spPr bwMode="auto">
          <a:xfrm>
            <a:off x="2555875" y="4005263"/>
            <a:ext cx="0" cy="12239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9" name="Line 71"/>
          <p:cNvSpPr>
            <a:spLocks noChangeShapeType="1"/>
          </p:cNvSpPr>
          <p:nvPr/>
        </p:nvSpPr>
        <p:spPr bwMode="auto">
          <a:xfrm>
            <a:off x="4500563" y="4076700"/>
            <a:ext cx="0" cy="11525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0" name="Line 72"/>
          <p:cNvSpPr>
            <a:spLocks noChangeShapeType="1"/>
          </p:cNvSpPr>
          <p:nvPr/>
        </p:nvSpPr>
        <p:spPr bwMode="auto">
          <a:xfrm>
            <a:off x="2555875" y="5229225"/>
            <a:ext cx="1944688" cy="0"/>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1" name="Line 73"/>
          <p:cNvSpPr>
            <a:spLocks noChangeShapeType="1"/>
          </p:cNvSpPr>
          <p:nvPr/>
        </p:nvSpPr>
        <p:spPr bwMode="auto">
          <a:xfrm>
            <a:off x="1331913" y="5229225"/>
            <a:ext cx="1223962" cy="0"/>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2" name="Line 74"/>
          <p:cNvSpPr>
            <a:spLocks noChangeShapeType="1"/>
          </p:cNvSpPr>
          <p:nvPr/>
        </p:nvSpPr>
        <p:spPr bwMode="auto">
          <a:xfrm>
            <a:off x="7451725" y="4005263"/>
            <a:ext cx="0" cy="12239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63" name="Object 75"/>
          <p:cNvGraphicFramePr>
            <a:graphicFrameLocks noChangeAspect="1"/>
          </p:cNvGraphicFramePr>
          <p:nvPr/>
        </p:nvGraphicFramePr>
        <p:xfrm>
          <a:off x="3303588" y="4800600"/>
          <a:ext cx="379412" cy="488950"/>
        </p:xfrm>
        <a:graphic>
          <a:graphicData uri="http://schemas.openxmlformats.org/presentationml/2006/ole">
            <mc:AlternateContent xmlns:mc="http://schemas.openxmlformats.org/markup-compatibility/2006">
              <mc:Choice xmlns:v="urn:schemas-microsoft-com:vml" Requires="v">
                <p:oleObj spid="_x0000_s258226" name="Equation" r:id="rId10" imgW="177480" imgH="228600" progId="Equation.DSMT4">
                  <p:embed/>
                </p:oleObj>
              </mc:Choice>
              <mc:Fallback>
                <p:oleObj name="Equation" r:id="rId10" imgW="1774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3588" y="4800600"/>
                        <a:ext cx="379412"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76"/>
          <p:cNvGraphicFramePr>
            <a:graphicFrameLocks noChangeAspect="1"/>
          </p:cNvGraphicFramePr>
          <p:nvPr/>
        </p:nvGraphicFramePr>
        <p:xfrm>
          <a:off x="1692275" y="4811713"/>
          <a:ext cx="379413" cy="488950"/>
        </p:xfrm>
        <a:graphic>
          <a:graphicData uri="http://schemas.openxmlformats.org/presentationml/2006/ole">
            <mc:AlternateContent xmlns:mc="http://schemas.openxmlformats.org/markup-compatibility/2006">
              <mc:Choice xmlns:v="urn:schemas-microsoft-com:vml" Requires="v">
                <p:oleObj spid="_x0000_s258227" name="Equation" r:id="rId12" imgW="177480" imgH="228600" progId="Equation.DSMT4">
                  <p:embed/>
                </p:oleObj>
              </mc:Choice>
              <mc:Fallback>
                <p:oleObj name="Equation" r:id="rId12" imgW="1774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2275" y="4811713"/>
                        <a:ext cx="379413"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77"/>
          <p:cNvGraphicFramePr>
            <a:graphicFrameLocks noChangeAspect="1"/>
          </p:cNvGraphicFramePr>
          <p:nvPr/>
        </p:nvGraphicFramePr>
        <p:xfrm>
          <a:off x="5737225" y="4795838"/>
          <a:ext cx="352425" cy="488950"/>
        </p:xfrm>
        <a:graphic>
          <a:graphicData uri="http://schemas.openxmlformats.org/presentationml/2006/ole">
            <mc:AlternateContent xmlns:mc="http://schemas.openxmlformats.org/markup-compatibility/2006">
              <mc:Choice xmlns:v="urn:schemas-microsoft-com:vml" Requires="v">
                <p:oleObj spid="_x0000_s258228" name="Equation" r:id="rId14" imgW="164880" imgH="228600" progId="Equation.DSMT4">
                  <p:embed/>
                </p:oleObj>
              </mc:Choice>
              <mc:Fallback>
                <p:oleObj name="Equation" r:id="rId14" imgW="1648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37225" y="4795838"/>
                        <a:ext cx="35242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 name="Object 78"/>
          <p:cNvGraphicFramePr>
            <a:graphicFrameLocks noChangeAspect="1"/>
          </p:cNvGraphicFramePr>
          <p:nvPr/>
        </p:nvGraphicFramePr>
        <p:xfrm>
          <a:off x="468313" y="3573463"/>
          <a:ext cx="298450" cy="381000"/>
        </p:xfrm>
        <a:graphic>
          <a:graphicData uri="http://schemas.openxmlformats.org/presentationml/2006/ole">
            <mc:AlternateContent xmlns:mc="http://schemas.openxmlformats.org/markup-compatibility/2006">
              <mc:Choice xmlns:v="urn:schemas-microsoft-com:vml" Requires="v">
                <p:oleObj spid="_x0000_s258229" name="Equation" r:id="rId16" imgW="139680" imgH="177480" progId="Equation.DSMT4">
                  <p:embed/>
                </p:oleObj>
              </mc:Choice>
              <mc:Fallback>
                <p:oleObj name="Equation" r:id="rId16" imgW="13968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8313" y="3573463"/>
                        <a:ext cx="2984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79"/>
          <p:cNvGraphicFramePr>
            <a:graphicFrameLocks noChangeAspect="1"/>
          </p:cNvGraphicFramePr>
          <p:nvPr/>
        </p:nvGraphicFramePr>
        <p:xfrm>
          <a:off x="971550" y="3357563"/>
          <a:ext cx="271463" cy="379412"/>
        </p:xfrm>
        <a:graphic>
          <a:graphicData uri="http://schemas.openxmlformats.org/presentationml/2006/ole">
            <mc:AlternateContent xmlns:mc="http://schemas.openxmlformats.org/markup-compatibility/2006">
              <mc:Choice xmlns:v="urn:schemas-microsoft-com:vml" Requires="v">
                <p:oleObj spid="_x0000_s258230" name="Equation" r:id="rId18" imgW="126720" imgH="177480" progId="Equation.DSMT4">
                  <p:embed/>
                </p:oleObj>
              </mc:Choice>
              <mc:Fallback>
                <p:oleObj name="Equation" r:id="rId18" imgW="1267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1550" y="3357563"/>
                        <a:ext cx="271463"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 name="Line 80"/>
          <p:cNvSpPr>
            <a:spLocks noChangeShapeType="1"/>
          </p:cNvSpPr>
          <p:nvPr/>
        </p:nvSpPr>
        <p:spPr bwMode="auto">
          <a:xfrm flipH="1">
            <a:off x="612775" y="3284538"/>
            <a:ext cx="287338"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9" name="Line 81"/>
          <p:cNvSpPr>
            <a:spLocks noChangeShapeType="1"/>
          </p:cNvSpPr>
          <p:nvPr/>
        </p:nvSpPr>
        <p:spPr bwMode="auto">
          <a:xfrm flipH="1">
            <a:off x="612775" y="4292600"/>
            <a:ext cx="287338"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0" name="Line 82"/>
          <p:cNvSpPr>
            <a:spLocks noChangeShapeType="1"/>
          </p:cNvSpPr>
          <p:nvPr/>
        </p:nvSpPr>
        <p:spPr bwMode="auto">
          <a:xfrm flipV="1">
            <a:off x="755650" y="3284538"/>
            <a:ext cx="0" cy="1008062"/>
          </a:xfrm>
          <a:prstGeom prst="line">
            <a:avLst/>
          </a:prstGeom>
          <a:noFill/>
          <a:ln w="9525">
            <a:solidFill>
              <a:sysClr val="windowText" lastClr="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8522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27" grpId="0" animBg="1"/>
      <p:bldP spid="29" grpId="0" animBg="1"/>
      <p:bldP spid="30" grpId="0" animBg="1"/>
      <p:bldP spid="33" grpId="0" animBg="1"/>
      <p:bldP spid="34" grpId="0" animBg="1"/>
      <p:bldP spid="34" grpId="1" animBg="1"/>
      <p:bldP spid="35" grpId="0" animBg="1"/>
      <p:bldP spid="36" grpId="0" animBg="1"/>
      <p:bldP spid="37" grpId="0" animBg="1"/>
      <p:bldP spid="68" grpId="0" animBg="1"/>
      <p:bldP spid="69" grpId="0" animBg="1"/>
      <p:bldP spid="7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7544" y="332656"/>
            <a:ext cx="7764816" cy="4641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fontAlgn="auto" hangingPunct="1">
              <a:lnSpc>
                <a:spcPct val="120000"/>
              </a:lnSpc>
              <a:spcBef>
                <a:spcPts val="0"/>
              </a:spcBef>
              <a:spcAft>
                <a:spcPts val="0"/>
              </a:spcAft>
            </a:pPr>
            <a:r>
              <a:rPr lang="zh-CN" altLang="en-US" sz="2200" dirty="0">
                <a:solidFill>
                  <a:srgbClr val="FF0000"/>
                </a:solidFill>
                <a:latin typeface="微软雅黑" panose="020B0503020204020204" pitchFamily="34" charset="-122"/>
                <a:ea typeface="微软雅黑" panose="020B0503020204020204" pitchFamily="34" charset="-122"/>
                <a:cs typeface="Times New Roman" pitchFamily="18" charset="0"/>
              </a:rPr>
              <a:t>菲涅耳双棱镜</a:t>
            </a:r>
            <a:endParaRPr lang="en-US" altLang="zh-CN" sz="2200" dirty="0">
              <a:solidFill>
                <a:srgbClr val="FF0000"/>
              </a:solidFill>
              <a:latin typeface="微软雅黑" panose="020B0503020204020204" pitchFamily="34" charset="-122"/>
              <a:ea typeface="微软雅黑" panose="020B0503020204020204" pitchFamily="34" charset="-122"/>
              <a:cs typeface="Times New Roman" pitchFamily="18" charset="0"/>
            </a:endParaRPr>
          </a:p>
        </p:txBody>
      </p:sp>
      <p:sp>
        <p:nvSpPr>
          <p:cNvPr id="5" name="Freeform 89" descr="浅色上对角线"/>
          <p:cNvSpPr>
            <a:spLocks/>
          </p:cNvSpPr>
          <p:nvPr/>
        </p:nvSpPr>
        <p:spPr bwMode="auto">
          <a:xfrm>
            <a:off x="611188" y="1628974"/>
            <a:ext cx="3529012" cy="2232025"/>
          </a:xfrm>
          <a:custGeom>
            <a:avLst/>
            <a:gdLst>
              <a:gd name="T0" fmla="*/ 2132 w 2223"/>
              <a:gd name="T1" fmla="*/ 317 h 1406"/>
              <a:gd name="T2" fmla="*/ 91 w 2223"/>
              <a:gd name="T3" fmla="*/ 0 h 1406"/>
              <a:gd name="T4" fmla="*/ 0 w 2223"/>
              <a:gd name="T5" fmla="*/ 0 h 1406"/>
              <a:gd name="T6" fmla="*/ 0 w 2223"/>
              <a:gd name="T7" fmla="*/ 1089 h 1406"/>
              <a:gd name="T8" fmla="*/ 408 w 2223"/>
              <a:gd name="T9" fmla="*/ 1089 h 1406"/>
              <a:gd name="T10" fmla="*/ 2223 w 2223"/>
              <a:gd name="T11" fmla="*/ 1406 h 1406"/>
              <a:gd name="T12" fmla="*/ 2132 w 2223"/>
              <a:gd name="T13" fmla="*/ 317 h 1406"/>
            </a:gdLst>
            <a:ahLst/>
            <a:cxnLst>
              <a:cxn ang="0">
                <a:pos x="T0" y="T1"/>
              </a:cxn>
              <a:cxn ang="0">
                <a:pos x="T2" y="T3"/>
              </a:cxn>
              <a:cxn ang="0">
                <a:pos x="T4" y="T5"/>
              </a:cxn>
              <a:cxn ang="0">
                <a:pos x="T6" y="T7"/>
              </a:cxn>
              <a:cxn ang="0">
                <a:pos x="T8" y="T9"/>
              </a:cxn>
              <a:cxn ang="0">
                <a:pos x="T10" y="T11"/>
              </a:cxn>
              <a:cxn ang="0">
                <a:pos x="T12" y="T13"/>
              </a:cxn>
            </a:cxnLst>
            <a:rect l="0" t="0" r="r" b="b"/>
            <a:pathLst>
              <a:path w="2223" h="1406">
                <a:moveTo>
                  <a:pt x="2132" y="317"/>
                </a:moveTo>
                <a:lnTo>
                  <a:pt x="91" y="0"/>
                </a:lnTo>
                <a:lnTo>
                  <a:pt x="0" y="0"/>
                </a:lnTo>
                <a:lnTo>
                  <a:pt x="0" y="1089"/>
                </a:lnTo>
                <a:lnTo>
                  <a:pt x="408" y="1089"/>
                </a:lnTo>
                <a:lnTo>
                  <a:pt x="2223" y="1406"/>
                </a:lnTo>
                <a:lnTo>
                  <a:pt x="2132" y="317"/>
                </a:lnTo>
                <a:close/>
              </a:path>
            </a:pathLst>
          </a:custGeom>
          <a:pattFill prst="ltUpDiag">
            <a:fgClr>
              <a:srgbClr val="4F81BD"/>
            </a:fgClr>
            <a:bgClr>
              <a:sysClr val="window" lastClr="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 name="Freeform 90" descr="浅色下对角线"/>
          <p:cNvSpPr>
            <a:spLocks/>
          </p:cNvSpPr>
          <p:nvPr/>
        </p:nvSpPr>
        <p:spPr bwMode="auto">
          <a:xfrm flipV="1">
            <a:off x="611188" y="2852936"/>
            <a:ext cx="3529012" cy="2232025"/>
          </a:xfrm>
          <a:custGeom>
            <a:avLst/>
            <a:gdLst>
              <a:gd name="T0" fmla="*/ 2132 w 2223"/>
              <a:gd name="T1" fmla="*/ 317 h 1406"/>
              <a:gd name="T2" fmla="*/ 91 w 2223"/>
              <a:gd name="T3" fmla="*/ 0 h 1406"/>
              <a:gd name="T4" fmla="*/ 0 w 2223"/>
              <a:gd name="T5" fmla="*/ 0 h 1406"/>
              <a:gd name="T6" fmla="*/ 0 w 2223"/>
              <a:gd name="T7" fmla="*/ 1089 h 1406"/>
              <a:gd name="T8" fmla="*/ 408 w 2223"/>
              <a:gd name="T9" fmla="*/ 1089 h 1406"/>
              <a:gd name="T10" fmla="*/ 2223 w 2223"/>
              <a:gd name="T11" fmla="*/ 1406 h 1406"/>
              <a:gd name="T12" fmla="*/ 2132 w 2223"/>
              <a:gd name="T13" fmla="*/ 317 h 1406"/>
            </a:gdLst>
            <a:ahLst/>
            <a:cxnLst>
              <a:cxn ang="0">
                <a:pos x="T0" y="T1"/>
              </a:cxn>
              <a:cxn ang="0">
                <a:pos x="T2" y="T3"/>
              </a:cxn>
              <a:cxn ang="0">
                <a:pos x="T4" y="T5"/>
              </a:cxn>
              <a:cxn ang="0">
                <a:pos x="T6" y="T7"/>
              </a:cxn>
              <a:cxn ang="0">
                <a:pos x="T8" y="T9"/>
              </a:cxn>
              <a:cxn ang="0">
                <a:pos x="T10" y="T11"/>
              </a:cxn>
              <a:cxn ang="0">
                <a:pos x="T12" y="T13"/>
              </a:cxn>
            </a:cxnLst>
            <a:rect l="0" t="0" r="r" b="b"/>
            <a:pathLst>
              <a:path w="2223" h="1406">
                <a:moveTo>
                  <a:pt x="2132" y="317"/>
                </a:moveTo>
                <a:lnTo>
                  <a:pt x="91" y="0"/>
                </a:lnTo>
                <a:lnTo>
                  <a:pt x="0" y="0"/>
                </a:lnTo>
                <a:lnTo>
                  <a:pt x="0" y="1089"/>
                </a:lnTo>
                <a:lnTo>
                  <a:pt x="408" y="1089"/>
                </a:lnTo>
                <a:lnTo>
                  <a:pt x="2223" y="1406"/>
                </a:lnTo>
                <a:lnTo>
                  <a:pt x="2132" y="317"/>
                </a:lnTo>
                <a:close/>
              </a:path>
            </a:pathLst>
          </a:custGeom>
          <a:pattFill prst="ltDnDiag">
            <a:fgClr>
              <a:srgbClr val="FF0000"/>
            </a:fgClr>
            <a:bgClr>
              <a:sysClr val="window" lastClr="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 name="Freeform 98"/>
          <p:cNvSpPr>
            <a:spLocks/>
          </p:cNvSpPr>
          <p:nvPr/>
        </p:nvSpPr>
        <p:spPr bwMode="auto">
          <a:xfrm>
            <a:off x="1247775" y="2852936"/>
            <a:ext cx="2963863" cy="1008063"/>
          </a:xfrm>
          <a:custGeom>
            <a:avLst/>
            <a:gdLst>
              <a:gd name="T0" fmla="*/ 0 w 1867"/>
              <a:gd name="T1" fmla="*/ 318 h 635"/>
              <a:gd name="T2" fmla="*/ 1867 w 1867"/>
              <a:gd name="T3" fmla="*/ 0 h 635"/>
              <a:gd name="T4" fmla="*/ 1867 w 1867"/>
              <a:gd name="T5" fmla="*/ 635 h 635"/>
              <a:gd name="T6" fmla="*/ 0 w 1867"/>
              <a:gd name="T7" fmla="*/ 318 h 635"/>
            </a:gdLst>
            <a:ahLst/>
            <a:cxnLst>
              <a:cxn ang="0">
                <a:pos x="T0" y="T1"/>
              </a:cxn>
              <a:cxn ang="0">
                <a:pos x="T2" y="T3"/>
              </a:cxn>
              <a:cxn ang="0">
                <a:pos x="T4" y="T5"/>
              </a:cxn>
              <a:cxn ang="0">
                <a:pos x="T6" y="T7"/>
              </a:cxn>
            </a:cxnLst>
            <a:rect l="0" t="0" r="r" b="b"/>
            <a:pathLst>
              <a:path w="1867" h="635">
                <a:moveTo>
                  <a:pt x="0" y="318"/>
                </a:moveTo>
                <a:lnTo>
                  <a:pt x="1867" y="0"/>
                </a:lnTo>
                <a:lnTo>
                  <a:pt x="1867" y="635"/>
                </a:lnTo>
                <a:lnTo>
                  <a:pt x="0" y="318"/>
                </a:lnTo>
                <a:close/>
              </a:path>
            </a:pathLst>
          </a:custGeom>
          <a:solidFill>
            <a:srgbClr val="FFFF00"/>
          </a:solidFill>
          <a:ln>
            <a:noFill/>
          </a:ln>
          <a:effec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8" name="Freeform 86" descr="浅色上对角线"/>
          <p:cNvSpPr>
            <a:spLocks/>
          </p:cNvSpPr>
          <p:nvPr/>
        </p:nvSpPr>
        <p:spPr bwMode="auto">
          <a:xfrm>
            <a:off x="6575425" y="2675136"/>
            <a:ext cx="2190750" cy="1474788"/>
          </a:xfrm>
          <a:custGeom>
            <a:avLst/>
            <a:gdLst>
              <a:gd name="T0" fmla="*/ 1369 w 1380"/>
              <a:gd name="T1" fmla="*/ 839 h 929"/>
              <a:gd name="T2" fmla="*/ 8 w 1380"/>
              <a:gd name="T3" fmla="*/ 929 h 929"/>
              <a:gd name="T4" fmla="*/ 0 w 1380"/>
              <a:gd name="T5" fmla="*/ 603 h 929"/>
              <a:gd name="T6" fmla="*/ 1380 w 1380"/>
              <a:gd name="T7" fmla="*/ 0 h 929"/>
              <a:gd name="T8" fmla="*/ 1369 w 1380"/>
              <a:gd name="T9" fmla="*/ 839 h 929"/>
            </a:gdLst>
            <a:ahLst/>
            <a:cxnLst>
              <a:cxn ang="0">
                <a:pos x="T0" y="T1"/>
              </a:cxn>
              <a:cxn ang="0">
                <a:pos x="T2" y="T3"/>
              </a:cxn>
              <a:cxn ang="0">
                <a:pos x="T4" y="T5"/>
              </a:cxn>
              <a:cxn ang="0">
                <a:pos x="T6" y="T7"/>
              </a:cxn>
              <a:cxn ang="0">
                <a:pos x="T8" y="T9"/>
              </a:cxn>
            </a:cxnLst>
            <a:rect l="0" t="0" r="r" b="b"/>
            <a:pathLst>
              <a:path w="1380" h="929">
                <a:moveTo>
                  <a:pt x="1369" y="839"/>
                </a:moveTo>
                <a:lnTo>
                  <a:pt x="8" y="929"/>
                </a:lnTo>
                <a:lnTo>
                  <a:pt x="0" y="603"/>
                </a:lnTo>
                <a:lnTo>
                  <a:pt x="1380" y="0"/>
                </a:lnTo>
                <a:lnTo>
                  <a:pt x="1369" y="839"/>
                </a:lnTo>
                <a:close/>
              </a:path>
            </a:pathLst>
          </a:custGeom>
          <a:pattFill prst="ltUpDiag">
            <a:fgClr>
              <a:srgbClr val="3333FF"/>
            </a:fgClr>
            <a:bgClr>
              <a:sysClr val="window" lastClr="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9" name="Freeform 85" descr="浅色下对角线"/>
          <p:cNvSpPr>
            <a:spLocks/>
          </p:cNvSpPr>
          <p:nvPr/>
        </p:nvSpPr>
        <p:spPr bwMode="auto">
          <a:xfrm>
            <a:off x="6588125" y="2565599"/>
            <a:ext cx="2454275" cy="1590675"/>
          </a:xfrm>
          <a:custGeom>
            <a:avLst/>
            <a:gdLst>
              <a:gd name="T0" fmla="*/ 1361 w 1546"/>
              <a:gd name="T1" fmla="*/ 90 h 1002"/>
              <a:gd name="T2" fmla="*/ 0 w 1546"/>
              <a:gd name="T3" fmla="*/ 0 h 1002"/>
              <a:gd name="T4" fmla="*/ 10 w 1546"/>
              <a:gd name="T5" fmla="*/ 334 h 1002"/>
              <a:gd name="T6" fmla="*/ 1546 w 1546"/>
              <a:gd name="T7" fmla="*/ 1002 h 1002"/>
              <a:gd name="T8" fmla="*/ 1361 w 1546"/>
              <a:gd name="T9" fmla="*/ 90 h 1002"/>
            </a:gdLst>
            <a:ahLst/>
            <a:cxnLst>
              <a:cxn ang="0">
                <a:pos x="T0" y="T1"/>
              </a:cxn>
              <a:cxn ang="0">
                <a:pos x="T2" y="T3"/>
              </a:cxn>
              <a:cxn ang="0">
                <a:pos x="T4" y="T5"/>
              </a:cxn>
              <a:cxn ang="0">
                <a:pos x="T6" y="T7"/>
              </a:cxn>
              <a:cxn ang="0">
                <a:pos x="T8" y="T9"/>
              </a:cxn>
            </a:cxnLst>
            <a:rect l="0" t="0" r="r" b="b"/>
            <a:pathLst>
              <a:path w="1546" h="1002">
                <a:moveTo>
                  <a:pt x="1361" y="90"/>
                </a:moveTo>
                <a:lnTo>
                  <a:pt x="0" y="0"/>
                </a:lnTo>
                <a:lnTo>
                  <a:pt x="10" y="334"/>
                </a:lnTo>
                <a:lnTo>
                  <a:pt x="1546" y="1002"/>
                </a:lnTo>
                <a:lnTo>
                  <a:pt x="1361" y="90"/>
                </a:lnTo>
                <a:close/>
              </a:path>
            </a:pathLst>
          </a:custGeom>
          <a:pattFill prst="ltDnDiag">
            <a:fgClr>
              <a:srgbClr val="FF0000"/>
            </a:fgClr>
            <a:bgClr>
              <a:sysClr val="window" lastClr="FFFFFF"/>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0" name="Freeform 96"/>
          <p:cNvSpPr>
            <a:spLocks/>
          </p:cNvSpPr>
          <p:nvPr/>
        </p:nvSpPr>
        <p:spPr bwMode="auto">
          <a:xfrm>
            <a:off x="7242175" y="2544961"/>
            <a:ext cx="1814513" cy="1625600"/>
          </a:xfrm>
          <a:custGeom>
            <a:avLst/>
            <a:gdLst>
              <a:gd name="T0" fmla="*/ 302 w 1143"/>
              <a:gd name="T1" fmla="*/ 365 h 1024"/>
              <a:gd name="T2" fmla="*/ 1125 w 1143"/>
              <a:gd name="T3" fmla="*/ 0 h 1024"/>
              <a:gd name="T4" fmla="*/ 1143 w 1143"/>
              <a:gd name="T5" fmla="*/ 1024 h 1024"/>
              <a:gd name="T6" fmla="*/ 366 w 1143"/>
              <a:gd name="T7" fmla="*/ 676 h 1024"/>
              <a:gd name="T8" fmla="*/ 0 w 1143"/>
              <a:gd name="T9" fmla="*/ 512 h 1024"/>
              <a:gd name="T10" fmla="*/ 302 w 1143"/>
              <a:gd name="T11" fmla="*/ 365 h 1024"/>
            </a:gdLst>
            <a:ahLst/>
            <a:cxnLst>
              <a:cxn ang="0">
                <a:pos x="T0" y="T1"/>
              </a:cxn>
              <a:cxn ang="0">
                <a:pos x="T2" y="T3"/>
              </a:cxn>
              <a:cxn ang="0">
                <a:pos x="T4" y="T5"/>
              </a:cxn>
              <a:cxn ang="0">
                <a:pos x="T6" y="T7"/>
              </a:cxn>
              <a:cxn ang="0">
                <a:pos x="T8" y="T9"/>
              </a:cxn>
              <a:cxn ang="0">
                <a:pos x="T10" y="T11"/>
              </a:cxn>
            </a:cxnLst>
            <a:rect l="0" t="0" r="r" b="b"/>
            <a:pathLst>
              <a:path w="1143" h="1024">
                <a:moveTo>
                  <a:pt x="302" y="365"/>
                </a:moveTo>
                <a:lnTo>
                  <a:pt x="1125" y="0"/>
                </a:lnTo>
                <a:lnTo>
                  <a:pt x="1143" y="1024"/>
                </a:lnTo>
                <a:lnTo>
                  <a:pt x="366" y="676"/>
                </a:lnTo>
                <a:lnTo>
                  <a:pt x="0" y="512"/>
                </a:lnTo>
                <a:lnTo>
                  <a:pt x="302" y="365"/>
                </a:lnTo>
                <a:close/>
              </a:path>
            </a:pathLst>
          </a:custGeom>
          <a:solidFill>
            <a:srgbClr val="FFFF00"/>
          </a:solidFill>
          <a:ln>
            <a:noFill/>
          </a:ln>
          <a:effectLst/>
        </p:spPr>
        <p:txBody>
          <a:bodyPr wrap="none"/>
          <a:lstStyle/>
          <a:p>
            <a:pPr algn="l" fontAlgn="auto">
              <a:spcBef>
                <a:spcPts val="0"/>
              </a:spcBef>
              <a:spcAft>
                <a:spcPts val="0"/>
              </a:spcAft>
            </a:pPr>
            <a:endParaRPr lang="zh-CN" altLang="en-US" sz="1800">
              <a:solidFill>
                <a:prstClr val="black"/>
              </a:solidFill>
              <a:latin typeface="Calibri"/>
            </a:endParaRPr>
          </a:p>
        </p:txBody>
      </p:sp>
      <p:graphicFrame>
        <p:nvGraphicFramePr>
          <p:cNvPr id="11" name="Object 83"/>
          <p:cNvGraphicFramePr>
            <a:graphicFrameLocks noChangeAspect="1"/>
          </p:cNvGraphicFramePr>
          <p:nvPr>
            <p:extLst>
              <p:ext uri="{D42A27DB-BD31-4B8C-83A1-F6EECF244321}">
                <p14:modId xmlns:p14="http://schemas.microsoft.com/office/powerpoint/2010/main" val="745889508"/>
              </p:ext>
            </p:extLst>
          </p:nvPr>
        </p:nvGraphicFramePr>
        <p:xfrm>
          <a:off x="4643438" y="3645099"/>
          <a:ext cx="222250" cy="311150"/>
        </p:xfrm>
        <a:graphic>
          <a:graphicData uri="http://schemas.openxmlformats.org/presentationml/2006/ole">
            <mc:AlternateContent xmlns:mc="http://schemas.openxmlformats.org/markup-compatibility/2006">
              <mc:Choice xmlns:v="urn:schemas-microsoft-com:vml" Requires="v">
                <p:oleObj spid="_x0000_s259291" name="Equation" r:id="rId3" imgW="126720" imgH="177480" progId="Equation.DSMT4">
                  <p:embed/>
                </p:oleObj>
              </mc:Choice>
              <mc:Fallback>
                <p:oleObj name="Equation" r:id="rId3" imgW="126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645099"/>
                        <a:ext cx="222250"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71"/>
          <p:cNvSpPr>
            <a:spLocks noChangeShapeType="1"/>
          </p:cNvSpPr>
          <p:nvPr/>
        </p:nvSpPr>
        <p:spPr bwMode="auto">
          <a:xfrm flipH="1">
            <a:off x="4643438" y="4148336"/>
            <a:ext cx="2376487" cy="144463"/>
          </a:xfrm>
          <a:prstGeom prst="line">
            <a:avLst/>
          </a:prstGeom>
          <a:noFill/>
          <a:ln w="9525">
            <a:solidFill>
              <a:srgbClr val="3333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3" name="Line 59"/>
          <p:cNvSpPr>
            <a:spLocks noChangeShapeType="1"/>
          </p:cNvSpPr>
          <p:nvPr/>
        </p:nvSpPr>
        <p:spPr bwMode="auto">
          <a:xfrm flipH="1" flipV="1">
            <a:off x="4643438" y="2421136"/>
            <a:ext cx="2449512" cy="503238"/>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4" name="Line 60"/>
          <p:cNvSpPr>
            <a:spLocks noChangeShapeType="1"/>
          </p:cNvSpPr>
          <p:nvPr/>
        </p:nvSpPr>
        <p:spPr bwMode="auto">
          <a:xfrm flipH="1" flipV="1">
            <a:off x="4643438" y="2421136"/>
            <a:ext cx="2376487" cy="144463"/>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15" name="Oval 47"/>
          <p:cNvSpPr>
            <a:spLocks noChangeArrowheads="1"/>
          </p:cNvSpPr>
          <p:nvPr/>
        </p:nvSpPr>
        <p:spPr bwMode="auto">
          <a:xfrm>
            <a:off x="4572000" y="3284736"/>
            <a:ext cx="144463" cy="1444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16" name="AutoShape 4"/>
          <p:cNvSpPr>
            <a:spLocks noChangeArrowheads="1"/>
          </p:cNvSpPr>
          <p:nvPr/>
        </p:nvSpPr>
        <p:spPr bwMode="auto">
          <a:xfrm>
            <a:off x="611188" y="1052711"/>
            <a:ext cx="647700" cy="2305050"/>
          </a:xfrm>
          <a:prstGeom prst="rtTriangle">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7" name="Line 5"/>
          <p:cNvSpPr>
            <a:spLocks noChangeShapeType="1"/>
          </p:cNvSpPr>
          <p:nvPr/>
        </p:nvSpPr>
        <p:spPr bwMode="auto">
          <a:xfrm>
            <a:off x="252413" y="3357761"/>
            <a:ext cx="3743325"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8" name="AutoShape 6"/>
          <p:cNvSpPr>
            <a:spLocks noChangeArrowheads="1"/>
          </p:cNvSpPr>
          <p:nvPr/>
        </p:nvSpPr>
        <p:spPr bwMode="auto">
          <a:xfrm flipV="1">
            <a:off x="611188" y="3357761"/>
            <a:ext cx="647700" cy="2305050"/>
          </a:xfrm>
          <a:prstGeom prst="rtTriangle">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19" name="AutoShape 7"/>
          <p:cNvSpPr>
            <a:spLocks noChangeArrowheads="1"/>
          </p:cNvSpPr>
          <p:nvPr/>
        </p:nvSpPr>
        <p:spPr bwMode="auto">
          <a:xfrm>
            <a:off x="6588125" y="1052711"/>
            <a:ext cx="647700" cy="2305050"/>
          </a:xfrm>
          <a:prstGeom prst="rtTriangle">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0" name="Line 8"/>
          <p:cNvSpPr>
            <a:spLocks noChangeShapeType="1"/>
          </p:cNvSpPr>
          <p:nvPr/>
        </p:nvSpPr>
        <p:spPr bwMode="auto">
          <a:xfrm>
            <a:off x="4643438" y="3357761"/>
            <a:ext cx="3743325" cy="0"/>
          </a:xfrm>
          <a:prstGeom prst="line">
            <a:avLst/>
          </a:prstGeom>
          <a:noFill/>
          <a:ln w="9525">
            <a:solidFill>
              <a:sysClr val="windowText" lastClr="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1" name="AutoShape 9"/>
          <p:cNvSpPr>
            <a:spLocks noChangeArrowheads="1"/>
          </p:cNvSpPr>
          <p:nvPr/>
        </p:nvSpPr>
        <p:spPr bwMode="auto">
          <a:xfrm flipV="1">
            <a:off x="6588125" y="3357761"/>
            <a:ext cx="647700" cy="2305050"/>
          </a:xfrm>
          <a:prstGeom prst="rtTriangle">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2" name="Line 10"/>
          <p:cNvSpPr>
            <a:spLocks noChangeShapeType="1"/>
          </p:cNvSpPr>
          <p:nvPr/>
        </p:nvSpPr>
        <p:spPr bwMode="auto">
          <a:xfrm>
            <a:off x="34925" y="1628974"/>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3" name="Line 11"/>
          <p:cNvSpPr>
            <a:spLocks noChangeShapeType="1"/>
          </p:cNvSpPr>
          <p:nvPr/>
        </p:nvSpPr>
        <p:spPr bwMode="auto">
          <a:xfrm>
            <a:off x="34925" y="2060774"/>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4" name="Line 12"/>
          <p:cNvSpPr>
            <a:spLocks noChangeShapeType="1"/>
          </p:cNvSpPr>
          <p:nvPr/>
        </p:nvSpPr>
        <p:spPr bwMode="auto">
          <a:xfrm>
            <a:off x="34925" y="2492574"/>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5" name="Line 13"/>
          <p:cNvSpPr>
            <a:spLocks noChangeShapeType="1"/>
          </p:cNvSpPr>
          <p:nvPr/>
        </p:nvSpPr>
        <p:spPr bwMode="auto">
          <a:xfrm>
            <a:off x="34925" y="2924374"/>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6" name="Line 14"/>
          <p:cNvSpPr>
            <a:spLocks noChangeShapeType="1"/>
          </p:cNvSpPr>
          <p:nvPr/>
        </p:nvSpPr>
        <p:spPr bwMode="auto">
          <a:xfrm>
            <a:off x="34925" y="3789561"/>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7" name="Line 15"/>
          <p:cNvSpPr>
            <a:spLocks noChangeShapeType="1"/>
          </p:cNvSpPr>
          <p:nvPr/>
        </p:nvSpPr>
        <p:spPr bwMode="auto">
          <a:xfrm>
            <a:off x="34925" y="4221361"/>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8" name="Line 16"/>
          <p:cNvSpPr>
            <a:spLocks noChangeShapeType="1"/>
          </p:cNvSpPr>
          <p:nvPr/>
        </p:nvSpPr>
        <p:spPr bwMode="auto">
          <a:xfrm>
            <a:off x="34925" y="4653161"/>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29" name="Line 17"/>
          <p:cNvSpPr>
            <a:spLocks noChangeShapeType="1"/>
          </p:cNvSpPr>
          <p:nvPr/>
        </p:nvSpPr>
        <p:spPr bwMode="auto">
          <a:xfrm>
            <a:off x="34925" y="5084961"/>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0" name="Line 18"/>
          <p:cNvSpPr>
            <a:spLocks noChangeShapeType="1"/>
          </p:cNvSpPr>
          <p:nvPr/>
        </p:nvSpPr>
        <p:spPr bwMode="auto">
          <a:xfrm>
            <a:off x="34925" y="3357761"/>
            <a:ext cx="576263"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31" name="Line 19"/>
          <p:cNvSpPr>
            <a:spLocks noChangeShapeType="1"/>
          </p:cNvSpPr>
          <p:nvPr/>
        </p:nvSpPr>
        <p:spPr bwMode="auto">
          <a:xfrm>
            <a:off x="611188" y="1628974"/>
            <a:ext cx="144462"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2" name="Line 20"/>
          <p:cNvSpPr>
            <a:spLocks noChangeShapeType="1"/>
          </p:cNvSpPr>
          <p:nvPr/>
        </p:nvSpPr>
        <p:spPr bwMode="auto">
          <a:xfrm>
            <a:off x="611188" y="2060774"/>
            <a:ext cx="288925"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3" name="Line 21"/>
          <p:cNvSpPr>
            <a:spLocks noChangeShapeType="1"/>
          </p:cNvSpPr>
          <p:nvPr/>
        </p:nvSpPr>
        <p:spPr bwMode="auto">
          <a:xfrm>
            <a:off x="611188" y="2492574"/>
            <a:ext cx="360362"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4" name="Line 22"/>
          <p:cNvSpPr>
            <a:spLocks noChangeShapeType="1"/>
          </p:cNvSpPr>
          <p:nvPr/>
        </p:nvSpPr>
        <p:spPr bwMode="auto">
          <a:xfrm>
            <a:off x="611188" y="2924374"/>
            <a:ext cx="504825"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5" name="Line 23"/>
          <p:cNvSpPr>
            <a:spLocks noChangeShapeType="1"/>
          </p:cNvSpPr>
          <p:nvPr/>
        </p:nvSpPr>
        <p:spPr bwMode="auto">
          <a:xfrm>
            <a:off x="1116013" y="2924374"/>
            <a:ext cx="2952750" cy="504825"/>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6" name="Line 24"/>
          <p:cNvSpPr>
            <a:spLocks noChangeShapeType="1"/>
          </p:cNvSpPr>
          <p:nvPr/>
        </p:nvSpPr>
        <p:spPr bwMode="auto">
          <a:xfrm>
            <a:off x="971550" y="2492574"/>
            <a:ext cx="3097213" cy="504825"/>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7" name="Line 25"/>
          <p:cNvSpPr>
            <a:spLocks noChangeShapeType="1"/>
          </p:cNvSpPr>
          <p:nvPr/>
        </p:nvSpPr>
        <p:spPr bwMode="auto">
          <a:xfrm>
            <a:off x="900113" y="2059186"/>
            <a:ext cx="3095625" cy="506413"/>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8" name="Line 26"/>
          <p:cNvSpPr>
            <a:spLocks noChangeShapeType="1"/>
          </p:cNvSpPr>
          <p:nvPr/>
        </p:nvSpPr>
        <p:spPr bwMode="auto">
          <a:xfrm>
            <a:off x="827088" y="1628974"/>
            <a:ext cx="3168650" cy="503237"/>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39" name="Line 27"/>
          <p:cNvSpPr>
            <a:spLocks noChangeShapeType="1"/>
          </p:cNvSpPr>
          <p:nvPr/>
        </p:nvSpPr>
        <p:spPr bwMode="auto">
          <a:xfrm flipV="1">
            <a:off x="755650" y="4508699"/>
            <a:ext cx="3384550" cy="5762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0" name="Line 28"/>
          <p:cNvSpPr>
            <a:spLocks noChangeShapeType="1"/>
          </p:cNvSpPr>
          <p:nvPr/>
        </p:nvSpPr>
        <p:spPr bwMode="auto">
          <a:xfrm flipV="1">
            <a:off x="900113" y="4076899"/>
            <a:ext cx="3240087" cy="5762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1" name="Line 29"/>
          <p:cNvSpPr>
            <a:spLocks noChangeShapeType="1"/>
          </p:cNvSpPr>
          <p:nvPr/>
        </p:nvSpPr>
        <p:spPr bwMode="auto">
          <a:xfrm flipV="1">
            <a:off x="1042988" y="3716536"/>
            <a:ext cx="3025775" cy="50323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2" name="Line 30"/>
          <p:cNvSpPr>
            <a:spLocks noChangeShapeType="1"/>
          </p:cNvSpPr>
          <p:nvPr/>
        </p:nvSpPr>
        <p:spPr bwMode="auto">
          <a:xfrm flipV="1">
            <a:off x="1116013" y="3284736"/>
            <a:ext cx="2952750" cy="5048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3" name="Line 31"/>
          <p:cNvSpPr>
            <a:spLocks noChangeShapeType="1"/>
          </p:cNvSpPr>
          <p:nvPr/>
        </p:nvSpPr>
        <p:spPr bwMode="auto">
          <a:xfrm>
            <a:off x="611188" y="3789561"/>
            <a:ext cx="5048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4" name="Line 32"/>
          <p:cNvSpPr>
            <a:spLocks noChangeShapeType="1"/>
          </p:cNvSpPr>
          <p:nvPr/>
        </p:nvSpPr>
        <p:spPr bwMode="auto">
          <a:xfrm>
            <a:off x="611188" y="4221361"/>
            <a:ext cx="431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5" name="Line 33"/>
          <p:cNvSpPr>
            <a:spLocks noChangeShapeType="1"/>
          </p:cNvSpPr>
          <p:nvPr/>
        </p:nvSpPr>
        <p:spPr bwMode="auto">
          <a:xfrm>
            <a:off x="611188" y="4653161"/>
            <a:ext cx="2889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46" name="Line 34"/>
          <p:cNvSpPr>
            <a:spLocks noChangeShapeType="1"/>
          </p:cNvSpPr>
          <p:nvPr/>
        </p:nvSpPr>
        <p:spPr bwMode="auto">
          <a:xfrm>
            <a:off x="611188" y="5084961"/>
            <a:ext cx="14446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graphicFrame>
        <p:nvGraphicFramePr>
          <p:cNvPr id="47" name="Object 35"/>
          <p:cNvGraphicFramePr>
            <a:graphicFrameLocks noChangeAspect="1"/>
          </p:cNvGraphicFramePr>
          <p:nvPr>
            <p:extLst>
              <p:ext uri="{D42A27DB-BD31-4B8C-83A1-F6EECF244321}">
                <p14:modId xmlns:p14="http://schemas.microsoft.com/office/powerpoint/2010/main" val="1452747161"/>
              </p:ext>
            </p:extLst>
          </p:nvPr>
        </p:nvGraphicFramePr>
        <p:xfrm>
          <a:off x="611188" y="1773436"/>
          <a:ext cx="266700" cy="244475"/>
        </p:xfrm>
        <a:graphic>
          <a:graphicData uri="http://schemas.openxmlformats.org/presentationml/2006/ole">
            <mc:AlternateContent xmlns:mc="http://schemas.openxmlformats.org/markup-compatibility/2006">
              <mc:Choice xmlns:v="urn:schemas-microsoft-com:vml" Requires="v">
                <p:oleObj spid="_x0000_s259292"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773436"/>
                        <a:ext cx="2667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36"/>
          <p:cNvGraphicFramePr>
            <a:graphicFrameLocks noChangeAspect="1"/>
          </p:cNvGraphicFramePr>
          <p:nvPr>
            <p:extLst>
              <p:ext uri="{D42A27DB-BD31-4B8C-83A1-F6EECF244321}">
                <p14:modId xmlns:p14="http://schemas.microsoft.com/office/powerpoint/2010/main" val="1049810802"/>
              </p:ext>
            </p:extLst>
          </p:nvPr>
        </p:nvGraphicFramePr>
        <p:xfrm>
          <a:off x="749300" y="3113286"/>
          <a:ext cx="222250" cy="244475"/>
        </p:xfrm>
        <a:graphic>
          <a:graphicData uri="http://schemas.openxmlformats.org/presentationml/2006/ole">
            <mc:AlternateContent xmlns:mc="http://schemas.openxmlformats.org/markup-compatibility/2006">
              <mc:Choice xmlns:v="urn:schemas-microsoft-com:vml" Requires="v">
                <p:oleObj spid="_x0000_s259293"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00" y="3113286"/>
                        <a:ext cx="2222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37"/>
          <p:cNvGraphicFramePr>
            <a:graphicFrameLocks noChangeAspect="1"/>
          </p:cNvGraphicFramePr>
          <p:nvPr>
            <p:extLst>
              <p:ext uri="{D42A27DB-BD31-4B8C-83A1-F6EECF244321}">
                <p14:modId xmlns:p14="http://schemas.microsoft.com/office/powerpoint/2010/main" val="1658031206"/>
              </p:ext>
            </p:extLst>
          </p:nvPr>
        </p:nvGraphicFramePr>
        <p:xfrm>
          <a:off x="611188" y="4653161"/>
          <a:ext cx="266700" cy="244475"/>
        </p:xfrm>
        <a:graphic>
          <a:graphicData uri="http://schemas.openxmlformats.org/presentationml/2006/ole">
            <mc:AlternateContent xmlns:mc="http://schemas.openxmlformats.org/markup-compatibility/2006">
              <mc:Choice xmlns:v="urn:schemas-microsoft-com:vml" Requires="v">
                <p:oleObj spid="_x0000_s259294" name="Equation" r:id="rId9" imgW="152280" imgH="139680" progId="Equation.DSMT4">
                  <p:embed/>
                </p:oleObj>
              </mc:Choice>
              <mc:Fallback>
                <p:oleObj name="Equation" r:id="rId9" imgW="152280" imgH="139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8" y="4653161"/>
                        <a:ext cx="2667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Arc 38"/>
          <p:cNvSpPr>
            <a:spLocks/>
          </p:cNvSpPr>
          <p:nvPr/>
        </p:nvSpPr>
        <p:spPr bwMode="auto">
          <a:xfrm rot="5246591">
            <a:off x="551656" y="1871068"/>
            <a:ext cx="358775" cy="293688"/>
          </a:xfrm>
          <a:custGeom>
            <a:avLst/>
            <a:gdLst>
              <a:gd name="G0" fmla="+- 0 0 0"/>
              <a:gd name="G1" fmla="+- 17602 0 0"/>
              <a:gd name="G2" fmla="+- 21600 0 0"/>
              <a:gd name="T0" fmla="*/ 12519 w 21552"/>
              <a:gd name="T1" fmla="*/ 0 h 17602"/>
              <a:gd name="T2" fmla="*/ 21552 w 21552"/>
              <a:gd name="T3" fmla="*/ 16169 h 17602"/>
              <a:gd name="T4" fmla="*/ 0 w 21552"/>
              <a:gd name="T5" fmla="*/ 17602 h 17602"/>
            </a:gdLst>
            <a:ahLst/>
            <a:cxnLst>
              <a:cxn ang="0">
                <a:pos x="T0" y="T1"/>
              </a:cxn>
              <a:cxn ang="0">
                <a:pos x="T2" y="T3"/>
              </a:cxn>
              <a:cxn ang="0">
                <a:pos x="T4" y="T5"/>
              </a:cxn>
            </a:cxnLst>
            <a:rect l="0" t="0" r="r" b="b"/>
            <a:pathLst>
              <a:path w="21552" h="17602" fill="none" extrusionOk="0">
                <a:moveTo>
                  <a:pt x="12519" y="-1"/>
                </a:moveTo>
                <a:cubicBezTo>
                  <a:pt x="17805" y="3759"/>
                  <a:pt x="21122" y="9696"/>
                  <a:pt x="21552" y="16168"/>
                </a:cubicBezTo>
              </a:path>
              <a:path w="21552" h="17602" stroke="0" extrusionOk="0">
                <a:moveTo>
                  <a:pt x="12519" y="-1"/>
                </a:moveTo>
                <a:cubicBezTo>
                  <a:pt x="17805" y="3759"/>
                  <a:pt x="21122" y="9696"/>
                  <a:pt x="21552" y="16168"/>
                </a:cubicBezTo>
                <a:lnTo>
                  <a:pt x="0" y="17602"/>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1" name="Arc 39"/>
          <p:cNvSpPr>
            <a:spLocks/>
          </p:cNvSpPr>
          <p:nvPr/>
        </p:nvSpPr>
        <p:spPr bwMode="auto">
          <a:xfrm rot="16353409" flipV="1">
            <a:off x="578644" y="4542830"/>
            <a:ext cx="358775" cy="293687"/>
          </a:xfrm>
          <a:custGeom>
            <a:avLst/>
            <a:gdLst>
              <a:gd name="G0" fmla="+- 0 0 0"/>
              <a:gd name="G1" fmla="+- 17602 0 0"/>
              <a:gd name="G2" fmla="+- 21600 0 0"/>
              <a:gd name="T0" fmla="*/ 12519 w 21552"/>
              <a:gd name="T1" fmla="*/ 0 h 17602"/>
              <a:gd name="T2" fmla="*/ 21552 w 21552"/>
              <a:gd name="T3" fmla="*/ 16169 h 17602"/>
              <a:gd name="T4" fmla="*/ 0 w 21552"/>
              <a:gd name="T5" fmla="*/ 17602 h 17602"/>
            </a:gdLst>
            <a:ahLst/>
            <a:cxnLst>
              <a:cxn ang="0">
                <a:pos x="T0" y="T1"/>
              </a:cxn>
              <a:cxn ang="0">
                <a:pos x="T2" y="T3"/>
              </a:cxn>
              <a:cxn ang="0">
                <a:pos x="T4" y="T5"/>
              </a:cxn>
            </a:cxnLst>
            <a:rect l="0" t="0" r="r" b="b"/>
            <a:pathLst>
              <a:path w="21552" h="17602" fill="none" extrusionOk="0">
                <a:moveTo>
                  <a:pt x="12519" y="-1"/>
                </a:moveTo>
                <a:cubicBezTo>
                  <a:pt x="17805" y="3759"/>
                  <a:pt x="21122" y="9696"/>
                  <a:pt x="21552" y="16168"/>
                </a:cubicBezTo>
              </a:path>
              <a:path w="21552" h="17602" stroke="0" extrusionOk="0">
                <a:moveTo>
                  <a:pt x="12519" y="-1"/>
                </a:moveTo>
                <a:cubicBezTo>
                  <a:pt x="17805" y="3759"/>
                  <a:pt x="21122" y="9696"/>
                  <a:pt x="21552" y="16168"/>
                </a:cubicBezTo>
                <a:lnTo>
                  <a:pt x="0" y="17602"/>
                </a:lnTo>
                <a:close/>
              </a:path>
            </a:pathLst>
          </a:cu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2" name="Line 40"/>
          <p:cNvSpPr>
            <a:spLocks noChangeShapeType="1"/>
          </p:cNvSpPr>
          <p:nvPr/>
        </p:nvSpPr>
        <p:spPr bwMode="auto">
          <a:xfrm>
            <a:off x="755650" y="1628974"/>
            <a:ext cx="1584325" cy="0"/>
          </a:xfrm>
          <a:prstGeom prst="line">
            <a:avLst/>
          </a:prstGeom>
          <a:noFill/>
          <a:ln w="9525">
            <a:solidFill>
              <a:sysClr val="windowText" lastClr="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53" name="Object 41"/>
          <p:cNvGraphicFramePr>
            <a:graphicFrameLocks noChangeAspect="1"/>
          </p:cNvGraphicFramePr>
          <p:nvPr>
            <p:extLst>
              <p:ext uri="{D42A27DB-BD31-4B8C-83A1-F6EECF244321}">
                <p14:modId xmlns:p14="http://schemas.microsoft.com/office/powerpoint/2010/main" val="3302613574"/>
              </p:ext>
            </p:extLst>
          </p:nvPr>
        </p:nvGraphicFramePr>
        <p:xfrm>
          <a:off x="2257425" y="1571824"/>
          <a:ext cx="1355725" cy="355600"/>
        </p:xfrm>
        <a:graphic>
          <a:graphicData uri="http://schemas.openxmlformats.org/presentationml/2006/ole">
            <mc:AlternateContent xmlns:mc="http://schemas.openxmlformats.org/markup-compatibility/2006">
              <mc:Choice xmlns:v="urn:schemas-microsoft-com:vml" Requires="v">
                <p:oleObj spid="_x0000_s259295" name="Equation" r:id="rId11" imgW="774360" imgH="203040" progId="Equation.DSMT4">
                  <p:embed/>
                </p:oleObj>
              </mc:Choice>
              <mc:Fallback>
                <p:oleObj name="Equation" r:id="rId11" imgW="774360" imgH="203040" progId="Equation.DSMT4">
                  <p:embed/>
                  <p:pic>
                    <p:nvPicPr>
                      <p:cNvPr id="0" name=""/>
                      <p:cNvPicPr>
                        <a:picLocks noChangeAspect="1" noChangeArrowheads="1"/>
                      </p:cNvPicPr>
                      <p:nvPr/>
                    </p:nvPicPr>
                    <p:blipFill>
                      <a:blip r:embed="rId12"/>
                      <a:srcRect/>
                      <a:stretch>
                        <a:fillRect/>
                      </a:stretch>
                    </p:blipFill>
                    <p:spPr bwMode="auto">
                      <a:xfrm>
                        <a:off x="2257425" y="1571824"/>
                        <a:ext cx="135572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Arc 42"/>
          <p:cNvSpPr>
            <a:spLocks/>
          </p:cNvSpPr>
          <p:nvPr/>
        </p:nvSpPr>
        <p:spPr bwMode="auto">
          <a:xfrm rot="2876824">
            <a:off x="1942306" y="1539280"/>
            <a:ext cx="354013" cy="269875"/>
          </a:xfrm>
          <a:custGeom>
            <a:avLst/>
            <a:gdLst>
              <a:gd name="G0" fmla="+- 0 0 0"/>
              <a:gd name="G1" fmla="+- 16138 0 0"/>
              <a:gd name="G2" fmla="+- 21600 0 0"/>
              <a:gd name="T0" fmla="*/ 14357 w 21328"/>
              <a:gd name="T1" fmla="*/ 0 h 16138"/>
              <a:gd name="T2" fmla="*/ 21328 w 21328"/>
              <a:gd name="T3" fmla="*/ 12723 h 16138"/>
              <a:gd name="T4" fmla="*/ 0 w 21328"/>
              <a:gd name="T5" fmla="*/ 16138 h 16138"/>
            </a:gdLst>
            <a:ahLst/>
            <a:cxnLst>
              <a:cxn ang="0">
                <a:pos x="T0" y="T1"/>
              </a:cxn>
              <a:cxn ang="0">
                <a:pos x="T2" y="T3"/>
              </a:cxn>
              <a:cxn ang="0">
                <a:pos x="T4" y="T5"/>
              </a:cxn>
            </a:cxnLst>
            <a:rect l="0" t="0" r="r" b="b"/>
            <a:pathLst>
              <a:path w="21328" h="16138" fill="none" extrusionOk="0">
                <a:moveTo>
                  <a:pt x="14357" y="-1"/>
                </a:moveTo>
                <a:cubicBezTo>
                  <a:pt x="18078" y="3310"/>
                  <a:pt x="20540" y="7805"/>
                  <a:pt x="21328" y="12722"/>
                </a:cubicBezTo>
              </a:path>
              <a:path w="21328" h="16138" stroke="0" extrusionOk="0">
                <a:moveTo>
                  <a:pt x="14357" y="-1"/>
                </a:moveTo>
                <a:cubicBezTo>
                  <a:pt x="18078" y="3310"/>
                  <a:pt x="20540" y="7805"/>
                  <a:pt x="21328" y="12722"/>
                </a:cubicBezTo>
                <a:lnTo>
                  <a:pt x="0" y="16138"/>
                </a:lnTo>
                <a:close/>
              </a:path>
            </a:pathLst>
          </a:custGeom>
          <a:noFill/>
          <a:ln w="9525">
            <a:solidFill>
              <a:sysClr val="windowText" lastClr="00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5" name="Line 43"/>
          <p:cNvSpPr>
            <a:spLocks noChangeShapeType="1"/>
          </p:cNvSpPr>
          <p:nvPr/>
        </p:nvSpPr>
        <p:spPr bwMode="auto">
          <a:xfrm>
            <a:off x="755650" y="5084961"/>
            <a:ext cx="1439863" cy="0"/>
          </a:xfrm>
          <a:prstGeom prst="line">
            <a:avLst/>
          </a:prstGeom>
          <a:noFill/>
          <a:ln w="9525">
            <a:solidFill>
              <a:sysClr val="windowText" lastClr="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56" name="Object 44"/>
          <p:cNvGraphicFramePr>
            <a:graphicFrameLocks noChangeAspect="1"/>
          </p:cNvGraphicFramePr>
          <p:nvPr>
            <p:extLst>
              <p:ext uri="{D42A27DB-BD31-4B8C-83A1-F6EECF244321}">
                <p14:modId xmlns:p14="http://schemas.microsoft.com/office/powerpoint/2010/main" val="1236852162"/>
              </p:ext>
            </p:extLst>
          </p:nvPr>
        </p:nvGraphicFramePr>
        <p:xfrm>
          <a:off x="2252663" y="4799211"/>
          <a:ext cx="1355725" cy="355600"/>
        </p:xfrm>
        <a:graphic>
          <a:graphicData uri="http://schemas.openxmlformats.org/presentationml/2006/ole">
            <mc:AlternateContent xmlns:mc="http://schemas.openxmlformats.org/markup-compatibility/2006">
              <mc:Choice xmlns:v="urn:schemas-microsoft-com:vml" Requires="v">
                <p:oleObj spid="_x0000_s259296" name="Equation" r:id="rId13" imgW="774360" imgH="203040" progId="Equation.DSMT4">
                  <p:embed/>
                </p:oleObj>
              </mc:Choice>
              <mc:Fallback>
                <p:oleObj name="Equation" r:id="rId13" imgW="774360" imgH="203040" progId="Equation.DSMT4">
                  <p:embed/>
                  <p:pic>
                    <p:nvPicPr>
                      <p:cNvPr id="0" name=""/>
                      <p:cNvPicPr>
                        <a:picLocks noChangeAspect="1" noChangeArrowheads="1"/>
                      </p:cNvPicPr>
                      <p:nvPr/>
                    </p:nvPicPr>
                    <p:blipFill>
                      <a:blip r:embed="rId14"/>
                      <a:srcRect/>
                      <a:stretch>
                        <a:fillRect/>
                      </a:stretch>
                    </p:blipFill>
                    <p:spPr bwMode="auto">
                      <a:xfrm>
                        <a:off x="2252663" y="4799211"/>
                        <a:ext cx="135572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 name="Arc 45"/>
          <p:cNvSpPr>
            <a:spLocks/>
          </p:cNvSpPr>
          <p:nvPr/>
        </p:nvSpPr>
        <p:spPr bwMode="auto">
          <a:xfrm rot="18723176" flipV="1">
            <a:off x="1812131" y="4911130"/>
            <a:ext cx="354013" cy="269875"/>
          </a:xfrm>
          <a:custGeom>
            <a:avLst/>
            <a:gdLst>
              <a:gd name="G0" fmla="+- 0 0 0"/>
              <a:gd name="G1" fmla="+- 16138 0 0"/>
              <a:gd name="G2" fmla="+- 21600 0 0"/>
              <a:gd name="T0" fmla="*/ 14357 w 21328"/>
              <a:gd name="T1" fmla="*/ 0 h 16138"/>
              <a:gd name="T2" fmla="*/ 21328 w 21328"/>
              <a:gd name="T3" fmla="*/ 12723 h 16138"/>
              <a:gd name="T4" fmla="*/ 0 w 21328"/>
              <a:gd name="T5" fmla="*/ 16138 h 16138"/>
            </a:gdLst>
            <a:ahLst/>
            <a:cxnLst>
              <a:cxn ang="0">
                <a:pos x="T0" y="T1"/>
              </a:cxn>
              <a:cxn ang="0">
                <a:pos x="T2" y="T3"/>
              </a:cxn>
              <a:cxn ang="0">
                <a:pos x="T4" y="T5"/>
              </a:cxn>
            </a:cxnLst>
            <a:rect l="0" t="0" r="r" b="b"/>
            <a:pathLst>
              <a:path w="21328" h="16138" fill="none" extrusionOk="0">
                <a:moveTo>
                  <a:pt x="14357" y="-1"/>
                </a:moveTo>
                <a:cubicBezTo>
                  <a:pt x="18078" y="3310"/>
                  <a:pt x="20540" y="7805"/>
                  <a:pt x="21328" y="12722"/>
                </a:cubicBezTo>
              </a:path>
              <a:path w="21328" h="16138" stroke="0" extrusionOk="0">
                <a:moveTo>
                  <a:pt x="14357" y="-1"/>
                </a:moveTo>
                <a:cubicBezTo>
                  <a:pt x="18078" y="3310"/>
                  <a:pt x="20540" y="7805"/>
                  <a:pt x="21328" y="12722"/>
                </a:cubicBezTo>
                <a:lnTo>
                  <a:pt x="0" y="16138"/>
                </a:lnTo>
                <a:close/>
              </a:path>
            </a:pathLst>
          </a:custGeom>
          <a:noFill/>
          <a:ln w="9525">
            <a:solidFill>
              <a:sysClr val="windowText" lastClr="00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8" name="Text Box 46"/>
          <p:cNvSpPr txBox="1">
            <a:spLocks noChangeArrowheads="1"/>
          </p:cNvSpPr>
          <p:nvPr/>
        </p:nvSpPr>
        <p:spPr bwMode="auto">
          <a:xfrm>
            <a:off x="1095375" y="5307211"/>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两列平面光的干涉</a:t>
            </a:r>
          </a:p>
        </p:txBody>
      </p:sp>
      <p:sp>
        <p:nvSpPr>
          <p:cNvPr id="59" name="Line 49"/>
          <p:cNvSpPr>
            <a:spLocks noChangeShapeType="1"/>
          </p:cNvSpPr>
          <p:nvPr/>
        </p:nvSpPr>
        <p:spPr bwMode="auto">
          <a:xfrm flipV="1">
            <a:off x="4643438" y="2924374"/>
            <a:ext cx="1944687" cy="433387"/>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0" name="Line 50"/>
          <p:cNvSpPr>
            <a:spLocks noChangeShapeType="1"/>
          </p:cNvSpPr>
          <p:nvPr/>
        </p:nvSpPr>
        <p:spPr bwMode="auto">
          <a:xfrm flipV="1">
            <a:off x="4643438" y="2565599"/>
            <a:ext cx="1944687" cy="79216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1" name="Oval 51"/>
          <p:cNvSpPr>
            <a:spLocks noChangeArrowheads="1"/>
          </p:cNvSpPr>
          <p:nvPr/>
        </p:nvSpPr>
        <p:spPr bwMode="auto">
          <a:xfrm>
            <a:off x="4572000" y="2348111"/>
            <a:ext cx="144463" cy="1444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62" name="Line 54"/>
          <p:cNvSpPr>
            <a:spLocks noChangeShapeType="1"/>
          </p:cNvSpPr>
          <p:nvPr/>
        </p:nvSpPr>
        <p:spPr bwMode="auto">
          <a:xfrm>
            <a:off x="7019925" y="2564011"/>
            <a:ext cx="1728788" cy="1444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3" name="Line 56"/>
          <p:cNvSpPr>
            <a:spLocks noChangeShapeType="1"/>
          </p:cNvSpPr>
          <p:nvPr/>
        </p:nvSpPr>
        <p:spPr bwMode="auto">
          <a:xfrm>
            <a:off x="6588125" y="2924374"/>
            <a:ext cx="504825"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4" name="Line 57"/>
          <p:cNvSpPr>
            <a:spLocks noChangeShapeType="1"/>
          </p:cNvSpPr>
          <p:nvPr/>
        </p:nvSpPr>
        <p:spPr bwMode="auto">
          <a:xfrm>
            <a:off x="7092950" y="2924374"/>
            <a:ext cx="1728788" cy="3603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5" name="Line 58"/>
          <p:cNvSpPr>
            <a:spLocks noChangeShapeType="1"/>
          </p:cNvSpPr>
          <p:nvPr/>
        </p:nvSpPr>
        <p:spPr bwMode="auto">
          <a:xfrm flipV="1">
            <a:off x="6588125" y="2565599"/>
            <a:ext cx="431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66" name="Oval 61"/>
          <p:cNvSpPr>
            <a:spLocks noChangeArrowheads="1"/>
          </p:cNvSpPr>
          <p:nvPr/>
        </p:nvSpPr>
        <p:spPr bwMode="auto">
          <a:xfrm flipV="1">
            <a:off x="4572000" y="4221361"/>
            <a:ext cx="144463" cy="144463"/>
          </a:xfrm>
          <a:prstGeom prst="ellipse">
            <a:avLst/>
          </a:prstGeom>
          <a:solidFill>
            <a:srgbClr val="3333FF"/>
          </a:solidFill>
          <a:ln w="9525">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zh-CN" altLang="en-US" sz="1800">
              <a:solidFill>
                <a:prstClr val="black"/>
              </a:solidFill>
              <a:latin typeface="Calibri"/>
            </a:endParaRPr>
          </a:p>
        </p:txBody>
      </p:sp>
      <p:sp>
        <p:nvSpPr>
          <p:cNvPr id="67" name="Line 63"/>
          <p:cNvSpPr>
            <a:spLocks noChangeShapeType="1"/>
          </p:cNvSpPr>
          <p:nvPr/>
        </p:nvSpPr>
        <p:spPr bwMode="auto">
          <a:xfrm>
            <a:off x="4643438" y="3357761"/>
            <a:ext cx="1944687" cy="433388"/>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8" name="Line 64"/>
          <p:cNvSpPr>
            <a:spLocks noChangeShapeType="1"/>
          </p:cNvSpPr>
          <p:nvPr/>
        </p:nvSpPr>
        <p:spPr bwMode="auto">
          <a:xfrm>
            <a:off x="4643438" y="3357761"/>
            <a:ext cx="1944687" cy="792163"/>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9" name="Line 66"/>
          <p:cNvSpPr>
            <a:spLocks noChangeShapeType="1"/>
          </p:cNvSpPr>
          <p:nvPr/>
        </p:nvSpPr>
        <p:spPr bwMode="auto">
          <a:xfrm flipV="1">
            <a:off x="7019925" y="4003874"/>
            <a:ext cx="1728788" cy="144462"/>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70" name="Line 67"/>
          <p:cNvSpPr>
            <a:spLocks noChangeShapeType="1"/>
          </p:cNvSpPr>
          <p:nvPr/>
        </p:nvSpPr>
        <p:spPr bwMode="auto">
          <a:xfrm flipV="1">
            <a:off x="6588125" y="3789561"/>
            <a:ext cx="504825" cy="0"/>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71" name="Line 68"/>
          <p:cNvSpPr>
            <a:spLocks noChangeShapeType="1"/>
          </p:cNvSpPr>
          <p:nvPr/>
        </p:nvSpPr>
        <p:spPr bwMode="auto">
          <a:xfrm flipV="1">
            <a:off x="7092950" y="3429199"/>
            <a:ext cx="1728788" cy="360362"/>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72" name="Line 69"/>
          <p:cNvSpPr>
            <a:spLocks noChangeShapeType="1"/>
          </p:cNvSpPr>
          <p:nvPr/>
        </p:nvSpPr>
        <p:spPr bwMode="auto">
          <a:xfrm>
            <a:off x="6588125" y="4148336"/>
            <a:ext cx="431800" cy="0"/>
          </a:xfrm>
          <a:prstGeom prst="line">
            <a:avLst/>
          </a:prstGeom>
          <a:noFill/>
          <a:ln w="952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73" name="Line 70"/>
          <p:cNvSpPr>
            <a:spLocks noChangeShapeType="1"/>
          </p:cNvSpPr>
          <p:nvPr/>
        </p:nvSpPr>
        <p:spPr bwMode="auto">
          <a:xfrm flipH="1">
            <a:off x="4643438" y="3789561"/>
            <a:ext cx="2449512" cy="503238"/>
          </a:xfrm>
          <a:prstGeom prst="line">
            <a:avLst/>
          </a:prstGeom>
          <a:noFill/>
          <a:ln w="9525">
            <a:solidFill>
              <a:srgbClr val="3333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74" name="Line 72"/>
          <p:cNvSpPr>
            <a:spLocks noChangeShapeType="1"/>
          </p:cNvSpPr>
          <p:nvPr/>
        </p:nvSpPr>
        <p:spPr bwMode="auto">
          <a:xfrm>
            <a:off x="4643438" y="3356174"/>
            <a:ext cx="0" cy="9366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75" name="Object 73"/>
          <p:cNvGraphicFramePr>
            <a:graphicFrameLocks noChangeAspect="1"/>
          </p:cNvGraphicFramePr>
          <p:nvPr>
            <p:extLst>
              <p:ext uri="{D42A27DB-BD31-4B8C-83A1-F6EECF244321}">
                <p14:modId xmlns:p14="http://schemas.microsoft.com/office/powerpoint/2010/main" val="3259756967"/>
              </p:ext>
            </p:extLst>
          </p:nvPr>
        </p:nvGraphicFramePr>
        <p:xfrm>
          <a:off x="4283075" y="3140274"/>
          <a:ext cx="284163" cy="360362"/>
        </p:xfrm>
        <a:graphic>
          <a:graphicData uri="http://schemas.openxmlformats.org/presentationml/2006/ole">
            <mc:AlternateContent xmlns:mc="http://schemas.openxmlformats.org/markup-compatibility/2006">
              <mc:Choice xmlns:v="urn:schemas-microsoft-com:vml" Requires="v">
                <p:oleObj spid="_x0000_s259297" name="Equation" r:id="rId15" imgW="139680" imgH="177480" progId="Equation.DSMT4">
                  <p:embed/>
                </p:oleObj>
              </mc:Choice>
              <mc:Fallback>
                <p:oleObj name="Equation" r:id="rId15" imgW="13968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3075" y="3140274"/>
                        <a:ext cx="284163"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74"/>
          <p:cNvGraphicFramePr>
            <a:graphicFrameLocks noChangeAspect="1"/>
          </p:cNvGraphicFramePr>
          <p:nvPr>
            <p:extLst>
              <p:ext uri="{D42A27DB-BD31-4B8C-83A1-F6EECF244321}">
                <p14:modId xmlns:p14="http://schemas.microsoft.com/office/powerpoint/2010/main" val="366230827"/>
              </p:ext>
            </p:extLst>
          </p:nvPr>
        </p:nvGraphicFramePr>
        <p:xfrm>
          <a:off x="4284663" y="2132211"/>
          <a:ext cx="336550" cy="463550"/>
        </p:xfrm>
        <a:graphic>
          <a:graphicData uri="http://schemas.openxmlformats.org/presentationml/2006/ole">
            <mc:AlternateContent xmlns:mc="http://schemas.openxmlformats.org/markup-compatibility/2006">
              <mc:Choice xmlns:v="urn:schemas-microsoft-com:vml" Requires="v">
                <p:oleObj spid="_x0000_s259298" name="Equation" r:id="rId17" imgW="164880" imgH="228600" progId="Equation.DSMT4">
                  <p:embed/>
                </p:oleObj>
              </mc:Choice>
              <mc:Fallback>
                <p:oleObj name="Equation" r:id="rId17" imgW="1648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4663" y="2132211"/>
                        <a:ext cx="3365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 name="Object 75"/>
          <p:cNvGraphicFramePr>
            <a:graphicFrameLocks noChangeAspect="1"/>
          </p:cNvGraphicFramePr>
          <p:nvPr>
            <p:extLst>
              <p:ext uri="{D42A27DB-BD31-4B8C-83A1-F6EECF244321}">
                <p14:modId xmlns:p14="http://schemas.microsoft.com/office/powerpoint/2010/main" val="766077231"/>
              </p:ext>
            </p:extLst>
          </p:nvPr>
        </p:nvGraphicFramePr>
        <p:xfrm>
          <a:off x="4284663" y="4118174"/>
          <a:ext cx="336550" cy="463550"/>
        </p:xfrm>
        <a:graphic>
          <a:graphicData uri="http://schemas.openxmlformats.org/presentationml/2006/ole">
            <mc:AlternateContent xmlns:mc="http://schemas.openxmlformats.org/markup-compatibility/2006">
              <mc:Choice xmlns:v="urn:schemas-microsoft-com:vml" Requires="v">
                <p:oleObj spid="_x0000_s259299" name="Equation" r:id="rId19" imgW="164880" imgH="228600" progId="Equation.DSMT4">
                  <p:embed/>
                </p:oleObj>
              </mc:Choice>
              <mc:Fallback>
                <p:oleObj name="Equation" r:id="rId19" imgW="1648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4663" y="4118174"/>
                        <a:ext cx="3365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 name="Line 76"/>
          <p:cNvSpPr>
            <a:spLocks noChangeShapeType="1"/>
          </p:cNvSpPr>
          <p:nvPr/>
        </p:nvSpPr>
        <p:spPr bwMode="auto">
          <a:xfrm>
            <a:off x="4643438" y="2421136"/>
            <a:ext cx="0" cy="9366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79" name="Object 78"/>
          <p:cNvGraphicFramePr>
            <a:graphicFrameLocks noChangeAspect="1"/>
          </p:cNvGraphicFramePr>
          <p:nvPr>
            <p:extLst>
              <p:ext uri="{D42A27DB-BD31-4B8C-83A1-F6EECF244321}">
                <p14:modId xmlns:p14="http://schemas.microsoft.com/office/powerpoint/2010/main" val="310192010"/>
              </p:ext>
            </p:extLst>
          </p:nvPr>
        </p:nvGraphicFramePr>
        <p:xfrm>
          <a:off x="4900613" y="1417836"/>
          <a:ext cx="1422400" cy="355600"/>
        </p:xfrm>
        <a:graphic>
          <a:graphicData uri="http://schemas.openxmlformats.org/presentationml/2006/ole">
            <mc:AlternateContent xmlns:mc="http://schemas.openxmlformats.org/markup-compatibility/2006">
              <mc:Choice xmlns:v="urn:schemas-microsoft-com:vml" Requires="v">
                <p:oleObj spid="_x0000_s259300" name="Equation" r:id="rId20" imgW="812520" imgH="203040" progId="Equation.DSMT4">
                  <p:embed/>
                </p:oleObj>
              </mc:Choice>
              <mc:Fallback>
                <p:oleObj name="Equation" r:id="rId20" imgW="812520" imgH="203040" progId="Equation.DSMT4">
                  <p:embed/>
                  <p:pic>
                    <p:nvPicPr>
                      <p:cNvPr id="0" name=""/>
                      <p:cNvPicPr>
                        <a:picLocks noChangeAspect="1" noChangeArrowheads="1"/>
                      </p:cNvPicPr>
                      <p:nvPr/>
                    </p:nvPicPr>
                    <p:blipFill>
                      <a:blip r:embed="rId21"/>
                      <a:srcRect/>
                      <a:stretch>
                        <a:fillRect/>
                      </a:stretch>
                    </p:blipFill>
                    <p:spPr bwMode="auto">
                      <a:xfrm>
                        <a:off x="4900613" y="1417836"/>
                        <a:ext cx="14224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 name="Line 79"/>
          <p:cNvSpPr>
            <a:spLocks noChangeShapeType="1"/>
          </p:cNvSpPr>
          <p:nvPr/>
        </p:nvSpPr>
        <p:spPr bwMode="auto">
          <a:xfrm>
            <a:off x="4643438" y="4581724"/>
            <a:ext cx="0" cy="6477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1" name="Line 80"/>
          <p:cNvSpPr>
            <a:spLocks noChangeShapeType="1"/>
          </p:cNvSpPr>
          <p:nvPr/>
        </p:nvSpPr>
        <p:spPr bwMode="auto">
          <a:xfrm>
            <a:off x="4643438" y="4869061"/>
            <a:ext cx="1944687" cy="0"/>
          </a:xfrm>
          <a:prstGeom prst="line">
            <a:avLst/>
          </a:prstGeom>
          <a:noFill/>
          <a:ln w="9525">
            <a:solidFill>
              <a:sysClr val="windowText" lastClr="00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82" name="Object 81"/>
          <p:cNvGraphicFramePr>
            <a:graphicFrameLocks noChangeAspect="1"/>
          </p:cNvGraphicFramePr>
          <p:nvPr>
            <p:extLst>
              <p:ext uri="{D42A27DB-BD31-4B8C-83A1-F6EECF244321}">
                <p14:modId xmlns:p14="http://schemas.microsoft.com/office/powerpoint/2010/main" val="946216659"/>
              </p:ext>
            </p:extLst>
          </p:nvPr>
        </p:nvGraphicFramePr>
        <p:xfrm>
          <a:off x="5470525" y="4530924"/>
          <a:ext cx="155575" cy="311150"/>
        </p:xfrm>
        <a:graphic>
          <a:graphicData uri="http://schemas.openxmlformats.org/presentationml/2006/ole">
            <mc:AlternateContent xmlns:mc="http://schemas.openxmlformats.org/markup-compatibility/2006">
              <mc:Choice xmlns:v="urn:schemas-microsoft-com:vml" Requires="v">
                <p:oleObj spid="_x0000_s259301" name="Equation" r:id="rId22" imgW="88560" imgH="177480" progId="Equation.DSMT4">
                  <p:embed/>
                </p:oleObj>
              </mc:Choice>
              <mc:Fallback>
                <p:oleObj name="Equation" r:id="rId22" imgW="8856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70525" y="4530924"/>
                        <a:ext cx="15557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974129831"/>
              </p:ext>
            </p:extLst>
          </p:nvPr>
        </p:nvGraphicFramePr>
        <p:xfrm>
          <a:off x="4643438" y="2708474"/>
          <a:ext cx="222250" cy="311150"/>
        </p:xfrm>
        <a:graphic>
          <a:graphicData uri="http://schemas.openxmlformats.org/presentationml/2006/ole">
            <mc:AlternateContent xmlns:mc="http://schemas.openxmlformats.org/markup-compatibility/2006">
              <mc:Choice xmlns:v="urn:schemas-microsoft-com:vml" Requires="v">
                <p:oleObj spid="_x0000_s259302" name="Equation" r:id="rId24" imgW="126720" imgH="177480" progId="Equation.DSMT4">
                  <p:embed/>
                </p:oleObj>
              </mc:Choice>
              <mc:Fallback>
                <p:oleObj name="Equation" r:id="rId24" imgW="126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708474"/>
                        <a:ext cx="222250"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 name="Text Box 84"/>
          <p:cNvSpPr txBox="1">
            <a:spLocks noChangeArrowheads="1"/>
          </p:cNvSpPr>
          <p:nvPr/>
        </p:nvSpPr>
        <p:spPr bwMode="auto">
          <a:xfrm>
            <a:off x="6927850" y="5018286"/>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fontAlgn="auto">
              <a:spcBef>
                <a:spcPts val="0"/>
              </a:spcBef>
              <a:spcAft>
                <a:spcPts val="0"/>
              </a:spcAft>
            </a:pPr>
            <a:r>
              <a:rPr lang="zh-CN" altLang="en-US" sz="1800" dirty="0">
                <a:solidFill>
                  <a:prstClr val="black"/>
                </a:solidFill>
                <a:latin typeface="微软雅黑" panose="020B0503020204020204" pitchFamily="34" charset="-122"/>
                <a:ea typeface="微软雅黑" panose="020B0503020204020204" pitchFamily="34" charset="-122"/>
              </a:rPr>
              <a:t>两列球面波的干涉</a:t>
            </a:r>
          </a:p>
        </p:txBody>
      </p:sp>
      <p:sp>
        <p:nvSpPr>
          <p:cNvPr id="85" name="Line 92"/>
          <p:cNvSpPr>
            <a:spLocks noChangeShapeType="1"/>
          </p:cNvSpPr>
          <p:nvPr/>
        </p:nvSpPr>
        <p:spPr bwMode="auto">
          <a:xfrm>
            <a:off x="6588125" y="3068836"/>
            <a:ext cx="2232025" cy="10080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86" name="Line 93"/>
          <p:cNvSpPr>
            <a:spLocks noChangeShapeType="1"/>
          </p:cNvSpPr>
          <p:nvPr/>
        </p:nvSpPr>
        <p:spPr bwMode="auto">
          <a:xfrm>
            <a:off x="4643438" y="2421136"/>
            <a:ext cx="1944687" cy="647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87" name="Line 94"/>
          <p:cNvSpPr>
            <a:spLocks noChangeShapeType="1"/>
          </p:cNvSpPr>
          <p:nvPr/>
        </p:nvSpPr>
        <p:spPr bwMode="auto">
          <a:xfrm flipV="1">
            <a:off x="6588125" y="2637036"/>
            <a:ext cx="2232025" cy="1008063"/>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
        <p:nvSpPr>
          <p:cNvPr id="88" name="Line 95"/>
          <p:cNvSpPr>
            <a:spLocks noChangeShapeType="1"/>
          </p:cNvSpPr>
          <p:nvPr/>
        </p:nvSpPr>
        <p:spPr bwMode="auto">
          <a:xfrm flipV="1">
            <a:off x="4643438" y="3645099"/>
            <a:ext cx="1944687" cy="647700"/>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fontAlgn="auto">
              <a:spcBef>
                <a:spcPts val="0"/>
              </a:spcBef>
              <a:spcAft>
                <a:spcPts val="0"/>
              </a:spcAft>
            </a:pPr>
            <a:endParaRPr lang="zh-CN" altLang="en-US" sz="1800">
              <a:solidFill>
                <a:prstClr val="black"/>
              </a:solidFill>
              <a:latin typeface="Calibri"/>
            </a:endParaRPr>
          </a:p>
        </p:txBody>
      </p:sp>
    </p:spTree>
    <p:extLst>
      <p:ext uri="{BB962C8B-B14F-4D97-AF65-F5344CB8AC3E}">
        <p14:creationId xmlns:p14="http://schemas.microsoft.com/office/powerpoint/2010/main" val="277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8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2" grpId="0" animBg="1"/>
      <p:bldP spid="54" grpId="0" animBg="1"/>
      <p:bldP spid="55" grpId="0" animBg="1"/>
      <p:bldP spid="57" grpId="0" animBg="1"/>
      <p:bldP spid="58"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8" grpId="0" animBg="1"/>
      <p:bldP spid="84" grpId="0"/>
      <p:bldP spid="85" grpId="0" animBg="1"/>
      <p:bldP spid="86" grpId="0" animBg="1"/>
      <p:bldP spid="87" grpId="0" animBg="1"/>
      <p:bldP spid="8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五、光场的空间相干性</a:t>
            </a:r>
          </a:p>
        </p:txBody>
      </p:sp>
      <p:sp>
        <p:nvSpPr>
          <p:cNvPr id="4" name="Text Box 4"/>
          <p:cNvSpPr txBox="1">
            <a:spLocks noChangeArrowheads="1"/>
          </p:cNvSpPr>
          <p:nvPr/>
        </p:nvSpPr>
        <p:spPr bwMode="invGray">
          <a:xfrm>
            <a:off x="467544" y="1168645"/>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光源宽度对条纹的影响</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xt Box 4"/>
          <p:cNvSpPr txBox="1">
            <a:spLocks noChangeArrowheads="1"/>
          </p:cNvSpPr>
          <p:nvPr/>
        </p:nvSpPr>
        <p:spPr bwMode="invGray">
          <a:xfrm>
            <a:off x="549294" y="1769116"/>
            <a:ext cx="7908527" cy="1292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30000"/>
              </a:lnSpc>
            </a:pPr>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光源沿</a:t>
            </a:r>
            <a:r>
              <a:rPr lang="en-US" altLang="zh-CN" sz="2000"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方向扩展</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：相当于沿</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方向放置的线光源照明的情况，条纹位置及衬比度不变，但亮纹强度增大</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sz="20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方向排列的一组点光源所形成的干涉光场的非相干叠加</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。（对比杨氏双孔和双缝干涉） </a:t>
            </a:r>
          </a:p>
        </p:txBody>
      </p:sp>
      <p:sp>
        <p:nvSpPr>
          <p:cNvPr id="6" name="Rectangle 3"/>
          <p:cNvSpPr>
            <a:spLocks noChangeArrowheads="1"/>
          </p:cNvSpPr>
          <p:nvPr/>
        </p:nvSpPr>
        <p:spPr bwMode="auto">
          <a:xfrm>
            <a:off x="584792" y="1769116"/>
            <a:ext cx="834231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2193925" indent="-2193925">
              <a:defRPr>
                <a:solidFill>
                  <a:schemeClr val="tx1"/>
                </a:solidFill>
                <a:latin typeface="Arial" pitchFamily="34" charset="0"/>
                <a:ea typeface="宋体" pitchFamily="2" charset="-122"/>
              </a:defRPr>
            </a:lvl1pPr>
            <a:lvl2pPr marL="2384425">
              <a:defRPr>
                <a:solidFill>
                  <a:schemeClr val="tx1"/>
                </a:solidFill>
                <a:latin typeface="Arial" pitchFamily="34" charset="0"/>
                <a:ea typeface="宋体" pitchFamily="2" charset="-122"/>
              </a:defRPr>
            </a:lvl2pPr>
            <a:lvl3pPr marL="2574925">
              <a:defRPr>
                <a:solidFill>
                  <a:schemeClr val="tx1"/>
                </a:solidFill>
                <a:latin typeface="Arial" pitchFamily="34" charset="0"/>
                <a:ea typeface="宋体" pitchFamily="2" charset="-122"/>
              </a:defRPr>
            </a:lvl3pPr>
            <a:lvl4pPr marL="2765425">
              <a:defRPr>
                <a:solidFill>
                  <a:schemeClr val="tx1"/>
                </a:solidFill>
                <a:latin typeface="Arial" pitchFamily="34" charset="0"/>
                <a:ea typeface="宋体" pitchFamily="2" charset="-122"/>
              </a:defRPr>
            </a:lvl4pPr>
            <a:lvl5pPr marL="2955925">
              <a:defRPr>
                <a:solidFill>
                  <a:schemeClr val="tx1"/>
                </a:solidFill>
                <a:latin typeface="Arial" pitchFamily="34" charset="0"/>
                <a:ea typeface="宋体" pitchFamily="2" charset="-122"/>
              </a:defRPr>
            </a:lvl5pPr>
            <a:lvl6pPr marL="3413125" fontAlgn="base">
              <a:spcBef>
                <a:spcPct val="0"/>
              </a:spcBef>
              <a:spcAft>
                <a:spcPct val="0"/>
              </a:spcAft>
              <a:defRPr>
                <a:solidFill>
                  <a:schemeClr val="tx1"/>
                </a:solidFill>
                <a:latin typeface="Arial" pitchFamily="34" charset="0"/>
                <a:ea typeface="宋体" pitchFamily="2" charset="-122"/>
              </a:defRPr>
            </a:lvl6pPr>
            <a:lvl7pPr marL="3870325" fontAlgn="base">
              <a:spcBef>
                <a:spcPct val="0"/>
              </a:spcBef>
              <a:spcAft>
                <a:spcPct val="0"/>
              </a:spcAft>
              <a:defRPr>
                <a:solidFill>
                  <a:schemeClr val="tx1"/>
                </a:solidFill>
                <a:latin typeface="Arial" pitchFamily="34" charset="0"/>
                <a:ea typeface="宋体" pitchFamily="2" charset="-122"/>
              </a:defRPr>
            </a:lvl7pPr>
            <a:lvl8pPr marL="4327525" fontAlgn="base">
              <a:spcBef>
                <a:spcPct val="0"/>
              </a:spcBef>
              <a:spcAft>
                <a:spcPct val="0"/>
              </a:spcAft>
              <a:defRPr>
                <a:solidFill>
                  <a:schemeClr val="tx1"/>
                </a:solidFill>
                <a:latin typeface="Arial" pitchFamily="34" charset="0"/>
                <a:ea typeface="宋体" pitchFamily="2" charset="-122"/>
              </a:defRPr>
            </a:lvl8pPr>
            <a:lvl9pPr marL="4784725" fontAlgn="base">
              <a:spcBef>
                <a:spcPct val="0"/>
              </a:spcBef>
              <a:spcAft>
                <a:spcPct val="0"/>
              </a:spcAft>
              <a:defRPr>
                <a:solidFill>
                  <a:schemeClr val="tx1"/>
                </a:solidFill>
                <a:latin typeface="Arial" pitchFamily="34" charset="0"/>
                <a:ea typeface="宋体" pitchFamily="2" charset="-122"/>
              </a:defRPr>
            </a:lvl9pPr>
          </a:lstStyle>
          <a:p>
            <a:pPr algn="just">
              <a:lnSpc>
                <a:spcPct val="130000"/>
              </a:lnSpc>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 Box 4"/>
          <p:cNvSpPr txBox="1">
            <a:spLocks noChangeArrowheads="1"/>
          </p:cNvSpPr>
          <p:nvPr/>
        </p:nvSpPr>
        <p:spPr bwMode="invGray">
          <a:xfrm>
            <a:off x="539552" y="3214178"/>
            <a:ext cx="8077359" cy="12534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30000"/>
              </a:lnSpc>
            </a:pP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光源沿</a:t>
            </a:r>
            <a:r>
              <a:rPr lang="en-US" altLang="zh-CN" i="1"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方向扩展</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：相当于沿</a:t>
            </a:r>
            <a:r>
              <a:rPr lang="en-US" altLang="zh-CN" i="1" dirty="0">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方向放置的线光源照明的情况，条纹位置及衬比度不变，但亮纹强度增大</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方向排列的一组点光源所形成的干涉光场的非相干叠加</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。（对比杨氏双孔和双缝干涉） </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Group 10"/>
          <p:cNvGrpSpPr>
            <a:grpSpLocks/>
          </p:cNvGrpSpPr>
          <p:nvPr/>
        </p:nvGrpSpPr>
        <p:grpSpPr bwMode="auto">
          <a:xfrm>
            <a:off x="1460905" y="4185815"/>
            <a:ext cx="5502275" cy="2195513"/>
            <a:chOff x="1176" y="2489"/>
            <a:chExt cx="3466" cy="1383"/>
          </a:xfrm>
        </p:grpSpPr>
        <p:sp>
          <p:nvSpPr>
            <p:cNvPr id="9" name="Text Box 11"/>
            <p:cNvSpPr txBox="1">
              <a:spLocks noChangeAspect="1" noChangeArrowheads="1"/>
            </p:cNvSpPr>
            <p:nvPr/>
          </p:nvSpPr>
          <p:spPr bwMode="auto">
            <a:xfrm>
              <a:off x="4416" y="2489"/>
              <a:ext cx="9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10" name="Line 12"/>
            <p:cNvSpPr>
              <a:spLocks noChangeAspect="1" noChangeShapeType="1"/>
            </p:cNvSpPr>
            <p:nvPr/>
          </p:nvSpPr>
          <p:spPr bwMode="auto">
            <a:xfrm>
              <a:off x="4378" y="2586"/>
              <a:ext cx="0" cy="1286"/>
            </a:xfrm>
            <a:prstGeom prst="line">
              <a:avLst/>
            </a:prstGeom>
            <a:noFill/>
            <a:ln w="190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1" name="Line 13"/>
            <p:cNvSpPr>
              <a:spLocks noChangeAspect="1" noChangeShapeType="1"/>
            </p:cNvSpPr>
            <p:nvPr/>
          </p:nvSpPr>
          <p:spPr bwMode="auto">
            <a:xfrm flipV="1">
              <a:off x="2294" y="2685"/>
              <a:ext cx="2082" cy="311"/>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2" name="Line 14"/>
            <p:cNvSpPr>
              <a:spLocks noChangeAspect="1" noChangeShapeType="1"/>
            </p:cNvSpPr>
            <p:nvPr/>
          </p:nvSpPr>
          <p:spPr bwMode="auto">
            <a:xfrm flipV="1">
              <a:off x="2307" y="2684"/>
              <a:ext cx="2064" cy="758"/>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3" name="Line 15"/>
            <p:cNvSpPr>
              <a:spLocks noChangeAspect="1" noChangeShapeType="1"/>
            </p:cNvSpPr>
            <p:nvPr/>
          </p:nvSpPr>
          <p:spPr bwMode="auto">
            <a:xfrm>
              <a:off x="1281" y="3209"/>
              <a:ext cx="3361"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4" name="Line 16"/>
            <p:cNvSpPr>
              <a:spLocks noChangeAspect="1" noChangeShapeType="1"/>
            </p:cNvSpPr>
            <p:nvPr/>
          </p:nvSpPr>
          <p:spPr bwMode="auto">
            <a:xfrm>
              <a:off x="1505" y="3225"/>
              <a:ext cx="0" cy="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5" name="Line 17"/>
            <p:cNvSpPr>
              <a:spLocks noChangeAspect="1" noChangeShapeType="1"/>
            </p:cNvSpPr>
            <p:nvPr/>
          </p:nvSpPr>
          <p:spPr bwMode="auto">
            <a:xfrm>
              <a:off x="2286" y="2835"/>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6" name="Line 18"/>
            <p:cNvSpPr>
              <a:spLocks noChangeAspect="1" noChangeShapeType="1"/>
            </p:cNvSpPr>
            <p:nvPr/>
          </p:nvSpPr>
          <p:spPr bwMode="auto">
            <a:xfrm>
              <a:off x="2286" y="3014"/>
              <a:ext cx="0" cy="4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7" name="Line 19"/>
            <p:cNvSpPr>
              <a:spLocks noChangeAspect="1" noChangeShapeType="1"/>
            </p:cNvSpPr>
            <p:nvPr/>
          </p:nvSpPr>
          <p:spPr bwMode="auto">
            <a:xfrm>
              <a:off x="2285" y="3464"/>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 name="Line 20"/>
            <p:cNvSpPr>
              <a:spLocks noChangeAspect="1" noChangeShapeType="1"/>
            </p:cNvSpPr>
            <p:nvPr/>
          </p:nvSpPr>
          <p:spPr bwMode="auto">
            <a:xfrm flipV="1">
              <a:off x="1176" y="3429"/>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9" name="Line 21"/>
            <p:cNvSpPr>
              <a:spLocks noChangeAspect="1" noChangeShapeType="1"/>
            </p:cNvSpPr>
            <p:nvPr/>
          </p:nvSpPr>
          <p:spPr bwMode="auto">
            <a:xfrm>
              <a:off x="2286" y="3589"/>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0" name="Line 22"/>
            <p:cNvSpPr>
              <a:spLocks noChangeAspect="1" noChangeShapeType="1"/>
            </p:cNvSpPr>
            <p:nvPr/>
          </p:nvSpPr>
          <p:spPr bwMode="auto">
            <a:xfrm>
              <a:off x="1505" y="3662"/>
              <a:ext cx="781"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1" name="Line 23"/>
            <p:cNvSpPr>
              <a:spLocks noChangeAspect="1" noChangeShapeType="1"/>
            </p:cNvSpPr>
            <p:nvPr/>
          </p:nvSpPr>
          <p:spPr bwMode="auto">
            <a:xfrm>
              <a:off x="2286" y="3662"/>
              <a:ext cx="2090"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2" name="Text Box 24"/>
            <p:cNvSpPr txBox="1">
              <a:spLocks noChangeAspect="1" noChangeArrowheads="1"/>
            </p:cNvSpPr>
            <p:nvPr/>
          </p:nvSpPr>
          <p:spPr bwMode="auto">
            <a:xfrm>
              <a:off x="1363" y="3223"/>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endParaRPr lang="en-US" altLang="zh-CN" sz="1400" b="1" baseline="-25000">
                <a:solidFill>
                  <a:srgbClr val="000099"/>
                </a:solidFill>
                <a:latin typeface="Times New Roman" pitchFamily="18" charset="0"/>
              </a:endParaRPr>
            </a:p>
          </p:txBody>
        </p:sp>
        <p:sp>
          <p:nvSpPr>
            <p:cNvPr id="23" name="Text Box 25"/>
            <p:cNvSpPr txBox="1">
              <a:spLocks noChangeAspect="1" noChangeArrowheads="1"/>
            </p:cNvSpPr>
            <p:nvPr/>
          </p:nvSpPr>
          <p:spPr bwMode="auto">
            <a:xfrm>
              <a:off x="2121" y="3447"/>
              <a:ext cx="16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2</a:t>
              </a:r>
            </a:p>
          </p:txBody>
        </p:sp>
        <p:sp>
          <p:nvSpPr>
            <p:cNvPr id="24" name="Text Box 26"/>
            <p:cNvSpPr txBox="1">
              <a:spLocks noChangeAspect="1" noChangeArrowheads="1"/>
            </p:cNvSpPr>
            <p:nvPr/>
          </p:nvSpPr>
          <p:spPr bwMode="auto">
            <a:xfrm>
              <a:off x="3091" y="2772"/>
              <a:ext cx="164"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1</a:t>
              </a:r>
            </a:p>
          </p:txBody>
        </p:sp>
        <p:sp>
          <p:nvSpPr>
            <p:cNvPr id="25" name="Text Box 27"/>
            <p:cNvSpPr txBox="1">
              <a:spLocks noChangeAspect="1" noChangeArrowheads="1"/>
            </p:cNvSpPr>
            <p:nvPr/>
          </p:nvSpPr>
          <p:spPr bwMode="auto">
            <a:xfrm>
              <a:off x="2102" y="2831"/>
              <a:ext cx="17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1</a:t>
              </a:r>
            </a:p>
          </p:txBody>
        </p:sp>
        <p:sp>
          <p:nvSpPr>
            <p:cNvPr id="26" name="Text Box 28"/>
            <p:cNvSpPr txBox="1">
              <a:spLocks noChangeAspect="1" noChangeArrowheads="1"/>
            </p:cNvSpPr>
            <p:nvPr/>
          </p:nvSpPr>
          <p:spPr bwMode="auto">
            <a:xfrm>
              <a:off x="1539" y="2962"/>
              <a:ext cx="1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p>
          </p:txBody>
        </p:sp>
        <p:sp>
          <p:nvSpPr>
            <p:cNvPr id="27" name="Text Box 29"/>
            <p:cNvSpPr txBox="1">
              <a:spLocks noChangeAspect="1" noChangeArrowheads="1"/>
            </p:cNvSpPr>
            <p:nvPr/>
          </p:nvSpPr>
          <p:spPr bwMode="auto">
            <a:xfrm>
              <a:off x="1781" y="3583"/>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p>
          </p:txBody>
        </p:sp>
        <p:sp>
          <p:nvSpPr>
            <p:cNvPr id="28" name="Text Box 30"/>
            <p:cNvSpPr txBox="1">
              <a:spLocks noChangeAspect="1" noChangeArrowheads="1"/>
            </p:cNvSpPr>
            <p:nvPr/>
          </p:nvSpPr>
          <p:spPr bwMode="auto">
            <a:xfrm>
              <a:off x="4223" y="2738"/>
              <a:ext cx="10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P</a:t>
              </a:r>
            </a:p>
          </p:txBody>
        </p:sp>
        <p:sp>
          <p:nvSpPr>
            <p:cNvPr id="29" name="Text Box 31"/>
            <p:cNvSpPr txBox="1">
              <a:spLocks noChangeAspect="1" noChangeArrowheads="1"/>
            </p:cNvSpPr>
            <p:nvPr/>
          </p:nvSpPr>
          <p:spPr bwMode="auto">
            <a:xfrm>
              <a:off x="4224" y="3232"/>
              <a:ext cx="1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O</a:t>
              </a:r>
            </a:p>
          </p:txBody>
        </p:sp>
        <p:sp>
          <p:nvSpPr>
            <p:cNvPr id="30" name="Text Box 32"/>
            <p:cNvSpPr txBox="1">
              <a:spLocks noChangeAspect="1" noChangeArrowheads="1"/>
            </p:cNvSpPr>
            <p:nvPr/>
          </p:nvSpPr>
          <p:spPr bwMode="auto">
            <a:xfrm>
              <a:off x="3369" y="2898"/>
              <a:ext cx="144"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2</a:t>
              </a:r>
            </a:p>
          </p:txBody>
        </p:sp>
        <p:sp>
          <p:nvSpPr>
            <p:cNvPr id="31" name="Line 33"/>
            <p:cNvSpPr>
              <a:spLocks noChangeAspect="1" noChangeShapeType="1"/>
            </p:cNvSpPr>
            <p:nvPr/>
          </p:nvSpPr>
          <p:spPr bwMode="auto">
            <a:xfrm flipV="1">
              <a:off x="2286" y="2679"/>
              <a:ext cx="0" cy="155"/>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2" name="Text Box 34"/>
            <p:cNvSpPr txBox="1">
              <a:spLocks noChangeAspect="1" noChangeArrowheads="1"/>
            </p:cNvSpPr>
            <p:nvPr/>
          </p:nvSpPr>
          <p:spPr bwMode="auto">
            <a:xfrm>
              <a:off x="2123" y="2628"/>
              <a:ext cx="1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r>
                <a:rPr lang="en-US" altLang="zh-CN" sz="1400" b="1" baseline="-25000">
                  <a:solidFill>
                    <a:srgbClr val="000099"/>
                  </a:solidFill>
                  <a:latin typeface="Times New Roman" pitchFamily="18" charset="0"/>
                </a:rPr>
                <a:t>1</a:t>
              </a:r>
            </a:p>
          </p:txBody>
        </p:sp>
        <p:sp>
          <p:nvSpPr>
            <p:cNvPr id="33" name="Text Box 35"/>
            <p:cNvSpPr txBox="1">
              <a:spLocks noChangeAspect="1" noChangeArrowheads="1"/>
            </p:cNvSpPr>
            <p:nvPr/>
          </p:nvSpPr>
          <p:spPr bwMode="auto">
            <a:xfrm>
              <a:off x="4501" y="3245"/>
              <a:ext cx="10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z</a:t>
              </a:r>
            </a:p>
          </p:txBody>
        </p:sp>
        <p:sp>
          <p:nvSpPr>
            <p:cNvPr id="34" name="Line 36"/>
            <p:cNvSpPr>
              <a:spLocks noChangeAspect="1" noChangeShapeType="1"/>
            </p:cNvSpPr>
            <p:nvPr/>
          </p:nvSpPr>
          <p:spPr bwMode="auto">
            <a:xfrm flipV="1">
              <a:off x="1505" y="3002"/>
              <a:ext cx="781" cy="38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5" name="Line 37"/>
            <p:cNvSpPr>
              <a:spLocks noChangeAspect="1" noChangeShapeType="1"/>
            </p:cNvSpPr>
            <p:nvPr/>
          </p:nvSpPr>
          <p:spPr bwMode="auto">
            <a:xfrm>
              <a:off x="1512" y="3385"/>
              <a:ext cx="768" cy="6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6" name="Text Box 38"/>
            <p:cNvSpPr txBox="1">
              <a:spLocks noChangeAspect="1" noChangeArrowheads="1"/>
            </p:cNvSpPr>
            <p:nvPr/>
          </p:nvSpPr>
          <p:spPr bwMode="auto">
            <a:xfrm>
              <a:off x="1969" y="3025"/>
              <a:ext cx="163"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1</a:t>
              </a:r>
            </a:p>
          </p:txBody>
        </p:sp>
        <p:sp>
          <p:nvSpPr>
            <p:cNvPr id="37" name="Text Box 39"/>
            <p:cNvSpPr txBox="1">
              <a:spLocks noChangeAspect="1" noChangeArrowheads="1"/>
            </p:cNvSpPr>
            <p:nvPr/>
          </p:nvSpPr>
          <p:spPr bwMode="auto">
            <a:xfrm>
              <a:off x="1847" y="3356"/>
              <a:ext cx="206"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2</a:t>
              </a:r>
            </a:p>
          </p:txBody>
        </p:sp>
        <p:sp>
          <p:nvSpPr>
            <p:cNvPr id="38" name="Line 40"/>
            <p:cNvSpPr>
              <a:spLocks noChangeAspect="1" noChangeShapeType="1"/>
            </p:cNvSpPr>
            <p:nvPr/>
          </p:nvSpPr>
          <p:spPr bwMode="auto">
            <a:xfrm flipV="1">
              <a:off x="4382" y="2687"/>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9" name="Line 41"/>
            <p:cNvSpPr>
              <a:spLocks noChangeAspect="1" noChangeShapeType="1"/>
            </p:cNvSpPr>
            <p:nvPr/>
          </p:nvSpPr>
          <p:spPr bwMode="auto">
            <a:xfrm>
              <a:off x="4506" y="2693"/>
              <a:ext cx="0" cy="513"/>
            </a:xfrm>
            <a:prstGeom prst="line">
              <a:avLst/>
            </a:prstGeom>
            <a:noFill/>
            <a:ln w="9525">
              <a:solidFill>
                <a:srgbClr val="000000"/>
              </a:solidFill>
              <a:round/>
              <a:headEnd type="arrow" w="sm" len="sm"/>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0" name="Text Box 42"/>
            <p:cNvSpPr txBox="1">
              <a:spLocks noChangeAspect="1" noChangeArrowheads="1"/>
            </p:cNvSpPr>
            <p:nvPr/>
          </p:nvSpPr>
          <p:spPr bwMode="auto">
            <a:xfrm>
              <a:off x="4447" y="2858"/>
              <a:ext cx="121"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41" name="Line 43"/>
            <p:cNvSpPr>
              <a:spLocks noChangeAspect="1" noChangeShapeType="1"/>
            </p:cNvSpPr>
            <p:nvPr/>
          </p:nvSpPr>
          <p:spPr bwMode="auto">
            <a:xfrm>
              <a:off x="1252" y="2945"/>
              <a:ext cx="0" cy="482"/>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2" name="Line 44"/>
            <p:cNvSpPr>
              <a:spLocks noChangeAspect="1" noChangeShapeType="1"/>
            </p:cNvSpPr>
            <p:nvPr/>
          </p:nvSpPr>
          <p:spPr bwMode="auto">
            <a:xfrm flipV="1">
              <a:off x="1507" y="2948"/>
              <a:ext cx="0" cy="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3" name="Line 45"/>
            <p:cNvSpPr>
              <a:spLocks noChangeAspect="1" noChangeShapeType="1"/>
            </p:cNvSpPr>
            <p:nvPr/>
          </p:nvSpPr>
          <p:spPr bwMode="auto">
            <a:xfrm flipV="1">
              <a:off x="1187" y="2945"/>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4" name="Text Box 46"/>
            <p:cNvSpPr txBox="1">
              <a:spLocks noChangeAspect="1" noChangeArrowheads="1"/>
            </p:cNvSpPr>
            <p:nvPr/>
          </p:nvSpPr>
          <p:spPr bwMode="auto">
            <a:xfrm>
              <a:off x="1196" y="3112"/>
              <a:ext cx="119"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b</a:t>
              </a:r>
            </a:p>
          </p:txBody>
        </p:sp>
        <p:sp>
          <p:nvSpPr>
            <p:cNvPr id="45" name="Text Box 47"/>
            <p:cNvSpPr txBox="1">
              <a:spLocks noChangeAspect="1" noChangeArrowheads="1"/>
            </p:cNvSpPr>
            <p:nvPr/>
          </p:nvSpPr>
          <p:spPr bwMode="auto">
            <a:xfrm>
              <a:off x="3252" y="3586"/>
              <a:ext cx="16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D</a:t>
              </a:r>
            </a:p>
          </p:txBody>
        </p:sp>
        <p:sp>
          <p:nvSpPr>
            <p:cNvPr id="46" name="Text Box 48"/>
            <p:cNvSpPr txBox="1">
              <a:spLocks noChangeAspect="1" noChangeArrowheads="1"/>
            </p:cNvSpPr>
            <p:nvPr/>
          </p:nvSpPr>
          <p:spPr bwMode="auto">
            <a:xfrm>
              <a:off x="2124" y="3202"/>
              <a:ext cx="1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O</a:t>
              </a:r>
              <a:r>
                <a:rPr lang="en-US" altLang="zh-CN" sz="1400" b="1" baseline="-25000">
                  <a:solidFill>
                    <a:srgbClr val="000099"/>
                  </a:solidFill>
                  <a:latin typeface="Times New Roman" pitchFamily="18" charset="0"/>
                </a:rPr>
                <a:t>1</a:t>
              </a:r>
            </a:p>
          </p:txBody>
        </p:sp>
      </p:grpSp>
    </p:spTree>
    <p:extLst>
      <p:ext uri="{BB962C8B-B14F-4D97-AF65-F5344CB8AC3E}">
        <p14:creationId xmlns:p14="http://schemas.microsoft.com/office/powerpoint/2010/main" val="666070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7544" y="620688"/>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光源宽度对条纹的影响</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4"/>
          <p:cNvGrpSpPr/>
          <p:nvPr/>
        </p:nvGrpSpPr>
        <p:grpSpPr>
          <a:xfrm>
            <a:off x="1646336" y="888453"/>
            <a:ext cx="5229920" cy="2036491"/>
            <a:chOff x="1646336" y="1176485"/>
            <a:chExt cx="5502275" cy="2195513"/>
          </a:xfrm>
        </p:grpSpPr>
        <p:grpSp>
          <p:nvGrpSpPr>
            <p:cNvPr id="6" name="Group 10"/>
            <p:cNvGrpSpPr>
              <a:grpSpLocks/>
            </p:cNvGrpSpPr>
            <p:nvPr/>
          </p:nvGrpSpPr>
          <p:grpSpPr bwMode="auto">
            <a:xfrm>
              <a:off x="1646336" y="1176485"/>
              <a:ext cx="5502275" cy="2195513"/>
              <a:chOff x="1176" y="2489"/>
              <a:chExt cx="3466" cy="1383"/>
            </a:xfrm>
          </p:grpSpPr>
          <p:sp>
            <p:nvSpPr>
              <p:cNvPr id="13" name="Text Box 11"/>
              <p:cNvSpPr txBox="1">
                <a:spLocks noChangeAspect="1" noChangeArrowheads="1"/>
              </p:cNvSpPr>
              <p:nvPr/>
            </p:nvSpPr>
            <p:spPr bwMode="auto">
              <a:xfrm>
                <a:off x="4416" y="2489"/>
                <a:ext cx="9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14" name="Line 12"/>
              <p:cNvSpPr>
                <a:spLocks noChangeAspect="1" noChangeShapeType="1"/>
              </p:cNvSpPr>
              <p:nvPr/>
            </p:nvSpPr>
            <p:spPr bwMode="auto">
              <a:xfrm>
                <a:off x="4378" y="2586"/>
                <a:ext cx="0" cy="1286"/>
              </a:xfrm>
              <a:prstGeom prst="line">
                <a:avLst/>
              </a:prstGeom>
              <a:noFill/>
              <a:ln w="190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5" name="Line 13"/>
              <p:cNvSpPr>
                <a:spLocks noChangeAspect="1" noChangeShapeType="1"/>
              </p:cNvSpPr>
              <p:nvPr/>
            </p:nvSpPr>
            <p:spPr bwMode="auto">
              <a:xfrm flipV="1">
                <a:off x="2294" y="2685"/>
                <a:ext cx="2082" cy="311"/>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6" name="Line 14"/>
              <p:cNvSpPr>
                <a:spLocks noChangeAspect="1" noChangeShapeType="1"/>
              </p:cNvSpPr>
              <p:nvPr/>
            </p:nvSpPr>
            <p:spPr bwMode="auto">
              <a:xfrm flipV="1">
                <a:off x="2307" y="2684"/>
                <a:ext cx="2064" cy="758"/>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17" name="Line 15"/>
              <p:cNvSpPr>
                <a:spLocks noChangeAspect="1" noChangeShapeType="1"/>
              </p:cNvSpPr>
              <p:nvPr/>
            </p:nvSpPr>
            <p:spPr bwMode="auto">
              <a:xfrm>
                <a:off x="1281" y="3209"/>
                <a:ext cx="3361"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8" name="Line 16"/>
              <p:cNvSpPr>
                <a:spLocks noChangeAspect="1" noChangeShapeType="1"/>
              </p:cNvSpPr>
              <p:nvPr/>
            </p:nvSpPr>
            <p:spPr bwMode="auto">
              <a:xfrm>
                <a:off x="1505" y="3225"/>
                <a:ext cx="0" cy="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9" name="Line 17"/>
              <p:cNvSpPr>
                <a:spLocks noChangeAspect="1" noChangeShapeType="1"/>
              </p:cNvSpPr>
              <p:nvPr/>
            </p:nvSpPr>
            <p:spPr bwMode="auto">
              <a:xfrm>
                <a:off x="2286" y="2835"/>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0" name="Line 18"/>
              <p:cNvSpPr>
                <a:spLocks noChangeAspect="1" noChangeShapeType="1"/>
              </p:cNvSpPr>
              <p:nvPr/>
            </p:nvSpPr>
            <p:spPr bwMode="auto">
              <a:xfrm>
                <a:off x="2286" y="3014"/>
                <a:ext cx="0" cy="4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1" name="Line 19"/>
              <p:cNvSpPr>
                <a:spLocks noChangeAspect="1" noChangeShapeType="1"/>
              </p:cNvSpPr>
              <p:nvPr/>
            </p:nvSpPr>
            <p:spPr bwMode="auto">
              <a:xfrm>
                <a:off x="2285" y="3464"/>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2" name="Line 20"/>
              <p:cNvSpPr>
                <a:spLocks noChangeAspect="1" noChangeShapeType="1"/>
              </p:cNvSpPr>
              <p:nvPr/>
            </p:nvSpPr>
            <p:spPr bwMode="auto">
              <a:xfrm flipV="1">
                <a:off x="1176" y="3429"/>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3" name="Line 21"/>
              <p:cNvSpPr>
                <a:spLocks noChangeAspect="1" noChangeShapeType="1"/>
              </p:cNvSpPr>
              <p:nvPr/>
            </p:nvSpPr>
            <p:spPr bwMode="auto">
              <a:xfrm>
                <a:off x="2286" y="3589"/>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4" name="Line 22"/>
              <p:cNvSpPr>
                <a:spLocks noChangeAspect="1" noChangeShapeType="1"/>
              </p:cNvSpPr>
              <p:nvPr/>
            </p:nvSpPr>
            <p:spPr bwMode="auto">
              <a:xfrm>
                <a:off x="1505" y="3662"/>
                <a:ext cx="781"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5" name="Line 23"/>
              <p:cNvSpPr>
                <a:spLocks noChangeAspect="1" noChangeShapeType="1"/>
              </p:cNvSpPr>
              <p:nvPr/>
            </p:nvSpPr>
            <p:spPr bwMode="auto">
              <a:xfrm>
                <a:off x="2286" y="3662"/>
                <a:ext cx="2090"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26" name="Text Box 24"/>
              <p:cNvSpPr txBox="1">
                <a:spLocks noChangeAspect="1" noChangeArrowheads="1"/>
              </p:cNvSpPr>
              <p:nvPr/>
            </p:nvSpPr>
            <p:spPr bwMode="auto">
              <a:xfrm>
                <a:off x="1363" y="3223"/>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endParaRPr lang="en-US" altLang="zh-CN" sz="1400" b="1" baseline="-25000">
                  <a:solidFill>
                    <a:srgbClr val="000099"/>
                  </a:solidFill>
                  <a:latin typeface="Times New Roman" pitchFamily="18" charset="0"/>
                </a:endParaRPr>
              </a:p>
            </p:txBody>
          </p:sp>
          <p:sp>
            <p:nvSpPr>
              <p:cNvPr id="27" name="Text Box 25"/>
              <p:cNvSpPr txBox="1">
                <a:spLocks noChangeAspect="1" noChangeArrowheads="1"/>
              </p:cNvSpPr>
              <p:nvPr/>
            </p:nvSpPr>
            <p:spPr bwMode="auto">
              <a:xfrm>
                <a:off x="2121" y="3447"/>
                <a:ext cx="16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2</a:t>
                </a:r>
              </a:p>
            </p:txBody>
          </p:sp>
          <p:sp>
            <p:nvSpPr>
              <p:cNvPr id="28" name="Text Box 26"/>
              <p:cNvSpPr txBox="1">
                <a:spLocks noChangeAspect="1" noChangeArrowheads="1"/>
              </p:cNvSpPr>
              <p:nvPr/>
            </p:nvSpPr>
            <p:spPr bwMode="auto">
              <a:xfrm>
                <a:off x="3091" y="2772"/>
                <a:ext cx="164"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1</a:t>
                </a:r>
              </a:p>
            </p:txBody>
          </p:sp>
          <p:sp>
            <p:nvSpPr>
              <p:cNvPr id="29" name="Text Box 27"/>
              <p:cNvSpPr txBox="1">
                <a:spLocks noChangeAspect="1" noChangeArrowheads="1"/>
              </p:cNvSpPr>
              <p:nvPr/>
            </p:nvSpPr>
            <p:spPr bwMode="auto">
              <a:xfrm>
                <a:off x="2102" y="2831"/>
                <a:ext cx="17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1</a:t>
                </a:r>
              </a:p>
            </p:txBody>
          </p:sp>
          <p:sp>
            <p:nvSpPr>
              <p:cNvPr id="30" name="Text Box 28"/>
              <p:cNvSpPr txBox="1">
                <a:spLocks noChangeAspect="1" noChangeArrowheads="1"/>
              </p:cNvSpPr>
              <p:nvPr/>
            </p:nvSpPr>
            <p:spPr bwMode="auto">
              <a:xfrm>
                <a:off x="1539" y="2962"/>
                <a:ext cx="1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p>
            </p:txBody>
          </p:sp>
          <p:sp>
            <p:nvSpPr>
              <p:cNvPr id="31" name="Text Box 29"/>
              <p:cNvSpPr txBox="1">
                <a:spLocks noChangeAspect="1" noChangeArrowheads="1"/>
              </p:cNvSpPr>
              <p:nvPr/>
            </p:nvSpPr>
            <p:spPr bwMode="auto">
              <a:xfrm>
                <a:off x="1781" y="3583"/>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p>
            </p:txBody>
          </p:sp>
          <p:sp>
            <p:nvSpPr>
              <p:cNvPr id="32" name="Text Box 30"/>
              <p:cNvSpPr txBox="1">
                <a:spLocks noChangeAspect="1" noChangeArrowheads="1"/>
              </p:cNvSpPr>
              <p:nvPr/>
            </p:nvSpPr>
            <p:spPr bwMode="auto">
              <a:xfrm>
                <a:off x="4223" y="2738"/>
                <a:ext cx="10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P</a:t>
                </a:r>
              </a:p>
            </p:txBody>
          </p:sp>
          <p:sp>
            <p:nvSpPr>
              <p:cNvPr id="33" name="Text Box 31"/>
              <p:cNvSpPr txBox="1">
                <a:spLocks noChangeAspect="1" noChangeArrowheads="1"/>
              </p:cNvSpPr>
              <p:nvPr/>
            </p:nvSpPr>
            <p:spPr bwMode="auto">
              <a:xfrm>
                <a:off x="4224" y="3232"/>
                <a:ext cx="1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O</a:t>
                </a:r>
              </a:p>
            </p:txBody>
          </p:sp>
          <p:sp>
            <p:nvSpPr>
              <p:cNvPr id="34" name="Text Box 32"/>
              <p:cNvSpPr txBox="1">
                <a:spLocks noChangeAspect="1" noChangeArrowheads="1"/>
              </p:cNvSpPr>
              <p:nvPr/>
            </p:nvSpPr>
            <p:spPr bwMode="auto">
              <a:xfrm>
                <a:off x="3369" y="2898"/>
                <a:ext cx="144"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2</a:t>
                </a:r>
              </a:p>
            </p:txBody>
          </p:sp>
          <p:sp>
            <p:nvSpPr>
              <p:cNvPr id="35" name="Line 33"/>
              <p:cNvSpPr>
                <a:spLocks noChangeAspect="1" noChangeShapeType="1"/>
              </p:cNvSpPr>
              <p:nvPr/>
            </p:nvSpPr>
            <p:spPr bwMode="auto">
              <a:xfrm flipV="1">
                <a:off x="2286" y="2679"/>
                <a:ext cx="0" cy="155"/>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6" name="Text Box 34"/>
              <p:cNvSpPr txBox="1">
                <a:spLocks noChangeAspect="1" noChangeArrowheads="1"/>
              </p:cNvSpPr>
              <p:nvPr/>
            </p:nvSpPr>
            <p:spPr bwMode="auto">
              <a:xfrm>
                <a:off x="2123" y="2628"/>
                <a:ext cx="1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r>
                  <a:rPr lang="en-US" altLang="zh-CN" sz="1400" b="1" baseline="-25000">
                    <a:solidFill>
                      <a:srgbClr val="000099"/>
                    </a:solidFill>
                    <a:latin typeface="Times New Roman" pitchFamily="18" charset="0"/>
                  </a:rPr>
                  <a:t>1</a:t>
                </a:r>
              </a:p>
            </p:txBody>
          </p:sp>
          <p:sp>
            <p:nvSpPr>
              <p:cNvPr id="37" name="Text Box 35"/>
              <p:cNvSpPr txBox="1">
                <a:spLocks noChangeAspect="1" noChangeArrowheads="1"/>
              </p:cNvSpPr>
              <p:nvPr/>
            </p:nvSpPr>
            <p:spPr bwMode="auto">
              <a:xfrm>
                <a:off x="4501" y="3245"/>
                <a:ext cx="10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z</a:t>
                </a:r>
              </a:p>
            </p:txBody>
          </p:sp>
          <p:sp>
            <p:nvSpPr>
              <p:cNvPr id="38" name="Line 36"/>
              <p:cNvSpPr>
                <a:spLocks noChangeAspect="1" noChangeShapeType="1"/>
              </p:cNvSpPr>
              <p:nvPr/>
            </p:nvSpPr>
            <p:spPr bwMode="auto">
              <a:xfrm flipV="1">
                <a:off x="1505" y="3002"/>
                <a:ext cx="781" cy="38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9" name="Line 37"/>
              <p:cNvSpPr>
                <a:spLocks noChangeAspect="1" noChangeShapeType="1"/>
              </p:cNvSpPr>
              <p:nvPr/>
            </p:nvSpPr>
            <p:spPr bwMode="auto">
              <a:xfrm>
                <a:off x="1512" y="3385"/>
                <a:ext cx="768" cy="6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0" name="Text Box 38"/>
              <p:cNvSpPr txBox="1">
                <a:spLocks noChangeAspect="1" noChangeArrowheads="1"/>
              </p:cNvSpPr>
              <p:nvPr/>
            </p:nvSpPr>
            <p:spPr bwMode="auto">
              <a:xfrm>
                <a:off x="1651" y="3232"/>
                <a:ext cx="137"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R</a:t>
                </a:r>
                <a:r>
                  <a:rPr lang="en-US" altLang="zh-CN" sz="1400" b="1" baseline="-25000" dirty="0">
                    <a:solidFill>
                      <a:srgbClr val="000099"/>
                    </a:solidFill>
                    <a:latin typeface="Times New Roman" pitchFamily="18" charset="0"/>
                  </a:rPr>
                  <a:t>1</a:t>
                </a:r>
              </a:p>
            </p:txBody>
          </p:sp>
          <p:sp>
            <p:nvSpPr>
              <p:cNvPr id="41" name="Text Box 39"/>
              <p:cNvSpPr txBox="1">
                <a:spLocks noChangeAspect="1" noChangeArrowheads="1"/>
              </p:cNvSpPr>
              <p:nvPr/>
            </p:nvSpPr>
            <p:spPr bwMode="auto">
              <a:xfrm>
                <a:off x="1847" y="3356"/>
                <a:ext cx="206"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R</a:t>
                </a:r>
                <a:r>
                  <a:rPr lang="en-US" altLang="zh-CN" sz="1400" b="1" baseline="-25000" dirty="0">
                    <a:solidFill>
                      <a:srgbClr val="000099"/>
                    </a:solidFill>
                    <a:latin typeface="Times New Roman" pitchFamily="18" charset="0"/>
                  </a:rPr>
                  <a:t>2</a:t>
                </a:r>
              </a:p>
            </p:txBody>
          </p:sp>
          <p:sp>
            <p:nvSpPr>
              <p:cNvPr id="42" name="Line 40"/>
              <p:cNvSpPr>
                <a:spLocks noChangeAspect="1" noChangeShapeType="1"/>
              </p:cNvSpPr>
              <p:nvPr/>
            </p:nvSpPr>
            <p:spPr bwMode="auto">
              <a:xfrm flipV="1">
                <a:off x="4382" y="2687"/>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3" name="Line 41"/>
              <p:cNvSpPr>
                <a:spLocks noChangeAspect="1" noChangeShapeType="1"/>
              </p:cNvSpPr>
              <p:nvPr/>
            </p:nvSpPr>
            <p:spPr bwMode="auto">
              <a:xfrm>
                <a:off x="4506" y="2693"/>
                <a:ext cx="0" cy="513"/>
              </a:xfrm>
              <a:prstGeom prst="line">
                <a:avLst/>
              </a:prstGeom>
              <a:noFill/>
              <a:ln w="9525">
                <a:solidFill>
                  <a:srgbClr val="000000"/>
                </a:solidFill>
                <a:round/>
                <a:headEnd type="arrow" w="sm" len="sm"/>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4" name="Text Box 42"/>
              <p:cNvSpPr txBox="1">
                <a:spLocks noChangeAspect="1" noChangeArrowheads="1"/>
              </p:cNvSpPr>
              <p:nvPr/>
            </p:nvSpPr>
            <p:spPr bwMode="auto">
              <a:xfrm>
                <a:off x="4447" y="2858"/>
                <a:ext cx="121"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45" name="Line 43"/>
              <p:cNvSpPr>
                <a:spLocks noChangeAspect="1" noChangeShapeType="1"/>
              </p:cNvSpPr>
              <p:nvPr/>
            </p:nvSpPr>
            <p:spPr bwMode="auto">
              <a:xfrm>
                <a:off x="1252" y="2945"/>
                <a:ext cx="0" cy="482"/>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6" name="Line 44"/>
              <p:cNvSpPr>
                <a:spLocks noChangeAspect="1" noChangeShapeType="1"/>
              </p:cNvSpPr>
              <p:nvPr/>
            </p:nvSpPr>
            <p:spPr bwMode="auto">
              <a:xfrm flipV="1">
                <a:off x="1507" y="2948"/>
                <a:ext cx="0" cy="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7" name="Line 45"/>
              <p:cNvSpPr>
                <a:spLocks noChangeAspect="1" noChangeShapeType="1"/>
              </p:cNvSpPr>
              <p:nvPr/>
            </p:nvSpPr>
            <p:spPr bwMode="auto">
              <a:xfrm flipV="1">
                <a:off x="1187" y="2945"/>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48" name="Text Box 46"/>
              <p:cNvSpPr txBox="1">
                <a:spLocks noChangeAspect="1" noChangeArrowheads="1"/>
              </p:cNvSpPr>
              <p:nvPr/>
            </p:nvSpPr>
            <p:spPr bwMode="auto">
              <a:xfrm>
                <a:off x="1196" y="3112"/>
                <a:ext cx="119"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b</a:t>
                </a:r>
              </a:p>
            </p:txBody>
          </p:sp>
          <p:sp>
            <p:nvSpPr>
              <p:cNvPr id="49" name="Text Box 47"/>
              <p:cNvSpPr txBox="1">
                <a:spLocks noChangeAspect="1" noChangeArrowheads="1"/>
              </p:cNvSpPr>
              <p:nvPr/>
            </p:nvSpPr>
            <p:spPr bwMode="auto">
              <a:xfrm>
                <a:off x="3252" y="3586"/>
                <a:ext cx="16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D</a:t>
                </a:r>
              </a:p>
            </p:txBody>
          </p:sp>
          <p:sp>
            <p:nvSpPr>
              <p:cNvPr id="50" name="Text Box 48"/>
              <p:cNvSpPr txBox="1">
                <a:spLocks noChangeAspect="1" noChangeArrowheads="1"/>
              </p:cNvSpPr>
              <p:nvPr/>
            </p:nvSpPr>
            <p:spPr bwMode="auto">
              <a:xfrm>
                <a:off x="2135" y="3182"/>
                <a:ext cx="1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O</a:t>
                </a:r>
                <a:r>
                  <a:rPr lang="en-US" altLang="zh-CN" sz="1400" b="1" baseline="-25000" dirty="0">
                    <a:solidFill>
                      <a:srgbClr val="000099"/>
                    </a:solidFill>
                    <a:latin typeface="Times New Roman" pitchFamily="18" charset="0"/>
                  </a:rPr>
                  <a:t>1</a:t>
                </a:r>
              </a:p>
            </p:txBody>
          </p:sp>
        </p:grpSp>
        <p:grpSp>
          <p:nvGrpSpPr>
            <p:cNvPr id="7" name="组合 6"/>
            <p:cNvGrpSpPr/>
            <p:nvPr/>
          </p:nvGrpSpPr>
          <p:grpSpPr>
            <a:xfrm>
              <a:off x="3883467" y="1987394"/>
              <a:ext cx="256486" cy="719441"/>
              <a:chOff x="819393" y="1884005"/>
              <a:chExt cx="512972" cy="621100"/>
            </a:xfrm>
          </p:grpSpPr>
          <p:grpSp>
            <p:nvGrpSpPr>
              <p:cNvPr id="8" name="组合 7"/>
              <p:cNvGrpSpPr/>
              <p:nvPr/>
            </p:nvGrpSpPr>
            <p:grpSpPr>
              <a:xfrm>
                <a:off x="819393" y="1884005"/>
                <a:ext cx="512972" cy="621100"/>
                <a:chOff x="746744" y="1884005"/>
                <a:chExt cx="774526" cy="902053"/>
              </a:xfrm>
            </p:grpSpPr>
            <p:cxnSp>
              <p:nvCxnSpPr>
                <p:cNvPr id="10" name="直接连接符 9"/>
                <p:cNvCxnSpPr/>
                <p:nvPr/>
              </p:nvCxnSpPr>
              <p:spPr>
                <a:xfrm flipH="1" flipV="1">
                  <a:off x="746747" y="1884005"/>
                  <a:ext cx="774523" cy="127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746744" y="2784787"/>
                  <a:ext cx="774523" cy="127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129416" y="1885277"/>
                  <a:ext cx="1" cy="900781"/>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9" name="对象 8"/>
              <p:cNvGraphicFramePr>
                <a:graphicFrameLocks noChangeAspect="1"/>
              </p:cNvGraphicFramePr>
              <p:nvPr/>
            </p:nvGraphicFramePr>
            <p:xfrm>
              <a:off x="900318" y="2089972"/>
              <a:ext cx="255786" cy="158508"/>
            </p:xfrm>
            <a:graphic>
              <a:graphicData uri="http://schemas.openxmlformats.org/presentationml/2006/ole">
                <mc:AlternateContent xmlns:mc="http://schemas.openxmlformats.org/markup-compatibility/2006">
                  <mc:Choice xmlns:v="urn:schemas-microsoft-com:vml" Requires="v">
                    <p:oleObj spid="_x0000_s260124" name="Equation" r:id="rId3" imgW="139680" imgH="177480" progId="Equation.DSMT4">
                      <p:embed/>
                    </p:oleObj>
                  </mc:Choice>
                  <mc:Fallback>
                    <p:oleObj name="Equation" r:id="rId3" imgW="139680" imgH="177480" progId="Equation.DSMT4">
                      <p:embed/>
                      <p:pic>
                        <p:nvPicPr>
                          <p:cNvPr id="0" name=""/>
                          <p:cNvPicPr/>
                          <p:nvPr/>
                        </p:nvPicPr>
                        <p:blipFill>
                          <a:blip r:embed="rId4"/>
                          <a:stretch>
                            <a:fillRect/>
                          </a:stretch>
                        </p:blipFill>
                        <p:spPr>
                          <a:xfrm>
                            <a:off x="900318" y="2089972"/>
                            <a:ext cx="255786" cy="158508"/>
                          </a:xfrm>
                          <a:prstGeom prst="rect">
                            <a:avLst/>
                          </a:prstGeom>
                          <a:solidFill>
                            <a:srgbClr val="FFFFFF"/>
                          </a:solidFill>
                        </p:spPr>
                      </p:pic>
                    </p:oleObj>
                  </mc:Fallback>
                </mc:AlternateContent>
              </a:graphicData>
            </a:graphic>
          </p:graphicFrame>
        </p:grpSp>
      </p:grpSp>
      <p:sp>
        <p:nvSpPr>
          <p:cNvPr id="51" name="Rectangle 2"/>
          <p:cNvSpPr>
            <a:spLocks noChangeArrowheads="1"/>
          </p:cNvSpPr>
          <p:nvPr/>
        </p:nvSpPr>
        <p:spPr bwMode="auto">
          <a:xfrm>
            <a:off x="683568" y="3793071"/>
            <a:ext cx="802846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2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得到：与</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点相距为</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0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单位宽度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光源在</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 y</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点引起的干涉图样强度为： </a:t>
            </a:r>
          </a:p>
        </p:txBody>
      </p:sp>
      <p:graphicFrame>
        <p:nvGraphicFramePr>
          <p:cNvPr id="52" name="对象 51"/>
          <p:cNvGraphicFramePr>
            <a:graphicFrameLocks noChangeAspect="1"/>
          </p:cNvGraphicFramePr>
          <p:nvPr>
            <p:extLst>
              <p:ext uri="{D42A27DB-BD31-4B8C-83A1-F6EECF244321}">
                <p14:modId xmlns:p14="http://schemas.microsoft.com/office/powerpoint/2010/main" val="1251672092"/>
              </p:ext>
            </p:extLst>
          </p:nvPr>
        </p:nvGraphicFramePr>
        <p:xfrm>
          <a:off x="4416074" y="4143760"/>
          <a:ext cx="2803525" cy="803275"/>
        </p:xfrm>
        <a:graphic>
          <a:graphicData uri="http://schemas.openxmlformats.org/presentationml/2006/ole">
            <mc:AlternateContent xmlns:mc="http://schemas.openxmlformats.org/markup-compatibility/2006">
              <mc:Choice xmlns:v="urn:schemas-microsoft-com:vml" Requires="v">
                <p:oleObj spid="_x0000_s260125" name="Equation" r:id="rId5" imgW="1460160" imgH="419040" progId="Equation.DSMT4">
                  <p:embed/>
                </p:oleObj>
              </mc:Choice>
              <mc:Fallback>
                <p:oleObj name="Equation" r:id="rId5" imgW="1460160" imgH="419040" progId="Equation.DSMT4">
                  <p:embed/>
                  <p:pic>
                    <p:nvPicPr>
                      <p:cNvPr id="0" name=""/>
                      <p:cNvPicPr/>
                      <p:nvPr/>
                    </p:nvPicPr>
                    <p:blipFill>
                      <a:blip r:embed="rId6"/>
                      <a:stretch>
                        <a:fillRect/>
                      </a:stretch>
                    </p:blipFill>
                    <p:spPr>
                      <a:xfrm>
                        <a:off x="4416074" y="4143760"/>
                        <a:ext cx="2803525" cy="803275"/>
                      </a:xfrm>
                      <a:prstGeom prst="rect">
                        <a:avLst/>
                      </a:prstGeom>
                    </p:spPr>
                  </p:pic>
                </p:oleObj>
              </mc:Fallback>
            </mc:AlternateContent>
          </a:graphicData>
        </a:graphic>
      </p:graphicFrame>
      <p:sp>
        <p:nvSpPr>
          <p:cNvPr id="53" name="Rectangle 2"/>
          <p:cNvSpPr>
            <a:spLocks noChangeArrowheads="1"/>
          </p:cNvSpPr>
          <p:nvPr/>
        </p:nvSpPr>
        <p:spPr bwMode="auto">
          <a:xfrm>
            <a:off x="697125" y="4917413"/>
            <a:ext cx="888726"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2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p>
        </p:txBody>
      </p:sp>
      <p:graphicFrame>
        <p:nvGraphicFramePr>
          <p:cNvPr id="54" name="对象 53"/>
          <p:cNvGraphicFramePr>
            <a:graphicFrameLocks noChangeAspect="1"/>
          </p:cNvGraphicFramePr>
          <p:nvPr>
            <p:extLst>
              <p:ext uri="{D42A27DB-BD31-4B8C-83A1-F6EECF244321}">
                <p14:modId xmlns:p14="http://schemas.microsoft.com/office/powerpoint/2010/main" val="13048572"/>
              </p:ext>
            </p:extLst>
          </p:nvPr>
        </p:nvGraphicFramePr>
        <p:xfrm>
          <a:off x="722537" y="5373216"/>
          <a:ext cx="7513339" cy="810963"/>
        </p:xfrm>
        <a:graphic>
          <a:graphicData uri="http://schemas.openxmlformats.org/presentationml/2006/ole">
            <mc:AlternateContent xmlns:mc="http://schemas.openxmlformats.org/markup-compatibility/2006">
              <mc:Choice xmlns:v="urn:schemas-microsoft-com:vml" Requires="v">
                <p:oleObj spid="_x0000_s260126" name="Equation" r:id="rId7" imgW="4000320" imgH="431640" progId="Equation.DSMT4">
                  <p:embed/>
                </p:oleObj>
              </mc:Choice>
              <mc:Fallback>
                <p:oleObj name="Equation" r:id="rId7" imgW="4000320" imgH="431640" progId="Equation.DSMT4">
                  <p:embed/>
                  <p:pic>
                    <p:nvPicPr>
                      <p:cNvPr id="0" name=""/>
                      <p:cNvPicPr/>
                      <p:nvPr/>
                    </p:nvPicPr>
                    <p:blipFill>
                      <a:blip r:embed="rId8"/>
                      <a:stretch>
                        <a:fillRect/>
                      </a:stretch>
                    </p:blipFill>
                    <p:spPr>
                      <a:xfrm>
                        <a:off x="722537" y="5373216"/>
                        <a:ext cx="7513339" cy="810963"/>
                      </a:xfrm>
                      <a:prstGeom prst="rect">
                        <a:avLst/>
                      </a:prstGeom>
                    </p:spPr>
                  </p:pic>
                </p:oleObj>
              </mc:Fallback>
            </mc:AlternateContent>
          </a:graphicData>
        </a:graphic>
      </p:graphicFrame>
      <p:sp>
        <p:nvSpPr>
          <p:cNvPr id="55" name="Rectangle 2"/>
          <p:cNvSpPr>
            <a:spLocks noChangeArrowheads="1"/>
          </p:cNvSpPr>
          <p:nvPr/>
        </p:nvSpPr>
        <p:spPr bwMode="auto">
          <a:xfrm>
            <a:off x="683568" y="2895190"/>
            <a:ext cx="7164796"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2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由公式</a:t>
            </a:r>
          </a:p>
        </p:txBody>
      </p:sp>
      <p:graphicFrame>
        <p:nvGraphicFramePr>
          <p:cNvPr id="56" name="对象 55"/>
          <p:cNvGraphicFramePr>
            <a:graphicFrameLocks noChangeAspect="1"/>
          </p:cNvGraphicFramePr>
          <p:nvPr>
            <p:extLst>
              <p:ext uri="{D42A27DB-BD31-4B8C-83A1-F6EECF244321}">
                <p14:modId xmlns:p14="http://schemas.microsoft.com/office/powerpoint/2010/main" val="4243384123"/>
              </p:ext>
            </p:extLst>
          </p:nvPr>
        </p:nvGraphicFramePr>
        <p:xfrm>
          <a:off x="1636713" y="3077468"/>
          <a:ext cx="5367337" cy="504825"/>
        </p:xfrm>
        <a:graphic>
          <a:graphicData uri="http://schemas.openxmlformats.org/presentationml/2006/ole">
            <mc:AlternateContent xmlns:mc="http://schemas.openxmlformats.org/markup-compatibility/2006">
              <mc:Choice xmlns:v="urn:schemas-microsoft-com:vml" Requires="v">
                <p:oleObj spid="_x0000_s260127" name="Equation" r:id="rId9" imgW="2844720" imgH="266400" progId="Equation.DSMT4">
                  <p:embed/>
                </p:oleObj>
              </mc:Choice>
              <mc:Fallback>
                <p:oleObj name="Equation" r:id="rId9" imgW="2844720" imgH="266400" progId="Equation.DSMT4">
                  <p:embed/>
                  <p:pic>
                    <p:nvPicPr>
                      <p:cNvPr id="0" name=""/>
                      <p:cNvPicPr>
                        <a:picLocks noChangeAspect="1" noChangeArrowheads="1"/>
                      </p:cNvPicPr>
                      <p:nvPr/>
                    </p:nvPicPr>
                    <p:blipFill>
                      <a:blip r:embed="rId10"/>
                      <a:srcRect/>
                      <a:stretch>
                        <a:fillRect/>
                      </a:stretch>
                    </p:blipFill>
                    <p:spPr bwMode="auto">
                      <a:xfrm>
                        <a:off x="1636713" y="3077468"/>
                        <a:ext cx="53673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 name="直接连接符 56"/>
          <p:cNvCxnSpPr/>
          <p:nvPr/>
        </p:nvCxnSpPr>
        <p:spPr>
          <a:xfrm>
            <a:off x="3116631" y="4173857"/>
            <a:ext cx="155310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任意多边形 57"/>
          <p:cNvSpPr/>
          <p:nvPr/>
        </p:nvSpPr>
        <p:spPr>
          <a:xfrm>
            <a:off x="3618726" y="4210249"/>
            <a:ext cx="628055" cy="249424"/>
          </a:xfrm>
          <a:custGeom>
            <a:avLst/>
            <a:gdLst>
              <a:gd name="connsiteX0" fmla="*/ 1117600 w 1117600"/>
              <a:gd name="connsiteY0" fmla="*/ 0 h 255315"/>
              <a:gd name="connsiteX1" fmla="*/ 406400 w 1117600"/>
              <a:gd name="connsiteY1" fmla="*/ 246743 h 255315"/>
              <a:gd name="connsiteX2" fmla="*/ 0 w 1117600"/>
              <a:gd name="connsiteY2" fmla="*/ 203200 h 255315"/>
              <a:gd name="connsiteX3" fmla="*/ 0 w 1117600"/>
              <a:gd name="connsiteY3" fmla="*/ 203200 h 255315"/>
            </a:gdLst>
            <a:ahLst/>
            <a:cxnLst>
              <a:cxn ang="0">
                <a:pos x="connsiteX0" y="connsiteY0"/>
              </a:cxn>
              <a:cxn ang="0">
                <a:pos x="connsiteX1" y="connsiteY1"/>
              </a:cxn>
              <a:cxn ang="0">
                <a:pos x="connsiteX2" y="connsiteY2"/>
              </a:cxn>
              <a:cxn ang="0">
                <a:pos x="connsiteX3" y="connsiteY3"/>
              </a:cxn>
            </a:cxnLst>
            <a:rect l="l" t="t" r="r" b="b"/>
            <a:pathLst>
              <a:path w="1117600" h="255315">
                <a:moveTo>
                  <a:pt x="1117600" y="0"/>
                </a:moveTo>
                <a:cubicBezTo>
                  <a:pt x="855133" y="106438"/>
                  <a:pt x="592667" y="212876"/>
                  <a:pt x="406400" y="246743"/>
                </a:cubicBezTo>
                <a:cubicBezTo>
                  <a:pt x="220133" y="280610"/>
                  <a:pt x="0" y="203200"/>
                  <a:pt x="0" y="203200"/>
                </a:cubicBezTo>
                <a:lnTo>
                  <a:pt x="0" y="203200"/>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94324" y="4322713"/>
            <a:ext cx="1210588" cy="43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20000"/>
              </a:lnSpc>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隐含条件</a:t>
            </a:r>
          </a:p>
        </p:txBody>
      </p:sp>
      <p:graphicFrame>
        <p:nvGraphicFramePr>
          <p:cNvPr id="60" name="对象 59"/>
          <p:cNvGraphicFramePr>
            <a:graphicFrameLocks noChangeAspect="1"/>
          </p:cNvGraphicFramePr>
          <p:nvPr>
            <p:extLst>
              <p:ext uri="{D42A27DB-BD31-4B8C-83A1-F6EECF244321}">
                <p14:modId xmlns:p14="http://schemas.microsoft.com/office/powerpoint/2010/main" val="2186932428"/>
              </p:ext>
            </p:extLst>
          </p:nvPr>
        </p:nvGraphicFramePr>
        <p:xfrm>
          <a:off x="1761014" y="4321904"/>
          <a:ext cx="1628775" cy="431800"/>
        </p:xfrm>
        <a:graphic>
          <a:graphicData uri="http://schemas.openxmlformats.org/presentationml/2006/ole">
            <mc:AlternateContent xmlns:mc="http://schemas.openxmlformats.org/markup-compatibility/2006">
              <mc:Choice xmlns:v="urn:schemas-microsoft-com:vml" Requires="v">
                <p:oleObj spid="_x0000_s260128" name="Equation" r:id="rId11" imgW="863280" imgH="228600" progId="Equation.DSMT4">
                  <p:embed/>
                </p:oleObj>
              </mc:Choice>
              <mc:Fallback>
                <p:oleObj name="Equation" r:id="rId11" imgW="863280" imgH="228600" progId="Equation.DSMT4">
                  <p:embed/>
                  <p:pic>
                    <p:nvPicPr>
                      <p:cNvPr id="0" name=""/>
                      <p:cNvPicPr>
                        <a:picLocks noChangeAspect="1" noChangeArrowheads="1"/>
                      </p:cNvPicPr>
                      <p:nvPr/>
                    </p:nvPicPr>
                    <p:blipFill>
                      <a:blip r:embed="rId12"/>
                      <a:srcRect/>
                      <a:stretch>
                        <a:fillRect/>
                      </a:stretch>
                    </p:blipFill>
                    <p:spPr bwMode="auto">
                      <a:xfrm>
                        <a:off x="1761014" y="4321904"/>
                        <a:ext cx="1628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977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51520" y="692696"/>
            <a:ext cx="8785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spcBef>
                <a:spcPct val="20000"/>
              </a:spcBef>
              <a:buClr>
                <a:srgbClr val="FF0033"/>
              </a:buClr>
              <a:buFont typeface="宋体" panose="02010600030101010101" pitchFamily="2" charset="-122"/>
              <a:buChar char="★"/>
            </a:pP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对于其中标记为 </a:t>
            </a:r>
            <a:r>
              <a:rPr kumimoji="1"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 </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的任意两列</a:t>
            </a:r>
            <a:r>
              <a:rPr kumimoji="1" lang="zh-CN" altLang="en-US" b="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定态光波</a:t>
            </a:r>
            <a:r>
              <a:rPr kumimoji="1"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，叠加后</a:t>
            </a:r>
          </a:p>
        </p:txBody>
      </p:sp>
      <p:graphicFrame>
        <p:nvGraphicFramePr>
          <p:cNvPr id="9" name="Object 4"/>
          <p:cNvGraphicFramePr>
            <a:graphicFrameLocks noChangeAspect="1"/>
          </p:cNvGraphicFramePr>
          <p:nvPr>
            <p:extLst>
              <p:ext uri="{D42A27DB-BD31-4B8C-83A1-F6EECF244321}">
                <p14:modId xmlns:p14="http://schemas.microsoft.com/office/powerpoint/2010/main" val="4033070208"/>
              </p:ext>
            </p:extLst>
          </p:nvPr>
        </p:nvGraphicFramePr>
        <p:xfrm>
          <a:off x="351533" y="1118146"/>
          <a:ext cx="8685212" cy="840650"/>
        </p:xfrm>
        <a:graphic>
          <a:graphicData uri="http://schemas.openxmlformats.org/presentationml/2006/ole">
            <mc:AlternateContent xmlns:mc="http://schemas.openxmlformats.org/markup-compatibility/2006">
              <mc:Choice xmlns:v="urn:schemas-microsoft-com:vml" Requires="v">
                <p:oleObj spid="_x0000_s242731" name="Equation" r:id="rId3" imgW="4038600" imgH="393700" progId="Equation.DSMT4">
                  <p:embed/>
                </p:oleObj>
              </mc:Choice>
              <mc:Fallback>
                <p:oleObj name="Equation" r:id="rId3" imgW="4038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33" y="1118146"/>
                        <a:ext cx="8685212" cy="840650"/>
                      </a:xfrm>
                      <a:prstGeom prst="rect">
                        <a:avLst/>
                      </a:prstGeom>
                      <a:noFill/>
                      <a:ln>
                        <a:noFill/>
                      </a:ln>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142510829"/>
              </p:ext>
            </p:extLst>
          </p:nvPr>
        </p:nvGraphicFramePr>
        <p:xfrm>
          <a:off x="383149" y="2178473"/>
          <a:ext cx="8031163" cy="828675"/>
        </p:xfrm>
        <a:graphic>
          <a:graphicData uri="http://schemas.openxmlformats.org/presentationml/2006/ole">
            <mc:AlternateContent xmlns:mc="http://schemas.openxmlformats.org/markup-compatibility/2006">
              <mc:Choice xmlns:v="urn:schemas-microsoft-com:vml" Requires="v">
                <p:oleObj spid="_x0000_s242732" name="Equation" r:id="rId5" imgW="3543120" imgH="368280" progId="Equation.DSMT4">
                  <p:embed/>
                </p:oleObj>
              </mc:Choice>
              <mc:Fallback>
                <p:oleObj name="Equation" r:id="rId5" imgW="3543120" imgH="368280" progId="Equation.DSMT4">
                  <p:embed/>
                  <p:pic>
                    <p:nvPicPr>
                      <p:cNvPr id="0" name=""/>
                      <p:cNvPicPr>
                        <a:picLocks noChangeAspect="1" noChangeArrowheads="1"/>
                      </p:cNvPicPr>
                      <p:nvPr/>
                    </p:nvPicPr>
                    <p:blipFill>
                      <a:blip r:embed="rId6"/>
                      <a:srcRect/>
                      <a:stretch>
                        <a:fillRect/>
                      </a:stretch>
                    </p:blipFill>
                    <p:spPr bwMode="auto">
                      <a:xfrm>
                        <a:off x="383149" y="2178473"/>
                        <a:ext cx="8031163" cy="828675"/>
                      </a:xfrm>
                      <a:prstGeom prst="rect">
                        <a:avLst/>
                      </a:prstGeom>
                      <a:noFill/>
                      <a:ln>
                        <a:noFill/>
                      </a:ln>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7"/>
          <p:cNvSpPr>
            <a:spLocks noChangeArrowheads="1"/>
          </p:cNvSpPr>
          <p:nvPr/>
        </p:nvSpPr>
        <p:spPr bwMode="auto">
          <a:xfrm>
            <a:off x="457200" y="3233037"/>
            <a:ext cx="8229600" cy="262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just" eaLnBrk="0" hangingPunct="0">
              <a:spcBef>
                <a:spcPct val="20000"/>
              </a:spcBef>
              <a:buFontTx/>
              <a:buChar char="•"/>
              <a:defRPr/>
            </a:pPr>
            <a:r>
              <a:rPr lang="zh-CN" altLang="en-US"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对于波场而言，干涉项消失</a:t>
            </a:r>
          </a:p>
          <a:p>
            <a:pPr algn="just" eaLnBrk="0" hangingPunct="0">
              <a:spcBef>
                <a:spcPct val="20000"/>
              </a:spcBef>
              <a:buFontTx/>
              <a:buChar char="•"/>
              <a:defRPr/>
            </a:pPr>
            <a:r>
              <a:rPr lang="zh-CN" altLang="en-US"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各处光强平均，没有明暗分布，没有干涉</a:t>
            </a:r>
          </a:p>
          <a:p>
            <a:pPr algn="just" eaLnBrk="0" hangingPunct="0">
              <a:spcBef>
                <a:spcPct val="20000"/>
              </a:spcBef>
              <a:buFontTx/>
              <a:buChar char="•"/>
              <a:defRPr/>
            </a:pPr>
            <a:r>
              <a:rPr lang="zh-CN" altLang="en-US"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这就是普通光源发光过程无法控制的结果</a:t>
            </a:r>
          </a:p>
          <a:p>
            <a:pPr algn="just" eaLnBrk="0" hangingPunct="0">
              <a:spcBef>
                <a:spcPct val="20000"/>
              </a:spcBef>
              <a:buFontTx/>
              <a:buChar char="•"/>
              <a:defRPr/>
            </a:pPr>
            <a:r>
              <a:rPr lang="zh-CN" altLang="en-US"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光源中大量的原子，随机发光。不同原子发出的光波是不相干的。</a:t>
            </a:r>
          </a:p>
          <a:p>
            <a:pPr algn="just" eaLnBrk="0" hangingPunct="0">
              <a:spcBef>
                <a:spcPct val="20000"/>
              </a:spcBef>
              <a:buFontTx/>
              <a:buChar char="•"/>
              <a:defRPr/>
            </a:pPr>
            <a:r>
              <a:rPr lang="zh-CN" altLang="en-US" b="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同一原子在不同时刻所发出的光波也是不相干的。</a:t>
            </a:r>
          </a:p>
        </p:txBody>
      </p:sp>
    </p:spTree>
    <p:extLst>
      <p:ext uri="{BB962C8B-B14F-4D97-AF65-F5344CB8AC3E}">
        <p14:creationId xmlns:p14="http://schemas.microsoft.com/office/powerpoint/2010/main" val="3357208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
          <p:cNvSpPr txBox="1">
            <a:spLocks noChangeArrowheads="1"/>
          </p:cNvSpPr>
          <p:nvPr/>
        </p:nvSpPr>
        <p:spPr bwMode="invGray">
          <a:xfrm>
            <a:off x="467544" y="548680"/>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光源宽度对条纹的影响</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2" name="组合 61"/>
          <p:cNvGrpSpPr/>
          <p:nvPr/>
        </p:nvGrpSpPr>
        <p:grpSpPr>
          <a:xfrm>
            <a:off x="1646336" y="816445"/>
            <a:ext cx="5229920" cy="2036491"/>
            <a:chOff x="1646336" y="1176485"/>
            <a:chExt cx="5502275" cy="2195513"/>
          </a:xfrm>
        </p:grpSpPr>
        <p:grpSp>
          <p:nvGrpSpPr>
            <p:cNvPr id="63" name="Group 10"/>
            <p:cNvGrpSpPr>
              <a:grpSpLocks/>
            </p:cNvGrpSpPr>
            <p:nvPr/>
          </p:nvGrpSpPr>
          <p:grpSpPr bwMode="auto">
            <a:xfrm>
              <a:off x="1646336" y="1176485"/>
              <a:ext cx="5502275" cy="2195513"/>
              <a:chOff x="1176" y="2489"/>
              <a:chExt cx="3466" cy="1383"/>
            </a:xfrm>
          </p:grpSpPr>
          <p:sp>
            <p:nvSpPr>
              <p:cNvPr id="70" name="Text Box 11"/>
              <p:cNvSpPr txBox="1">
                <a:spLocks noChangeAspect="1" noChangeArrowheads="1"/>
              </p:cNvSpPr>
              <p:nvPr/>
            </p:nvSpPr>
            <p:spPr bwMode="auto">
              <a:xfrm>
                <a:off x="4416" y="2489"/>
                <a:ext cx="9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71" name="Line 12"/>
              <p:cNvSpPr>
                <a:spLocks noChangeAspect="1" noChangeShapeType="1"/>
              </p:cNvSpPr>
              <p:nvPr/>
            </p:nvSpPr>
            <p:spPr bwMode="auto">
              <a:xfrm>
                <a:off x="4378" y="2586"/>
                <a:ext cx="0" cy="1286"/>
              </a:xfrm>
              <a:prstGeom prst="line">
                <a:avLst/>
              </a:prstGeom>
              <a:noFill/>
              <a:ln w="19050">
                <a:solidFill>
                  <a:srgbClr val="000000"/>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72" name="Line 13"/>
              <p:cNvSpPr>
                <a:spLocks noChangeAspect="1" noChangeShapeType="1"/>
              </p:cNvSpPr>
              <p:nvPr/>
            </p:nvSpPr>
            <p:spPr bwMode="auto">
              <a:xfrm flipV="1">
                <a:off x="2294" y="2685"/>
                <a:ext cx="2082" cy="311"/>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73" name="Line 14"/>
              <p:cNvSpPr>
                <a:spLocks noChangeAspect="1" noChangeShapeType="1"/>
              </p:cNvSpPr>
              <p:nvPr/>
            </p:nvSpPr>
            <p:spPr bwMode="auto">
              <a:xfrm flipV="1">
                <a:off x="2307" y="2684"/>
                <a:ext cx="2064" cy="758"/>
              </a:xfrm>
              <a:prstGeom prst="line">
                <a:avLst/>
              </a:prstGeom>
              <a:noFill/>
              <a:ln w="1905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a:p>
            </p:txBody>
          </p:sp>
          <p:sp>
            <p:nvSpPr>
              <p:cNvPr id="74" name="Line 15"/>
              <p:cNvSpPr>
                <a:spLocks noChangeAspect="1" noChangeShapeType="1"/>
              </p:cNvSpPr>
              <p:nvPr/>
            </p:nvSpPr>
            <p:spPr bwMode="auto">
              <a:xfrm>
                <a:off x="1281" y="3209"/>
                <a:ext cx="3361"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5" name="Line 16"/>
              <p:cNvSpPr>
                <a:spLocks noChangeAspect="1" noChangeShapeType="1"/>
              </p:cNvSpPr>
              <p:nvPr/>
            </p:nvSpPr>
            <p:spPr bwMode="auto">
              <a:xfrm>
                <a:off x="1505" y="3225"/>
                <a:ext cx="0" cy="4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6" name="Line 17"/>
              <p:cNvSpPr>
                <a:spLocks noChangeAspect="1" noChangeShapeType="1"/>
              </p:cNvSpPr>
              <p:nvPr/>
            </p:nvSpPr>
            <p:spPr bwMode="auto">
              <a:xfrm>
                <a:off x="2286" y="2835"/>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 name="Line 18"/>
              <p:cNvSpPr>
                <a:spLocks noChangeAspect="1" noChangeShapeType="1"/>
              </p:cNvSpPr>
              <p:nvPr/>
            </p:nvSpPr>
            <p:spPr bwMode="auto">
              <a:xfrm>
                <a:off x="2286" y="3014"/>
                <a:ext cx="0" cy="41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 name="Line 19"/>
              <p:cNvSpPr>
                <a:spLocks noChangeAspect="1" noChangeShapeType="1"/>
              </p:cNvSpPr>
              <p:nvPr/>
            </p:nvSpPr>
            <p:spPr bwMode="auto">
              <a:xfrm>
                <a:off x="2285" y="3464"/>
                <a:ext cx="0" cy="1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 name="Line 20"/>
              <p:cNvSpPr>
                <a:spLocks noChangeAspect="1" noChangeShapeType="1"/>
              </p:cNvSpPr>
              <p:nvPr/>
            </p:nvSpPr>
            <p:spPr bwMode="auto">
              <a:xfrm flipV="1">
                <a:off x="1176" y="3429"/>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0" name="Line 21"/>
              <p:cNvSpPr>
                <a:spLocks noChangeAspect="1" noChangeShapeType="1"/>
              </p:cNvSpPr>
              <p:nvPr/>
            </p:nvSpPr>
            <p:spPr bwMode="auto">
              <a:xfrm>
                <a:off x="2286" y="3589"/>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 name="Line 22"/>
              <p:cNvSpPr>
                <a:spLocks noChangeAspect="1" noChangeShapeType="1"/>
              </p:cNvSpPr>
              <p:nvPr/>
            </p:nvSpPr>
            <p:spPr bwMode="auto">
              <a:xfrm>
                <a:off x="1505" y="3662"/>
                <a:ext cx="781"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2" name="Line 23"/>
              <p:cNvSpPr>
                <a:spLocks noChangeAspect="1" noChangeShapeType="1"/>
              </p:cNvSpPr>
              <p:nvPr/>
            </p:nvSpPr>
            <p:spPr bwMode="auto">
              <a:xfrm>
                <a:off x="2286" y="3662"/>
                <a:ext cx="2090" cy="0"/>
              </a:xfrm>
              <a:prstGeom prst="line">
                <a:avLst/>
              </a:prstGeom>
              <a:noFill/>
              <a:ln w="1905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3" name="Text Box 24"/>
              <p:cNvSpPr txBox="1">
                <a:spLocks noChangeAspect="1" noChangeArrowheads="1"/>
              </p:cNvSpPr>
              <p:nvPr/>
            </p:nvSpPr>
            <p:spPr bwMode="auto">
              <a:xfrm>
                <a:off x="1363" y="3223"/>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endParaRPr lang="en-US" altLang="zh-CN" sz="1400" b="1" baseline="-25000">
                  <a:solidFill>
                    <a:srgbClr val="000099"/>
                  </a:solidFill>
                  <a:latin typeface="Times New Roman" pitchFamily="18" charset="0"/>
                </a:endParaRPr>
              </a:p>
            </p:txBody>
          </p:sp>
          <p:sp>
            <p:nvSpPr>
              <p:cNvPr id="84" name="Text Box 25"/>
              <p:cNvSpPr txBox="1">
                <a:spLocks noChangeAspect="1" noChangeArrowheads="1"/>
              </p:cNvSpPr>
              <p:nvPr/>
            </p:nvSpPr>
            <p:spPr bwMode="auto">
              <a:xfrm>
                <a:off x="2121" y="3447"/>
                <a:ext cx="16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2</a:t>
                </a:r>
              </a:p>
            </p:txBody>
          </p:sp>
          <p:sp>
            <p:nvSpPr>
              <p:cNvPr id="85" name="Text Box 26"/>
              <p:cNvSpPr txBox="1">
                <a:spLocks noChangeAspect="1" noChangeArrowheads="1"/>
              </p:cNvSpPr>
              <p:nvPr/>
            </p:nvSpPr>
            <p:spPr bwMode="auto">
              <a:xfrm>
                <a:off x="3091" y="2772"/>
                <a:ext cx="164"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1</a:t>
                </a:r>
              </a:p>
            </p:txBody>
          </p:sp>
          <p:sp>
            <p:nvSpPr>
              <p:cNvPr id="86" name="Text Box 27"/>
              <p:cNvSpPr txBox="1">
                <a:spLocks noChangeAspect="1" noChangeArrowheads="1"/>
              </p:cNvSpPr>
              <p:nvPr/>
            </p:nvSpPr>
            <p:spPr bwMode="auto">
              <a:xfrm>
                <a:off x="2102" y="2831"/>
                <a:ext cx="17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r>
                  <a:rPr lang="en-US" altLang="zh-CN" sz="1400" b="1" baseline="-25000">
                    <a:solidFill>
                      <a:srgbClr val="000099"/>
                    </a:solidFill>
                    <a:latin typeface="Times New Roman" pitchFamily="18" charset="0"/>
                  </a:rPr>
                  <a:t>1</a:t>
                </a:r>
              </a:p>
            </p:txBody>
          </p:sp>
          <p:sp>
            <p:nvSpPr>
              <p:cNvPr id="87" name="Text Box 28"/>
              <p:cNvSpPr txBox="1">
                <a:spLocks noChangeAspect="1" noChangeArrowheads="1"/>
              </p:cNvSpPr>
              <p:nvPr/>
            </p:nvSpPr>
            <p:spPr bwMode="auto">
              <a:xfrm>
                <a:off x="1539" y="2962"/>
                <a:ext cx="1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S</a:t>
                </a:r>
              </a:p>
            </p:txBody>
          </p:sp>
          <p:sp>
            <p:nvSpPr>
              <p:cNvPr id="88" name="Text Box 29"/>
              <p:cNvSpPr txBox="1">
                <a:spLocks noChangeAspect="1" noChangeArrowheads="1"/>
              </p:cNvSpPr>
              <p:nvPr/>
            </p:nvSpPr>
            <p:spPr bwMode="auto">
              <a:xfrm>
                <a:off x="1781" y="3583"/>
                <a:ext cx="16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p>
            </p:txBody>
          </p:sp>
          <p:sp>
            <p:nvSpPr>
              <p:cNvPr id="89" name="Text Box 30"/>
              <p:cNvSpPr txBox="1">
                <a:spLocks noChangeAspect="1" noChangeArrowheads="1"/>
              </p:cNvSpPr>
              <p:nvPr/>
            </p:nvSpPr>
            <p:spPr bwMode="auto">
              <a:xfrm>
                <a:off x="4223" y="2738"/>
                <a:ext cx="10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P</a:t>
                </a:r>
              </a:p>
            </p:txBody>
          </p:sp>
          <p:sp>
            <p:nvSpPr>
              <p:cNvPr id="90" name="Text Box 31"/>
              <p:cNvSpPr txBox="1">
                <a:spLocks noChangeAspect="1" noChangeArrowheads="1"/>
              </p:cNvSpPr>
              <p:nvPr/>
            </p:nvSpPr>
            <p:spPr bwMode="auto">
              <a:xfrm>
                <a:off x="4224" y="3232"/>
                <a:ext cx="1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O</a:t>
                </a:r>
              </a:p>
            </p:txBody>
          </p:sp>
          <p:sp>
            <p:nvSpPr>
              <p:cNvPr id="91" name="Text Box 32"/>
              <p:cNvSpPr txBox="1">
                <a:spLocks noChangeAspect="1" noChangeArrowheads="1"/>
              </p:cNvSpPr>
              <p:nvPr/>
            </p:nvSpPr>
            <p:spPr bwMode="auto">
              <a:xfrm>
                <a:off x="3369" y="2898"/>
                <a:ext cx="144"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r</a:t>
                </a:r>
                <a:r>
                  <a:rPr lang="en-US" altLang="zh-CN" sz="1400" b="1" baseline="-25000">
                    <a:solidFill>
                      <a:srgbClr val="000099"/>
                    </a:solidFill>
                    <a:latin typeface="Times New Roman" pitchFamily="18" charset="0"/>
                  </a:rPr>
                  <a:t>2</a:t>
                </a:r>
              </a:p>
            </p:txBody>
          </p:sp>
          <p:sp>
            <p:nvSpPr>
              <p:cNvPr id="92" name="Line 33"/>
              <p:cNvSpPr>
                <a:spLocks noChangeAspect="1" noChangeShapeType="1"/>
              </p:cNvSpPr>
              <p:nvPr/>
            </p:nvSpPr>
            <p:spPr bwMode="auto">
              <a:xfrm flipV="1">
                <a:off x="2286" y="2679"/>
                <a:ext cx="0" cy="155"/>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93" name="Text Box 34"/>
              <p:cNvSpPr txBox="1">
                <a:spLocks noChangeAspect="1" noChangeArrowheads="1"/>
              </p:cNvSpPr>
              <p:nvPr/>
            </p:nvSpPr>
            <p:spPr bwMode="auto">
              <a:xfrm>
                <a:off x="2123" y="2628"/>
                <a:ext cx="1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r>
                  <a:rPr lang="en-US" altLang="zh-CN" sz="1400" b="1" baseline="-25000">
                    <a:solidFill>
                      <a:srgbClr val="000099"/>
                    </a:solidFill>
                    <a:latin typeface="Times New Roman" pitchFamily="18" charset="0"/>
                  </a:rPr>
                  <a:t>1</a:t>
                </a:r>
              </a:p>
            </p:txBody>
          </p:sp>
          <p:sp>
            <p:nvSpPr>
              <p:cNvPr id="94" name="Text Box 35"/>
              <p:cNvSpPr txBox="1">
                <a:spLocks noChangeAspect="1" noChangeArrowheads="1"/>
              </p:cNvSpPr>
              <p:nvPr/>
            </p:nvSpPr>
            <p:spPr bwMode="auto">
              <a:xfrm>
                <a:off x="4501" y="3245"/>
                <a:ext cx="10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z</a:t>
                </a:r>
              </a:p>
            </p:txBody>
          </p:sp>
          <p:sp>
            <p:nvSpPr>
              <p:cNvPr id="95" name="Line 36"/>
              <p:cNvSpPr>
                <a:spLocks noChangeAspect="1" noChangeShapeType="1"/>
              </p:cNvSpPr>
              <p:nvPr/>
            </p:nvSpPr>
            <p:spPr bwMode="auto">
              <a:xfrm flipV="1">
                <a:off x="1505" y="3002"/>
                <a:ext cx="781" cy="38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96" name="Line 37"/>
              <p:cNvSpPr>
                <a:spLocks noChangeAspect="1" noChangeShapeType="1"/>
              </p:cNvSpPr>
              <p:nvPr/>
            </p:nvSpPr>
            <p:spPr bwMode="auto">
              <a:xfrm>
                <a:off x="1512" y="3385"/>
                <a:ext cx="768" cy="6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97" name="Text Box 38"/>
              <p:cNvSpPr txBox="1">
                <a:spLocks noChangeAspect="1" noChangeArrowheads="1"/>
              </p:cNvSpPr>
              <p:nvPr/>
            </p:nvSpPr>
            <p:spPr bwMode="auto">
              <a:xfrm>
                <a:off x="1651" y="3232"/>
                <a:ext cx="137" cy="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R</a:t>
                </a:r>
                <a:r>
                  <a:rPr lang="en-US" altLang="zh-CN" sz="1400" b="1" baseline="-25000" dirty="0">
                    <a:solidFill>
                      <a:srgbClr val="000099"/>
                    </a:solidFill>
                    <a:latin typeface="Times New Roman" pitchFamily="18" charset="0"/>
                  </a:rPr>
                  <a:t>1</a:t>
                </a:r>
              </a:p>
            </p:txBody>
          </p:sp>
          <p:sp>
            <p:nvSpPr>
              <p:cNvPr id="98" name="Text Box 39"/>
              <p:cNvSpPr txBox="1">
                <a:spLocks noChangeAspect="1" noChangeArrowheads="1"/>
              </p:cNvSpPr>
              <p:nvPr/>
            </p:nvSpPr>
            <p:spPr bwMode="auto">
              <a:xfrm>
                <a:off x="1847" y="3356"/>
                <a:ext cx="206"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R</a:t>
                </a:r>
                <a:r>
                  <a:rPr lang="en-US" altLang="zh-CN" sz="1400" b="1" baseline="-25000" dirty="0">
                    <a:solidFill>
                      <a:srgbClr val="000099"/>
                    </a:solidFill>
                    <a:latin typeface="Times New Roman" pitchFamily="18" charset="0"/>
                  </a:rPr>
                  <a:t>2</a:t>
                </a:r>
              </a:p>
            </p:txBody>
          </p:sp>
          <p:sp>
            <p:nvSpPr>
              <p:cNvPr id="99" name="Line 40"/>
              <p:cNvSpPr>
                <a:spLocks noChangeAspect="1" noChangeShapeType="1"/>
              </p:cNvSpPr>
              <p:nvPr/>
            </p:nvSpPr>
            <p:spPr bwMode="auto">
              <a:xfrm flipV="1">
                <a:off x="4382" y="2687"/>
                <a:ext cx="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00" name="Line 41"/>
              <p:cNvSpPr>
                <a:spLocks noChangeAspect="1" noChangeShapeType="1"/>
              </p:cNvSpPr>
              <p:nvPr/>
            </p:nvSpPr>
            <p:spPr bwMode="auto">
              <a:xfrm>
                <a:off x="4506" y="2693"/>
                <a:ext cx="0" cy="513"/>
              </a:xfrm>
              <a:prstGeom prst="line">
                <a:avLst/>
              </a:prstGeom>
              <a:noFill/>
              <a:ln w="9525">
                <a:solidFill>
                  <a:srgbClr val="000000"/>
                </a:solidFill>
                <a:round/>
                <a:headEnd type="arrow" w="sm" len="sm"/>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01" name="Text Box 42"/>
              <p:cNvSpPr txBox="1">
                <a:spLocks noChangeAspect="1" noChangeArrowheads="1"/>
              </p:cNvSpPr>
              <p:nvPr/>
            </p:nvSpPr>
            <p:spPr bwMode="auto">
              <a:xfrm>
                <a:off x="4447" y="2858"/>
                <a:ext cx="121"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x</a:t>
                </a:r>
              </a:p>
            </p:txBody>
          </p:sp>
          <p:sp>
            <p:nvSpPr>
              <p:cNvPr id="102" name="Line 43"/>
              <p:cNvSpPr>
                <a:spLocks noChangeAspect="1" noChangeShapeType="1"/>
              </p:cNvSpPr>
              <p:nvPr/>
            </p:nvSpPr>
            <p:spPr bwMode="auto">
              <a:xfrm>
                <a:off x="1252" y="2945"/>
                <a:ext cx="0" cy="482"/>
              </a:xfrm>
              <a:prstGeom prst="line">
                <a:avLst/>
              </a:prstGeom>
              <a:noFill/>
              <a:ln w="9525">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03" name="Line 44"/>
              <p:cNvSpPr>
                <a:spLocks noChangeAspect="1" noChangeShapeType="1"/>
              </p:cNvSpPr>
              <p:nvPr/>
            </p:nvSpPr>
            <p:spPr bwMode="auto">
              <a:xfrm flipV="1">
                <a:off x="1507" y="2948"/>
                <a:ext cx="0" cy="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04" name="Line 45"/>
              <p:cNvSpPr>
                <a:spLocks noChangeAspect="1" noChangeShapeType="1"/>
              </p:cNvSpPr>
              <p:nvPr/>
            </p:nvSpPr>
            <p:spPr bwMode="auto">
              <a:xfrm flipV="1">
                <a:off x="1187" y="2945"/>
                <a:ext cx="3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105" name="Text Box 46"/>
              <p:cNvSpPr txBox="1">
                <a:spLocks noChangeAspect="1" noChangeArrowheads="1"/>
              </p:cNvSpPr>
              <p:nvPr/>
            </p:nvSpPr>
            <p:spPr bwMode="auto">
              <a:xfrm>
                <a:off x="1196" y="3112"/>
                <a:ext cx="119" cy="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b</a:t>
                </a:r>
              </a:p>
            </p:txBody>
          </p:sp>
          <p:sp>
            <p:nvSpPr>
              <p:cNvPr id="106" name="Text Box 47"/>
              <p:cNvSpPr txBox="1">
                <a:spLocks noChangeAspect="1" noChangeArrowheads="1"/>
              </p:cNvSpPr>
              <p:nvPr/>
            </p:nvSpPr>
            <p:spPr bwMode="auto">
              <a:xfrm>
                <a:off x="3252" y="3586"/>
                <a:ext cx="160"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a:solidFill>
                      <a:srgbClr val="000099"/>
                    </a:solidFill>
                    <a:latin typeface="Times New Roman" pitchFamily="18" charset="0"/>
                  </a:rPr>
                  <a:t>D</a:t>
                </a:r>
              </a:p>
            </p:txBody>
          </p:sp>
          <p:sp>
            <p:nvSpPr>
              <p:cNvPr id="107" name="Text Box 48"/>
              <p:cNvSpPr txBox="1">
                <a:spLocks noChangeAspect="1" noChangeArrowheads="1"/>
              </p:cNvSpPr>
              <p:nvPr/>
            </p:nvSpPr>
            <p:spPr bwMode="auto">
              <a:xfrm>
                <a:off x="2135" y="3182"/>
                <a:ext cx="1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lnSpc>
                    <a:spcPct val="120000"/>
                  </a:lnSpc>
                </a:pPr>
                <a:r>
                  <a:rPr lang="en-US" altLang="zh-CN" sz="1400" b="1" i="1" dirty="0">
                    <a:solidFill>
                      <a:srgbClr val="000099"/>
                    </a:solidFill>
                    <a:latin typeface="Times New Roman" pitchFamily="18" charset="0"/>
                  </a:rPr>
                  <a:t>O</a:t>
                </a:r>
                <a:r>
                  <a:rPr lang="en-US" altLang="zh-CN" sz="1400" b="1" baseline="-25000" dirty="0">
                    <a:solidFill>
                      <a:srgbClr val="000099"/>
                    </a:solidFill>
                    <a:latin typeface="Times New Roman" pitchFamily="18" charset="0"/>
                  </a:rPr>
                  <a:t>1</a:t>
                </a:r>
              </a:p>
            </p:txBody>
          </p:sp>
        </p:grpSp>
        <p:grpSp>
          <p:nvGrpSpPr>
            <p:cNvPr id="64" name="组合 63"/>
            <p:cNvGrpSpPr/>
            <p:nvPr/>
          </p:nvGrpSpPr>
          <p:grpSpPr>
            <a:xfrm>
              <a:off x="3883467" y="1987394"/>
              <a:ext cx="256486" cy="719441"/>
              <a:chOff x="819393" y="1884005"/>
              <a:chExt cx="512972" cy="621100"/>
            </a:xfrm>
          </p:grpSpPr>
          <p:grpSp>
            <p:nvGrpSpPr>
              <p:cNvPr id="65" name="组合 64"/>
              <p:cNvGrpSpPr/>
              <p:nvPr/>
            </p:nvGrpSpPr>
            <p:grpSpPr>
              <a:xfrm>
                <a:off x="819393" y="1884005"/>
                <a:ext cx="512972" cy="621100"/>
                <a:chOff x="746744" y="1884005"/>
                <a:chExt cx="774526" cy="902053"/>
              </a:xfrm>
            </p:grpSpPr>
            <p:cxnSp>
              <p:nvCxnSpPr>
                <p:cNvPr id="67" name="直接连接符 66"/>
                <p:cNvCxnSpPr/>
                <p:nvPr/>
              </p:nvCxnSpPr>
              <p:spPr>
                <a:xfrm flipH="1" flipV="1">
                  <a:off x="746747" y="1884005"/>
                  <a:ext cx="774523" cy="127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746744" y="2784787"/>
                  <a:ext cx="774523" cy="127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1129416" y="1885277"/>
                  <a:ext cx="1" cy="900781"/>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66" name="对象 65"/>
              <p:cNvGraphicFramePr>
                <a:graphicFrameLocks noChangeAspect="1"/>
              </p:cNvGraphicFramePr>
              <p:nvPr>
                <p:extLst>
                  <p:ext uri="{D42A27DB-BD31-4B8C-83A1-F6EECF244321}">
                    <p14:modId xmlns:p14="http://schemas.microsoft.com/office/powerpoint/2010/main" val="3661177619"/>
                  </p:ext>
                </p:extLst>
              </p:nvPr>
            </p:nvGraphicFramePr>
            <p:xfrm>
              <a:off x="900318" y="2089972"/>
              <a:ext cx="255786" cy="158508"/>
            </p:xfrm>
            <a:graphic>
              <a:graphicData uri="http://schemas.openxmlformats.org/presentationml/2006/ole">
                <mc:AlternateContent xmlns:mc="http://schemas.openxmlformats.org/markup-compatibility/2006">
                  <mc:Choice xmlns:v="urn:schemas-microsoft-com:vml" Requires="v">
                    <p:oleObj spid="_x0000_s261153" name="Equation" r:id="rId3" imgW="139680" imgH="177480" progId="Equation.DSMT4">
                      <p:embed/>
                    </p:oleObj>
                  </mc:Choice>
                  <mc:Fallback>
                    <p:oleObj name="Equation" r:id="rId3" imgW="139680" imgH="177480" progId="Equation.DSMT4">
                      <p:embed/>
                      <p:pic>
                        <p:nvPicPr>
                          <p:cNvPr id="0" name=""/>
                          <p:cNvPicPr/>
                          <p:nvPr/>
                        </p:nvPicPr>
                        <p:blipFill>
                          <a:blip r:embed="rId4"/>
                          <a:stretch>
                            <a:fillRect/>
                          </a:stretch>
                        </p:blipFill>
                        <p:spPr>
                          <a:xfrm>
                            <a:off x="900318" y="2089972"/>
                            <a:ext cx="255786" cy="158508"/>
                          </a:xfrm>
                          <a:prstGeom prst="rect">
                            <a:avLst/>
                          </a:prstGeom>
                          <a:solidFill>
                            <a:srgbClr val="FFFFFF"/>
                          </a:solidFill>
                        </p:spPr>
                      </p:pic>
                    </p:oleObj>
                  </mc:Fallback>
                </mc:AlternateContent>
              </a:graphicData>
            </a:graphic>
          </p:graphicFrame>
        </p:grpSp>
      </p:grpSp>
      <p:sp>
        <p:nvSpPr>
          <p:cNvPr id="108" name="Rectangle 7"/>
          <p:cNvSpPr>
            <a:spLocks noChangeArrowheads="1"/>
          </p:cNvSpPr>
          <p:nvPr/>
        </p:nvSpPr>
        <p:spPr bwMode="auto">
          <a:xfrm>
            <a:off x="573881" y="2949519"/>
            <a:ext cx="63023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因此，整个光源在</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 y</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点引起的干涉图样总强度为： </a:t>
            </a:r>
          </a:p>
        </p:txBody>
      </p:sp>
      <p:graphicFrame>
        <p:nvGraphicFramePr>
          <p:cNvPr id="109" name="对象 108"/>
          <p:cNvGraphicFramePr>
            <a:graphicFrameLocks noChangeAspect="1"/>
          </p:cNvGraphicFramePr>
          <p:nvPr>
            <p:extLst>
              <p:ext uri="{D42A27DB-BD31-4B8C-83A1-F6EECF244321}">
                <p14:modId xmlns:p14="http://schemas.microsoft.com/office/powerpoint/2010/main" val="3968862511"/>
              </p:ext>
            </p:extLst>
          </p:nvPr>
        </p:nvGraphicFramePr>
        <p:xfrm>
          <a:off x="909638" y="3338835"/>
          <a:ext cx="7254875" cy="808038"/>
        </p:xfrm>
        <a:graphic>
          <a:graphicData uri="http://schemas.openxmlformats.org/presentationml/2006/ole">
            <mc:AlternateContent xmlns:mc="http://schemas.openxmlformats.org/markup-compatibility/2006">
              <mc:Choice xmlns:v="urn:schemas-microsoft-com:vml" Requires="v">
                <p:oleObj spid="_x0000_s261154" name="Equation" r:id="rId5" imgW="4317840" imgH="482400" progId="Equation.DSMT4">
                  <p:embed/>
                </p:oleObj>
              </mc:Choice>
              <mc:Fallback>
                <p:oleObj name="Equation" r:id="rId5" imgW="4317840" imgH="482400" progId="Equation.DSMT4">
                  <p:embed/>
                  <p:pic>
                    <p:nvPicPr>
                      <p:cNvPr id="0" name=""/>
                      <p:cNvPicPr/>
                      <p:nvPr/>
                    </p:nvPicPr>
                    <p:blipFill>
                      <a:blip r:embed="rId6"/>
                      <a:stretch>
                        <a:fillRect/>
                      </a:stretch>
                    </p:blipFill>
                    <p:spPr>
                      <a:xfrm>
                        <a:off x="909638" y="3338835"/>
                        <a:ext cx="7254875" cy="808038"/>
                      </a:xfrm>
                      <a:prstGeom prst="rect">
                        <a:avLst/>
                      </a:prstGeom>
                    </p:spPr>
                  </p:pic>
                </p:oleObj>
              </mc:Fallback>
            </mc:AlternateContent>
          </a:graphicData>
        </a:graphic>
      </p:graphicFrame>
      <p:graphicFrame>
        <p:nvGraphicFramePr>
          <p:cNvPr id="110" name="对象 109"/>
          <p:cNvGraphicFramePr>
            <a:graphicFrameLocks noChangeAspect="1"/>
          </p:cNvGraphicFramePr>
          <p:nvPr>
            <p:extLst>
              <p:ext uri="{D42A27DB-BD31-4B8C-83A1-F6EECF244321}">
                <p14:modId xmlns:p14="http://schemas.microsoft.com/office/powerpoint/2010/main" val="3930843933"/>
              </p:ext>
            </p:extLst>
          </p:nvPr>
        </p:nvGraphicFramePr>
        <p:xfrm>
          <a:off x="1439804" y="4300189"/>
          <a:ext cx="1083581" cy="781185"/>
        </p:xfrm>
        <a:graphic>
          <a:graphicData uri="http://schemas.openxmlformats.org/presentationml/2006/ole">
            <mc:AlternateContent xmlns:mc="http://schemas.openxmlformats.org/markup-compatibility/2006">
              <mc:Choice xmlns:v="urn:schemas-microsoft-com:vml" Requires="v">
                <p:oleObj spid="_x0000_s261155" name="Equation" r:id="rId7" imgW="545760" imgH="393480" progId="Equation.DSMT4">
                  <p:embed/>
                </p:oleObj>
              </mc:Choice>
              <mc:Fallback>
                <p:oleObj name="Equation" r:id="rId7" imgW="545760" imgH="393480" progId="Equation.DSMT4">
                  <p:embed/>
                  <p:pic>
                    <p:nvPicPr>
                      <p:cNvPr id="0" name=""/>
                      <p:cNvPicPr/>
                      <p:nvPr/>
                    </p:nvPicPr>
                    <p:blipFill>
                      <a:blip r:embed="rId8"/>
                      <a:stretch>
                        <a:fillRect/>
                      </a:stretch>
                    </p:blipFill>
                    <p:spPr>
                      <a:xfrm>
                        <a:off x="1439804" y="4300189"/>
                        <a:ext cx="1083581" cy="781185"/>
                      </a:xfrm>
                      <a:prstGeom prst="rect">
                        <a:avLst/>
                      </a:prstGeom>
                    </p:spPr>
                  </p:pic>
                </p:oleObj>
              </mc:Fallback>
            </mc:AlternateContent>
          </a:graphicData>
        </a:graphic>
      </p:graphicFrame>
      <p:sp>
        <p:nvSpPr>
          <p:cNvPr id="111" name="Rectangle 7"/>
          <p:cNvSpPr>
            <a:spLocks noChangeArrowheads="1"/>
          </p:cNvSpPr>
          <p:nvPr/>
        </p:nvSpPr>
        <p:spPr bwMode="auto">
          <a:xfrm>
            <a:off x="545125" y="4496313"/>
            <a:ext cx="59236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其中</a:t>
            </a:r>
          </a:p>
        </p:txBody>
      </p:sp>
      <p:sp>
        <p:nvSpPr>
          <p:cNvPr id="112" name="Rectangle 7"/>
          <p:cNvSpPr>
            <a:spLocks noChangeArrowheads="1"/>
          </p:cNvSpPr>
          <p:nvPr/>
        </p:nvSpPr>
        <p:spPr bwMode="auto">
          <a:xfrm>
            <a:off x="531000" y="5488982"/>
            <a:ext cx="109284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由此得到</a:t>
            </a:r>
          </a:p>
        </p:txBody>
      </p:sp>
      <p:graphicFrame>
        <p:nvGraphicFramePr>
          <p:cNvPr id="113" name="对象 112"/>
          <p:cNvGraphicFramePr>
            <a:graphicFrameLocks noChangeAspect="1"/>
          </p:cNvGraphicFramePr>
          <p:nvPr>
            <p:extLst>
              <p:ext uri="{D42A27DB-BD31-4B8C-83A1-F6EECF244321}">
                <p14:modId xmlns:p14="http://schemas.microsoft.com/office/powerpoint/2010/main" val="2895477927"/>
              </p:ext>
            </p:extLst>
          </p:nvPr>
        </p:nvGraphicFramePr>
        <p:xfrm>
          <a:off x="1760186" y="5301464"/>
          <a:ext cx="2249470" cy="763971"/>
        </p:xfrm>
        <a:graphic>
          <a:graphicData uri="http://schemas.openxmlformats.org/presentationml/2006/ole">
            <mc:AlternateContent xmlns:mc="http://schemas.openxmlformats.org/markup-compatibility/2006">
              <mc:Choice xmlns:v="urn:schemas-microsoft-com:vml" Requires="v">
                <p:oleObj spid="_x0000_s261156" name="Equation" r:id="rId9" imgW="1346040" imgH="457200" progId="Equation.DSMT4">
                  <p:embed/>
                </p:oleObj>
              </mc:Choice>
              <mc:Fallback>
                <p:oleObj name="Equation" r:id="rId9" imgW="1346040" imgH="457200" progId="Equation.DSMT4">
                  <p:embed/>
                  <p:pic>
                    <p:nvPicPr>
                      <p:cNvPr id="0" name=""/>
                      <p:cNvPicPr/>
                      <p:nvPr/>
                    </p:nvPicPr>
                    <p:blipFill>
                      <a:blip r:embed="rId10"/>
                      <a:stretch>
                        <a:fillRect/>
                      </a:stretch>
                    </p:blipFill>
                    <p:spPr>
                      <a:xfrm>
                        <a:off x="1760186" y="5301464"/>
                        <a:ext cx="2249470" cy="763971"/>
                      </a:xfrm>
                      <a:prstGeom prst="rect">
                        <a:avLst/>
                      </a:prstGeom>
                    </p:spPr>
                  </p:pic>
                </p:oleObj>
              </mc:Fallback>
            </mc:AlternateContent>
          </a:graphicData>
        </a:graphic>
      </p:graphicFrame>
      <p:graphicFrame>
        <p:nvGraphicFramePr>
          <p:cNvPr id="114" name="对象 113"/>
          <p:cNvGraphicFramePr>
            <a:graphicFrameLocks noChangeAspect="1"/>
          </p:cNvGraphicFramePr>
          <p:nvPr>
            <p:extLst>
              <p:ext uri="{D42A27DB-BD31-4B8C-83A1-F6EECF244321}">
                <p14:modId xmlns:p14="http://schemas.microsoft.com/office/powerpoint/2010/main" val="3315277799"/>
              </p:ext>
            </p:extLst>
          </p:nvPr>
        </p:nvGraphicFramePr>
        <p:xfrm>
          <a:off x="4086363" y="5327492"/>
          <a:ext cx="2233596" cy="765804"/>
        </p:xfrm>
        <a:graphic>
          <a:graphicData uri="http://schemas.openxmlformats.org/presentationml/2006/ole">
            <mc:AlternateContent xmlns:mc="http://schemas.openxmlformats.org/markup-compatibility/2006">
              <mc:Choice xmlns:v="urn:schemas-microsoft-com:vml" Requires="v">
                <p:oleObj spid="_x0000_s261157" name="Equation" r:id="rId11" imgW="1333440" imgH="457200" progId="Equation.DSMT4">
                  <p:embed/>
                </p:oleObj>
              </mc:Choice>
              <mc:Fallback>
                <p:oleObj name="Equation" r:id="rId11" imgW="1333440" imgH="457200" progId="Equation.DSMT4">
                  <p:embed/>
                  <p:pic>
                    <p:nvPicPr>
                      <p:cNvPr id="0" name=""/>
                      <p:cNvPicPr/>
                      <p:nvPr/>
                    </p:nvPicPr>
                    <p:blipFill>
                      <a:blip r:embed="rId12"/>
                      <a:stretch>
                        <a:fillRect/>
                      </a:stretch>
                    </p:blipFill>
                    <p:spPr>
                      <a:xfrm>
                        <a:off x="4086363" y="5327492"/>
                        <a:ext cx="2233596" cy="765804"/>
                      </a:xfrm>
                      <a:prstGeom prst="rect">
                        <a:avLst/>
                      </a:prstGeom>
                    </p:spPr>
                  </p:pic>
                </p:oleObj>
              </mc:Fallback>
            </mc:AlternateContent>
          </a:graphicData>
        </a:graphic>
      </p:graphicFrame>
      <p:sp>
        <p:nvSpPr>
          <p:cNvPr id="115" name="Rectangle 7"/>
          <p:cNvSpPr>
            <a:spLocks noChangeArrowheads="1"/>
          </p:cNvSpPr>
          <p:nvPr/>
        </p:nvSpPr>
        <p:spPr bwMode="auto">
          <a:xfrm>
            <a:off x="6535240" y="5488983"/>
            <a:ext cx="109284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反衬度为</a:t>
            </a:r>
          </a:p>
        </p:txBody>
      </p:sp>
      <p:graphicFrame>
        <p:nvGraphicFramePr>
          <p:cNvPr id="116" name="对象 115"/>
          <p:cNvGraphicFramePr>
            <a:graphicFrameLocks noChangeAspect="1"/>
          </p:cNvGraphicFramePr>
          <p:nvPr>
            <p:extLst>
              <p:ext uri="{D42A27DB-BD31-4B8C-83A1-F6EECF244321}">
                <p14:modId xmlns:p14="http://schemas.microsoft.com/office/powerpoint/2010/main" val="594219166"/>
              </p:ext>
            </p:extLst>
          </p:nvPr>
        </p:nvGraphicFramePr>
        <p:xfrm>
          <a:off x="7628080" y="5279719"/>
          <a:ext cx="1187446" cy="807462"/>
        </p:xfrm>
        <a:graphic>
          <a:graphicData uri="http://schemas.openxmlformats.org/presentationml/2006/ole">
            <mc:AlternateContent xmlns:mc="http://schemas.openxmlformats.org/markup-compatibility/2006">
              <mc:Choice xmlns:v="urn:schemas-microsoft-com:vml" Requires="v">
                <p:oleObj spid="_x0000_s261158" name="Equation" r:id="rId13" imgW="634680" imgH="431640" progId="Equation.DSMT4">
                  <p:embed/>
                </p:oleObj>
              </mc:Choice>
              <mc:Fallback>
                <p:oleObj name="Equation" r:id="rId13" imgW="634680" imgH="431640" progId="Equation.DSMT4">
                  <p:embed/>
                  <p:pic>
                    <p:nvPicPr>
                      <p:cNvPr id="0" name=""/>
                      <p:cNvPicPr/>
                      <p:nvPr/>
                    </p:nvPicPr>
                    <p:blipFill>
                      <a:blip r:embed="rId14"/>
                      <a:stretch>
                        <a:fillRect/>
                      </a:stretch>
                    </p:blipFill>
                    <p:spPr>
                      <a:xfrm>
                        <a:off x="7628080" y="5279719"/>
                        <a:ext cx="1187446" cy="807462"/>
                      </a:xfrm>
                      <a:prstGeom prst="rect">
                        <a:avLst/>
                      </a:prstGeom>
                    </p:spPr>
                  </p:pic>
                </p:oleObj>
              </mc:Fallback>
            </mc:AlternateContent>
          </a:graphicData>
        </a:graphic>
      </p:graphicFrame>
    </p:spTree>
    <p:extLst>
      <p:ext uri="{BB962C8B-B14F-4D97-AF65-F5344CB8AC3E}">
        <p14:creationId xmlns:p14="http://schemas.microsoft.com/office/powerpoint/2010/main" val="1087951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Box 4"/>
          <p:cNvSpPr txBox="1">
            <a:spLocks noChangeArrowheads="1"/>
          </p:cNvSpPr>
          <p:nvPr/>
        </p:nvSpPr>
        <p:spPr bwMode="invGray">
          <a:xfrm>
            <a:off x="467544" y="727563"/>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光源宽度对干涉条纹反衬度的影响</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9" name="Group 6666"/>
          <p:cNvGrpSpPr>
            <a:grpSpLocks/>
          </p:cNvGrpSpPr>
          <p:nvPr/>
        </p:nvGrpSpPr>
        <p:grpSpPr bwMode="auto">
          <a:xfrm>
            <a:off x="500012" y="1179711"/>
            <a:ext cx="8191501" cy="3149600"/>
            <a:chOff x="254" y="734"/>
            <a:chExt cx="5160" cy="1984"/>
          </a:xfrm>
        </p:grpSpPr>
        <p:grpSp>
          <p:nvGrpSpPr>
            <p:cNvPr id="60" name="Group 2454"/>
            <p:cNvGrpSpPr>
              <a:grpSpLocks/>
            </p:cNvGrpSpPr>
            <p:nvPr/>
          </p:nvGrpSpPr>
          <p:grpSpPr bwMode="auto">
            <a:xfrm>
              <a:off x="254" y="734"/>
              <a:ext cx="2717" cy="1977"/>
              <a:chOff x="254" y="734"/>
              <a:chExt cx="2717" cy="1977"/>
            </a:xfrm>
          </p:grpSpPr>
          <p:sp>
            <p:nvSpPr>
              <p:cNvPr id="431" name="Text Box 15"/>
              <p:cNvSpPr txBox="1">
                <a:spLocks noChangeAspect="1" noChangeArrowheads="1"/>
              </p:cNvSpPr>
              <p:nvPr/>
            </p:nvSpPr>
            <p:spPr bwMode="auto">
              <a:xfrm>
                <a:off x="373" y="2558"/>
                <a:ext cx="244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a:latin typeface="微软雅黑" panose="020B0503020204020204" pitchFamily="34" charset="-122"/>
                    <a:ea typeface="微软雅黑" panose="020B0503020204020204" pitchFamily="34" charset="-122"/>
                  </a:rPr>
                  <a:t>(a) </a:t>
                </a:r>
                <a:r>
                  <a:rPr lang="zh-CN" altLang="en-US" sz="1400">
                    <a:latin typeface="微软雅黑" panose="020B0503020204020204" pitchFamily="34" charset="-122"/>
                    <a:ea typeface="微软雅黑" panose="020B0503020204020204" pitchFamily="34" charset="-122"/>
                  </a:rPr>
                  <a:t>干涉图样的归一化强度分布</a:t>
                </a:r>
              </a:p>
            </p:txBody>
          </p:sp>
          <p:grpSp>
            <p:nvGrpSpPr>
              <p:cNvPr id="432" name="Group 16"/>
              <p:cNvGrpSpPr>
                <a:grpSpLocks noChangeAspect="1"/>
              </p:cNvGrpSpPr>
              <p:nvPr/>
            </p:nvGrpSpPr>
            <p:grpSpPr bwMode="auto">
              <a:xfrm>
                <a:off x="254" y="734"/>
                <a:ext cx="2717" cy="1917"/>
                <a:chOff x="416" y="1088"/>
                <a:chExt cx="2606" cy="1840"/>
              </a:xfrm>
            </p:grpSpPr>
            <p:pic>
              <p:nvPicPr>
                <p:cNvPr id="43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 y="1124"/>
                  <a:ext cx="2292" cy="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4" name="Group 18"/>
                <p:cNvGrpSpPr>
                  <a:grpSpLocks noChangeAspect="1"/>
                </p:cNvGrpSpPr>
                <p:nvPr/>
              </p:nvGrpSpPr>
              <p:grpSpPr bwMode="auto">
                <a:xfrm>
                  <a:off x="817" y="1088"/>
                  <a:ext cx="2205" cy="1794"/>
                  <a:chOff x="817" y="1088"/>
                  <a:chExt cx="2205" cy="1794"/>
                </a:xfrm>
              </p:grpSpPr>
              <p:sp>
                <p:nvSpPr>
                  <p:cNvPr id="435" name="Line 19"/>
                  <p:cNvSpPr>
                    <a:spLocks noChangeAspect="1" noChangeShapeType="1"/>
                  </p:cNvSpPr>
                  <p:nvPr/>
                </p:nvSpPr>
                <p:spPr bwMode="auto">
                  <a:xfrm>
                    <a:off x="2577" y="2555"/>
                    <a:ext cx="333"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36" name="Text Box 20"/>
                  <p:cNvSpPr txBox="1">
                    <a:spLocks noChangeAspect="1" noChangeArrowheads="1"/>
                  </p:cNvSpPr>
                  <p:nvPr/>
                </p:nvSpPr>
                <p:spPr bwMode="auto">
                  <a:xfrm>
                    <a:off x="2633" y="2335"/>
                    <a:ext cx="24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endParaRPr lang="zh-CN" altLang="zh-CN" sz="1400" b="1">
                      <a:solidFill>
                        <a:srgbClr val="000099"/>
                      </a:solidFill>
                      <a:latin typeface="Times New Roman" pitchFamily="18" charset="0"/>
                    </a:endParaRPr>
                  </a:p>
                </p:txBody>
              </p:sp>
              <p:sp>
                <p:nvSpPr>
                  <p:cNvPr id="437" name="Text Box 21"/>
                  <p:cNvSpPr txBox="1">
                    <a:spLocks noChangeAspect="1" noChangeArrowheads="1"/>
                  </p:cNvSpPr>
                  <p:nvPr/>
                </p:nvSpPr>
                <p:spPr bwMode="auto">
                  <a:xfrm>
                    <a:off x="817" y="1088"/>
                    <a:ext cx="24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i="1" dirty="0">
                        <a:latin typeface="Times New Roman" panose="02020603050405020304" pitchFamily="18" charset="0"/>
                        <a:cs typeface="Times New Roman" panose="02020603050405020304" pitchFamily="18" charset="0"/>
                      </a:rPr>
                      <a:t>I</a:t>
                    </a:r>
                    <a:r>
                      <a:rPr lang="en-US" altLang="zh-CN" sz="1400" dirty="0">
                        <a:latin typeface="Times New Roman" pitchFamily="18" charset="0"/>
                        <a:cs typeface="Times New Roman" panose="02020603050405020304" pitchFamily="18" charset="0"/>
                      </a:rPr>
                      <a:t>/4</a:t>
                    </a:r>
                    <a:r>
                      <a:rPr lang="en-US" altLang="zh-CN" sz="1400" i="1" dirty="0">
                        <a:latin typeface="Times New Roman" pitchFamily="18" charset="0"/>
                        <a:cs typeface="Times New Roman" panose="02020603050405020304" pitchFamily="18" charset="0"/>
                      </a:rPr>
                      <a:t>I</a:t>
                    </a:r>
                    <a:r>
                      <a:rPr lang="en-US" altLang="zh-CN" sz="1400" baseline="-25000" dirty="0">
                        <a:latin typeface="Times New Roman" pitchFamily="18" charset="0"/>
                        <a:cs typeface="Times New Roman" panose="02020603050405020304" pitchFamily="18" charset="0"/>
                      </a:rPr>
                      <a:t>0</a:t>
                    </a:r>
                  </a:p>
                </p:txBody>
              </p:sp>
              <p:sp>
                <p:nvSpPr>
                  <p:cNvPr id="438" name="Text Box 22"/>
                  <p:cNvSpPr txBox="1">
                    <a:spLocks noChangeAspect="1" noChangeArrowheads="1"/>
                  </p:cNvSpPr>
                  <p:nvPr/>
                </p:nvSpPr>
                <p:spPr bwMode="auto">
                  <a:xfrm>
                    <a:off x="2566" y="2577"/>
                    <a:ext cx="45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i="1" dirty="0">
                        <a:latin typeface="Times New Roman" panose="02020603050405020304" pitchFamily="18" charset="0"/>
                        <a:cs typeface="Times New Roman" panose="02020603050405020304" pitchFamily="18" charset="0"/>
                      </a:rPr>
                      <a:t>d</a:t>
                    </a:r>
                    <a:r>
                      <a:rPr lang="en-US" altLang="zh-CN" sz="1400" dirty="0">
                        <a:latin typeface="Times New Roman" pitchFamily="18" charset="0"/>
                        <a:cs typeface="Times New Roman" panose="02020603050405020304" pitchFamily="18" charset="0"/>
                      </a:rPr>
                      <a:t>/</a:t>
                    </a:r>
                    <a:r>
                      <a:rPr lang="el-GR" altLang="zh-CN" sz="1400" dirty="0">
                        <a:latin typeface="Times New Roman" pitchFamily="18" charset="0"/>
                        <a:cs typeface="Times New Roman" panose="02020603050405020304" pitchFamily="18" charset="0"/>
                      </a:rPr>
                      <a:t>λ</a:t>
                    </a:r>
                    <a:endParaRPr lang="en-US" altLang="zh-CN" sz="1400" dirty="0">
                      <a:latin typeface="Times New Roman" pitchFamily="18" charset="0"/>
                      <a:cs typeface="Times New Roman" panose="02020603050405020304" pitchFamily="18" charset="0"/>
                    </a:endParaRPr>
                  </a:p>
                </p:txBody>
              </p:sp>
              <p:sp>
                <p:nvSpPr>
                  <p:cNvPr id="439" name="Text Box 23"/>
                  <p:cNvSpPr txBox="1">
                    <a:spLocks noChangeAspect="1" noChangeArrowheads="1"/>
                  </p:cNvSpPr>
                  <p:nvPr/>
                </p:nvSpPr>
                <p:spPr bwMode="auto">
                  <a:xfrm>
                    <a:off x="2555" y="1201"/>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l-GR" altLang="zh-CN" sz="1400" b="1" i="1" dirty="0">
                        <a:latin typeface="Times New Roman" panose="02020603050405020304" pitchFamily="18" charset="0"/>
                        <a:cs typeface="Times New Roman" panose="02020603050405020304" pitchFamily="18" charset="0"/>
                      </a:rPr>
                      <a:t>γ</a:t>
                    </a:r>
                    <a:r>
                      <a:rPr lang="en-US" altLang="zh-CN" sz="1400" b="1" i="1" dirty="0">
                        <a:latin typeface="Times New Roman" panose="02020603050405020304" pitchFamily="18" charset="0"/>
                        <a:cs typeface="Times New Roman" panose="02020603050405020304" pitchFamily="18" charset="0"/>
                      </a:rPr>
                      <a:t> =</a:t>
                    </a:r>
                    <a:r>
                      <a:rPr lang="en-US" altLang="zh-CN" sz="1400" b="1" dirty="0">
                        <a:latin typeface="Times New Roman" pitchFamily="18" charset="0"/>
                        <a:cs typeface="Times New Roman" panose="02020603050405020304" pitchFamily="18" charset="0"/>
                      </a:rPr>
                      <a:t>1.0</a:t>
                    </a:r>
                    <a:endParaRPr lang="en-US" altLang="zh-CN" sz="1400" b="1" baseline="-25000" dirty="0">
                      <a:latin typeface="Times New Roman" pitchFamily="18" charset="0"/>
                      <a:cs typeface="Times New Roman" panose="02020603050405020304" pitchFamily="18" charset="0"/>
                    </a:endParaRPr>
                  </a:p>
                </p:txBody>
              </p:sp>
              <p:sp>
                <p:nvSpPr>
                  <p:cNvPr id="440" name="Text Box 24"/>
                  <p:cNvSpPr txBox="1">
                    <a:spLocks noChangeAspect="1" noChangeArrowheads="1"/>
                  </p:cNvSpPr>
                  <p:nvPr/>
                </p:nvSpPr>
                <p:spPr bwMode="auto">
                  <a:xfrm>
                    <a:off x="2557" y="1572"/>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l-GR" altLang="zh-CN" sz="1400" b="1" i="1" dirty="0">
                        <a:latin typeface="Times New Roman" panose="02020603050405020304" pitchFamily="18" charset="0"/>
                        <a:cs typeface="Times New Roman" panose="02020603050405020304" pitchFamily="18" charset="0"/>
                      </a:rPr>
                      <a:t>γ </a:t>
                    </a:r>
                    <a:r>
                      <a:rPr lang="en-US" altLang="zh-CN" sz="1400" b="1" i="1" dirty="0">
                        <a:latin typeface="Times New Roman" panose="02020603050405020304" pitchFamily="18" charset="0"/>
                        <a:cs typeface="Times New Roman" panose="02020603050405020304" pitchFamily="18" charset="0"/>
                      </a:rPr>
                      <a:t>=</a:t>
                    </a:r>
                    <a:r>
                      <a:rPr lang="en-US" altLang="zh-CN" sz="1400" b="1" dirty="0">
                        <a:latin typeface="Times New Roman" pitchFamily="18" charset="0"/>
                        <a:cs typeface="Times New Roman" panose="02020603050405020304" pitchFamily="18" charset="0"/>
                      </a:rPr>
                      <a:t>0.5</a:t>
                    </a:r>
                    <a:endParaRPr lang="en-US" altLang="zh-CN" sz="1400" b="1" baseline="-25000" dirty="0">
                      <a:latin typeface="Times New Roman" pitchFamily="18" charset="0"/>
                      <a:cs typeface="Times New Roman" panose="02020603050405020304" pitchFamily="18" charset="0"/>
                    </a:endParaRPr>
                  </a:p>
                </p:txBody>
              </p:sp>
              <p:sp>
                <p:nvSpPr>
                  <p:cNvPr id="441" name="Text Box 25"/>
                  <p:cNvSpPr txBox="1">
                    <a:spLocks noChangeAspect="1" noChangeArrowheads="1"/>
                  </p:cNvSpPr>
                  <p:nvPr/>
                </p:nvSpPr>
                <p:spPr bwMode="auto">
                  <a:xfrm>
                    <a:off x="2557" y="1386"/>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l-GR" altLang="zh-CN" sz="1400" b="1" i="1" dirty="0">
                        <a:latin typeface="Times New Roman" panose="02020603050405020304" pitchFamily="18" charset="0"/>
                        <a:cs typeface="Times New Roman" panose="02020603050405020304" pitchFamily="18" charset="0"/>
                      </a:rPr>
                      <a:t>γ </a:t>
                    </a:r>
                    <a:r>
                      <a:rPr lang="en-US" altLang="zh-CN" sz="1400" b="1" i="1" dirty="0">
                        <a:latin typeface="Times New Roman" panose="02020603050405020304" pitchFamily="18" charset="0"/>
                        <a:cs typeface="Times New Roman" panose="02020603050405020304" pitchFamily="18" charset="0"/>
                      </a:rPr>
                      <a:t>=</a:t>
                    </a:r>
                    <a:r>
                      <a:rPr lang="en-US" altLang="zh-CN" sz="1400" b="1" dirty="0">
                        <a:latin typeface="Times New Roman" pitchFamily="18" charset="0"/>
                        <a:cs typeface="Times New Roman" panose="02020603050405020304" pitchFamily="18" charset="0"/>
                      </a:rPr>
                      <a:t>0.8</a:t>
                    </a:r>
                    <a:endParaRPr lang="en-US" altLang="zh-CN" sz="1400" b="1" baseline="-25000" dirty="0">
                      <a:latin typeface="Times New Roman" pitchFamily="18" charset="0"/>
                      <a:cs typeface="Times New Roman" panose="02020603050405020304" pitchFamily="18" charset="0"/>
                    </a:endParaRPr>
                  </a:p>
                </p:txBody>
              </p:sp>
              <p:sp>
                <p:nvSpPr>
                  <p:cNvPr id="442" name="Text Box 26"/>
                  <p:cNvSpPr txBox="1">
                    <a:spLocks noChangeAspect="1" noChangeArrowheads="1"/>
                  </p:cNvSpPr>
                  <p:nvPr/>
                </p:nvSpPr>
                <p:spPr bwMode="auto">
                  <a:xfrm>
                    <a:off x="2557" y="1758"/>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l-GR" altLang="zh-CN" sz="1400" b="1" i="1" dirty="0">
                        <a:latin typeface="Times New Roman" panose="02020603050405020304" pitchFamily="18" charset="0"/>
                        <a:cs typeface="Times New Roman" panose="02020603050405020304" pitchFamily="18" charset="0"/>
                      </a:rPr>
                      <a:t>γ </a:t>
                    </a:r>
                    <a:r>
                      <a:rPr lang="en-US" altLang="zh-CN" sz="1400" b="1" i="1" dirty="0">
                        <a:latin typeface="Times New Roman" panose="02020603050405020304" pitchFamily="18" charset="0"/>
                        <a:cs typeface="Times New Roman" panose="02020603050405020304" pitchFamily="18" charset="0"/>
                      </a:rPr>
                      <a:t>=</a:t>
                    </a:r>
                    <a:r>
                      <a:rPr lang="en-US" altLang="zh-CN" sz="1400" b="1" dirty="0">
                        <a:latin typeface="Times New Roman" pitchFamily="18" charset="0"/>
                        <a:cs typeface="Times New Roman" panose="02020603050405020304" pitchFamily="18" charset="0"/>
                      </a:rPr>
                      <a:t>0.2</a:t>
                    </a:r>
                    <a:endParaRPr lang="en-US" altLang="zh-CN" sz="1400" b="1" baseline="-25000" dirty="0">
                      <a:latin typeface="Times New Roman" pitchFamily="18" charset="0"/>
                      <a:cs typeface="Times New Roman" panose="02020603050405020304" pitchFamily="18" charset="0"/>
                    </a:endParaRPr>
                  </a:p>
                </p:txBody>
              </p:sp>
            </p:grpSp>
          </p:grpSp>
        </p:grpSp>
        <p:grpSp>
          <p:nvGrpSpPr>
            <p:cNvPr id="117" name="Group 2455"/>
            <p:cNvGrpSpPr>
              <a:grpSpLocks/>
            </p:cNvGrpSpPr>
            <p:nvPr/>
          </p:nvGrpSpPr>
          <p:grpSpPr bwMode="auto">
            <a:xfrm>
              <a:off x="2849" y="760"/>
              <a:ext cx="2565" cy="1958"/>
              <a:chOff x="2849" y="760"/>
              <a:chExt cx="2565" cy="1958"/>
            </a:xfrm>
          </p:grpSpPr>
          <p:sp>
            <p:nvSpPr>
              <p:cNvPr id="118" name="Text Box 28"/>
              <p:cNvSpPr txBox="1">
                <a:spLocks noChangeAspect="1" noChangeArrowheads="1"/>
              </p:cNvSpPr>
              <p:nvPr/>
            </p:nvSpPr>
            <p:spPr bwMode="auto">
              <a:xfrm>
                <a:off x="3052" y="2550"/>
                <a:ext cx="223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dirty="0">
                    <a:latin typeface="微软雅黑" panose="020B0503020204020204" pitchFamily="34" charset="-122"/>
                    <a:ea typeface="微软雅黑" panose="020B0503020204020204" pitchFamily="34" charset="-122"/>
                  </a:rPr>
                  <a:t>(b) </a:t>
                </a:r>
                <a:r>
                  <a:rPr lang="zh-CN" altLang="en-US" sz="1400" dirty="0">
                    <a:latin typeface="微软雅黑" panose="020B0503020204020204" pitchFamily="34" charset="-122"/>
                    <a:ea typeface="微软雅黑" panose="020B0503020204020204" pitchFamily="34" charset="-122"/>
                  </a:rPr>
                  <a:t>反衬度随光源宽度的变化</a:t>
                </a:r>
              </a:p>
            </p:txBody>
          </p:sp>
          <p:grpSp>
            <p:nvGrpSpPr>
              <p:cNvPr id="119" name="Group 2452"/>
              <p:cNvGrpSpPr>
                <a:grpSpLocks/>
              </p:cNvGrpSpPr>
              <p:nvPr/>
            </p:nvGrpSpPr>
            <p:grpSpPr bwMode="auto">
              <a:xfrm>
                <a:off x="3273" y="760"/>
                <a:ext cx="2141" cy="1691"/>
                <a:chOff x="3279" y="754"/>
                <a:chExt cx="2141" cy="1691"/>
              </a:xfrm>
            </p:grpSpPr>
            <p:sp>
              <p:nvSpPr>
                <p:cNvPr id="427" name="Line 31"/>
                <p:cNvSpPr>
                  <a:spLocks noChangeAspect="1" noChangeShapeType="1"/>
                </p:cNvSpPr>
                <p:nvPr/>
              </p:nvSpPr>
              <p:spPr bwMode="auto">
                <a:xfrm>
                  <a:off x="5101" y="2275"/>
                  <a:ext cx="249" cy="0"/>
                </a:xfrm>
                <a:prstGeom prst="line">
                  <a:avLst/>
                </a:prstGeom>
                <a:noFill/>
                <a:ln w="952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28" name="Text Box 32"/>
                <p:cNvSpPr txBox="1">
                  <a:spLocks noChangeAspect="1" noChangeArrowheads="1"/>
                </p:cNvSpPr>
                <p:nvPr/>
              </p:nvSpPr>
              <p:spPr bwMode="auto">
                <a:xfrm>
                  <a:off x="5155" y="2296"/>
                  <a:ext cx="26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ltLang="zh-CN" sz="1400" i="1" dirty="0">
                      <a:latin typeface="Times New Roman" pitchFamily="18" charset="0"/>
                      <a:cs typeface="Times New Roman" panose="02020603050405020304" pitchFamily="18" charset="0"/>
                    </a:rPr>
                    <a:t>u/</a:t>
                  </a:r>
                  <a:r>
                    <a:rPr lang="en-US" altLang="zh-CN" sz="1400" dirty="0">
                      <a:latin typeface="Times New Roman" panose="02020603050405020304" pitchFamily="18" charset="0"/>
                      <a:cs typeface="Times New Roman" panose="02020603050405020304" pitchFamily="18" charset="0"/>
                    </a:rPr>
                    <a:t>π</a:t>
                  </a:r>
                </a:p>
              </p:txBody>
            </p:sp>
            <p:sp>
              <p:nvSpPr>
                <p:cNvPr id="429" name="Text Box 33"/>
                <p:cNvSpPr txBox="1">
                  <a:spLocks noChangeAspect="1" noChangeArrowheads="1"/>
                </p:cNvSpPr>
                <p:nvPr/>
              </p:nvSpPr>
              <p:spPr bwMode="auto">
                <a:xfrm>
                  <a:off x="3279" y="754"/>
                  <a:ext cx="1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l-GR" altLang="zh-CN" sz="1400" b="1" i="1" dirty="0">
                      <a:latin typeface="Times New Roman" panose="02020603050405020304" pitchFamily="18" charset="0"/>
                      <a:cs typeface="Times New Roman" panose="02020603050405020304" pitchFamily="18" charset="0"/>
                    </a:rPr>
                    <a:t>γ</a:t>
                  </a:r>
                  <a:endParaRPr lang="en-US" altLang="zh-CN" sz="1400" b="1" i="1" dirty="0">
                    <a:latin typeface="Times New Roman" panose="02020603050405020304" pitchFamily="18" charset="0"/>
                    <a:cs typeface="Times New Roman" panose="02020603050405020304" pitchFamily="18" charset="0"/>
                  </a:endParaRPr>
                </a:p>
              </p:txBody>
            </p:sp>
            <p:sp>
              <p:nvSpPr>
                <p:cNvPr id="430" name="Text Box 34"/>
                <p:cNvSpPr txBox="1">
                  <a:spLocks noChangeAspect="1" noChangeArrowheads="1"/>
                </p:cNvSpPr>
                <p:nvPr/>
              </p:nvSpPr>
              <p:spPr bwMode="auto">
                <a:xfrm>
                  <a:off x="5159" y="2077"/>
                  <a:ext cx="19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endParaRPr lang="zh-CN" altLang="zh-CN" sz="1400" b="1">
                    <a:solidFill>
                      <a:srgbClr val="000099"/>
                    </a:solidFill>
                    <a:latin typeface="Times New Roman" pitchFamily="18" charset="0"/>
                  </a:endParaRPr>
                </a:p>
              </p:txBody>
            </p:sp>
          </p:grpSp>
          <p:grpSp>
            <p:nvGrpSpPr>
              <p:cNvPr id="120" name="Group 40"/>
              <p:cNvGrpSpPr>
                <a:grpSpLocks noChangeAspect="1"/>
              </p:cNvGrpSpPr>
              <p:nvPr/>
            </p:nvGrpSpPr>
            <p:grpSpPr bwMode="auto">
              <a:xfrm>
                <a:off x="2849" y="789"/>
                <a:ext cx="2391" cy="1879"/>
                <a:chOff x="2849" y="789"/>
                <a:chExt cx="2391" cy="1879"/>
              </a:xfrm>
            </p:grpSpPr>
            <p:sp>
              <p:nvSpPr>
                <p:cNvPr id="121" name="AutoShape 39"/>
                <p:cNvSpPr>
                  <a:spLocks noChangeAspect="1" noChangeArrowheads="1" noTextEdit="1"/>
                </p:cNvSpPr>
                <p:nvPr/>
              </p:nvSpPr>
              <p:spPr bwMode="auto">
                <a:xfrm>
                  <a:off x="2849" y="789"/>
                  <a:ext cx="2391"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endParaRPr lang="zh-CN" altLang="en-US" sz="1400" b="1">
                    <a:latin typeface="Times New Roman" panose="02020603050405020304" pitchFamily="18" charset="0"/>
                    <a:cs typeface="Times New Roman" panose="02020603050405020304" pitchFamily="18" charset="0"/>
                  </a:endParaRPr>
                </a:p>
              </p:txBody>
            </p:sp>
            <p:grpSp>
              <p:nvGrpSpPr>
                <p:cNvPr id="122" name="Group 241"/>
                <p:cNvGrpSpPr>
                  <a:grpSpLocks/>
                </p:cNvGrpSpPr>
                <p:nvPr/>
              </p:nvGrpSpPr>
              <p:grpSpPr bwMode="auto">
                <a:xfrm>
                  <a:off x="3090" y="893"/>
                  <a:ext cx="2110" cy="1615"/>
                  <a:chOff x="3090" y="893"/>
                  <a:chExt cx="2110" cy="1615"/>
                </a:xfrm>
              </p:grpSpPr>
              <p:sp>
                <p:nvSpPr>
                  <p:cNvPr id="227" name="Line 41"/>
                  <p:cNvSpPr>
                    <a:spLocks noChangeShapeType="1"/>
                  </p:cNvSpPr>
                  <p:nvPr/>
                </p:nvSpPr>
                <p:spPr bwMode="auto">
                  <a:xfrm>
                    <a:off x="3290" y="961"/>
                    <a:ext cx="1" cy="1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8" name="Line 42"/>
                  <p:cNvSpPr>
                    <a:spLocks noChangeShapeType="1"/>
                  </p:cNvSpPr>
                  <p:nvPr/>
                </p:nvSpPr>
                <p:spPr bwMode="auto">
                  <a:xfrm>
                    <a:off x="3290" y="2279"/>
                    <a:ext cx="181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9" name="Line 43"/>
                  <p:cNvSpPr>
                    <a:spLocks noChangeShapeType="1"/>
                  </p:cNvSpPr>
                  <p:nvPr/>
                </p:nvSpPr>
                <p:spPr bwMode="auto">
                  <a:xfrm flipV="1">
                    <a:off x="5106" y="961"/>
                    <a:ext cx="1" cy="1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0" name="Line 44"/>
                  <p:cNvSpPr>
                    <a:spLocks noChangeShapeType="1"/>
                  </p:cNvSpPr>
                  <p:nvPr/>
                </p:nvSpPr>
                <p:spPr bwMode="auto">
                  <a:xfrm flipH="1">
                    <a:off x="3290" y="961"/>
                    <a:ext cx="181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1" name="Line 45"/>
                  <p:cNvSpPr>
                    <a:spLocks noChangeShapeType="1"/>
                  </p:cNvSpPr>
                  <p:nvPr/>
                </p:nvSpPr>
                <p:spPr bwMode="auto">
                  <a:xfrm>
                    <a:off x="3292" y="2279"/>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 name="Line 46"/>
                  <p:cNvSpPr>
                    <a:spLocks noChangeShapeType="1"/>
                  </p:cNvSpPr>
                  <p:nvPr/>
                </p:nvSpPr>
                <p:spPr bwMode="auto">
                  <a:xfrm flipH="1">
                    <a:off x="5097" y="2279"/>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3" name="Rectangle 47"/>
                  <p:cNvSpPr>
                    <a:spLocks noChangeArrowheads="1"/>
                  </p:cNvSpPr>
                  <p:nvPr/>
                </p:nvSpPr>
                <p:spPr bwMode="auto">
                  <a:xfrm>
                    <a:off x="3179" y="2211"/>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34" name="Line 48"/>
                  <p:cNvSpPr>
                    <a:spLocks noChangeShapeType="1"/>
                  </p:cNvSpPr>
                  <p:nvPr/>
                </p:nvSpPr>
                <p:spPr bwMode="auto">
                  <a:xfrm>
                    <a:off x="3292" y="2147"/>
                    <a:ext cx="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 name="Line 49"/>
                  <p:cNvSpPr>
                    <a:spLocks noChangeShapeType="1"/>
                  </p:cNvSpPr>
                  <p:nvPr/>
                </p:nvSpPr>
                <p:spPr bwMode="auto">
                  <a:xfrm flipH="1">
                    <a:off x="5101" y="2147"/>
                    <a:ext cx="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 name="Line 50"/>
                  <p:cNvSpPr>
                    <a:spLocks noChangeShapeType="1"/>
                  </p:cNvSpPr>
                  <p:nvPr/>
                </p:nvSpPr>
                <p:spPr bwMode="auto">
                  <a:xfrm>
                    <a:off x="3292" y="2015"/>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 name="Line 51"/>
                  <p:cNvSpPr>
                    <a:spLocks noChangeShapeType="1"/>
                  </p:cNvSpPr>
                  <p:nvPr/>
                </p:nvSpPr>
                <p:spPr bwMode="auto">
                  <a:xfrm flipH="1">
                    <a:off x="5097" y="2015"/>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8" name="Rectangle 52"/>
                  <p:cNvSpPr>
                    <a:spLocks noChangeArrowheads="1"/>
                  </p:cNvSpPr>
                  <p:nvPr/>
                </p:nvSpPr>
                <p:spPr bwMode="auto">
                  <a:xfrm>
                    <a:off x="3090" y="1948"/>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39" name="Rectangle 53"/>
                  <p:cNvSpPr>
                    <a:spLocks noChangeArrowheads="1"/>
                  </p:cNvSpPr>
                  <p:nvPr/>
                </p:nvSpPr>
                <p:spPr bwMode="auto">
                  <a:xfrm>
                    <a:off x="3149" y="1948"/>
                    <a:ext cx="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a:t>
                    </a:r>
                    <a:endParaRPr lang="en-US" altLang="zh-CN"/>
                  </a:p>
                </p:txBody>
              </p:sp>
              <p:sp>
                <p:nvSpPr>
                  <p:cNvPr id="240" name="Rectangle 54"/>
                  <p:cNvSpPr>
                    <a:spLocks noChangeArrowheads="1"/>
                  </p:cNvSpPr>
                  <p:nvPr/>
                </p:nvSpPr>
                <p:spPr bwMode="auto">
                  <a:xfrm>
                    <a:off x="3179" y="1948"/>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2</a:t>
                    </a:r>
                    <a:endParaRPr lang="en-US" altLang="zh-CN"/>
                  </a:p>
                </p:txBody>
              </p:sp>
              <p:sp>
                <p:nvSpPr>
                  <p:cNvPr id="241" name="Line 55"/>
                  <p:cNvSpPr>
                    <a:spLocks noChangeShapeType="1"/>
                  </p:cNvSpPr>
                  <p:nvPr/>
                </p:nvSpPr>
                <p:spPr bwMode="auto">
                  <a:xfrm>
                    <a:off x="3292" y="1883"/>
                    <a:ext cx="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2" name="Line 56"/>
                  <p:cNvSpPr>
                    <a:spLocks noChangeShapeType="1"/>
                  </p:cNvSpPr>
                  <p:nvPr/>
                </p:nvSpPr>
                <p:spPr bwMode="auto">
                  <a:xfrm flipH="1">
                    <a:off x="5101" y="1883"/>
                    <a:ext cx="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3" name="Line 57"/>
                  <p:cNvSpPr>
                    <a:spLocks noChangeShapeType="1"/>
                  </p:cNvSpPr>
                  <p:nvPr/>
                </p:nvSpPr>
                <p:spPr bwMode="auto">
                  <a:xfrm>
                    <a:off x="3292" y="1752"/>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4" name="Line 58"/>
                  <p:cNvSpPr>
                    <a:spLocks noChangeShapeType="1"/>
                  </p:cNvSpPr>
                  <p:nvPr/>
                </p:nvSpPr>
                <p:spPr bwMode="auto">
                  <a:xfrm flipH="1">
                    <a:off x="5097" y="1752"/>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 name="Rectangle 59"/>
                  <p:cNvSpPr>
                    <a:spLocks noChangeArrowheads="1"/>
                  </p:cNvSpPr>
                  <p:nvPr/>
                </p:nvSpPr>
                <p:spPr bwMode="auto">
                  <a:xfrm>
                    <a:off x="3090" y="1684"/>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46" name="Rectangle 60"/>
                  <p:cNvSpPr>
                    <a:spLocks noChangeArrowheads="1"/>
                  </p:cNvSpPr>
                  <p:nvPr/>
                </p:nvSpPr>
                <p:spPr bwMode="auto">
                  <a:xfrm>
                    <a:off x="3149" y="1684"/>
                    <a:ext cx="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a:t>
                    </a:r>
                    <a:endParaRPr lang="en-US" altLang="zh-CN"/>
                  </a:p>
                </p:txBody>
              </p:sp>
              <p:sp>
                <p:nvSpPr>
                  <p:cNvPr id="247" name="Rectangle 61"/>
                  <p:cNvSpPr>
                    <a:spLocks noChangeArrowheads="1"/>
                  </p:cNvSpPr>
                  <p:nvPr/>
                </p:nvSpPr>
                <p:spPr bwMode="auto">
                  <a:xfrm>
                    <a:off x="3179" y="1684"/>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4</a:t>
                    </a:r>
                    <a:endParaRPr lang="en-US" altLang="zh-CN"/>
                  </a:p>
                </p:txBody>
              </p:sp>
              <p:sp>
                <p:nvSpPr>
                  <p:cNvPr id="248" name="Line 62"/>
                  <p:cNvSpPr>
                    <a:spLocks noChangeShapeType="1"/>
                  </p:cNvSpPr>
                  <p:nvPr/>
                </p:nvSpPr>
                <p:spPr bwMode="auto">
                  <a:xfrm>
                    <a:off x="3292" y="1620"/>
                    <a:ext cx="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9" name="Line 63"/>
                  <p:cNvSpPr>
                    <a:spLocks noChangeShapeType="1"/>
                  </p:cNvSpPr>
                  <p:nvPr/>
                </p:nvSpPr>
                <p:spPr bwMode="auto">
                  <a:xfrm flipH="1">
                    <a:off x="5101" y="1620"/>
                    <a:ext cx="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0" name="Line 64"/>
                  <p:cNvSpPr>
                    <a:spLocks noChangeShapeType="1"/>
                  </p:cNvSpPr>
                  <p:nvPr/>
                </p:nvSpPr>
                <p:spPr bwMode="auto">
                  <a:xfrm>
                    <a:off x="3292" y="1488"/>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1" name="Line 65"/>
                  <p:cNvSpPr>
                    <a:spLocks noChangeShapeType="1"/>
                  </p:cNvSpPr>
                  <p:nvPr/>
                </p:nvSpPr>
                <p:spPr bwMode="auto">
                  <a:xfrm flipH="1">
                    <a:off x="5097" y="1488"/>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2" name="Rectangle 66"/>
                  <p:cNvSpPr>
                    <a:spLocks noChangeArrowheads="1"/>
                  </p:cNvSpPr>
                  <p:nvPr/>
                </p:nvSpPr>
                <p:spPr bwMode="auto">
                  <a:xfrm>
                    <a:off x="3090" y="1421"/>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53" name="Rectangle 67"/>
                  <p:cNvSpPr>
                    <a:spLocks noChangeArrowheads="1"/>
                  </p:cNvSpPr>
                  <p:nvPr/>
                </p:nvSpPr>
                <p:spPr bwMode="auto">
                  <a:xfrm>
                    <a:off x="3149" y="1421"/>
                    <a:ext cx="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a:t>
                    </a:r>
                    <a:endParaRPr lang="en-US" altLang="zh-CN"/>
                  </a:p>
                </p:txBody>
              </p:sp>
              <p:sp>
                <p:nvSpPr>
                  <p:cNvPr id="254" name="Rectangle 68"/>
                  <p:cNvSpPr>
                    <a:spLocks noChangeArrowheads="1"/>
                  </p:cNvSpPr>
                  <p:nvPr/>
                </p:nvSpPr>
                <p:spPr bwMode="auto">
                  <a:xfrm>
                    <a:off x="3179" y="1421"/>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6</a:t>
                    </a:r>
                    <a:endParaRPr lang="en-US" altLang="zh-CN"/>
                  </a:p>
                </p:txBody>
              </p:sp>
              <p:sp>
                <p:nvSpPr>
                  <p:cNvPr id="255" name="Line 69"/>
                  <p:cNvSpPr>
                    <a:spLocks noChangeShapeType="1"/>
                  </p:cNvSpPr>
                  <p:nvPr/>
                </p:nvSpPr>
                <p:spPr bwMode="auto">
                  <a:xfrm>
                    <a:off x="3292" y="1356"/>
                    <a:ext cx="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 name="Line 70"/>
                  <p:cNvSpPr>
                    <a:spLocks noChangeShapeType="1"/>
                  </p:cNvSpPr>
                  <p:nvPr/>
                </p:nvSpPr>
                <p:spPr bwMode="auto">
                  <a:xfrm flipH="1">
                    <a:off x="5101" y="1356"/>
                    <a:ext cx="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7" name="Line 71"/>
                  <p:cNvSpPr>
                    <a:spLocks noChangeShapeType="1"/>
                  </p:cNvSpPr>
                  <p:nvPr/>
                </p:nvSpPr>
                <p:spPr bwMode="auto">
                  <a:xfrm>
                    <a:off x="3292" y="1224"/>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8" name="Line 72"/>
                  <p:cNvSpPr>
                    <a:spLocks noChangeShapeType="1"/>
                  </p:cNvSpPr>
                  <p:nvPr/>
                </p:nvSpPr>
                <p:spPr bwMode="auto">
                  <a:xfrm flipH="1">
                    <a:off x="5097" y="1224"/>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9" name="Rectangle 73"/>
                  <p:cNvSpPr>
                    <a:spLocks noChangeArrowheads="1"/>
                  </p:cNvSpPr>
                  <p:nvPr/>
                </p:nvSpPr>
                <p:spPr bwMode="auto">
                  <a:xfrm>
                    <a:off x="3090" y="1157"/>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60" name="Rectangle 74"/>
                  <p:cNvSpPr>
                    <a:spLocks noChangeArrowheads="1"/>
                  </p:cNvSpPr>
                  <p:nvPr/>
                </p:nvSpPr>
                <p:spPr bwMode="auto">
                  <a:xfrm>
                    <a:off x="3149" y="1157"/>
                    <a:ext cx="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a:t>
                    </a:r>
                    <a:endParaRPr lang="en-US" altLang="zh-CN"/>
                  </a:p>
                </p:txBody>
              </p:sp>
              <p:sp>
                <p:nvSpPr>
                  <p:cNvPr id="261" name="Rectangle 75"/>
                  <p:cNvSpPr>
                    <a:spLocks noChangeArrowheads="1"/>
                  </p:cNvSpPr>
                  <p:nvPr/>
                </p:nvSpPr>
                <p:spPr bwMode="auto">
                  <a:xfrm>
                    <a:off x="3179" y="1157"/>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8</a:t>
                    </a:r>
                    <a:endParaRPr lang="en-US" altLang="zh-CN"/>
                  </a:p>
                </p:txBody>
              </p:sp>
              <p:sp>
                <p:nvSpPr>
                  <p:cNvPr id="262" name="Line 76"/>
                  <p:cNvSpPr>
                    <a:spLocks noChangeShapeType="1"/>
                  </p:cNvSpPr>
                  <p:nvPr/>
                </p:nvSpPr>
                <p:spPr bwMode="auto">
                  <a:xfrm>
                    <a:off x="3292" y="1092"/>
                    <a:ext cx="2"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3" name="Line 77"/>
                  <p:cNvSpPr>
                    <a:spLocks noChangeShapeType="1"/>
                  </p:cNvSpPr>
                  <p:nvPr/>
                </p:nvSpPr>
                <p:spPr bwMode="auto">
                  <a:xfrm flipH="1">
                    <a:off x="5101" y="1092"/>
                    <a:ext cx="3"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4" name="Line 78"/>
                  <p:cNvSpPr>
                    <a:spLocks noChangeShapeType="1"/>
                  </p:cNvSpPr>
                  <p:nvPr/>
                </p:nvSpPr>
                <p:spPr bwMode="auto">
                  <a:xfrm>
                    <a:off x="3292" y="961"/>
                    <a:ext cx="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5" name="Line 79"/>
                  <p:cNvSpPr>
                    <a:spLocks noChangeShapeType="1"/>
                  </p:cNvSpPr>
                  <p:nvPr/>
                </p:nvSpPr>
                <p:spPr bwMode="auto">
                  <a:xfrm flipH="1">
                    <a:off x="5097" y="961"/>
                    <a:ext cx="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 name="Rectangle 80"/>
                  <p:cNvSpPr>
                    <a:spLocks noChangeArrowheads="1"/>
                  </p:cNvSpPr>
                  <p:nvPr/>
                </p:nvSpPr>
                <p:spPr bwMode="auto">
                  <a:xfrm>
                    <a:off x="3090" y="893"/>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1</a:t>
                    </a:r>
                    <a:endParaRPr lang="en-US" altLang="zh-CN"/>
                  </a:p>
                </p:txBody>
              </p:sp>
              <p:sp>
                <p:nvSpPr>
                  <p:cNvPr id="267" name="Rectangle 81"/>
                  <p:cNvSpPr>
                    <a:spLocks noChangeArrowheads="1"/>
                  </p:cNvSpPr>
                  <p:nvPr/>
                </p:nvSpPr>
                <p:spPr bwMode="auto">
                  <a:xfrm>
                    <a:off x="3149" y="893"/>
                    <a:ext cx="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a:t>
                    </a:r>
                    <a:endParaRPr lang="en-US" altLang="zh-CN"/>
                  </a:p>
                </p:txBody>
              </p:sp>
              <p:sp>
                <p:nvSpPr>
                  <p:cNvPr id="268" name="Rectangle 82"/>
                  <p:cNvSpPr>
                    <a:spLocks noChangeArrowheads="1"/>
                  </p:cNvSpPr>
                  <p:nvPr/>
                </p:nvSpPr>
                <p:spPr bwMode="auto">
                  <a:xfrm>
                    <a:off x="3179" y="893"/>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69" name="Line 83"/>
                  <p:cNvSpPr>
                    <a:spLocks noChangeShapeType="1"/>
                  </p:cNvSpPr>
                  <p:nvPr/>
                </p:nvSpPr>
                <p:spPr bwMode="auto">
                  <a:xfrm>
                    <a:off x="3290" y="961"/>
                    <a:ext cx="1" cy="1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0" name="Line 84"/>
                  <p:cNvSpPr>
                    <a:spLocks noChangeShapeType="1"/>
                  </p:cNvSpPr>
                  <p:nvPr/>
                </p:nvSpPr>
                <p:spPr bwMode="auto">
                  <a:xfrm flipV="1">
                    <a:off x="3290"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1" name="Line 85"/>
                  <p:cNvSpPr>
                    <a:spLocks noChangeShapeType="1"/>
                  </p:cNvSpPr>
                  <p:nvPr/>
                </p:nvSpPr>
                <p:spPr bwMode="auto">
                  <a:xfrm>
                    <a:off x="3290"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2" name="Rectangle 86"/>
                  <p:cNvSpPr>
                    <a:spLocks noChangeArrowheads="1"/>
                  </p:cNvSpPr>
                  <p:nvPr/>
                </p:nvSpPr>
                <p:spPr bwMode="auto">
                  <a:xfrm>
                    <a:off x="3260"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0</a:t>
                    </a:r>
                    <a:endParaRPr lang="en-US" altLang="zh-CN"/>
                  </a:p>
                </p:txBody>
              </p:sp>
              <p:sp>
                <p:nvSpPr>
                  <p:cNvPr id="273" name="Line 87"/>
                  <p:cNvSpPr>
                    <a:spLocks noChangeShapeType="1"/>
                  </p:cNvSpPr>
                  <p:nvPr/>
                </p:nvSpPr>
                <p:spPr bwMode="auto">
                  <a:xfrm flipV="1">
                    <a:off x="3363"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 name="Line 88"/>
                  <p:cNvSpPr>
                    <a:spLocks noChangeShapeType="1"/>
                  </p:cNvSpPr>
                  <p:nvPr/>
                </p:nvSpPr>
                <p:spPr bwMode="auto">
                  <a:xfrm>
                    <a:off x="3363"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5" name="Line 89"/>
                  <p:cNvSpPr>
                    <a:spLocks noChangeShapeType="1"/>
                  </p:cNvSpPr>
                  <p:nvPr/>
                </p:nvSpPr>
                <p:spPr bwMode="auto">
                  <a:xfrm flipV="1">
                    <a:off x="3435"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 name="Line 90"/>
                  <p:cNvSpPr>
                    <a:spLocks noChangeShapeType="1"/>
                  </p:cNvSpPr>
                  <p:nvPr/>
                </p:nvSpPr>
                <p:spPr bwMode="auto">
                  <a:xfrm>
                    <a:off x="3435"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7" name="Line 91"/>
                  <p:cNvSpPr>
                    <a:spLocks noChangeShapeType="1"/>
                  </p:cNvSpPr>
                  <p:nvPr/>
                </p:nvSpPr>
                <p:spPr bwMode="auto">
                  <a:xfrm flipV="1">
                    <a:off x="3508"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8" name="Line 92"/>
                  <p:cNvSpPr>
                    <a:spLocks noChangeShapeType="1"/>
                  </p:cNvSpPr>
                  <p:nvPr/>
                </p:nvSpPr>
                <p:spPr bwMode="auto">
                  <a:xfrm>
                    <a:off x="3508"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9" name="Line 93"/>
                  <p:cNvSpPr>
                    <a:spLocks noChangeShapeType="1"/>
                  </p:cNvSpPr>
                  <p:nvPr/>
                </p:nvSpPr>
                <p:spPr bwMode="auto">
                  <a:xfrm flipV="1">
                    <a:off x="3580"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0" name="Line 94"/>
                  <p:cNvSpPr>
                    <a:spLocks noChangeShapeType="1"/>
                  </p:cNvSpPr>
                  <p:nvPr/>
                </p:nvSpPr>
                <p:spPr bwMode="auto">
                  <a:xfrm>
                    <a:off x="3580"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1" name="Line 95"/>
                  <p:cNvSpPr>
                    <a:spLocks noChangeShapeType="1"/>
                  </p:cNvSpPr>
                  <p:nvPr/>
                </p:nvSpPr>
                <p:spPr bwMode="auto">
                  <a:xfrm flipV="1">
                    <a:off x="3653"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2" name="Line 96"/>
                  <p:cNvSpPr>
                    <a:spLocks noChangeShapeType="1"/>
                  </p:cNvSpPr>
                  <p:nvPr/>
                </p:nvSpPr>
                <p:spPr bwMode="auto">
                  <a:xfrm>
                    <a:off x="3653"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3" name="Rectangle 97"/>
                  <p:cNvSpPr>
                    <a:spLocks noChangeArrowheads="1"/>
                  </p:cNvSpPr>
                  <p:nvPr/>
                </p:nvSpPr>
                <p:spPr bwMode="auto">
                  <a:xfrm>
                    <a:off x="3624"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1</a:t>
                    </a:r>
                    <a:endParaRPr lang="en-US" altLang="zh-CN"/>
                  </a:p>
                </p:txBody>
              </p:sp>
              <p:sp>
                <p:nvSpPr>
                  <p:cNvPr id="284" name="Line 98"/>
                  <p:cNvSpPr>
                    <a:spLocks noChangeShapeType="1"/>
                  </p:cNvSpPr>
                  <p:nvPr/>
                </p:nvSpPr>
                <p:spPr bwMode="auto">
                  <a:xfrm flipV="1">
                    <a:off x="3726"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5" name="Line 99"/>
                  <p:cNvSpPr>
                    <a:spLocks noChangeShapeType="1"/>
                  </p:cNvSpPr>
                  <p:nvPr/>
                </p:nvSpPr>
                <p:spPr bwMode="auto">
                  <a:xfrm>
                    <a:off x="3726"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 name="Line 100"/>
                  <p:cNvSpPr>
                    <a:spLocks noChangeShapeType="1"/>
                  </p:cNvSpPr>
                  <p:nvPr/>
                </p:nvSpPr>
                <p:spPr bwMode="auto">
                  <a:xfrm flipV="1">
                    <a:off x="3798"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 name="Line 101"/>
                  <p:cNvSpPr>
                    <a:spLocks noChangeShapeType="1"/>
                  </p:cNvSpPr>
                  <p:nvPr/>
                </p:nvSpPr>
                <p:spPr bwMode="auto">
                  <a:xfrm>
                    <a:off x="3798"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 name="Line 102"/>
                  <p:cNvSpPr>
                    <a:spLocks noChangeShapeType="1"/>
                  </p:cNvSpPr>
                  <p:nvPr/>
                </p:nvSpPr>
                <p:spPr bwMode="auto">
                  <a:xfrm flipV="1">
                    <a:off x="3871"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9" name="Line 103"/>
                  <p:cNvSpPr>
                    <a:spLocks noChangeShapeType="1"/>
                  </p:cNvSpPr>
                  <p:nvPr/>
                </p:nvSpPr>
                <p:spPr bwMode="auto">
                  <a:xfrm>
                    <a:off x="3871"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0" name="Line 104"/>
                  <p:cNvSpPr>
                    <a:spLocks noChangeShapeType="1"/>
                  </p:cNvSpPr>
                  <p:nvPr/>
                </p:nvSpPr>
                <p:spPr bwMode="auto">
                  <a:xfrm flipV="1">
                    <a:off x="3943"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1" name="Line 105"/>
                  <p:cNvSpPr>
                    <a:spLocks noChangeShapeType="1"/>
                  </p:cNvSpPr>
                  <p:nvPr/>
                </p:nvSpPr>
                <p:spPr bwMode="auto">
                  <a:xfrm>
                    <a:off x="3943"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2" name="Line 106"/>
                  <p:cNvSpPr>
                    <a:spLocks noChangeShapeType="1"/>
                  </p:cNvSpPr>
                  <p:nvPr/>
                </p:nvSpPr>
                <p:spPr bwMode="auto">
                  <a:xfrm flipV="1">
                    <a:off x="4016"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3" name="Line 107"/>
                  <p:cNvSpPr>
                    <a:spLocks noChangeShapeType="1"/>
                  </p:cNvSpPr>
                  <p:nvPr/>
                </p:nvSpPr>
                <p:spPr bwMode="auto">
                  <a:xfrm>
                    <a:off x="4016"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4" name="Rectangle 108"/>
                  <p:cNvSpPr>
                    <a:spLocks noChangeArrowheads="1"/>
                  </p:cNvSpPr>
                  <p:nvPr/>
                </p:nvSpPr>
                <p:spPr bwMode="auto">
                  <a:xfrm>
                    <a:off x="3987"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2</a:t>
                    </a:r>
                    <a:endParaRPr lang="en-US" altLang="zh-CN"/>
                  </a:p>
                </p:txBody>
              </p:sp>
              <p:sp>
                <p:nvSpPr>
                  <p:cNvPr id="295" name="Line 109"/>
                  <p:cNvSpPr>
                    <a:spLocks noChangeShapeType="1"/>
                  </p:cNvSpPr>
                  <p:nvPr/>
                </p:nvSpPr>
                <p:spPr bwMode="auto">
                  <a:xfrm flipV="1">
                    <a:off x="4090"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6" name="Line 110"/>
                  <p:cNvSpPr>
                    <a:spLocks noChangeShapeType="1"/>
                  </p:cNvSpPr>
                  <p:nvPr/>
                </p:nvSpPr>
                <p:spPr bwMode="auto">
                  <a:xfrm>
                    <a:off x="4090"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 name="Line 111"/>
                  <p:cNvSpPr>
                    <a:spLocks noChangeShapeType="1"/>
                  </p:cNvSpPr>
                  <p:nvPr/>
                </p:nvSpPr>
                <p:spPr bwMode="auto">
                  <a:xfrm flipV="1">
                    <a:off x="4161"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8" name="Line 112"/>
                  <p:cNvSpPr>
                    <a:spLocks noChangeShapeType="1"/>
                  </p:cNvSpPr>
                  <p:nvPr/>
                </p:nvSpPr>
                <p:spPr bwMode="auto">
                  <a:xfrm>
                    <a:off x="4161"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9" name="Line 113"/>
                  <p:cNvSpPr>
                    <a:spLocks noChangeShapeType="1"/>
                  </p:cNvSpPr>
                  <p:nvPr/>
                </p:nvSpPr>
                <p:spPr bwMode="auto">
                  <a:xfrm flipV="1">
                    <a:off x="4234"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0" name="Line 114"/>
                  <p:cNvSpPr>
                    <a:spLocks noChangeShapeType="1"/>
                  </p:cNvSpPr>
                  <p:nvPr/>
                </p:nvSpPr>
                <p:spPr bwMode="auto">
                  <a:xfrm>
                    <a:off x="4234"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1" name="Line 115"/>
                  <p:cNvSpPr>
                    <a:spLocks noChangeShapeType="1"/>
                  </p:cNvSpPr>
                  <p:nvPr/>
                </p:nvSpPr>
                <p:spPr bwMode="auto">
                  <a:xfrm flipV="1">
                    <a:off x="4306"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2" name="Line 116"/>
                  <p:cNvSpPr>
                    <a:spLocks noChangeShapeType="1"/>
                  </p:cNvSpPr>
                  <p:nvPr/>
                </p:nvSpPr>
                <p:spPr bwMode="auto">
                  <a:xfrm>
                    <a:off x="4306"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3" name="Line 117"/>
                  <p:cNvSpPr>
                    <a:spLocks noChangeShapeType="1"/>
                  </p:cNvSpPr>
                  <p:nvPr/>
                </p:nvSpPr>
                <p:spPr bwMode="auto">
                  <a:xfrm flipV="1">
                    <a:off x="4379"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4" name="Line 118"/>
                  <p:cNvSpPr>
                    <a:spLocks noChangeShapeType="1"/>
                  </p:cNvSpPr>
                  <p:nvPr/>
                </p:nvSpPr>
                <p:spPr bwMode="auto">
                  <a:xfrm>
                    <a:off x="4379"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5" name="Rectangle 119"/>
                  <p:cNvSpPr>
                    <a:spLocks noChangeArrowheads="1"/>
                  </p:cNvSpPr>
                  <p:nvPr/>
                </p:nvSpPr>
                <p:spPr bwMode="auto">
                  <a:xfrm>
                    <a:off x="4350"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3</a:t>
                    </a:r>
                    <a:endParaRPr lang="en-US" altLang="zh-CN"/>
                  </a:p>
                </p:txBody>
              </p:sp>
              <p:sp>
                <p:nvSpPr>
                  <p:cNvPr id="306" name="Line 120"/>
                  <p:cNvSpPr>
                    <a:spLocks noChangeShapeType="1"/>
                  </p:cNvSpPr>
                  <p:nvPr/>
                </p:nvSpPr>
                <p:spPr bwMode="auto">
                  <a:xfrm flipV="1">
                    <a:off x="4453"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 name="Line 121"/>
                  <p:cNvSpPr>
                    <a:spLocks noChangeShapeType="1"/>
                  </p:cNvSpPr>
                  <p:nvPr/>
                </p:nvSpPr>
                <p:spPr bwMode="auto">
                  <a:xfrm>
                    <a:off x="4453"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 name="Line 122"/>
                  <p:cNvSpPr>
                    <a:spLocks noChangeShapeType="1"/>
                  </p:cNvSpPr>
                  <p:nvPr/>
                </p:nvSpPr>
                <p:spPr bwMode="auto">
                  <a:xfrm flipV="1">
                    <a:off x="4524"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9" name="Line 123"/>
                  <p:cNvSpPr>
                    <a:spLocks noChangeShapeType="1"/>
                  </p:cNvSpPr>
                  <p:nvPr/>
                </p:nvSpPr>
                <p:spPr bwMode="auto">
                  <a:xfrm>
                    <a:off x="4524"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0" name="Line 124"/>
                  <p:cNvSpPr>
                    <a:spLocks noChangeShapeType="1"/>
                  </p:cNvSpPr>
                  <p:nvPr/>
                </p:nvSpPr>
                <p:spPr bwMode="auto">
                  <a:xfrm flipV="1">
                    <a:off x="4598"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1" name="Line 125"/>
                  <p:cNvSpPr>
                    <a:spLocks noChangeShapeType="1"/>
                  </p:cNvSpPr>
                  <p:nvPr/>
                </p:nvSpPr>
                <p:spPr bwMode="auto">
                  <a:xfrm>
                    <a:off x="4598"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2" name="Line 126"/>
                  <p:cNvSpPr>
                    <a:spLocks noChangeShapeType="1"/>
                  </p:cNvSpPr>
                  <p:nvPr/>
                </p:nvSpPr>
                <p:spPr bwMode="auto">
                  <a:xfrm flipV="1">
                    <a:off x="4669"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3" name="Line 127"/>
                  <p:cNvSpPr>
                    <a:spLocks noChangeShapeType="1"/>
                  </p:cNvSpPr>
                  <p:nvPr/>
                </p:nvSpPr>
                <p:spPr bwMode="auto">
                  <a:xfrm>
                    <a:off x="4669"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 name="Line 128"/>
                  <p:cNvSpPr>
                    <a:spLocks noChangeShapeType="1"/>
                  </p:cNvSpPr>
                  <p:nvPr/>
                </p:nvSpPr>
                <p:spPr bwMode="auto">
                  <a:xfrm flipV="1">
                    <a:off x="4742"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 name="Line 129"/>
                  <p:cNvSpPr>
                    <a:spLocks noChangeShapeType="1"/>
                  </p:cNvSpPr>
                  <p:nvPr/>
                </p:nvSpPr>
                <p:spPr bwMode="auto">
                  <a:xfrm>
                    <a:off x="4742"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 name="Rectangle 130"/>
                  <p:cNvSpPr>
                    <a:spLocks noChangeArrowheads="1"/>
                  </p:cNvSpPr>
                  <p:nvPr/>
                </p:nvSpPr>
                <p:spPr bwMode="auto">
                  <a:xfrm>
                    <a:off x="4713"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4</a:t>
                    </a:r>
                    <a:endParaRPr lang="en-US" altLang="zh-CN"/>
                  </a:p>
                </p:txBody>
              </p:sp>
              <p:sp>
                <p:nvSpPr>
                  <p:cNvPr id="317" name="Line 131"/>
                  <p:cNvSpPr>
                    <a:spLocks noChangeShapeType="1"/>
                  </p:cNvSpPr>
                  <p:nvPr/>
                </p:nvSpPr>
                <p:spPr bwMode="auto">
                  <a:xfrm flipV="1">
                    <a:off x="4816"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 name="Line 132"/>
                  <p:cNvSpPr>
                    <a:spLocks noChangeShapeType="1"/>
                  </p:cNvSpPr>
                  <p:nvPr/>
                </p:nvSpPr>
                <p:spPr bwMode="auto">
                  <a:xfrm>
                    <a:off x="4816"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 name="Line 133"/>
                  <p:cNvSpPr>
                    <a:spLocks noChangeShapeType="1"/>
                  </p:cNvSpPr>
                  <p:nvPr/>
                </p:nvSpPr>
                <p:spPr bwMode="auto">
                  <a:xfrm flipV="1">
                    <a:off x="4887"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 name="Line 134"/>
                  <p:cNvSpPr>
                    <a:spLocks noChangeShapeType="1"/>
                  </p:cNvSpPr>
                  <p:nvPr/>
                </p:nvSpPr>
                <p:spPr bwMode="auto">
                  <a:xfrm>
                    <a:off x="4887"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 name="Line 135"/>
                  <p:cNvSpPr>
                    <a:spLocks noChangeShapeType="1"/>
                  </p:cNvSpPr>
                  <p:nvPr/>
                </p:nvSpPr>
                <p:spPr bwMode="auto">
                  <a:xfrm flipV="1">
                    <a:off x="4961"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 name="Line 136"/>
                  <p:cNvSpPr>
                    <a:spLocks noChangeShapeType="1"/>
                  </p:cNvSpPr>
                  <p:nvPr/>
                </p:nvSpPr>
                <p:spPr bwMode="auto">
                  <a:xfrm>
                    <a:off x="4961"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 name="Line 137"/>
                  <p:cNvSpPr>
                    <a:spLocks noChangeShapeType="1"/>
                  </p:cNvSpPr>
                  <p:nvPr/>
                </p:nvSpPr>
                <p:spPr bwMode="auto">
                  <a:xfrm flipV="1">
                    <a:off x="5032" y="2275"/>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 name="Line 138"/>
                  <p:cNvSpPr>
                    <a:spLocks noChangeShapeType="1"/>
                  </p:cNvSpPr>
                  <p:nvPr/>
                </p:nvSpPr>
                <p:spPr bwMode="auto">
                  <a:xfrm>
                    <a:off x="5032" y="963"/>
                    <a:ext cx="1" cy="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 name="Line 139"/>
                  <p:cNvSpPr>
                    <a:spLocks noChangeShapeType="1"/>
                  </p:cNvSpPr>
                  <p:nvPr/>
                </p:nvSpPr>
                <p:spPr bwMode="auto">
                  <a:xfrm flipV="1">
                    <a:off x="5106" y="2270"/>
                    <a:ext cx="1" cy="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 name="Line 140"/>
                  <p:cNvSpPr>
                    <a:spLocks noChangeShapeType="1"/>
                  </p:cNvSpPr>
                  <p:nvPr/>
                </p:nvSpPr>
                <p:spPr bwMode="auto">
                  <a:xfrm>
                    <a:off x="5106" y="963"/>
                    <a:ext cx="1" cy="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 name="Rectangle 141"/>
                  <p:cNvSpPr>
                    <a:spLocks noChangeArrowheads="1"/>
                  </p:cNvSpPr>
                  <p:nvPr/>
                </p:nvSpPr>
                <p:spPr bwMode="auto">
                  <a:xfrm>
                    <a:off x="5076" y="2320"/>
                    <a:ext cx="12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a:solidFill>
                          <a:srgbClr val="000000"/>
                        </a:solidFill>
                        <a:latin typeface="Times New Roman" pitchFamily="18" charset="0"/>
                      </a:rPr>
                      <a:t>5</a:t>
                    </a:r>
                    <a:endParaRPr lang="en-US" altLang="zh-CN"/>
                  </a:p>
                </p:txBody>
              </p:sp>
              <p:sp>
                <p:nvSpPr>
                  <p:cNvPr id="328" name="Line 142"/>
                  <p:cNvSpPr>
                    <a:spLocks noChangeShapeType="1"/>
                  </p:cNvSpPr>
                  <p:nvPr/>
                </p:nvSpPr>
                <p:spPr bwMode="auto">
                  <a:xfrm>
                    <a:off x="3290" y="2279"/>
                    <a:ext cx="181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 name="Line 143"/>
                  <p:cNvSpPr>
                    <a:spLocks noChangeShapeType="1"/>
                  </p:cNvSpPr>
                  <p:nvPr/>
                </p:nvSpPr>
                <p:spPr bwMode="auto">
                  <a:xfrm>
                    <a:off x="3298" y="963"/>
                    <a:ext cx="11"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 name="Line 144"/>
                  <p:cNvSpPr>
                    <a:spLocks noChangeShapeType="1"/>
                  </p:cNvSpPr>
                  <p:nvPr/>
                </p:nvSpPr>
                <p:spPr bwMode="auto">
                  <a:xfrm>
                    <a:off x="3309" y="967"/>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 name="Line 145"/>
                  <p:cNvSpPr>
                    <a:spLocks noChangeShapeType="1"/>
                  </p:cNvSpPr>
                  <p:nvPr/>
                </p:nvSpPr>
                <p:spPr bwMode="auto">
                  <a:xfrm>
                    <a:off x="3317" y="973"/>
                    <a:ext cx="9"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 name="Line 146"/>
                  <p:cNvSpPr>
                    <a:spLocks noChangeShapeType="1"/>
                  </p:cNvSpPr>
                  <p:nvPr/>
                </p:nvSpPr>
                <p:spPr bwMode="auto">
                  <a:xfrm>
                    <a:off x="3326" y="982"/>
                    <a:ext cx="10"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 name="Line 147"/>
                  <p:cNvSpPr>
                    <a:spLocks noChangeShapeType="1"/>
                  </p:cNvSpPr>
                  <p:nvPr/>
                </p:nvSpPr>
                <p:spPr bwMode="auto">
                  <a:xfrm>
                    <a:off x="3336" y="994"/>
                    <a:ext cx="8"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 name="Line 148"/>
                  <p:cNvSpPr>
                    <a:spLocks noChangeShapeType="1"/>
                  </p:cNvSpPr>
                  <p:nvPr/>
                </p:nvSpPr>
                <p:spPr bwMode="auto">
                  <a:xfrm>
                    <a:off x="3344" y="1009"/>
                    <a:ext cx="9" cy="1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 name="Line 149"/>
                  <p:cNvSpPr>
                    <a:spLocks noChangeShapeType="1"/>
                  </p:cNvSpPr>
                  <p:nvPr/>
                </p:nvSpPr>
                <p:spPr bwMode="auto">
                  <a:xfrm>
                    <a:off x="3353" y="1028"/>
                    <a:ext cx="10" cy="1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 name="Line 150"/>
                  <p:cNvSpPr>
                    <a:spLocks noChangeShapeType="1"/>
                  </p:cNvSpPr>
                  <p:nvPr/>
                </p:nvSpPr>
                <p:spPr bwMode="auto">
                  <a:xfrm>
                    <a:off x="3363" y="1046"/>
                    <a:ext cx="9" cy="2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 name="Line 151"/>
                  <p:cNvSpPr>
                    <a:spLocks noChangeShapeType="1"/>
                  </p:cNvSpPr>
                  <p:nvPr/>
                </p:nvSpPr>
                <p:spPr bwMode="auto">
                  <a:xfrm>
                    <a:off x="3372" y="1069"/>
                    <a:ext cx="8" cy="2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 name="Line 152"/>
                  <p:cNvSpPr>
                    <a:spLocks noChangeShapeType="1"/>
                  </p:cNvSpPr>
                  <p:nvPr/>
                </p:nvSpPr>
                <p:spPr bwMode="auto">
                  <a:xfrm>
                    <a:off x="3380" y="1092"/>
                    <a:ext cx="11" cy="2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 name="Line 153"/>
                  <p:cNvSpPr>
                    <a:spLocks noChangeShapeType="1"/>
                  </p:cNvSpPr>
                  <p:nvPr/>
                </p:nvSpPr>
                <p:spPr bwMode="auto">
                  <a:xfrm>
                    <a:off x="3391" y="1120"/>
                    <a:ext cx="8" cy="2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 name="Line 154"/>
                  <p:cNvSpPr>
                    <a:spLocks noChangeShapeType="1"/>
                  </p:cNvSpPr>
                  <p:nvPr/>
                </p:nvSpPr>
                <p:spPr bwMode="auto">
                  <a:xfrm>
                    <a:off x="3399" y="1149"/>
                    <a:ext cx="10" cy="3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 name="Line 155"/>
                  <p:cNvSpPr>
                    <a:spLocks noChangeShapeType="1"/>
                  </p:cNvSpPr>
                  <p:nvPr/>
                </p:nvSpPr>
                <p:spPr bwMode="auto">
                  <a:xfrm>
                    <a:off x="3409" y="1180"/>
                    <a:ext cx="9" cy="3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2" name="Line 156"/>
                  <p:cNvSpPr>
                    <a:spLocks noChangeShapeType="1"/>
                  </p:cNvSpPr>
                  <p:nvPr/>
                </p:nvSpPr>
                <p:spPr bwMode="auto">
                  <a:xfrm>
                    <a:off x="3418" y="1214"/>
                    <a:ext cx="8" cy="3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 name="Line 157"/>
                  <p:cNvSpPr>
                    <a:spLocks noChangeShapeType="1"/>
                  </p:cNvSpPr>
                  <p:nvPr/>
                </p:nvSpPr>
                <p:spPr bwMode="auto">
                  <a:xfrm>
                    <a:off x="3426" y="1247"/>
                    <a:ext cx="11" cy="3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4" name="Line 158"/>
                  <p:cNvSpPr>
                    <a:spLocks noChangeShapeType="1"/>
                  </p:cNvSpPr>
                  <p:nvPr/>
                </p:nvSpPr>
                <p:spPr bwMode="auto">
                  <a:xfrm>
                    <a:off x="3437" y="1285"/>
                    <a:ext cx="8" cy="3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 name="Line 159"/>
                  <p:cNvSpPr>
                    <a:spLocks noChangeShapeType="1"/>
                  </p:cNvSpPr>
                  <p:nvPr/>
                </p:nvSpPr>
                <p:spPr bwMode="auto">
                  <a:xfrm>
                    <a:off x="3445" y="1323"/>
                    <a:ext cx="9" cy="3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 name="Line 160"/>
                  <p:cNvSpPr>
                    <a:spLocks noChangeShapeType="1"/>
                  </p:cNvSpPr>
                  <p:nvPr/>
                </p:nvSpPr>
                <p:spPr bwMode="auto">
                  <a:xfrm>
                    <a:off x="3454" y="1362"/>
                    <a:ext cx="10" cy="4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 name="Line 161"/>
                  <p:cNvSpPr>
                    <a:spLocks noChangeShapeType="1"/>
                  </p:cNvSpPr>
                  <p:nvPr/>
                </p:nvSpPr>
                <p:spPr bwMode="auto">
                  <a:xfrm>
                    <a:off x="3464" y="1402"/>
                    <a:ext cx="8" cy="4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 name="Line 162"/>
                  <p:cNvSpPr>
                    <a:spLocks noChangeShapeType="1"/>
                  </p:cNvSpPr>
                  <p:nvPr/>
                </p:nvSpPr>
                <p:spPr bwMode="auto">
                  <a:xfrm>
                    <a:off x="3472" y="1444"/>
                    <a:ext cx="9" cy="4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 name="Line 163"/>
                  <p:cNvSpPr>
                    <a:spLocks noChangeShapeType="1"/>
                  </p:cNvSpPr>
                  <p:nvPr/>
                </p:nvSpPr>
                <p:spPr bwMode="auto">
                  <a:xfrm>
                    <a:off x="3481" y="1486"/>
                    <a:ext cx="10"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 name="Line 164"/>
                  <p:cNvSpPr>
                    <a:spLocks noChangeShapeType="1"/>
                  </p:cNvSpPr>
                  <p:nvPr/>
                </p:nvSpPr>
                <p:spPr bwMode="auto">
                  <a:xfrm>
                    <a:off x="3491" y="1530"/>
                    <a:ext cx="9"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1" name="Line 165"/>
                  <p:cNvSpPr>
                    <a:spLocks noChangeShapeType="1"/>
                  </p:cNvSpPr>
                  <p:nvPr/>
                </p:nvSpPr>
                <p:spPr bwMode="auto">
                  <a:xfrm>
                    <a:off x="3500" y="1574"/>
                    <a:ext cx="8" cy="4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 name="Line 166"/>
                  <p:cNvSpPr>
                    <a:spLocks noChangeShapeType="1"/>
                  </p:cNvSpPr>
                  <p:nvPr/>
                </p:nvSpPr>
                <p:spPr bwMode="auto">
                  <a:xfrm>
                    <a:off x="3508" y="1620"/>
                    <a:ext cx="11"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 name="Line 167"/>
                  <p:cNvSpPr>
                    <a:spLocks noChangeShapeType="1"/>
                  </p:cNvSpPr>
                  <p:nvPr/>
                </p:nvSpPr>
                <p:spPr bwMode="auto">
                  <a:xfrm>
                    <a:off x="3519" y="1664"/>
                    <a:ext cx="8" cy="4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4" name="Line 168"/>
                  <p:cNvSpPr>
                    <a:spLocks noChangeShapeType="1"/>
                  </p:cNvSpPr>
                  <p:nvPr/>
                </p:nvSpPr>
                <p:spPr bwMode="auto">
                  <a:xfrm>
                    <a:off x="3527" y="1710"/>
                    <a:ext cx="8" cy="4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 name="Line 169"/>
                  <p:cNvSpPr>
                    <a:spLocks noChangeShapeType="1"/>
                  </p:cNvSpPr>
                  <p:nvPr/>
                </p:nvSpPr>
                <p:spPr bwMode="auto">
                  <a:xfrm>
                    <a:off x="3535" y="1756"/>
                    <a:ext cx="11"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 name="Line 170"/>
                  <p:cNvSpPr>
                    <a:spLocks noChangeShapeType="1"/>
                  </p:cNvSpPr>
                  <p:nvPr/>
                </p:nvSpPr>
                <p:spPr bwMode="auto">
                  <a:xfrm>
                    <a:off x="3546" y="1800"/>
                    <a:ext cx="8" cy="4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 name="Line 171"/>
                  <p:cNvSpPr>
                    <a:spLocks noChangeShapeType="1"/>
                  </p:cNvSpPr>
                  <p:nvPr/>
                </p:nvSpPr>
                <p:spPr bwMode="auto">
                  <a:xfrm>
                    <a:off x="3554" y="1846"/>
                    <a:ext cx="9"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 name="Line 172"/>
                  <p:cNvSpPr>
                    <a:spLocks noChangeShapeType="1"/>
                  </p:cNvSpPr>
                  <p:nvPr/>
                </p:nvSpPr>
                <p:spPr bwMode="auto">
                  <a:xfrm>
                    <a:off x="3563" y="1890"/>
                    <a:ext cx="10" cy="4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 name="Line 173"/>
                  <p:cNvSpPr>
                    <a:spLocks noChangeShapeType="1"/>
                  </p:cNvSpPr>
                  <p:nvPr/>
                </p:nvSpPr>
                <p:spPr bwMode="auto">
                  <a:xfrm>
                    <a:off x="3573" y="1934"/>
                    <a:ext cx="9" cy="4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 name="Line 174"/>
                  <p:cNvSpPr>
                    <a:spLocks noChangeShapeType="1"/>
                  </p:cNvSpPr>
                  <p:nvPr/>
                </p:nvSpPr>
                <p:spPr bwMode="auto">
                  <a:xfrm>
                    <a:off x="3582" y="1977"/>
                    <a:ext cx="8" cy="4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 name="Line 175"/>
                  <p:cNvSpPr>
                    <a:spLocks noChangeShapeType="1"/>
                  </p:cNvSpPr>
                  <p:nvPr/>
                </p:nvSpPr>
                <p:spPr bwMode="auto">
                  <a:xfrm>
                    <a:off x="3590" y="2019"/>
                    <a:ext cx="11" cy="4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 name="Line 176"/>
                  <p:cNvSpPr>
                    <a:spLocks noChangeShapeType="1"/>
                  </p:cNvSpPr>
                  <p:nvPr/>
                </p:nvSpPr>
                <p:spPr bwMode="auto">
                  <a:xfrm>
                    <a:off x="3601" y="2061"/>
                    <a:ext cx="8" cy="4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 name="Line 177"/>
                  <p:cNvSpPr>
                    <a:spLocks noChangeShapeType="1"/>
                  </p:cNvSpPr>
                  <p:nvPr/>
                </p:nvSpPr>
                <p:spPr bwMode="auto">
                  <a:xfrm>
                    <a:off x="3609" y="2103"/>
                    <a:ext cx="8" cy="3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 name="Line 178"/>
                  <p:cNvSpPr>
                    <a:spLocks noChangeShapeType="1"/>
                  </p:cNvSpPr>
                  <p:nvPr/>
                </p:nvSpPr>
                <p:spPr bwMode="auto">
                  <a:xfrm>
                    <a:off x="3617" y="2141"/>
                    <a:ext cx="11" cy="3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 name="Line 179"/>
                  <p:cNvSpPr>
                    <a:spLocks noChangeShapeType="1"/>
                  </p:cNvSpPr>
                  <p:nvPr/>
                </p:nvSpPr>
                <p:spPr bwMode="auto">
                  <a:xfrm>
                    <a:off x="3628" y="2180"/>
                    <a:ext cx="8" cy="3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 name="Line 180"/>
                  <p:cNvSpPr>
                    <a:spLocks noChangeShapeType="1"/>
                  </p:cNvSpPr>
                  <p:nvPr/>
                </p:nvSpPr>
                <p:spPr bwMode="auto">
                  <a:xfrm>
                    <a:off x="3636" y="2216"/>
                    <a:ext cx="11" cy="3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 name="Line 181"/>
                  <p:cNvSpPr>
                    <a:spLocks noChangeShapeType="1"/>
                  </p:cNvSpPr>
                  <p:nvPr/>
                </p:nvSpPr>
                <p:spPr bwMode="auto">
                  <a:xfrm>
                    <a:off x="3647" y="2252"/>
                    <a:ext cx="8" cy="2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 name="Line 182"/>
                  <p:cNvSpPr>
                    <a:spLocks noChangeShapeType="1"/>
                  </p:cNvSpPr>
                  <p:nvPr/>
                </p:nvSpPr>
                <p:spPr bwMode="auto">
                  <a:xfrm flipV="1">
                    <a:off x="3655" y="2241"/>
                    <a:ext cx="8" cy="3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 name="Line 183"/>
                  <p:cNvSpPr>
                    <a:spLocks noChangeShapeType="1"/>
                  </p:cNvSpPr>
                  <p:nvPr/>
                </p:nvSpPr>
                <p:spPr bwMode="auto">
                  <a:xfrm flipV="1">
                    <a:off x="3663" y="2210"/>
                    <a:ext cx="11" cy="3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 name="Line 184"/>
                  <p:cNvSpPr>
                    <a:spLocks noChangeShapeType="1"/>
                  </p:cNvSpPr>
                  <p:nvPr/>
                </p:nvSpPr>
                <p:spPr bwMode="auto">
                  <a:xfrm flipV="1">
                    <a:off x="3674" y="2183"/>
                    <a:ext cx="8" cy="2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 name="Line 185"/>
                  <p:cNvSpPr>
                    <a:spLocks noChangeShapeType="1"/>
                  </p:cNvSpPr>
                  <p:nvPr/>
                </p:nvSpPr>
                <p:spPr bwMode="auto">
                  <a:xfrm flipV="1">
                    <a:off x="3682" y="2155"/>
                    <a:ext cx="9" cy="2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 name="Line 186"/>
                  <p:cNvSpPr>
                    <a:spLocks noChangeShapeType="1"/>
                  </p:cNvSpPr>
                  <p:nvPr/>
                </p:nvSpPr>
                <p:spPr bwMode="auto">
                  <a:xfrm flipV="1">
                    <a:off x="3691" y="2130"/>
                    <a:ext cx="10" cy="2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 name="Line 187"/>
                  <p:cNvSpPr>
                    <a:spLocks noChangeShapeType="1"/>
                  </p:cNvSpPr>
                  <p:nvPr/>
                </p:nvSpPr>
                <p:spPr bwMode="auto">
                  <a:xfrm flipV="1">
                    <a:off x="3701" y="2107"/>
                    <a:ext cx="9" cy="2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 name="Line 188"/>
                  <p:cNvSpPr>
                    <a:spLocks noChangeShapeType="1"/>
                  </p:cNvSpPr>
                  <p:nvPr/>
                </p:nvSpPr>
                <p:spPr bwMode="auto">
                  <a:xfrm flipV="1">
                    <a:off x="3710" y="2088"/>
                    <a:ext cx="8" cy="1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 name="Line 189"/>
                  <p:cNvSpPr>
                    <a:spLocks noChangeShapeType="1"/>
                  </p:cNvSpPr>
                  <p:nvPr/>
                </p:nvSpPr>
                <p:spPr bwMode="auto">
                  <a:xfrm flipV="1">
                    <a:off x="3718" y="2070"/>
                    <a:ext cx="11" cy="1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6" name="Line 190"/>
                  <p:cNvSpPr>
                    <a:spLocks noChangeShapeType="1"/>
                  </p:cNvSpPr>
                  <p:nvPr/>
                </p:nvSpPr>
                <p:spPr bwMode="auto">
                  <a:xfrm flipV="1">
                    <a:off x="3729" y="2053"/>
                    <a:ext cx="8"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 name="Line 191"/>
                  <p:cNvSpPr>
                    <a:spLocks noChangeShapeType="1"/>
                  </p:cNvSpPr>
                  <p:nvPr/>
                </p:nvSpPr>
                <p:spPr bwMode="auto">
                  <a:xfrm flipV="1">
                    <a:off x="3737" y="2038"/>
                    <a:ext cx="8"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 name="Line 192"/>
                  <p:cNvSpPr>
                    <a:spLocks noChangeShapeType="1"/>
                  </p:cNvSpPr>
                  <p:nvPr/>
                </p:nvSpPr>
                <p:spPr bwMode="auto">
                  <a:xfrm flipV="1">
                    <a:off x="3745" y="2026"/>
                    <a:ext cx="11"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 name="Line 193"/>
                  <p:cNvSpPr>
                    <a:spLocks noChangeShapeType="1"/>
                  </p:cNvSpPr>
                  <p:nvPr/>
                </p:nvSpPr>
                <p:spPr bwMode="auto">
                  <a:xfrm flipV="1">
                    <a:off x="3756" y="2015"/>
                    <a:ext cx="8"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 name="Line 194"/>
                  <p:cNvSpPr>
                    <a:spLocks noChangeShapeType="1"/>
                  </p:cNvSpPr>
                  <p:nvPr/>
                </p:nvSpPr>
                <p:spPr bwMode="auto">
                  <a:xfrm flipV="1">
                    <a:off x="3764" y="2007"/>
                    <a:ext cx="9"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 name="Line 195"/>
                  <p:cNvSpPr>
                    <a:spLocks noChangeShapeType="1"/>
                  </p:cNvSpPr>
                  <p:nvPr/>
                </p:nvSpPr>
                <p:spPr bwMode="auto">
                  <a:xfrm flipV="1">
                    <a:off x="3773" y="2001"/>
                    <a:ext cx="10"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 name="Line 196"/>
                  <p:cNvSpPr>
                    <a:spLocks noChangeShapeType="1"/>
                  </p:cNvSpPr>
                  <p:nvPr/>
                </p:nvSpPr>
                <p:spPr bwMode="auto">
                  <a:xfrm flipV="1">
                    <a:off x="3783" y="1996"/>
                    <a:ext cx="9"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 name="Line 197"/>
                  <p:cNvSpPr>
                    <a:spLocks noChangeShapeType="1"/>
                  </p:cNvSpPr>
                  <p:nvPr/>
                </p:nvSpPr>
                <p:spPr bwMode="auto">
                  <a:xfrm flipV="1">
                    <a:off x="3792" y="1994"/>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 name="Line 198"/>
                  <p:cNvSpPr>
                    <a:spLocks noChangeShapeType="1"/>
                  </p:cNvSpPr>
                  <p:nvPr/>
                </p:nvSpPr>
                <p:spPr bwMode="auto">
                  <a:xfrm flipV="1">
                    <a:off x="3800" y="1992"/>
                    <a:ext cx="10"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 name="Line 199"/>
                  <p:cNvSpPr>
                    <a:spLocks noChangeShapeType="1"/>
                  </p:cNvSpPr>
                  <p:nvPr/>
                </p:nvSpPr>
                <p:spPr bwMode="auto">
                  <a:xfrm>
                    <a:off x="3810" y="1992"/>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 name="Line 200"/>
                  <p:cNvSpPr>
                    <a:spLocks noChangeShapeType="1"/>
                  </p:cNvSpPr>
                  <p:nvPr/>
                </p:nvSpPr>
                <p:spPr bwMode="auto">
                  <a:xfrm>
                    <a:off x="3819" y="1994"/>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 name="Line 201"/>
                  <p:cNvSpPr>
                    <a:spLocks noChangeShapeType="1"/>
                  </p:cNvSpPr>
                  <p:nvPr/>
                </p:nvSpPr>
                <p:spPr bwMode="auto">
                  <a:xfrm>
                    <a:off x="3827" y="1996"/>
                    <a:ext cx="11"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 name="Line 202"/>
                  <p:cNvSpPr>
                    <a:spLocks noChangeShapeType="1"/>
                  </p:cNvSpPr>
                  <p:nvPr/>
                </p:nvSpPr>
                <p:spPr bwMode="auto">
                  <a:xfrm>
                    <a:off x="3838" y="2001"/>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 name="Line 203"/>
                  <p:cNvSpPr>
                    <a:spLocks noChangeShapeType="1"/>
                  </p:cNvSpPr>
                  <p:nvPr/>
                </p:nvSpPr>
                <p:spPr bwMode="auto">
                  <a:xfrm>
                    <a:off x="3846" y="2007"/>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 name="Line 204"/>
                  <p:cNvSpPr>
                    <a:spLocks noChangeShapeType="1"/>
                  </p:cNvSpPr>
                  <p:nvPr/>
                </p:nvSpPr>
                <p:spPr bwMode="auto">
                  <a:xfrm>
                    <a:off x="3855" y="2013"/>
                    <a:ext cx="10"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1" name="Line 205"/>
                  <p:cNvSpPr>
                    <a:spLocks noChangeShapeType="1"/>
                  </p:cNvSpPr>
                  <p:nvPr/>
                </p:nvSpPr>
                <p:spPr bwMode="auto">
                  <a:xfrm>
                    <a:off x="3865" y="2024"/>
                    <a:ext cx="8"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2" name="Line 206"/>
                  <p:cNvSpPr>
                    <a:spLocks noChangeShapeType="1"/>
                  </p:cNvSpPr>
                  <p:nvPr/>
                </p:nvSpPr>
                <p:spPr bwMode="auto">
                  <a:xfrm>
                    <a:off x="3873" y="2032"/>
                    <a:ext cx="11"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3" name="Line 207"/>
                  <p:cNvSpPr>
                    <a:spLocks noChangeShapeType="1"/>
                  </p:cNvSpPr>
                  <p:nvPr/>
                </p:nvSpPr>
                <p:spPr bwMode="auto">
                  <a:xfrm>
                    <a:off x="3884" y="2044"/>
                    <a:ext cx="8" cy="1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4" name="Line 208"/>
                  <p:cNvSpPr>
                    <a:spLocks noChangeShapeType="1"/>
                  </p:cNvSpPr>
                  <p:nvPr/>
                </p:nvSpPr>
                <p:spPr bwMode="auto">
                  <a:xfrm>
                    <a:off x="3892" y="2057"/>
                    <a:ext cx="9" cy="1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5" name="Line 209"/>
                  <p:cNvSpPr>
                    <a:spLocks noChangeShapeType="1"/>
                  </p:cNvSpPr>
                  <p:nvPr/>
                </p:nvSpPr>
                <p:spPr bwMode="auto">
                  <a:xfrm>
                    <a:off x="3901" y="2070"/>
                    <a:ext cx="10" cy="1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6" name="Line 210"/>
                  <p:cNvSpPr>
                    <a:spLocks noChangeShapeType="1"/>
                  </p:cNvSpPr>
                  <p:nvPr/>
                </p:nvSpPr>
                <p:spPr bwMode="auto">
                  <a:xfrm>
                    <a:off x="3911" y="2084"/>
                    <a:ext cx="9"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7" name="Line 211"/>
                  <p:cNvSpPr>
                    <a:spLocks noChangeShapeType="1"/>
                  </p:cNvSpPr>
                  <p:nvPr/>
                </p:nvSpPr>
                <p:spPr bwMode="auto">
                  <a:xfrm>
                    <a:off x="3920" y="2099"/>
                    <a:ext cx="8"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8" name="Line 212"/>
                  <p:cNvSpPr>
                    <a:spLocks noChangeShapeType="1"/>
                  </p:cNvSpPr>
                  <p:nvPr/>
                </p:nvSpPr>
                <p:spPr bwMode="auto">
                  <a:xfrm>
                    <a:off x="3928" y="2116"/>
                    <a:ext cx="10" cy="1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 name="Line 213"/>
                  <p:cNvSpPr>
                    <a:spLocks noChangeShapeType="1"/>
                  </p:cNvSpPr>
                  <p:nvPr/>
                </p:nvSpPr>
                <p:spPr bwMode="auto">
                  <a:xfrm>
                    <a:off x="3938" y="2130"/>
                    <a:ext cx="9"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 name="Line 214"/>
                  <p:cNvSpPr>
                    <a:spLocks noChangeShapeType="1"/>
                  </p:cNvSpPr>
                  <p:nvPr/>
                </p:nvSpPr>
                <p:spPr bwMode="auto">
                  <a:xfrm>
                    <a:off x="3947" y="2147"/>
                    <a:ext cx="8" cy="1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 name="Line 215"/>
                  <p:cNvSpPr>
                    <a:spLocks noChangeShapeType="1"/>
                  </p:cNvSpPr>
                  <p:nvPr/>
                </p:nvSpPr>
                <p:spPr bwMode="auto">
                  <a:xfrm>
                    <a:off x="3955" y="2166"/>
                    <a:ext cx="11"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 name="Line 216"/>
                  <p:cNvSpPr>
                    <a:spLocks noChangeShapeType="1"/>
                  </p:cNvSpPr>
                  <p:nvPr/>
                </p:nvSpPr>
                <p:spPr bwMode="auto">
                  <a:xfrm>
                    <a:off x="3966" y="2183"/>
                    <a:ext cx="8" cy="1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 name="Line 217"/>
                  <p:cNvSpPr>
                    <a:spLocks noChangeShapeType="1"/>
                  </p:cNvSpPr>
                  <p:nvPr/>
                </p:nvSpPr>
                <p:spPr bwMode="auto">
                  <a:xfrm>
                    <a:off x="3974" y="2199"/>
                    <a:ext cx="9" cy="1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 name="Line 218"/>
                  <p:cNvSpPr>
                    <a:spLocks noChangeShapeType="1"/>
                  </p:cNvSpPr>
                  <p:nvPr/>
                </p:nvSpPr>
                <p:spPr bwMode="auto">
                  <a:xfrm>
                    <a:off x="3983" y="2218"/>
                    <a:ext cx="10"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 name="Line 219"/>
                  <p:cNvSpPr>
                    <a:spLocks noChangeShapeType="1"/>
                  </p:cNvSpPr>
                  <p:nvPr/>
                </p:nvSpPr>
                <p:spPr bwMode="auto">
                  <a:xfrm>
                    <a:off x="3993" y="2235"/>
                    <a:ext cx="8"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 name="Line 220"/>
                  <p:cNvSpPr>
                    <a:spLocks noChangeShapeType="1"/>
                  </p:cNvSpPr>
                  <p:nvPr/>
                </p:nvSpPr>
                <p:spPr bwMode="auto">
                  <a:xfrm>
                    <a:off x="4001" y="2252"/>
                    <a:ext cx="9" cy="1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 name="Line 221"/>
                  <p:cNvSpPr>
                    <a:spLocks noChangeShapeType="1"/>
                  </p:cNvSpPr>
                  <p:nvPr/>
                </p:nvSpPr>
                <p:spPr bwMode="auto">
                  <a:xfrm>
                    <a:off x="4010" y="2268"/>
                    <a:ext cx="10"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 name="Line 222"/>
                  <p:cNvSpPr>
                    <a:spLocks noChangeShapeType="1"/>
                  </p:cNvSpPr>
                  <p:nvPr/>
                </p:nvSpPr>
                <p:spPr bwMode="auto">
                  <a:xfrm flipV="1">
                    <a:off x="4020" y="2256"/>
                    <a:ext cx="9" cy="1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 name="Line 223"/>
                  <p:cNvSpPr>
                    <a:spLocks noChangeShapeType="1"/>
                  </p:cNvSpPr>
                  <p:nvPr/>
                </p:nvSpPr>
                <p:spPr bwMode="auto">
                  <a:xfrm flipV="1">
                    <a:off x="4029" y="2241"/>
                    <a:ext cx="8"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 name="Line 224"/>
                  <p:cNvSpPr>
                    <a:spLocks noChangeShapeType="1"/>
                  </p:cNvSpPr>
                  <p:nvPr/>
                </p:nvSpPr>
                <p:spPr bwMode="auto">
                  <a:xfrm flipV="1">
                    <a:off x="4037" y="2226"/>
                    <a:ext cx="11"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 name="Line 225"/>
                  <p:cNvSpPr>
                    <a:spLocks noChangeShapeType="1"/>
                  </p:cNvSpPr>
                  <p:nvPr/>
                </p:nvSpPr>
                <p:spPr bwMode="auto">
                  <a:xfrm flipV="1">
                    <a:off x="4048" y="2212"/>
                    <a:ext cx="8" cy="1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2" name="Line 226"/>
                  <p:cNvSpPr>
                    <a:spLocks noChangeShapeType="1"/>
                  </p:cNvSpPr>
                  <p:nvPr/>
                </p:nvSpPr>
                <p:spPr bwMode="auto">
                  <a:xfrm flipV="1">
                    <a:off x="4056" y="2197"/>
                    <a:ext cx="8" cy="1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3" name="Line 227"/>
                  <p:cNvSpPr>
                    <a:spLocks noChangeShapeType="1"/>
                  </p:cNvSpPr>
                  <p:nvPr/>
                </p:nvSpPr>
                <p:spPr bwMode="auto">
                  <a:xfrm flipV="1">
                    <a:off x="4064" y="2185"/>
                    <a:ext cx="11"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4" name="Line 228"/>
                  <p:cNvSpPr>
                    <a:spLocks noChangeShapeType="1"/>
                  </p:cNvSpPr>
                  <p:nvPr/>
                </p:nvSpPr>
                <p:spPr bwMode="auto">
                  <a:xfrm flipV="1">
                    <a:off x="4075" y="2172"/>
                    <a:ext cx="8" cy="1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5" name="Line 229"/>
                  <p:cNvSpPr>
                    <a:spLocks noChangeShapeType="1"/>
                  </p:cNvSpPr>
                  <p:nvPr/>
                </p:nvSpPr>
                <p:spPr bwMode="auto">
                  <a:xfrm flipV="1">
                    <a:off x="4083" y="2162"/>
                    <a:ext cx="11"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6" name="Line 230"/>
                  <p:cNvSpPr>
                    <a:spLocks noChangeShapeType="1"/>
                  </p:cNvSpPr>
                  <p:nvPr/>
                </p:nvSpPr>
                <p:spPr bwMode="auto">
                  <a:xfrm flipV="1">
                    <a:off x="4094" y="2151"/>
                    <a:ext cx="8"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7" name="Line 231"/>
                  <p:cNvSpPr>
                    <a:spLocks noChangeShapeType="1"/>
                  </p:cNvSpPr>
                  <p:nvPr/>
                </p:nvSpPr>
                <p:spPr bwMode="auto">
                  <a:xfrm flipV="1">
                    <a:off x="4102" y="2143"/>
                    <a:ext cx="9"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8" name="Line 232"/>
                  <p:cNvSpPr>
                    <a:spLocks noChangeShapeType="1"/>
                  </p:cNvSpPr>
                  <p:nvPr/>
                </p:nvSpPr>
                <p:spPr bwMode="auto">
                  <a:xfrm flipV="1">
                    <a:off x="4111" y="2134"/>
                    <a:ext cx="10"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9" name="Line 233"/>
                  <p:cNvSpPr>
                    <a:spLocks noChangeShapeType="1"/>
                  </p:cNvSpPr>
                  <p:nvPr/>
                </p:nvSpPr>
                <p:spPr bwMode="auto">
                  <a:xfrm flipV="1">
                    <a:off x="4121" y="2128"/>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0" name="Line 234"/>
                  <p:cNvSpPr>
                    <a:spLocks noChangeShapeType="1"/>
                  </p:cNvSpPr>
                  <p:nvPr/>
                </p:nvSpPr>
                <p:spPr bwMode="auto">
                  <a:xfrm flipV="1">
                    <a:off x="4130" y="2122"/>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1" name="Line 235"/>
                  <p:cNvSpPr>
                    <a:spLocks noChangeShapeType="1"/>
                  </p:cNvSpPr>
                  <p:nvPr/>
                </p:nvSpPr>
                <p:spPr bwMode="auto">
                  <a:xfrm flipV="1">
                    <a:off x="4138" y="2118"/>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2" name="Line 236"/>
                  <p:cNvSpPr>
                    <a:spLocks noChangeShapeType="1"/>
                  </p:cNvSpPr>
                  <p:nvPr/>
                </p:nvSpPr>
                <p:spPr bwMode="auto">
                  <a:xfrm flipV="1">
                    <a:off x="4148" y="2114"/>
                    <a:ext cx="9"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3" name="Line 237"/>
                  <p:cNvSpPr>
                    <a:spLocks noChangeShapeType="1"/>
                  </p:cNvSpPr>
                  <p:nvPr/>
                </p:nvSpPr>
                <p:spPr bwMode="auto">
                  <a:xfrm flipV="1">
                    <a:off x="4157" y="2111"/>
                    <a:ext cx="8" cy="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4" name="Line 238"/>
                  <p:cNvSpPr>
                    <a:spLocks noChangeShapeType="1"/>
                  </p:cNvSpPr>
                  <p:nvPr/>
                </p:nvSpPr>
                <p:spPr bwMode="auto">
                  <a:xfrm flipV="1">
                    <a:off x="4165" y="2109"/>
                    <a:ext cx="11"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5" name="Line 239"/>
                  <p:cNvSpPr>
                    <a:spLocks noChangeShapeType="1"/>
                  </p:cNvSpPr>
                  <p:nvPr/>
                </p:nvSpPr>
                <p:spPr bwMode="auto">
                  <a:xfrm>
                    <a:off x="4176" y="2109"/>
                    <a:ext cx="8"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6" name="Line 240"/>
                  <p:cNvSpPr>
                    <a:spLocks noChangeShapeType="1"/>
                  </p:cNvSpPr>
                  <p:nvPr/>
                </p:nvSpPr>
                <p:spPr bwMode="auto">
                  <a:xfrm>
                    <a:off x="4184" y="2109"/>
                    <a:ext cx="8"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3" name="Line 242"/>
                <p:cNvSpPr>
                  <a:spLocks noChangeShapeType="1"/>
                </p:cNvSpPr>
                <p:nvPr/>
              </p:nvSpPr>
              <p:spPr bwMode="auto">
                <a:xfrm>
                  <a:off x="4192" y="2109"/>
                  <a:ext cx="11"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Line 243"/>
                <p:cNvSpPr>
                  <a:spLocks noChangeShapeType="1"/>
                </p:cNvSpPr>
                <p:nvPr/>
              </p:nvSpPr>
              <p:spPr bwMode="auto">
                <a:xfrm>
                  <a:off x="4203" y="2111"/>
                  <a:ext cx="8"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5" name="Line 244"/>
                <p:cNvSpPr>
                  <a:spLocks noChangeShapeType="1"/>
                </p:cNvSpPr>
                <p:nvPr/>
              </p:nvSpPr>
              <p:spPr bwMode="auto">
                <a:xfrm>
                  <a:off x="4211" y="2116"/>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245"/>
                <p:cNvSpPr>
                  <a:spLocks noChangeShapeType="1"/>
                </p:cNvSpPr>
                <p:nvPr/>
              </p:nvSpPr>
              <p:spPr bwMode="auto">
                <a:xfrm>
                  <a:off x="4220" y="2118"/>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246"/>
                <p:cNvSpPr>
                  <a:spLocks noChangeShapeType="1"/>
                </p:cNvSpPr>
                <p:nvPr/>
              </p:nvSpPr>
              <p:spPr bwMode="auto">
                <a:xfrm>
                  <a:off x="4230" y="2122"/>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247"/>
                <p:cNvSpPr>
                  <a:spLocks noChangeShapeType="1"/>
                </p:cNvSpPr>
                <p:nvPr/>
              </p:nvSpPr>
              <p:spPr bwMode="auto">
                <a:xfrm>
                  <a:off x="4239" y="2128"/>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248"/>
                <p:cNvSpPr>
                  <a:spLocks noChangeShapeType="1"/>
                </p:cNvSpPr>
                <p:nvPr/>
              </p:nvSpPr>
              <p:spPr bwMode="auto">
                <a:xfrm>
                  <a:off x="4247" y="2134"/>
                  <a:ext cx="11" cy="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249"/>
                <p:cNvSpPr>
                  <a:spLocks noChangeShapeType="1"/>
                </p:cNvSpPr>
                <p:nvPr/>
              </p:nvSpPr>
              <p:spPr bwMode="auto">
                <a:xfrm>
                  <a:off x="4258" y="2141"/>
                  <a:ext cx="8"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250"/>
                <p:cNvSpPr>
                  <a:spLocks noChangeShapeType="1"/>
                </p:cNvSpPr>
                <p:nvPr/>
              </p:nvSpPr>
              <p:spPr bwMode="auto">
                <a:xfrm>
                  <a:off x="4266" y="2149"/>
                  <a:ext cx="8"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251"/>
                <p:cNvSpPr>
                  <a:spLocks noChangeShapeType="1"/>
                </p:cNvSpPr>
                <p:nvPr/>
              </p:nvSpPr>
              <p:spPr bwMode="auto">
                <a:xfrm>
                  <a:off x="4274" y="2157"/>
                  <a:ext cx="11"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252"/>
                <p:cNvSpPr>
                  <a:spLocks noChangeShapeType="1"/>
                </p:cNvSpPr>
                <p:nvPr/>
              </p:nvSpPr>
              <p:spPr bwMode="auto">
                <a:xfrm>
                  <a:off x="4285" y="2166"/>
                  <a:ext cx="8"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Line 253"/>
                <p:cNvSpPr>
                  <a:spLocks noChangeShapeType="1"/>
                </p:cNvSpPr>
                <p:nvPr/>
              </p:nvSpPr>
              <p:spPr bwMode="auto">
                <a:xfrm>
                  <a:off x="4293" y="2176"/>
                  <a:ext cx="9"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5" name="Line 254"/>
                <p:cNvSpPr>
                  <a:spLocks noChangeShapeType="1"/>
                </p:cNvSpPr>
                <p:nvPr/>
              </p:nvSpPr>
              <p:spPr bwMode="auto">
                <a:xfrm>
                  <a:off x="4302" y="2187"/>
                  <a:ext cx="10"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255"/>
                <p:cNvSpPr>
                  <a:spLocks noChangeShapeType="1"/>
                </p:cNvSpPr>
                <p:nvPr/>
              </p:nvSpPr>
              <p:spPr bwMode="auto">
                <a:xfrm>
                  <a:off x="4312" y="2197"/>
                  <a:ext cx="9"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Line 256"/>
                <p:cNvSpPr>
                  <a:spLocks noChangeShapeType="1"/>
                </p:cNvSpPr>
                <p:nvPr/>
              </p:nvSpPr>
              <p:spPr bwMode="auto">
                <a:xfrm>
                  <a:off x="4321" y="2208"/>
                  <a:ext cx="10"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8" name="Line 257"/>
                <p:cNvSpPr>
                  <a:spLocks noChangeShapeType="1"/>
                </p:cNvSpPr>
                <p:nvPr/>
              </p:nvSpPr>
              <p:spPr bwMode="auto">
                <a:xfrm>
                  <a:off x="4331" y="2218"/>
                  <a:ext cx="8"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9" name="Line 258"/>
                <p:cNvSpPr>
                  <a:spLocks noChangeShapeType="1"/>
                </p:cNvSpPr>
                <p:nvPr/>
              </p:nvSpPr>
              <p:spPr bwMode="auto">
                <a:xfrm>
                  <a:off x="4339" y="2229"/>
                  <a:ext cx="9"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0" name="Line 259"/>
                <p:cNvSpPr>
                  <a:spLocks noChangeShapeType="1"/>
                </p:cNvSpPr>
                <p:nvPr/>
              </p:nvSpPr>
              <p:spPr bwMode="auto">
                <a:xfrm>
                  <a:off x="4348" y="2241"/>
                  <a:ext cx="10"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260"/>
                <p:cNvSpPr>
                  <a:spLocks noChangeShapeType="1"/>
                </p:cNvSpPr>
                <p:nvPr/>
              </p:nvSpPr>
              <p:spPr bwMode="auto">
                <a:xfrm>
                  <a:off x="4358" y="2252"/>
                  <a:ext cx="9" cy="1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261"/>
                <p:cNvSpPr>
                  <a:spLocks noChangeShapeType="1"/>
                </p:cNvSpPr>
                <p:nvPr/>
              </p:nvSpPr>
              <p:spPr bwMode="auto">
                <a:xfrm>
                  <a:off x="4367" y="2264"/>
                  <a:ext cx="8"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262"/>
                <p:cNvSpPr>
                  <a:spLocks noChangeShapeType="1"/>
                </p:cNvSpPr>
                <p:nvPr/>
              </p:nvSpPr>
              <p:spPr bwMode="auto">
                <a:xfrm flipV="1">
                  <a:off x="4375" y="2273"/>
                  <a:ext cx="11"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263"/>
                <p:cNvSpPr>
                  <a:spLocks noChangeShapeType="1"/>
                </p:cNvSpPr>
                <p:nvPr/>
              </p:nvSpPr>
              <p:spPr bwMode="auto">
                <a:xfrm flipV="1">
                  <a:off x="4386" y="2262"/>
                  <a:ext cx="8"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264"/>
                <p:cNvSpPr>
                  <a:spLocks noChangeShapeType="1"/>
                </p:cNvSpPr>
                <p:nvPr/>
              </p:nvSpPr>
              <p:spPr bwMode="auto">
                <a:xfrm flipV="1">
                  <a:off x="4394" y="2252"/>
                  <a:ext cx="8"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265"/>
                <p:cNvSpPr>
                  <a:spLocks noChangeShapeType="1"/>
                </p:cNvSpPr>
                <p:nvPr/>
              </p:nvSpPr>
              <p:spPr bwMode="auto">
                <a:xfrm flipV="1">
                  <a:off x="4402" y="2241"/>
                  <a:ext cx="11" cy="1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266"/>
                <p:cNvSpPr>
                  <a:spLocks noChangeShapeType="1"/>
                </p:cNvSpPr>
                <p:nvPr/>
              </p:nvSpPr>
              <p:spPr bwMode="auto">
                <a:xfrm flipV="1">
                  <a:off x="4413" y="2231"/>
                  <a:ext cx="8"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Line 267"/>
                <p:cNvSpPr>
                  <a:spLocks noChangeShapeType="1"/>
                </p:cNvSpPr>
                <p:nvPr/>
              </p:nvSpPr>
              <p:spPr bwMode="auto">
                <a:xfrm flipV="1">
                  <a:off x="4421" y="2222"/>
                  <a:ext cx="9"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9" name="Line 268"/>
                <p:cNvSpPr>
                  <a:spLocks noChangeShapeType="1"/>
                </p:cNvSpPr>
                <p:nvPr/>
              </p:nvSpPr>
              <p:spPr bwMode="auto">
                <a:xfrm flipV="1">
                  <a:off x="4430" y="2212"/>
                  <a:ext cx="10" cy="10"/>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269"/>
                <p:cNvSpPr>
                  <a:spLocks noChangeShapeType="1"/>
                </p:cNvSpPr>
                <p:nvPr/>
              </p:nvSpPr>
              <p:spPr bwMode="auto">
                <a:xfrm flipV="1">
                  <a:off x="4440" y="2206"/>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270"/>
                <p:cNvSpPr>
                  <a:spLocks noChangeShapeType="1"/>
                </p:cNvSpPr>
                <p:nvPr/>
              </p:nvSpPr>
              <p:spPr bwMode="auto">
                <a:xfrm flipV="1">
                  <a:off x="4449" y="2197"/>
                  <a:ext cx="8"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271"/>
                <p:cNvSpPr>
                  <a:spLocks noChangeShapeType="1"/>
                </p:cNvSpPr>
                <p:nvPr/>
              </p:nvSpPr>
              <p:spPr bwMode="auto">
                <a:xfrm flipV="1">
                  <a:off x="4457" y="2189"/>
                  <a:ext cx="10"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Line 272"/>
                <p:cNvSpPr>
                  <a:spLocks noChangeShapeType="1"/>
                </p:cNvSpPr>
                <p:nvPr/>
              </p:nvSpPr>
              <p:spPr bwMode="auto">
                <a:xfrm flipV="1">
                  <a:off x="4467" y="2183"/>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4" name="Line 273"/>
                <p:cNvSpPr>
                  <a:spLocks noChangeShapeType="1"/>
                </p:cNvSpPr>
                <p:nvPr/>
              </p:nvSpPr>
              <p:spPr bwMode="auto">
                <a:xfrm flipV="1">
                  <a:off x="4476" y="2178"/>
                  <a:ext cx="8"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274"/>
                <p:cNvSpPr>
                  <a:spLocks noChangeShapeType="1"/>
                </p:cNvSpPr>
                <p:nvPr/>
              </p:nvSpPr>
              <p:spPr bwMode="auto">
                <a:xfrm flipV="1">
                  <a:off x="4484" y="2172"/>
                  <a:ext cx="11"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Line 275"/>
                <p:cNvSpPr>
                  <a:spLocks noChangeShapeType="1"/>
                </p:cNvSpPr>
                <p:nvPr/>
              </p:nvSpPr>
              <p:spPr bwMode="auto">
                <a:xfrm flipV="1">
                  <a:off x="4495" y="2168"/>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7" name="Line 276"/>
                <p:cNvSpPr>
                  <a:spLocks noChangeShapeType="1"/>
                </p:cNvSpPr>
                <p:nvPr/>
              </p:nvSpPr>
              <p:spPr bwMode="auto">
                <a:xfrm flipV="1">
                  <a:off x="4503" y="2166"/>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277"/>
                <p:cNvSpPr>
                  <a:spLocks noChangeShapeType="1"/>
                </p:cNvSpPr>
                <p:nvPr/>
              </p:nvSpPr>
              <p:spPr bwMode="auto">
                <a:xfrm flipV="1">
                  <a:off x="4512" y="2162"/>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Line 278"/>
                <p:cNvSpPr>
                  <a:spLocks noChangeShapeType="1"/>
                </p:cNvSpPr>
                <p:nvPr/>
              </p:nvSpPr>
              <p:spPr bwMode="auto">
                <a:xfrm flipV="1">
                  <a:off x="4522" y="2160"/>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0" name="Line 279"/>
                <p:cNvSpPr>
                  <a:spLocks noChangeShapeType="1"/>
                </p:cNvSpPr>
                <p:nvPr/>
              </p:nvSpPr>
              <p:spPr bwMode="auto">
                <a:xfrm>
                  <a:off x="4530" y="2160"/>
                  <a:ext cx="11"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280"/>
                <p:cNvSpPr>
                  <a:spLocks noChangeShapeType="1"/>
                </p:cNvSpPr>
                <p:nvPr/>
              </p:nvSpPr>
              <p:spPr bwMode="auto">
                <a:xfrm flipV="1">
                  <a:off x="4541" y="2157"/>
                  <a:ext cx="8" cy="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281"/>
                <p:cNvSpPr>
                  <a:spLocks noChangeShapeType="1"/>
                </p:cNvSpPr>
                <p:nvPr/>
              </p:nvSpPr>
              <p:spPr bwMode="auto">
                <a:xfrm>
                  <a:off x="4549" y="2157"/>
                  <a:ext cx="9" cy="3"/>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282"/>
                <p:cNvSpPr>
                  <a:spLocks noChangeShapeType="1"/>
                </p:cNvSpPr>
                <p:nvPr/>
              </p:nvSpPr>
              <p:spPr bwMode="auto">
                <a:xfrm>
                  <a:off x="4558" y="2160"/>
                  <a:ext cx="10"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283"/>
                <p:cNvSpPr>
                  <a:spLocks noChangeShapeType="1"/>
                </p:cNvSpPr>
                <p:nvPr/>
              </p:nvSpPr>
              <p:spPr bwMode="auto">
                <a:xfrm>
                  <a:off x="4568" y="2160"/>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284"/>
                <p:cNvSpPr>
                  <a:spLocks noChangeShapeType="1"/>
                </p:cNvSpPr>
                <p:nvPr/>
              </p:nvSpPr>
              <p:spPr bwMode="auto">
                <a:xfrm>
                  <a:off x="4577" y="2162"/>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285"/>
                <p:cNvSpPr>
                  <a:spLocks noChangeShapeType="1"/>
                </p:cNvSpPr>
                <p:nvPr/>
              </p:nvSpPr>
              <p:spPr bwMode="auto">
                <a:xfrm>
                  <a:off x="4585" y="2164"/>
                  <a:ext cx="11"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286"/>
                <p:cNvSpPr>
                  <a:spLocks noChangeShapeType="1"/>
                </p:cNvSpPr>
                <p:nvPr/>
              </p:nvSpPr>
              <p:spPr bwMode="auto">
                <a:xfrm>
                  <a:off x="4596" y="2168"/>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Line 287"/>
                <p:cNvSpPr>
                  <a:spLocks noChangeShapeType="1"/>
                </p:cNvSpPr>
                <p:nvPr/>
              </p:nvSpPr>
              <p:spPr bwMode="auto">
                <a:xfrm>
                  <a:off x="4604" y="2170"/>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9" name="Line 288"/>
                <p:cNvSpPr>
                  <a:spLocks noChangeShapeType="1"/>
                </p:cNvSpPr>
                <p:nvPr/>
              </p:nvSpPr>
              <p:spPr bwMode="auto">
                <a:xfrm>
                  <a:off x="4612" y="2174"/>
                  <a:ext cx="11"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0" name="Line 289"/>
                <p:cNvSpPr>
                  <a:spLocks noChangeShapeType="1"/>
                </p:cNvSpPr>
                <p:nvPr/>
              </p:nvSpPr>
              <p:spPr bwMode="auto">
                <a:xfrm>
                  <a:off x="4623" y="2180"/>
                  <a:ext cx="8"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Line 290"/>
                <p:cNvSpPr>
                  <a:spLocks noChangeShapeType="1"/>
                </p:cNvSpPr>
                <p:nvPr/>
              </p:nvSpPr>
              <p:spPr bwMode="auto">
                <a:xfrm>
                  <a:off x="4631" y="2185"/>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2" name="Line 291"/>
                <p:cNvSpPr>
                  <a:spLocks noChangeShapeType="1"/>
                </p:cNvSpPr>
                <p:nvPr/>
              </p:nvSpPr>
              <p:spPr bwMode="auto">
                <a:xfrm>
                  <a:off x="4640" y="2191"/>
                  <a:ext cx="10"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3" name="Line 292"/>
                <p:cNvSpPr>
                  <a:spLocks noChangeShapeType="1"/>
                </p:cNvSpPr>
                <p:nvPr/>
              </p:nvSpPr>
              <p:spPr bwMode="auto">
                <a:xfrm>
                  <a:off x="4650" y="2197"/>
                  <a:ext cx="9"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Line 293"/>
                <p:cNvSpPr>
                  <a:spLocks noChangeShapeType="1"/>
                </p:cNvSpPr>
                <p:nvPr/>
              </p:nvSpPr>
              <p:spPr bwMode="auto">
                <a:xfrm>
                  <a:off x="4659" y="2206"/>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5" name="Line 294"/>
                <p:cNvSpPr>
                  <a:spLocks noChangeShapeType="1"/>
                </p:cNvSpPr>
                <p:nvPr/>
              </p:nvSpPr>
              <p:spPr bwMode="auto">
                <a:xfrm>
                  <a:off x="4667" y="2212"/>
                  <a:ext cx="10"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6" name="Line 295"/>
                <p:cNvSpPr>
                  <a:spLocks noChangeShapeType="1"/>
                </p:cNvSpPr>
                <p:nvPr/>
              </p:nvSpPr>
              <p:spPr bwMode="auto">
                <a:xfrm>
                  <a:off x="4677" y="2220"/>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7" name="Line 296"/>
                <p:cNvSpPr>
                  <a:spLocks noChangeShapeType="1"/>
                </p:cNvSpPr>
                <p:nvPr/>
              </p:nvSpPr>
              <p:spPr bwMode="auto">
                <a:xfrm>
                  <a:off x="4686" y="2226"/>
                  <a:ext cx="8"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8" name="Line 297"/>
                <p:cNvSpPr>
                  <a:spLocks noChangeShapeType="1"/>
                </p:cNvSpPr>
                <p:nvPr/>
              </p:nvSpPr>
              <p:spPr bwMode="auto">
                <a:xfrm>
                  <a:off x="4694" y="2235"/>
                  <a:ext cx="11"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9" name="Line 298"/>
                <p:cNvSpPr>
                  <a:spLocks noChangeShapeType="1"/>
                </p:cNvSpPr>
                <p:nvPr/>
              </p:nvSpPr>
              <p:spPr bwMode="auto">
                <a:xfrm>
                  <a:off x="4705" y="2243"/>
                  <a:ext cx="8"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0" name="Line 299"/>
                <p:cNvSpPr>
                  <a:spLocks noChangeShapeType="1"/>
                </p:cNvSpPr>
                <p:nvPr/>
              </p:nvSpPr>
              <p:spPr bwMode="auto">
                <a:xfrm>
                  <a:off x="4713" y="2252"/>
                  <a:ext cx="8"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1" name="Line 300"/>
                <p:cNvSpPr>
                  <a:spLocks noChangeShapeType="1"/>
                </p:cNvSpPr>
                <p:nvPr/>
              </p:nvSpPr>
              <p:spPr bwMode="auto">
                <a:xfrm>
                  <a:off x="4721" y="2260"/>
                  <a:ext cx="11"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 name="Line 301"/>
                <p:cNvSpPr>
                  <a:spLocks noChangeShapeType="1"/>
                </p:cNvSpPr>
                <p:nvPr/>
              </p:nvSpPr>
              <p:spPr bwMode="auto">
                <a:xfrm>
                  <a:off x="4732" y="2268"/>
                  <a:ext cx="8"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 name="Line 302"/>
                <p:cNvSpPr>
                  <a:spLocks noChangeShapeType="1"/>
                </p:cNvSpPr>
                <p:nvPr/>
              </p:nvSpPr>
              <p:spPr bwMode="auto">
                <a:xfrm flipV="1">
                  <a:off x="4740" y="2273"/>
                  <a:ext cx="9"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Line 303"/>
                <p:cNvSpPr>
                  <a:spLocks noChangeShapeType="1"/>
                </p:cNvSpPr>
                <p:nvPr/>
              </p:nvSpPr>
              <p:spPr bwMode="auto">
                <a:xfrm flipV="1">
                  <a:off x="4749" y="2264"/>
                  <a:ext cx="10"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 name="Line 304"/>
                <p:cNvSpPr>
                  <a:spLocks noChangeShapeType="1"/>
                </p:cNvSpPr>
                <p:nvPr/>
              </p:nvSpPr>
              <p:spPr bwMode="auto">
                <a:xfrm flipV="1">
                  <a:off x="4759" y="2256"/>
                  <a:ext cx="9"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6" name="Line 305"/>
                <p:cNvSpPr>
                  <a:spLocks noChangeShapeType="1"/>
                </p:cNvSpPr>
                <p:nvPr/>
              </p:nvSpPr>
              <p:spPr bwMode="auto">
                <a:xfrm flipV="1">
                  <a:off x="4768" y="2250"/>
                  <a:ext cx="10"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7" name="Line 306"/>
                <p:cNvSpPr>
                  <a:spLocks noChangeShapeType="1"/>
                </p:cNvSpPr>
                <p:nvPr/>
              </p:nvSpPr>
              <p:spPr bwMode="auto">
                <a:xfrm flipV="1">
                  <a:off x="4778" y="2241"/>
                  <a:ext cx="9"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307"/>
                <p:cNvSpPr>
                  <a:spLocks noChangeShapeType="1"/>
                </p:cNvSpPr>
                <p:nvPr/>
              </p:nvSpPr>
              <p:spPr bwMode="auto">
                <a:xfrm flipV="1">
                  <a:off x="4787" y="2235"/>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Line 308"/>
                <p:cNvSpPr>
                  <a:spLocks noChangeShapeType="1"/>
                </p:cNvSpPr>
                <p:nvPr/>
              </p:nvSpPr>
              <p:spPr bwMode="auto">
                <a:xfrm flipV="1">
                  <a:off x="4795" y="2226"/>
                  <a:ext cx="10" cy="9"/>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0" name="Line 309"/>
                <p:cNvSpPr>
                  <a:spLocks noChangeShapeType="1"/>
                </p:cNvSpPr>
                <p:nvPr/>
              </p:nvSpPr>
              <p:spPr bwMode="auto">
                <a:xfrm flipV="1">
                  <a:off x="4805" y="2220"/>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1" name="Line 310"/>
                <p:cNvSpPr>
                  <a:spLocks noChangeShapeType="1"/>
                </p:cNvSpPr>
                <p:nvPr/>
              </p:nvSpPr>
              <p:spPr bwMode="auto">
                <a:xfrm flipV="1">
                  <a:off x="4814" y="2216"/>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2" name="Line 311"/>
                <p:cNvSpPr>
                  <a:spLocks noChangeShapeType="1"/>
                </p:cNvSpPr>
                <p:nvPr/>
              </p:nvSpPr>
              <p:spPr bwMode="auto">
                <a:xfrm flipV="1">
                  <a:off x="4822" y="2210"/>
                  <a:ext cx="11"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3" name="Line 312"/>
                <p:cNvSpPr>
                  <a:spLocks noChangeShapeType="1"/>
                </p:cNvSpPr>
                <p:nvPr/>
              </p:nvSpPr>
              <p:spPr bwMode="auto">
                <a:xfrm flipV="1">
                  <a:off x="4833" y="2206"/>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 name="Line 313"/>
                <p:cNvSpPr>
                  <a:spLocks noChangeShapeType="1"/>
                </p:cNvSpPr>
                <p:nvPr/>
              </p:nvSpPr>
              <p:spPr bwMode="auto">
                <a:xfrm flipV="1">
                  <a:off x="4841" y="2201"/>
                  <a:ext cx="9"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 name="Line 314"/>
                <p:cNvSpPr>
                  <a:spLocks noChangeShapeType="1"/>
                </p:cNvSpPr>
                <p:nvPr/>
              </p:nvSpPr>
              <p:spPr bwMode="auto">
                <a:xfrm flipV="1">
                  <a:off x="4850" y="2197"/>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6" name="Line 315"/>
                <p:cNvSpPr>
                  <a:spLocks noChangeShapeType="1"/>
                </p:cNvSpPr>
                <p:nvPr/>
              </p:nvSpPr>
              <p:spPr bwMode="auto">
                <a:xfrm flipV="1">
                  <a:off x="4860" y="2193"/>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7" name="Line 316"/>
                <p:cNvSpPr>
                  <a:spLocks noChangeShapeType="1"/>
                </p:cNvSpPr>
                <p:nvPr/>
              </p:nvSpPr>
              <p:spPr bwMode="auto">
                <a:xfrm flipV="1">
                  <a:off x="4868" y="2191"/>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8" name="Line 317"/>
                <p:cNvSpPr>
                  <a:spLocks noChangeShapeType="1"/>
                </p:cNvSpPr>
                <p:nvPr/>
              </p:nvSpPr>
              <p:spPr bwMode="auto">
                <a:xfrm flipV="1">
                  <a:off x="4877" y="2189"/>
                  <a:ext cx="10"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9" name="Line 318"/>
                <p:cNvSpPr>
                  <a:spLocks noChangeShapeType="1"/>
                </p:cNvSpPr>
                <p:nvPr/>
              </p:nvSpPr>
              <p:spPr bwMode="auto">
                <a:xfrm flipV="1">
                  <a:off x="4887" y="2187"/>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0" name="Line 319"/>
                <p:cNvSpPr>
                  <a:spLocks noChangeShapeType="1"/>
                </p:cNvSpPr>
                <p:nvPr/>
              </p:nvSpPr>
              <p:spPr bwMode="auto">
                <a:xfrm>
                  <a:off x="4896" y="2187"/>
                  <a:ext cx="8"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1" name="Line 320"/>
                <p:cNvSpPr>
                  <a:spLocks noChangeShapeType="1"/>
                </p:cNvSpPr>
                <p:nvPr/>
              </p:nvSpPr>
              <p:spPr bwMode="auto">
                <a:xfrm flipV="1">
                  <a:off x="4904" y="2185"/>
                  <a:ext cx="11"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2" name="Line 321"/>
                <p:cNvSpPr>
                  <a:spLocks noChangeShapeType="1"/>
                </p:cNvSpPr>
                <p:nvPr/>
              </p:nvSpPr>
              <p:spPr bwMode="auto">
                <a:xfrm>
                  <a:off x="4915" y="2185"/>
                  <a:ext cx="8"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3" name="Line 322"/>
                <p:cNvSpPr>
                  <a:spLocks noChangeShapeType="1"/>
                </p:cNvSpPr>
                <p:nvPr/>
              </p:nvSpPr>
              <p:spPr bwMode="auto">
                <a:xfrm>
                  <a:off x="4923" y="2185"/>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 name="Line 323"/>
                <p:cNvSpPr>
                  <a:spLocks noChangeShapeType="1"/>
                </p:cNvSpPr>
                <p:nvPr/>
              </p:nvSpPr>
              <p:spPr bwMode="auto">
                <a:xfrm>
                  <a:off x="4931" y="2187"/>
                  <a:ext cx="11" cy="1"/>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 name="Line 324"/>
                <p:cNvSpPr>
                  <a:spLocks noChangeShapeType="1"/>
                </p:cNvSpPr>
                <p:nvPr/>
              </p:nvSpPr>
              <p:spPr bwMode="auto">
                <a:xfrm>
                  <a:off x="4942" y="2187"/>
                  <a:ext cx="8"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6" name="Line 325"/>
                <p:cNvSpPr>
                  <a:spLocks noChangeShapeType="1"/>
                </p:cNvSpPr>
                <p:nvPr/>
              </p:nvSpPr>
              <p:spPr bwMode="auto">
                <a:xfrm>
                  <a:off x="4950" y="2189"/>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Line 326"/>
                <p:cNvSpPr>
                  <a:spLocks noChangeShapeType="1"/>
                </p:cNvSpPr>
                <p:nvPr/>
              </p:nvSpPr>
              <p:spPr bwMode="auto">
                <a:xfrm>
                  <a:off x="4959" y="2191"/>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8" name="Line 327"/>
                <p:cNvSpPr>
                  <a:spLocks noChangeShapeType="1"/>
                </p:cNvSpPr>
                <p:nvPr/>
              </p:nvSpPr>
              <p:spPr bwMode="auto">
                <a:xfrm>
                  <a:off x="4969" y="2195"/>
                  <a:ext cx="9" cy="2"/>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9" name="Line 328"/>
                <p:cNvSpPr>
                  <a:spLocks noChangeShapeType="1"/>
                </p:cNvSpPr>
                <p:nvPr/>
              </p:nvSpPr>
              <p:spPr bwMode="auto">
                <a:xfrm>
                  <a:off x="4978" y="2197"/>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0" name="Line 329"/>
                <p:cNvSpPr>
                  <a:spLocks noChangeShapeType="1"/>
                </p:cNvSpPr>
                <p:nvPr/>
              </p:nvSpPr>
              <p:spPr bwMode="auto">
                <a:xfrm>
                  <a:off x="4986" y="2201"/>
                  <a:ext cx="10" cy="5"/>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1" name="Line 330"/>
                <p:cNvSpPr>
                  <a:spLocks noChangeShapeType="1"/>
                </p:cNvSpPr>
                <p:nvPr/>
              </p:nvSpPr>
              <p:spPr bwMode="auto">
                <a:xfrm>
                  <a:off x="4996" y="2206"/>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 name="Line 331"/>
                <p:cNvSpPr>
                  <a:spLocks noChangeShapeType="1"/>
                </p:cNvSpPr>
                <p:nvPr/>
              </p:nvSpPr>
              <p:spPr bwMode="auto">
                <a:xfrm>
                  <a:off x="5005" y="2212"/>
                  <a:ext cx="10"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 name="Line 332"/>
                <p:cNvSpPr>
                  <a:spLocks noChangeShapeType="1"/>
                </p:cNvSpPr>
                <p:nvPr/>
              </p:nvSpPr>
              <p:spPr bwMode="auto">
                <a:xfrm>
                  <a:off x="5015" y="2216"/>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 name="Line 333"/>
                <p:cNvSpPr>
                  <a:spLocks noChangeShapeType="1"/>
                </p:cNvSpPr>
                <p:nvPr/>
              </p:nvSpPr>
              <p:spPr bwMode="auto">
                <a:xfrm>
                  <a:off x="5024" y="2222"/>
                  <a:ext cx="8" cy="4"/>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 name="Line 334"/>
                <p:cNvSpPr>
                  <a:spLocks noChangeShapeType="1"/>
                </p:cNvSpPr>
                <p:nvPr/>
              </p:nvSpPr>
              <p:spPr bwMode="auto">
                <a:xfrm>
                  <a:off x="5032" y="2226"/>
                  <a:ext cx="11" cy="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 name="Line 335"/>
                <p:cNvSpPr>
                  <a:spLocks noChangeShapeType="1"/>
                </p:cNvSpPr>
                <p:nvPr/>
              </p:nvSpPr>
              <p:spPr bwMode="auto">
                <a:xfrm>
                  <a:off x="5043" y="2233"/>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7" name="Line 336"/>
                <p:cNvSpPr>
                  <a:spLocks noChangeShapeType="1"/>
                </p:cNvSpPr>
                <p:nvPr/>
              </p:nvSpPr>
              <p:spPr bwMode="auto">
                <a:xfrm>
                  <a:off x="5051" y="2239"/>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8" name="Line 337"/>
                <p:cNvSpPr>
                  <a:spLocks noChangeShapeType="1"/>
                </p:cNvSpPr>
                <p:nvPr/>
              </p:nvSpPr>
              <p:spPr bwMode="auto">
                <a:xfrm>
                  <a:off x="5059" y="2245"/>
                  <a:ext cx="11" cy="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9" name="Line 338"/>
                <p:cNvSpPr>
                  <a:spLocks noChangeShapeType="1"/>
                </p:cNvSpPr>
                <p:nvPr/>
              </p:nvSpPr>
              <p:spPr bwMode="auto">
                <a:xfrm>
                  <a:off x="5070" y="2252"/>
                  <a:ext cx="8"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0" name="Line 339"/>
                <p:cNvSpPr>
                  <a:spLocks noChangeShapeType="1"/>
                </p:cNvSpPr>
                <p:nvPr/>
              </p:nvSpPr>
              <p:spPr bwMode="auto">
                <a:xfrm>
                  <a:off x="5078" y="2258"/>
                  <a:ext cx="9" cy="8"/>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1" name="Line 340"/>
                <p:cNvSpPr>
                  <a:spLocks noChangeShapeType="1"/>
                </p:cNvSpPr>
                <p:nvPr/>
              </p:nvSpPr>
              <p:spPr bwMode="auto">
                <a:xfrm>
                  <a:off x="5087" y="2266"/>
                  <a:ext cx="10" cy="7"/>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2" name="Line 341"/>
                <p:cNvSpPr>
                  <a:spLocks noChangeShapeType="1"/>
                </p:cNvSpPr>
                <p:nvPr/>
              </p:nvSpPr>
              <p:spPr bwMode="auto">
                <a:xfrm>
                  <a:off x="5097" y="2273"/>
                  <a:ext cx="9" cy="6"/>
                </a:xfrm>
                <a:prstGeom prst="line">
                  <a:avLst/>
                </a:prstGeom>
                <a:noFill/>
                <a:ln w="20638">
                  <a:solidFill>
                    <a:srgbClr val="0000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3" name="Line 342"/>
                <p:cNvSpPr>
                  <a:spLocks noChangeShapeType="1"/>
                </p:cNvSpPr>
                <p:nvPr/>
              </p:nvSpPr>
              <p:spPr bwMode="auto">
                <a:xfrm>
                  <a:off x="3290" y="961"/>
                  <a:ext cx="1" cy="1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4" name="Line 343"/>
                <p:cNvSpPr>
                  <a:spLocks noChangeShapeType="1"/>
                </p:cNvSpPr>
                <p:nvPr/>
              </p:nvSpPr>
              <p:spPr bwMode="auto">
                <a:xfrm>
                  <a:off x="3290" y="2279"/>
                  <a:ext cx="181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 name="Line 344"/>
                <p:cNvSpPr>
                  <a:spLocks noChangeShapeType="1"/>
                </p:cNvSpPr>
                <p:nvPr/>
              </p:nvSpPr>
              <p:spPr bwMode="auto">
                <a:xfrm flipV="1">
                  <a:off x="5106" y="961"/>
                  <a:ext cx="1" cy="1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6" name="Line 345"/>
                <p:cNvSpPr>
                  <a:spLocks noChangeShapeType="1"/>
                </p:cNvSpPr>
                <p:nvPr/>
              </p:nvSpPr>
              <p:spPr bwMode="auto">
                <a:xfrm flipH="1">
                  <a:off x="3290" y="961"/>
                  <a:ext cx="1816"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443" name="Rectangle 2"/>
          <p:cNvSpPr>
            <a:spLocks noChangeArrowheads="1"/>
          </p:cNvSpPr>
          <p:nvPr/>
        </p:nvSpPr>
        <p:spPr bwMode="auto">
          <a:xfrm>
            <a:off x="899592" y="4638185"/>
            <a:ext cx="1806575" cy="3254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l-GR" altLang="zh-CN" sz="2000" i="1"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的条件： </a:t>
            </a:r>
          </a:p>
        </p:txBody>
      </p:sp>
      <p:graphicFrame>
        <p:nvGraphicFramePr>
          <p:cNvPr id="444" name="对象 443"/>
          <p:cNvGraphicFramePr>
            <a:graphicFrameLocks noChangeAspect="1"/>
          </p:cNvGraphicFramePr>
          <p:nvPr>
            <p:extLst>
              <p:ext uri="{D42A27DB-BD31-4B8C-83A1-F6EECF244321}">
                <p14:modId xmlns:p14="http://schemas.microsoft.com/office/powerpoint/2010/main" val="3043236970"/>
              </p:ext>
            </p:extLst>
          </p:nvPr>
        </p:nvGraphicFramePr>
        <p:xfrm>
          <a:off x="3088274" y="4329311"/>
          <a:ext cx="1179032" cy="761458"/>
        </p:xfrm>
        <a:graphic>
          <a:graphicData uri="http://schemas.openxmlformats.org/presentationml/2006/ole">
            <mc:AlternateContent xmlns:mc="http://schemas.openxmlformats.org/markup-compatibility/2006">
              <mc:Choice xmlns:v="urn:schemas-microsoft-com:vml" Requires="v">
                <p:oleObj spid="_x0000_s262167" name="Equation" r:id="rId4" imgW="609480" imgH="393480" progId="Equation.DSMT4">
                  <p:embed/>
                </p:oleObj>
              </mc:Choice>
              <mc:Fallback>
                <p:oleObj name="Equation" r:id="rId4" imgW="609480" imgH="393480" progId="Equation.DSMT4">
                  <p:embed/>
                  <p:pic>
                    <p:nvPicPr>
                      <p:cNvPr id="0" name=""/>
                      <p:cNvPicPr/>
                      <p:nvPr/>
                    </p:nvPicPr>
                    <p:blipFill>
                      <a:blip r:embed="rId5"/>
                      <a:stretch>
                        <a:fillRect/>
                      </a:stretch>
                    </p:blipFill>
                    <p:spPr>
                      <a:xfrm>
                        <a:off x="3088274" y="4329311"/>
                        <a:ext cx="1179032" cy="761458"/>
                      </a:xfrm>
                      <a:prstGeom prst="rect">
                        <a:avLst/>
                      </a:prstGeom>
                    </p:spPr>
                  </p:pic>
                </p:oleObj>
              </mc:Fallback>
            </mc:AlternateContent>
          </a:graphicData>
        </a:graphic>
      </p:graphicFrame>
      <p:sp>
        <p:nvSpPr>
          <p:cNvPr id="445" name="Rectangle 5"/>
          <p:cNvSpPr>
            <a:spLocks noChangeArrowheads="1"/>
          </p:cNvSpPr>
          <p:nvPr/>
        </p:nvSpPr>
        <p:spPr bwMode="auto">
          <a:xfrm>
            <a:off x="4349953" y="4543987"/>
            <a:ext cx="2213386" cy="41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j</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 2, 3, ··· </a:t>
            </a:r>
          </a:p>
        </p:txBody>
      </p:sp>
      <p:sp>
        <p:nvSpPr>
          <p:cNvPr id="446" name="Rectangle 2"/>
          <p:cNvSpPr>
            <a:spLocks noChangeArrowheads="1"/>
          </p:cNvSpPr>
          <p:nvPr/>
        </p:nvSpPr>
        <p:spPr bwMode="auto">
          <a:xfrm>
            <a:off x="784038" y="5192059"/>
            <a:ext cx="7805875" cy="3254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对应于对比度曲线的</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级极小的光源</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宽度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，也称</a:t>
            </a:r>
            <a:r>
              <a:rPr lang="zh-CN" altLang="en-US" sz="20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临界光源宽度</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p>
        </p:txBody>
      </p:sp>
      <p:graphicFrame>
        <p:nvGraphicFramePr>
          <p:cNvPr id="447" name="对象 446"/>
          <p:cNvGraphicFramePr>
            <a:graphicFrameLocks noChangeAspect="1"/>
          </p:cNvGraphicFramePr>
          <p:nvPr>
            <p:extLst>
              <p:ext uri="{D42A27DB-BD31-4B8C-83A1-F6EECF244321}">
                <p14:modId xmlns:p14="http://schemas.microsoft.com/office/powerpoint/2010/main" val="3400257867"/>
              </p:ext>
            </p:extLst>
          </p:nvPr>
        </p:nvGraphicFramePr>
        <p:xfrm>
          <a:off x="3430385" y="5768123"/>
          <a:ext cx="1660525" cy="792163"/>
        </p:xfrm>
        <a:graphic>
          <a:graphicData uri="http://schemas.openxmlformats.org/presentationml/2006/ole">
            <mc:AlternateContent xmlns:mc="http://schemas.openxmlformats.org/markup-compatibility/2006">
              <mc:Choice xmlns:v="urn:schemas-microsoft-com:vml" Requires="v">
                <p:oleObj spid="_x0000_s262168" name="Equation" r:id="rId6" imgW="825480" imgH="393480" progId="Equation.DSMT4">
                  <p:embed/>
                </p:oleObj>
              </mc:Choice>
              <mc:Fallback>
                <p:oleObj name="Equation" r:id="rId6" imgW="825480" imgH="393480" progId="Equation.DSMT4">
                  <p:embed/>
                  <p:pic>
                    <p:nvPicPr>
                      <p:cNvPr id="0" name=""/>
                      <p:cNvPicPr/>
                      <p:nvPr/>
                    </p:nvPicPr>
                    <p:blipFill>
                      <a:blip r:embed="rId7"/>
                      <a:stretch>
                        <a:fillRect/>
                      </a:stretch>
                    </p:blipFill>
                    <p:spPr>
                      <a:xfrm>
                        <a:off x="3430385" y="5768123"/>
                        <a:ext cx="1660525" cy="792163"/>
                      </a:xfrm>
                      <a:prstGeom prst="rect">
                        <a:avLst/>
                      </a:prstGeom>
                    </p:spPr>
                  </p:pic>
                </p:oleObj>
              </mc:Fallback>
            </mc:AlternateContent>
          </a:graphicData>
        </a:graphic>
      </p:graphicFrame>
      <p:graphicFrame>
        <p:nvGraphicFramePr>
          <p:cNvPr id="448" name="对象 447"/>
          <p:cNvGraphicFramePr>
            <a:graphicFrameLocks noChangeAspect="1"/>
          </p:cNvGraphicFramePr>
          <p:nvPr>
            <p:extLst>
              <p:ext uri="{D42A27DB-BD31-4B8C-83A1-F6EECF244321}">
                <p14:modId xmlns:p14="http://schemas.microsoft.com/office/powerpoint/2010/main" val="1731711780"/>
              </p:ext>
            </p:extLst>
          </p:nvPr>
        </p:nvGraphicFramePr>
        <p:xfrm>
          <a:off x="7434930" y="548680"/>
          <a:ext cx="1084262" cy="781050"/>
        </p:xfrm>
        <a:graphic>
          <a:graphicData uri="http://schemas.openxmlformats.org/presentationml/2006/ole">
            <mc:AlternateContent xmlns:mc="http://schemas.openxmlformats.org/markup-compatibility/2006">
              <mc:Choice xmlns:v="urn:schemas-microsoft-com:vml" Requires="v">
                <p:oleObj spid="_x0000_s262169" name="Equation" r:id="rId8" imgW="545760" imgH="393480" progId="Equation.DSMT4">
                  <p:embed/>
                </p:oleObj>
              </mc:Choice>
              <mc:Fallback>
                <p:oleObj name="Equation" r:id="rId8" imgW="545760" imgH="393480" progId="Equation.DSMT4">
                  <p:embed/>
                  <p:pic>
                    <p:nvPicPr>
                      <p:cNvPr id="0" name=""/>
                      <p:cNvPicPr>
                        <a:picLocks noChangeAspect="1" noChangeArrowheads="1"/>
                      </p:cNvPicPr>
                      <p:nvPr/>
                    </p:nvPicPr>
                    <p:blipFill>
                      <a:blip r:embed="rId9"/>
                      <a:srcRect/>
                      <a:stretch>
                        <a:fillRect/>
                      </a:stretch>
                    </p:blipFill>
                    <p:spPr bwMode="auto">
                      <a:xfrm>
                        <a:off x="7434930" y="548680"/>
                        <a:ext cx="10842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9" name="对象 448"/>
          <p:cNvGraphicFramePr>
            <a:graphicFrameLocks noChangeAspect="1"/>
          </p:cNvGraphicFramePr>
          <p:nvPr>
            <p:extLst>
              <p:ext uri="{D42A27DB-BD31-4B8C-83A1-F6EECF244321}">
                <p14:modId xmlns:p14="http://schemas.microsoft.com/office/powerpoint/2010/main" val="982261400"/>
              </p:ext>
            </p:extLst>
          </p:nvPr>
        </p:nvGraphicFramePr>
        <p:xfrm>
          <a:off x="5903321" y="549093"/>
          <a:ext cx="1187450" cy="806450"/>
        </p:xfrm>
        <a:graphic>
          <a:graphicData uri="http://schemas.openxmlformats.org/presentationml/2006/ole">
            <mc:AlternateContent xmlns:mc="http://schemas.openxmlformats.org/markup-compatibility/2006">
              <mc:Choice xmlns:v="urn:schemas-microsoft-com:vml" Requires="v">
                <p:oleObj spid="_x0000_s262170" name="Equation" r:id="rId10" imgW="634680" imgH="431640" progId="Equation.DSMT4">
                  <p:embed/>
                </p:oleObj>
              </mc:Choice>
              <mc:Fallback>
                <p:oleObj name="Equation" r:id="rId10" imgW="634680" imgH="431640" progId="Equation.DSMT4">
                  <p:embed/>
                  <p:pic>
                    <p:nvPicPr>
                      <p:cNvPr id="0" name=""/>
                      <p:cNvPicPr>
                        <a:picLocks noChangeAspect="1" noChangeArrowheads="1"/>
                      </p:cNvPicPr>
                      <p:nvPr/>
                    </p:nvPicPr>
                    <p:blipFill>
                      <a:blip r:embed="rId11"/>
                      <a:srcRect/>
                      <a:stretch>
                        <a:fillRect/>
                      </a:stretch>
                    </p:blipFill>
                    <p:spPr bwMode="auto">
                      <a:xfrm>
                        <a:off x="5903321" y="549093"/>
                        <a:ext cx="1187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0180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 Box 4"/>
          <p:cNvSpPr txBox="1">
            <a:spLocks noChangeArrowheads="1"/>
          </p:cNvSpPr>
          <p:nvPr/>
        </p:nvSpPr>
        <p:spPr bwMode="invGray">
          <a:xfrm>
            <a:off x="467544" y="908720"/>
            <a:ext cx="7764816" cy="5355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eaLnBrk="1" hangingPunct="1">
              <a:lnSpc>
                <a:spcPct val="120000"/>
              </a:lnSpc>
            </a:pPr>
            <a:r>
              <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光源宽度对干涉条纹反衬度的影响</a:t>
            </a:r>
            <a:endParaRPr lang="en-US" altLang="zh-CN" sz="2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1" name="Text Box 4"/>
          <p:cNvSpPr txBox="1">
            <a:spLocks noChangeAspect="1" noChangeArrowheads="1"/>
          </p:cNvSpPr>
          <p:nvPr/>
        </p:nvSpPr>
        <p:spPr bwMode="auto">
          <a:xfrm>
            <a:off x="1557712" y="5237800"/>
            <a:ext cx="5351469" cy="5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zh-CN" altLang="en-US" sz="2000" dirty="0">
                <a:latin typeface="微软雅黑" panose="020B0503020204020204" pitchFamily="34" charset="-122"/>
                <a:ea typeface="微软雅黑" panose="020B0503020204020204" pitchFamily="34" charset="-122"/>
              </a:rPr>
              <a:t>给定双孔间距情况下，杨氏干涉条纹反衬度随光源宽度的变化（仿真实验结果）</a:t>
            </a:r>
          </a:p>
        </p:txBody>
      </p:sp>
      <p:grpSp>
        <p:nvGrpSpPr>
          <p:cNvPr id="452" name="Group 5"/>
          <p:cNvGrpSpPr>
            <a:grpSpLocks noChangeAspect="1"/>
          </p:cNvGrpSpPr>
          <p:nvPr/>
        </p:nvGrpSpPr>
        <p:grpSpPr bwMode="auto">
          <a:xfrm>
            <a:off x="338138" y="1628800"/>
            <a:ext cx="8442325" cy="3722688"/>
            <a:chOff x="593" y="1064"/>
            <a:chExt cx="4919" cy="2169"/>
          </a:xfrm>
        </p:grpSpPr>
        <p:grpSp>
          <p:nvGrpSpPr>
            <p:cNvPr id="453" name="Group 6"/>
            <p:cNvGrpSpPr>
              <a:grpSpLocks noChangeAspect="1"/>
            </p:cNvGrpSpPr>
            <p:nvPr/>
          </p:nvGrpSpPr>
          <p:grpSpPr bwMode="auto">
            <a:xfrm>
              <a:off x="593" y="1064"/>
              <a:ext cx="1368" cy="2123"/>
              <a:chOff x="1052" y="2080"/>
              <a:chExt cx="1005" cy="1559"/>
            </a:xfrm>
          </p:grpSpPr>
          <p:sp>
            <p:nvSpPr>
              <p:cNvPr id="468" name="Text Box 7"/>
              <p:cNvSpPr txBox="1">
                <a:spLocks noChangeAspect="1" noChangeArrowheads="1"/>
              </p:cNvSpPr>
              <p:nvPr/>
            </p:nvSpPr>
            <p:spPr bwMode="auto">
              <a:xfrm>
                <a:off x="1180" y="3420"/>
                <a:ext cx="87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b="1" dirty="0">
                    <a:latin typeface="Times New Roman" pitchFamily="18" charset="0"/>
                  </a:rPr>
                  <a:t>(a) </a:t>
                </a:r>
                <a:r>
                  <a:rPr lang="en-US" altLang="zh-CN" sz="1400" b="1" i="1" dirty="0">
                    <a:latin typeface="Times New Roman" pitchFamily="18" charset="0"/>
                  </a:rPr>
                  <a:t>d=</a:t>
                </a:r>
                <a:r>
                  <a:rPr lang="en-US" altLang="zh-CN" sz="1400" b="1" dirty="0">
                    <a:latin typeface="Times New Roman" pitchFamily="18" charset="0"/>
                  </a:rPr>
                  <a:t>0.8cm, </a:t>
                </a:r>
                <a:r>
                  <a:rPr lang="en-US" altLang="zh-CN" sz="1400" b="1" i="1" dirty="0">
                    <a:latin typeface="Symbol" pitchFamily="18" charset="2"/>
                  </a:rPr>
                  <a:t>g</a:t>
                </a:r>
                <a:r>
                  <a:rPr lang="en-US" altLang="zh-CN" sz="1400" b="1" i="1" dirty="0">
                    <a:latin typeface="宋体" pitchFamily="2" charset="-122"/>
                  </a:rPr>
                  <a:t>=</a:t>
                </a:r>
                <a:r>
                  <a:rPr lang="en-US" altLang="zh-CN" sz="1400" b="1" dirty="0">
                    <a:latin typeface="宋体" pitchFamily="2" charset="-122"/>
                  </a:rPr>
                  <a:t>1.000</a:t>
                </a:r>
                <a:endParaRPr lang="en-US" altLang="zh-CN" sz="1400" b="1" dirty="0">
                  <a:latin typeface="Times New Roman" pitchFamily="18" charset="0"/>
                </a:endParaRPr>
              </a:p>
            </p:txBody>
          </p:sp>
          <p:grpSp>
            <p:nvGrpSpPr>
              <p:cNvPr id="469" name="Group 8"/>
              <p:cNvGrpSpPr>
                <a:grpSpLocks noChangeAspect="1"/>
              </p:cNvGrpSpPr>
              <p:nvPr/>
            </p:nvGrpSpPr>
            <p:grpSpPr bwMode="auto">
              <a:xfrm>
                <a:off x="1052" y="2080"/>
                <a:ext cx="939" cy="1374"/>
                <a:chOff x="2046" y="8615"/>
                <a:chExt cx="1661" cy="2427"/>
              </a:xfrm>
            </p:grpSpPr>
            <p:pic>
              <p:nvPicPr>
                <p:cNvPr id="470" name="Picture 9" descr="tu"/>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 y="8615"/>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 y="9773"/>
                  <a:ext cx="1661"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54" name="Group 11"/>
            <p:cNvGrpSpPr>
              <a:grpSpLocks noChangeAspect="1"/>
            </p:cNvGrpSpPr>
            <p:nvPr/>
          </p:nvGrpSpPr>
          <p:grpSpPr bwMode="auto">
            <a:xfrm>
              <a:off x="1803" y="1064"/>
              <a:ext cx="1301" cy="2125"/>
              <a:chOff x="1914" y="2080"/>
              <a:chExt cx="955" cy="1561"/>
            </a:xfrm>
          </p:grpSpPr>
          <p:sp>
            <p:nvSpPr>
              <p:cNvPr id="464" name="Text Box 12"/>
              <p:cNvSpPr txBox="1">
                <a:spLocks noChangeAspect="1" noChangeArrowheads="1"/>
              </p:cNvSpPr>
              <p:nvPr/>
            </p:nvSpPr>
            <p:spPr bwMode="auto">
              <a:xfrm>
                <a:off x="2065" y="3413"/>
                <a:ext cx="80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b="1">
                    <a:latin typeface="Times New Roman" pitchFamily="18" charset="0"/>
                  </a:rPr>
                  <a:t>(b) </a:t>
                </a:r>
                <a:r>
                  <a:rPr lang="en-US" altLang="zh-CN" sz="1400" b="1" i="1">
                    <a:latin typeface="Times New Roman" pitchFamily="18" charset="0"/>
                  </a:rPr>
                  <a:t>d</a:t>
                </a:r>
                <a:r>
                  <a:rPr lang="en-US" altLang="zh-CN" sz="1400" b="1">
                    <a:latin typeface="Times New Roman" pitchFamily="18" charset="0"/>
                  </a:rPr>
                  <a:t>=0.8cm, </a:t>
                </a:r>
                <a:r>
                  <a:rPr lang="en-US" altLang="zh-CN" sz="1400" b="1" i="1">
                    <a:latin typeface="Symbol" pitchFamily="18" charset="2"/>
                  </a:rPr>
                  <a:t>g</a:t>
                </a:r>
                <a:r>
                  <a:rPr lang="en-US" altLang="zh-CN" sz="1400" b="1" i="1">
                    <a:latin typeface="宋体" pitchFamily="2" charset="-122"/>
                  </a:rPr>
                  <a:t>=</a:t>
                </a:r>
                <a:r>
                  <a:rPr lang="en-US" altLang="zh-CN" sz="1400" b="1">
                    <a:latin typeface="Times New Roman" pitchFamily="18" charset="0"/>
                  </a:rPr>
                  <a:t>0.634</a:t>
                </a:r>
              </a:p>
            </p:txBody>
          </p:sp>
          <p:grpSp>
            <p:nvGrpSpPr>
              <p:cNvPr id="465" name="Group 13"/>
              <p:cNvGrpSpPr>
                <a:grpSpLocks noChangeAspect="1"/>
              </p:cNvGrpSpPr>
              <p:nvPr/>
            </p:nvGrpSpPr>
            <p:grpSpPr bwMode="auto">
              <a:xfrm>
                <a:off x="1914" y="2080"/>
                <a:ext cx="933" cy="1365"/>
                <a:chOff x="3678" y="8627"/>
                <a:chExt cx="1649" cy="2409"/>
              </a:xfrm>
            </p:grpSpPr>
            <p:pic>
              <p:nvPicPr>
                <p:cNvPr id="466" name="Picture 14" descr="tu"/>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 y="8627"/>
                  <a:ext cx="1247"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 y="9779"/>
                  <a:ext cx="1649"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55" name="Group 16"/>
            <p:cNvGrpSpPr>
              <a:grpSpLocks noChangeAspect="1"/>
            </p:cNvGrpSpPr>
            <p:nvPr/>
          </p:nvGrpSpPr>
          <p:grpSpPr bwMode="auto">
            <a:xfrm>
              <a:off x="2982" y="1064"/>
              <a:ext cx="1460" cy="2139"/>
              <a:chOff x="2647" y="2266"/>
              <a:chExt cx="1072" cy="1571"/>
            </a:xfrm>
          </p:grpSpPr>
          <p:sp>
            <p:nvSpPr>
              <p:cNvPr id="460" name="Text Box 17"/>
              <p:cNvSpPr txBox="1">
                <a:spLocks noChangeAspect="1" noChangeArrowheads="1"/>
              </p:cNvSpPr>
              <p:nvPr/>
            </p:nvSpPr>
            <p:spPr bwMode="auto">
              <a:xfrm>
                <a:off x="2704" y="3582"/>
                <a:ext cx="101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b="1" dirty="0">
                    <a:latin typeface="Times New Roman" pitchFamily="18" charset="0"/>
                  </a:rPr>
                  <a:t>(c) </a:t>
                </a:r>
                <a:r>
                  <a:rPr lang="en-US" altLang="zh-CN" sz="1400" b="1" i="1" dirty="0">
                    <a:latin typeface="Times New Roman" pitchFamily="18" charset="0"/>
                  </a:rPr>
                  <a:t>d</a:t>
                </a:r>
                <a:r>
                  <a:rPr lang="en-US" altLang="zh-CN" sz="1400" b="1" dirty="0">
                    <a:latin typeface="Times New Roman" pitchFamily="18" charset="0"/>
                  </a:rPr>
                  <a:t>=0.8cm, </a:t>
                </a:r>
                <a:r>
                  <a:rPr lang="en-US" altLang="zh-CN" sz="1400" b="1" i="1" dirty="0">
                    <a:latin typeface="Symbol" pitchFamily="18" charset="2"/>
                  </a:rPr>
                  <a:t>g</a:t>
                </a:r>
                <a:r>
                  <a:rPr lang="en-US" altLang="zh-CN" sz="1400" b="1" i="1" dirty="0">
                    <a:latin typeface="宋体" pitchFamily="2" charset="-122"/>
                  </a:rPr>
                  <a:t>=</a:t>
                </a:r>
                <a:r>
                  <a:rPr lang="en-US" altLang="zh-CN" sz="1400" b="1" dirty="0">
                    <a:latin typeface="Times New Roman" pitchFamily="18" charset="0"/>
                  </a:rPr>
                  <a:t>3.898×10</a:t>
                </a:r>
                <a:r>
                  <a:rPr lang="en-US" altLang="zh-CN" sz="1400" b="1" baseline="30000" dirty="0">
                    <a:latin typeface="Times New Roman" pitchFamily="18" charset="0"/>
                  </a:rPr>
                  <a:t>-17</a:t>
                </a:r>
                <a:endParaRPr lang="en-US" altLang="zh-CN" sz="1400" b="1" dirty="0">
                  <a:latin typeface="Times New Roman" pitchFamily="18" charset="0"/>
                </a:endParaRPr>
              </a:p>
            </p:txBody>
          </p:sp>
          <p:grpSp>
            <p:nvGrpSpPr>
              <p:cNvPr id="461" name="Group 18"/>
              <p:cNvGrpSpPr>
                <a:grpSpLocks noChangeAspect="1"/>
              </p:cNvGrpSpPr>
              <p:nvPr/>
            </p:nvGrpSpPr>
            <p:grpSpPr bwMode="auto">
              <a:xfrm>
                <a:off x="2647" y="2266"/>
                <a:ext cx="933" cy="1369"/>
                <a:chOff x="5349" y="8621"/>
                <a:chExt cx="1649" cy="2415"/>
              </a:xfrm>
            </p:grpSpPr>
            <p:pic>
              <p:nvPicPr>
                <p:cNvPr id="462" name="Picture 19" descr="t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 y="8621"/>
                  <a:ext cx="1247"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9" y="9779"/>
                  <a:ext cx="1649"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56" name="Group 21"/>
            <p:cNvGrpSpPr>
              <a:grpSpLocks noChangeAspect="1"/>
            </p:cNvGrpSpPr>
            <p:nvPr/>
          </p:nvGrpSpPr>
          <p:grpSpPr bwMode="auto">
            <a:xfrm>
              <a:off x="4161" y="1064"/>
              <a:ext cx="1351" cy="2169"/>
              <a:chOff x="3763" y="2238"/>
              <a:chExt cx="992" cy="1593"/>
            </a:xfrm>
          </p:grpSpPr>
          <p:sp>
            <p:nvSpPr>
              <p:cNvPr id="457" name="Text Box 22"/>
              <p:cNvSpPr txBox="1">
                <a:spLocks noChangeAspect="1" noChangeArrowheads="1"/>
              </p:cNvSpPr>
              <p:nvPr/>
            </p:nvSpPr>
            <p:spPr bwMode="auto">
              <a:xfrm>
                <a:off x="3897" y="3558"/>
                <a:ext cx="85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en-US" altLang="zh-CN" sz="1400" b="1" dirty="0">
                    <a:latin typeface="Times New Roman" pitchFamily="18" charset="0"/>
                  </a:rPr>
                  <a:t>(d) </a:t>
                </a:r>
                <a:r>
                  <a:rPr lang="en-US" altLang="zh-CN" sz="1400" b="1" i="1" dirty="0">
                    <a:latin typeface="Times New Roman" pitchFamily="18" charset="0"/>
                  </a:rPr>
                  <a:t>d</a:t>
                </a:r>
                <a:r>
                  <a:rPr lang="en-US" altLang="zh-CN" sz="1400" b="1" dirty="0">
                    <a:latin typeface="Times New Roman" pitchFamily="18" charset="0"/>
                  </a:rPr>
                  <a:t>=0.8cm, </a:t>
                </a:r>
                <a:r>
                  <a:rPr lang="en-US" altLang="zh-CN" sz="1400" b="1" i="1" dirty="0">
                    <a:latin typeface="Symbol" pitchFamily="18" charset="2"/>
                  </a:rPr>
                  <a:t>g</a:t>
                </a:r>
                <a:r>
                  <a:rPr lang="en-US" altLang="zh-CN" sz="1400" b="1" i="1" dirty="0">
                    <a:latin typeface="宋体" pitchFamily="2" charset="-122"/>
                  </a:rPr>
                  <a:t>=</a:t>
                </a:r>
                <a:r>
                  <a:rPr lang="en-US" altLang="zh-CN" sz="1400" b="1" dirty="0">
                    <a:latin typeface="Times New Roman" pitchFamily="18" charset="0"/>
                  </a:rPr>
                  <a:t>0.212</a:t>
                </a:r>
              </a:p>
            </p:txBody>
          </p:sp>
          <p:pic>
            <p:nvPicPr>
              <p:cNvPr id="458" name="Picture 23" descr="t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7" y="2238"/>
                <a:ext cx="707"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63" y="2894"/>
                <a:ext cx="93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881121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a:spLocks noChangeArrowheads="1"/>
          </p:cNvSpPr>
          <p:nvPr/>
        </p:nvSpPr>
        <p:spPr bwMode="auto">
          <a:xfrm>
            <a:off x="323528" y="836712"/>
            <a:ext cx="8058423" cy="3254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光源</a:t>
            </a: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的空间相干性</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：使干涉条纹第一次消失的场光源的最大宽度。</a:t>
            </a:r>
          </a:p>
        </p:txBody>
      </p:sp>
      <p:sp>
        <p:nvSpPr>
          <p:cNvPr id="58" name="Rectangle 2"/>
          <p:cNvSpPr>
            <a:spLocks noChangeArrowheads="1"/>
          </p:cNvSpPr>
          <p:nvPr/>
        </p:nvSpPr>
        <p:spPr bwMode="auto">
          <a:xfrm>
            <a:off x="324136" y="1294822"/>
            <a:ext cx="8208608" cy="62201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光场</a:t>
            </a: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的空间相干性</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：给定宽度为</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baseline="-25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的面光源，在波前上能够干涉的次波源</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aseline="-25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aseline="-25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的最大范围</a:t>
            </a:r>
            <a:r>
              <a:rPr lang="en-US" altLang="zh-CN"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i="1" baseline="-250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max</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横向相干长度，</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也常记做</a:t>
            </a:r>
            <a:r>
              <a:rPr lang="en-US" altLang="zh-CN"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baseline="-250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t</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p>
        </p:txBody>
      </p:sp>
      <p:graphicFrame>
        <p:nvGraphicFramePr>
          <p:cNvPr id="59" name="对象 58"/>
          <p:cNvGraphicFramePr>
            <a:graphicFrameLocks noChangeAspect="1"/>
          </p:cNvGraphicFramePr>
          <p:nvPr>
            <p:extLst>
              <p:ext uri="{D42A27DB-BD31-4B8C-83A1-F6EECF244321}">
                <p14:modId xmlns:p14="http://schemas.microsoft.com/office/powerpoint/2010/main" val="2684049798"/>
              </p:ext>
            </p:extLst>
          </p:nvPr>
        </p:nvGraphicFramePr>
        <p:xfrm>
          <a:off x="3223558" y="1941391"/>
          <a:ext cx="1220399" cy="782898"/>
        </p:xfrm>
        <a:graphic>
          <a:graphicData uri="http://schemas.openxmlformats.org/presentationml/2006/ole">
            <mc:AlternateContent xmlns:mc="http://schemas.openxmlformats.org/markup-compatibility/2006">
              <mc:Choice xmlns:v="urn:schemas-microsoft-com:vml" Requires="v">
                <p:oleObj spid="_x0000_s263189" name="Equation" r:id="rId3" imgW="672840" imgH="431640" progId="Equation.DSMT4">
                  <p:embed/>
                </p:oleObj>
              </mc:Choice>
              <mc:Fallback>
                <p:oleObj name="Equation" r:id="rId3" imgW="672840" imgH="431640" progId="Equation.DSMT4">
                  <p:embed/>
                  <p:pic>
                    <p:nvPicPr>
                      <p:cNvPr id="0" name=""/>
                      <p:cNvPicPr/>
                      <p:nvPr/>
                    </p:nvPicPr>
                    <p:blipFill>
                      <a:blip r:embed="rId4"/>
                      <a:stretch>
                        <a:fillRect/>
                      </a:stretch>
                    </p:blipFill>
                    <p:spPr>
                      <a:xfrm>
                        <a:off x="3223558" y="1941391"/>
                        <a:ext cx="1220399" cy="782898"/>
                      </a:xfrm>
                      <a:prstGeom prst="rect">
                        <a:avLst/>
                      </a:prstGeom>
                    </p:spPr>
                  </p:pic>
                </p:oleObj>
              </mc:Fallback>
            </mc:AlternateContent>
          </a:graphicData>
        </a:graphic>
      </p:graphicFrame>
      <p:sp>
        <p:nvSpPr>
          <p:cNvPr id="60" name="Rectangle 2"/>
          <p:cNvSpPr>
            <a:spLocks noChangeArrowheads="1"/>
          </p:cNvSpPr>
          <p:nvPr/>
        </p:nvSpPr>
        <p:spPr bwMode="auto">
          <a:xfrm>
            <a:off x="355170" y="2276872"/>
            <a:ext cx="8058423" cy="62201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endPar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Rectangle 2"/>
          <p:cNvSpPr>
            <a:spLocks noChangeArrowheads="1"/>
          </p:cNvSpPr>
          <p:nvPr/>
        </p:nvSpPr>
        <p:spPr bwMode="auto">
          <a:xfrm>
            <a:off x="1073001" y="2784173"/>
            <a:ext cx="8058423" cy="43204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&lt;</a:t>
            </a:r>
            <a:r>
              <a:rPr lang="en-US" altLang="zh-CN"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i="1" baseline="-250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max</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，两个次级波源相干；</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d&gt;</a:t>
            </a:r>
            <a:r>
              <a:rPr lang="en-US" altLang="zh-CN" i="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i="1" baseline="-250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max</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，两个次级波源不相干。</a:t>
            </a:r>
          </a:p>
        </p:txBody>
      </p:sp>
      <p:sp>
        <p:nvSpPr>
          <p:cNvPr id="62" name="Rectangle 2"/>
          <p:cNvSpPr>
            <a:spLocks noChangeArrowheads="1"/>
          </p:cNvSpPr>
          <p:nvPr/>
        </p:nvSpPr>
        <p:spPr bwMode="auto">
          <a:xfrm>
            <a:off x="323527" y="3390392"/>
            <a:ext cx="5688633" cy="75868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lnSpc>
                <a:spcPct val="120000"/>
              </a:lnSpc>
              <a:spcBef>
                <a:spcPts val="0"/>
              </a:spcBef>
              <a:spcAft>
                <a:spcPts val="0"/>
              </a:spcAft>
            </a:pP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相干面积</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solidFill>
                  <a:prstClr val="black"/>
                </a:solidFill>
                <a:latin typeface="微软雅黑" panose="020B0503020204020204" pitchFamily="34" charset="-122"/>
                <a:ea typeface="微软雅黑" panose="020B0503020204020204" pitchFamily="34" charset="-122"/>
              </a:rPr>
              <a:t>给定波前上具有相干性的两个间距最大的次级波源所处（矩形或圆形）区域的面积： </a:t>
            </a:r>
            <a:endParaRPr lang="zh-CN" altLang="en-US"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63" name="对象 62"/>
          <p:cNvGraphicFramePr>
            <a:graphicFrameLocks noChangeAspect="1"/>
          </p:cNvGraphicFramePr>
          <p:nvPr>
            <p:extLst>
              <p:ext uri="{D42A27DB-BD31-4B8C-83A1-F6EECF244321}">
                <p14:modId xmlns:p14="http://schemas.microsoft.com/office/powerpoint/2010/main" val="1400130205"/>
              </p:ext>
            </p:extLst>
          </p:nvPr>
        </p:nvGraphicFramePr>
        <p:xfrm>
          <a:off x="2267744" y="4286111"/>
          <a:ext cx="3024336" cy="916466"/>
        </p:xfrm>
        <a:graphic>
          <a:graphicData uri="http://schemas.openxmlformats.org/presentationml/2006/ole">
            <mc:AlternateContent xmlns:mc="http://schemas.openxmlformats.org/markup-compatibility/2006">
              <mc:Choice xmlns:v="urn:schemas-microsoft-com:vml" Requires="v">
                <p:oleObj spid="_x0000_s263190" name="Equation" r:id="rId5" imgW="1676160" imgH="507960" progId="Equation.DSMT4">
                  <p:embed/>
                </p:oleObj>
              </mc:Choice>
              <mc:Fallback>
                <p:oleObj name="Equation" r:id="rId5" imgW="1676160" imgH="507960" progId="Equation.DSMT4">
                  <p:embed/>
                  <p:pic>
                    <p:nvPicPr>
                      <p:cNvPr id="0" name=""/>
                      <p:cNvPicPr/>
                      <p:nvPr/>
                    </p:nvPicPr>
                    <p:blipFill>
                      <a:blip r:embed="rId6"/>
                      <a:stretch>
                        <a:fillRect/>
                      </a:stretch>
                    </p:blipFill>
                    <p:spPr>
                      <a:xfrm>
                        <a:off x="2267744" y="4286111"/>
                        <a:ext cx="3024336" cy="916466"/>
                      </a:xfrm>
                      <a:prstGeom prst="rect">
                        <a:avLst/>
                      </a:prstGeom>
                    </p:spPr>
                  </p:pic>
                </p:oleObj>
              </mc:Fallback>
            </mc:AlternateContent>
          </a:graphicData>
        </a:graphic>
      </p:graphicFrame>
      <p:sp>
        <p:nvSpPr>
          <p:cNvPr id="64" name="Rectangle 2"/>
          <p:cNvSpPr>
            <a:spLocks noChangeArrowheads="1"/>
          </p:cNvSpPr>
          <p:nvPr/>
        </p:nvSpPr>
        <p:spPr bwMode="auto">
          <a:xfrm>
            <a:off x="355170" y="5301208"/>
            <a:ext cx="8177574" cy="75868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just" fontAlgn="auto">
              <a:lnSpc>
                <a:spcPct val="130000"/>
              </a:lnSpc>
              <a:spcBef>
                <a:spcPts val="0"/>
              </a:spcBef>
              <a:spcAft>
                <a:spcPts val="0"/>
              </a:spcAft>
            </a:pP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光场的相干面积与光源对</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aseline="-25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aseline="-25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所张的立体角</a:t>
            </a:r>
            <a:r>
              <a:rPr lang="el-GR" altLang="zh-CN"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φ</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b="1" baseline="-30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的平方成反比。光源面积越小，距离给定波前越远，则相干面积越大，空间相干性越好。 </a:t>
            </a:r>
          </a:p>
        </p:txBody>
      </p:sp>
      <p:cxnSp>
        <p:nvCxnSpPr>
          <p:cNvPr id="65" name="直接连接符 64"/>
          <p:cNvCxnSpPr>
            <a:stCxn id="77" idx="0"/>
          </p:cNvCxnSpPr>
          <p:nvPr/>
        </p:nvCxnSpPr>
        <p:spPr>
          <a:xfrm flipV="1">
            <a:off x="6862418" y="3585373"/>
            <a:ext cx="807497" cy="302426"/>
          </a:xfrm>
          <a:prstGeom prst="line">
            <a:avLst/>
          </a:prstGeom>
          <a:noFill/>
          <a:ln w="9525" cap="flat" cmpd="sng" algn="ctr">
            <a:solidFill>
              <a:srgbClr val="FF0000"/>
            </a:solidFill>
            <a:prstDash val="solid"/>
          </a:ln>
          <a:effectLst/>
        </p:spPr>
      </p:cxnSp>
      <p:cxnSp>
        <p:nvCxnSpPr>
          <p:cNvPr id="66" name="直接连接符 65"/>
          <p:cNvCxnSpPr/>
          <p:nvPr/>
        </p:nvCxnSpPr>
        <p:spPr>
          <a:xfrm flipV="1">
            <a:off x="6920133" y="3585373"/>
            <a:ext cx="749782" cy="536852"/>
          </a:xfrm>
          <a:prstGeom prst="line">
            <a:avLst/>
          </a:prstGeom>
          <a:noFill/>
          <a:ln w="9525" cap="flat" cmpd="sng" algn="ctr">
            <a:solidFill>
              <a:srgbClr val="FF0000"/>
            </a:solidFill>
            <a:prstDash val="solid"/>
          </a:ln>
          <a:effectLst/>
        </p:spPr>
      </p:cxnSp>
      <p:cxnSp>
        <p:nvCxnSpPr>
          <p:cNvPr id="67" name="直接连接符 66"/>
          <p:cNvCxnSpPr/>
          <p:nvPr/>
        </p:nvCxnSpPr>
        <p:spPr>
          <a:xfrm>
            <a:off x="6866178" y="3867287"/>
            <a:ext cx="798597" cy="577155"/>
          </a:xfrm>
          <a:prstGeom prst="line">
            <a:avLst/>
          </a:prstGeom>
          <a:noFill/>
          <a:ln w="9525" cap="flat" cmpd="sng" algn="ctr">
            <a:solidFill>
              <a:srgbClr val="0066FF"/>
            </a:solidFill>
            <a:prstDash val="solid"/>
          </a:ln>
          <a:effectLst/>
        </p:spPr>
      </p:cxnSp>
      <p:cxnSp>
        <p:nvCxnSpPr>
          <p:cNvPr id="68" name="直接连接符 67"/>
          <p:cNvCxnSpPr>
            <a:stCxn id="77" idx="4"/>
          </p:cNvCxnSpPr>
          <p:nvPr/>
        </p:nvCxnSpPr>
        <p:spPr>
          <a:xfrm>
            <a:off x="6862418" y="4118660"/>
            <a:ext cx="802357" cy="343592"/>
          </a:xfrm>
          <a:prstGeom prst="line">
            <a:avLst/>
          </a:prstGeom>
          <a:noFill/>
          <a:ln w="9525" cap="flat" cmpd="sng" algn="ctr">
            <a:solidFill>
              <a:srgbClr val="0066FF"/>
            </a:solidFill>
            <a:prstDash val="solid"/>
          </a:ln>
          <a:effectLst/>
        </p:spPr>
      </p:cxnSp>
      <p:sp>
        <p:nvSpPr>
          <p:cNvPr id="69" name="弧形 68"/>
          <p:cNvSpPr/>
          <p:nvPr/>
        </p:nvSpPr>
        <p:spPr>
          <a:xfrm rot="8839973">
            <a:off x="7188889" y="3743866"/>
            <a:ext cx="72008" cy="153668"/>
          </a:xfrm>
          <a:prstGeom prst="arc">
            <a:avLst>
              <a:gd name="adj1" fmla="val 16638673"/>
              <a:gd name="adj2" fmla="val 4605816"/>
            </a:avLst>
          </a:prstGeom>
          <a:noFill/>
          <a:ln w="9525"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弧形 69"/>
          <p:cNvSpPr/>
          <p:nvPr/>
        </p:nvSpPr>
        <p:spPr>
          <a:xfrm rot="11888625">
            <a:off x="7252308" y="4178476"/>
            <a:ext cx="72008" cy="142055"/>
          </a:xfrm>
          <a:prstGeom prst="arc">
            <a:avLst>
              <a:gd name="adj1" fmla="val 18061521"/>
              <a:gd name="adj2" fmla="val 4605816"/>
            </a:avLst>
          </a:prstGeom>
          <a:noFill/>
          <a:ln w="9525" cap="flat" cmpd="sng" algn="ctr">
            <a:solidFill>
              <a:srgbClr val="4F81BD">
                <a:shade val="95000"/>
                <a:satMod val="10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71" name="直接箭头连接符 70"/>
          <p:cNvCxnSpPr/>
          <p:nvPr/>
        </p:nvCxnSpPr>
        <p:spPr>
          <a:xfrm>
            <a:off x="6871231" y="4019831"/>
            <a:ext cx="2017708"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72" name="直接连接符 71"/>
          <p:cNvCxnSpPr/>
          <p:nvPr/>
        </p:nvCxnSpPr>
        <p:spPr>
          <a:xfrm flipV="1">
            <a:off x="7664775" y="3577409"/>
            <a:ext cx="847800" cy="156"/>
          </a:xfrm>
          <a:prstGeom prst="line">
            <a:avLst/>
          </a:prstGeom>
          <a:noFill/>
          <a:ln w="9525" cap="flat" cmpd="sng" algn="ctr">
            <a:solidFill>
              <a:sysClr val="windowText" lastClr="000000"/>
            </a:solidFill>
            <a:prstDash val="solid"/>
          </a:ln>
          <a:effectLst/>
        </p:spPr>
      </p:cxnSp>
      <p:cxnSp>
        <p:nvCxnSpPr>
          <p:cNvPr id="73" name="直接连接符 72"/>
          <p:cNvCxnSpPr/>
          <p:nvPr/>
        </p:nvCxnSpPr>
        <p:spPr>
          <a:xfrm>
            <a:off x="7684076" y="4469615"/>
            <a:ext cx="760386" cy="0"/>
          </a:xfrm>
          <a:prstGeom prst="line">
            <a:avLst/>
          </a:prstGeom>
          <a:noFill/>
          <a:ln w="9525" cap="flat" cmpd="sng" algn="ctr">
            <a:solidFill>
              <a:sysClr val="windowText" lastClr="000000"/>
            </a:solidFill>
            <a:prstDash val="solid"/>
          </a:ln>
          <a:effectLst/>
        </p:spPr>
      </p:cxnSp>
      <p:graphicFrame>
        <p:nvGraphicFramePr>
          <p:cNvPr id="74" name="对象 73"/>
          <p:cNvGraphicFramePr>
            <a:graphicFrameLocks noChangeAspect="1"/>
          </p:cNvGraphicFramePr>
          <p:nvPr>
            <p:extLst>
              <p:ext uri="{D42A27DB-BD31-4B8C-83A1-F6EECF244321}">
                <p14:modId xmlns:p14="http://schemas.microsoft.com/office/powerpoint/2010/main" val="339138079"/>
              </p:ext>
            </p:extLst>
          </p:nvPr>
        </p:nvGraphicFramePr>
        <p:xfrm>
          <a:off x="7665683" y="3207366"/>
          <a:ext cx="387043" cy="366051"/>
        </p:xfrm>
        <a:graphic>
          <a:graphicData uri="http://schemas.openxmlformats.org/presentationml/2006/ole">
            <mc:AlternateContent xmlns:mc="http://schemas.openxmlformats.org/markup-compatibility/2006">
              <mc:Choice xmlns:v="urn:schemas-microsoft-com:vml" Requires="v">
                <p:oleObj spid="_x0000_s263191" name="Equation" r:id="rId7" imgW="164880" imgH="228600" progId="Equation.DSMT4">
                  <p:embed/>
                </p:oleObj>
              </mc:Choice>
              <mc:Fallback>
                <p:oleObj name="Equation" r:id="rId7" imgW="164880" imgH="228600" progId="Equation.DSMT4">
                  <p:embed/>
                  <p:pic>
                    <p:nvPicPr>
                      <p:cNvPr id="0" name=""/>
                      <p:cNvPicPr>
                        <a:picLocks noChangeAspect="1" noChangeArrowheads="1"/>
                      </p:cNvPicPr>
                      <p:nvPr/>
                    </p:nvPicPr>
                    <p:blipFill>
                      <a:blip r:embed="rId8"/>
                      <a:srcRect/>
                      <a:stretch>
                        <a:fillRect/>
                      </a:stretch>
                    </p:blipFill>
                    <p:spPr bwMode="auto">
                      <a:xfrm>
                        <a:off x="7665683" y="3207366"/>
                        <a:ext cx="387043" cy="366051"/>
                      </a:xfrm>
                      <a:prstGeom prst="rect">
                        <a:avLst/>
                      </a:prstGeom>
                      <a:noFill/>
                      <a:ln>
                        <a:noFill/>
                      </a:ln>
                    </p:spPr>
                  </p:pic>
                </p:oleObj>
              </mc:Fallback>
            </mc:AlternateContent>
          </a:graphicData>
        </a:graphic>
      </p:graphicFrame>
      <p:cxnSp>
        <p:nvCxnSpPr>
          <p:cNvPr id="75" name="直接连接符 74"/>
          <p:cNvCxnSpPr/>
          <p:nvPr/>
        </p:nvCxnSpPr>
        <p:spPr>
          <a:xfrm>
            <a:off x="8264283" y="3576777"/>
            <a:ext cx="0" cy="885475"/>
          </a:xfrm>
          <a:prstGeom prst="line">
            <a:avLst/>
          </a:prstGeom>
          <a:noFill/>
          <a:ln w="9525" cap="flat" cmpd="sng" algn="ctr">
            <a:solidFill>
              <a:sysClr val="windowText" lastClr="000000"/>
            </a:solidFill>
            <a:prstDash val="solid"/>
            <a:headEnd type="triangle" w="med" len="med"/>
            <a:tailEnd type="triangle" w="med" len="med"/>
          </a:ln>
          <a:effectLst/>
        </p:spPr>
      </p:cxnSp>
      <p:graphicFrame>
        <p:nvGraphicFramePr>
          <p:cNvPr id="76" name="对象 75"/>
          <p:cNvGraphicFramePr>
            <a:graphicFrameLocks noChangeAspect="1"/>
          </p:cNvGraphicFramePr>
          <p:nvPr>
            <p:extLst>
              <p:ext uri="{D42A27DB-BD31-4B8C-83A1-F6EECF244321}">
                <p14:modId xmlns:p14="http://schemas.microsoft.com/office/powerpoint/2010/main" val="1844183685"/>
              </p:ext>
            </p:extLst>
          </p:nvPr>
        </p:nvGraphicFramePr>
        <p:xfrm>
          <a:off x="8257763" y="3645609"/>
          <a:ext cx="395287" cy="344488"/>
        </p:xfrm>
        <a:graphic>
          <a:graphicData uri="http://schemas.openxmlformats.org/presentationml/2006/ole">
            <mc:AlternateContent xmlns:mc="http://schemas.openxmlformats.org/markup-compatibility/2006">
              <mc:Choice xmlns:v="urn:schemas-microsoft-com:vml" Requires="v">
                <p:oleObj spid="_x0000_s263192" name="Equation" r:id="rId9" imgW="139680" imgH="177480" progId="Equation.DSMT4">
                  <p:embed/>
                </p:oleObj>
              </mc:Choice>
              <mc:Fallback>
                <p:oleObj name="Equation" r:id="rId9" imgW="139680" imgH="177480" progId="Equation.DSMT4">
                  <p:embed/>
                  <p:pic>
                    <p:nvPicPr>
                      <p:cNvPr id="0" name=""/>
                      <p:cNvPicPr>
                        <a:picLocks noChangeAspect="1" noChangeArrowheads="1"/>
                      </p:cNvPicPr>
                      <p:nvPr/>
                    </p:nvPicPr>
                    <p:blipFill>
                      <a:blip r:embed="rId10"/>
                      <a:srcRect/>
                      <a:stretch>
                        <a:fillRect/>
                      </a:stretch>
                    </p:blipFill>
                    <p:spPr bwMode="auto">
                      <a:xfrm>
                        <a:off x="8257763" y="3645609"/>
                        <a:ext cx="3952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 name="椭圆 76"/>
          <p:cNvSpPr/>
          <p:nvPr/>
        </p:nvSpPr>
        <p:spPr>
          <a:xfrm>
            <a:off x="6804703" y="3887799"/>
            <a:ext cx="115430" cy="230861"/>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78" name="直接连接符 77"/>
          <p:cNvCxnSpPr/>
          <p:nvPr/>
        </p:nvCxnSpPr>
        <p:spPr>
          <a:xfrm>
            <a:off x="6367175" y="3884217"/>
            <a:ext cx="532023" cy="0"/>
          </a:xfrm>
          <a:prstGeom prst="line">
            <a:avLst/>
          </a:prstGeom>
          <a:noFill/>
          <a:ln w="9525" cap="flat" cmpd="sng" algn="ctr">
            <a:solidFill>
              <a:sysClr val="windowText" lastClr="000000"/>
            </a:solidFill>
            <a:prstDash val="dash"/>
          </a:ln>
          <a:effectLst/>
        </p:spPr>
      </p:cxnSp>
      <p:cxnSp>
        <p:nvCxnSpPr>
          <p:cNvPr id="79" name="直接连接符 78"/>
          <p:cNvCxnSpPr/>
          <p:nvPr/>
        </p:nvCxnSpPr>
        <p:spPr>
          <a:xfrm>
            <a:off x="6367175" y="4122225"/>
            <a:ext cx="532023" cy="0"/>
          </a:xfrm>
          <a:prstGeom prst="line">
            <a:avLst/>
          </a:prstGeom>
          <a:noFill/>
          <a:ln w="9525" cap="flat" cmpd="sng" algn="ctr">
            <a:solidFill>
              <a:sysClr val="windowText" lastClr="000000"/>
            </a:solidFill>
            <a:prstDash val="dash"/>
          </a:ln>
          <a:effectLst/>
        </p:spPr>
      </p:cxnSp>
      <p:cxnSp>
        <p:nvCxnSpPr>
          <p:cNvPr id="80" name="直接连接符 79"/>
          <p:cNvCxnSpPr/>
          <p:nvPr/>
        </p:nvCxnSpPr>
        <p:spPr>
          <a:xfrm flipH="1">
            <a:off x="6628906" y="3576621"/>
            <a:ext cx="4280" cy="307596"/>
          </a:xfrm>
          <a:prstGeom prst="line">
            <a:avLst/>
          </a:prstGeom>
          <a:noFill/>
          <a:ln w="9525" cap="flat" cmpd="sng" algn="ctr">
            <a:solidFill>
              <a:sysClr val="windowText" lastClr="000000"/>
            </a:solidFill>
            <a:prstDash val="solid"/>
            <a:headEnd type="none" w="med" len="med"/>
            <a:tailEnd type="triangle" w="med" len="med"/>
          </a:ln>
          <a:effectLst/>
        </p:spPr>
      </p:cxnSp>
      <p:cxnSp>
        <p:nvCxnSpPr>
          <p:cNvPr id="81" name="直接连接符 80"/>
          <p:cNvCxnSpPr/>
          <p:nvPr/>
        </p:nvCxnSpPr>
        <p:spPr>
          <a:xfrm flipV="1">
            <a:off x="6628906" y="4107830"/>
            <a:ext cx="0" cy="336612"/>
          </a:xfrm>
          <a:prstGeom prst="line">
            <a:avLst/>
          </a:prstGeom>
          <a:noFill/>
          <a:ln w="9525" cap="flat" cmpd="sng" algn="ctr">
            <a:solidFill>
              <a:sysClr val="windowText" lastClr="000000"/>
            </a:solidFill>
            <a:prstDash val="solid"/>
            <a:headEnd type="none" w="med" len="med"/>
            <a:tailEnd type="triangle" w="med" len="med"/>
          </a:ln>
          <a:effectLst/>
        </p:spPr>
      </p:cxnSp>
      <p:graphicFrame>
        <p:nvGraphicFramePr>
          <p:cNvPr id="82" name="对象 81"/>
          <p:cNvGraphicFramePr>
            <a:graphicFrameLocks noChangeAspect="1"/>
          </p:cNvGraphicFramePr>
          <p:nvPr>
            <p:extLst>
              <p:ext uri="{D42A27DB-BD31-4B8C-83A1-F6EECF244321}">
                <p14:modId xmlns:p14="http://schemas.microsoft.com/office/powerpoint/2010/main" val="741937451"/>
              </p:ext>
            </p:extLst>
          </p:nvPr>
        </p:nvGraphicFramePr>
        <p:xfrm>
          <a:off x="6277407" y="3409967"/>
          <a:ext cx="430213" cy="442912"/>
        </p:xfrm>
        <a:graphic>
          <a:graphicData uri="http://schemas.openxmlformats.org/presentationml/2006/ole">
            <mc:AlternateContent xmlns:mc="http://schemas.openxmlformats.org/markup-compatibility/2006">
              <mc:Choice xmlns:v="urn:schemas-microsoft-com:vml" Requires="v">
                <p:oleObj spid="_x0000_s263193" name="Equation" r:id="rId11" imgW="152280" imgH="228600" progId="Equation.DSMT4">
                  <p:embed/>
                </p:oleObj>
              </mc:Choice>
              <mc:Fallback>
                <p:oleObj name="Equation" r:id="rId11" imgW="152280" imgH="228600" progId="Equation.DSMT4">
                  <p:embed/>
                  <p:pic>
                    <p:nvPicPr>
                      <p:cNvPr id="0" name=""/>
                      <p:cNvPicPr>
                        <a:picLocks noChangeAspect="1" noChangeArrowheads="1"/>
                      </p:cNvPicPr>
                      <p:nvPr/>
                    </p:nvPicPr>
                    <p:blipFill>
                      <a:blip r:embed="rId12"/>
                      <a:srcRect/>
                      <a:stretch>
                        <a:fillRect/>
                      </a:stretch>
                    </p:blipFill>
                    <p:spPr bwMode="auto">
                      <a:xfrm>
                        <a:off x="6277407" y="3409967"/>
                        <a:ext cx="4302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3" name="直接连接符 82"/>
          <p:cNvCxnSpPr/>
          <p:nvPr/>
        </p:nvCxnSpPr>
        <p:spPr>
          <a:xfrm flipH="1">
            <a:off x="6858658" y="4019042"/>
            <a:ext cx="7520" cy="973914"/>
          </a:xfrm>
          <a:prstGeom prst="line">
            <a:avLst/>
          </a:prstGeom>
          <a:noFill/>
          <a:ln w="9525" cap="flat" cmpd="sng" algn="ctr">
            <a:solidFill>
              <a:sysClr val="windowText" lastClr="000000"/>
            </a:solidFill>
            <a:prstDash val="dash"/>
          </a:ln>
          <a:effectLst/>
        </p:spPr>
      </p:cxnSp>
      <p:cxnSp>
        <p:nvCxnSpPr>
          <p:cNvPr id="84" name="直接连接符 83"/>
          <p:cNvCxnSpPr/>
          <p:nvPr/>
        </p:nvCxnSpPr>
        <p:spPr>
          <a:xfrm>
            <a:off x="7669915" y="3501380"/>
            <a:ext cx="0" cy="1534103"/>
          </a:xfrm>
          <a:prstGeom prst="line">
            <a:avLst/>
          </a:prstGeom>
          <a:noFill/>
          <a:ln w="9525" cap="flat" cmpd="sng" algn="ctr">
            <a:solidFill>
              <a:sysClr val="windowText" lastClr="000000"/>
            </a:solidFill>
            <a:prstDash val="dash"/>
          </a:ln>
          <a:effectLst/>
        </p:spPr>
      </p:cxnSp>
      <p:cxnSp>
        <p:nvCxnSpPr>
          <p:cNvPr id="85" name="直接连接符 84"/>
          <p:cNvCxnSpPr/>
          <p:nvPr/>
        </p:nvCxnSpPr>
        <p:spPr>
          <a:xfrm>
            <a:off x="6871231" y="4897975"/>
            <a:ext cx="793544" cy="0"/>
          </a:xfrm>
          <a:prstGeom prst="line">
            <a:avLst/>
          </a:prstGeom>
          <a:noFill/>
          <a:ln w="9525" cap="flat" cmpd="sng" algn="ctr">
            <a:solidFill>
              <a:sysClr val="windowText" lastClr="000000"/>
            </a:solidFill>
            <a:prstDash val="solid"/>
            <a:headEnd type="triangle" w="med" len="med"/>
            <a:tailEnd type="triangle" w="med" len="med"/>
          </a:ln>
          <a:effectLst/>
        </p:spPr>
      </p:cxnSp>
      <p:graphicFrame>
        <p:nvGraphicFramePr>
          <p:cNvPr id="86" name="对象 85"/>
          <p:cNvGraphicFramePr>
            <a:graphicFrameLocks noChangeAspect="1"/>
          </p:cNvGraphicFramePr>
          <p:nvPr>
            <p:extLst>
              <p:ext uri="{D42A27DB-BD31-4B8C-83A1-F6EECF244321}">
                <p14:modId xmlns:p14="http://schemas.microsoft.com/office/powerpoint/2010/main" val="395295403"/>
              </p:ext>
            </p:extLst>
          </p:nvPr>
        </p:nvGraphicFramePr>
        <p:xfrm>
          <a:off x="6909541" y="4539630"/>
          <a:ext cx="357188" cy="244475"/>
        </p:xfrm>
        <a:graphic>
          <a:graphicData uri="http://schemas.openxmlformats.org/presentationml/2006/ole">
            <mc:AlternateContent xmlns:mc="http://schemas.openxmlformats.org/markup-compatibility/2006">
              <mc:Choice xmlns:v="urn:schemas-microsoft-com:vml" Requires="v">
                <p:oleObj spid="_x0000_s263194" name="Equation" r:id="rId13" imgW="152280" imgH="152280" progId="Equation.DSMT4">
                  <p:embed/>
                </p:oleObj>
              </mc:Choice>
              <mc:Fallback>
                <p:oleObj name="Equation" r:id="rId13" imgW="152280" imgH="152280" progId="Equation.DSMT4">
                  <p:embed/>
                  <p:pic>
                    <p:nvPicPr>
                      <p:cNvPr id="0" name=""/>
                      <p:cNvPicPr>
                        <a:picLocks noChangeAspect="1" noChangeArrowheads="1"/>
                      </p:cNvPicPr>
                      <p:nvPr/>
                    </p:nvPicPr>
                    <p:blipFill>
                      <a:blip r:embed="rId14"/>
                      <a:srcRect/>
                      <a:stretch>
                        <a:fillRect/>
                      </a:stretch>
                    </p:blipFill>
                    <p:spPr bwMode="auto">
                      <a:xfrm>
                        <a:off x="6909541" y="4539630"/>
                        <a:ext cx="35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对象 86"/>
          <p:cNvGraphicFramePr>
            <a:graphicFrameLocks noChangeAspect="1"/>
          </p:cNvGraphicFramePr>
          <p:nvPr>
            <p:extLst>
              <p:ext uri="{D42A27DB-BD31-4B8C-83A1-F6EECF244321}">
                <p14:modId xmlns:p14="http://schemas.microsoft.com/office/powerpoint/2010/main" val="3345547101"/>
              </p:ext>
            </p:extLst>
          </p:nvPr>
        </p:nvGraphicFramePr>
        <p:xfrm>
          <a:off x="7092280" y="4103331"/>
          <a:ext cx="139700" cy="165100"/>
        </p:xfrm>
        <a:graphic>
          <a:graphicData uri="http://schemas.openxmlformats.org/presentationml/2006/ole">
            <mc:AlternateContent xmlns:mc="http://schemas.openxmlformats.org/markup-compatibility/2006">
              <mc:Choice xmlns:v="urn:schemas-microsoft-com:vml" Requires="v">
                <p:oleObj spid="_x0000_s263195" name="Equation" r:id="rId15" imgW="139680" imgH="164880" progId="Equation.DSMT4">
                  <p:embed/>
                </p:oleObj>
              </mc:Choice>
              <mc:Fallback>
                <p:oleObj name="Equation" r:id="rId15" imgW="139680" imgH="164880" progId="Equation.DSMT4">
                  <p:embed/>
                  <p:pic>
                    <p:nvPicPr>
                      <p:cNvPr id="0" name=""/>
                      <p:cNvPicPr/>
                      <p:nvPr/>
                    </p:nvPicPr>
                    <p:blipFill>
                      <a:blip r:embed="rId16"/>
                      <a:stretch>
                        <a:fillRect/>
                      </a:stretch>
                    </p:blipFill>
                    <p:spPr>
                      <a:xfrm>
                        <a:off x="7092280" y="4103331"/>
                        <a:ext cx="139700" cy="165100"/>
                      </a:xfrm>
                      <a:prstGeom prst="rect">
                        <a:avLst/>
                      </a:prstGeom>
                    </p:spPr>
                  </p:pic>
                </p:oleObj>
              </mc:Fallback>
            </mc:AlternateContent>
          </a:graphicData>
        </a:graphic>
      </p:graphicFrame>
      <p:graphicFrame>
        <p:nvGraphicFramePr>
          <p:cNvPr id="88" name="对象 87"/>
          <p:cNvGraphicFramePr>
            <a:graphicFrameLocks noChangeAspect="1"/>
          </p:cNvGraphicFramePr>
          <p:nvPr>
            <p:extLst>
              <p:ext uri="{D42A27DB-BD31-4B8C-83A1-F6EECF244321}">
                <p14:modId xmlns:p14="http://schemas.microsoft.com/office/powerpoint/2010/main" val="2948363495"/>
              </p:ext>
            </p:extLst>
          </p:nvPr>
        </p:nvGraphicFramePr>
        <p:xfrm>
          <a:off x="7013412" y="3801667"/>
          <a:ext cx="139700" cy="165100"/>
        </p:xfrm>
        <a:graphic>
          <a:graphicData uri="http://schemas.openxmlformats.org/presentationml/2006/ole">
            <mc:AlternateContent xmlns:mc="http://schemas.openxmlformats.org/markup-compatibility/2006">
              <mc:Choice xmlns:v="urn:schemas-microsoft-com:vml" Requires="v">
                <p:oleObj spid="_x0000_s263196" name="Equation" r:id="rId17" imgW="139680" imgH="164880" progId="Equation.DSMT4">
                  <p:embed/>
                </p:oleObj>
              </mc:Choice>
              <mc:Fallback>
                <p:oleObj name="Equation" r:id="rId17" imgW="13968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3412" y="3801667"/>
                        <a:ext cx="1397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9" name="对象 88"/>
          <p:cNvGraphicFramePr>
            <a:graphicFrameLocks noChangeAspect="1"/>
          </p:cNvGraphicFramePr>
          <p:nvPr>
            <p:extLst>
              <p:ext uri="{D42A27DB-BD31-4B8C-83A1-F6EECF244321}">
                <p14:modId xmlns:p14="http://schemas.microsoft.com/office/powerpoint/2010/main" val="311206406"/>
              </p:ext>
            </p:extLst>
          </p:nvPr>
        </p:nvGraphicFramePr>
        <p:xfrm>
          <a:off x="7661275" y="4462463"/>
          <a:ext cx="417513" cy="366712"/>
        </p:xfrm>
        <a:graphic>
          <a:graphicData uri="http://schemas.openxmlformats.org/presentationml/2006/ole">
            <mc:AlternateContent xmlns:mc="http://schemas.openxmlformats.org/markup-compatibility/2006">
              <mc:Choice xmlns:v="urn:schemas-microsoft-com:vml" Requires="v">
                <p:oleObj spid="_x0000_s263197" name="Equation" r:id="rId19" imgW="177480" imgH="228600" progId="Equation.DSMT4">
                  <p:embed/>
                </p:oleObj>
              </mc:Choice>
              <mc:Fallback>
                <p:oleObj name="Equation" r:id="rId19" imgW="177480" imgH="228600" progId="Equation.DSMT4">
                  <p:embed/>
                  <p:pic>
                    <p:nvPicPr>
                      <p:cNvPr id="0" name=""/>
                      <p:cNvPicPr>
                        <a:picLocks noChangeAspect="1" noChangeArrowheads="1"/>
                      </p:cNvPicPr>
                      <p:nvPr/>
                    </p:nvPicPr>
                    <p:blipFill>
                      <a:blip r:embed="rId20"/>
                      <a:srcRect/>
                      <a:stretch>
                        <a:fillRect/>
                      </a:stretch>
                    </p:blipFill>
                    <p:spPr bwMode="auto">
                      <a:xfrm>
                        <a:off x="7661275" y="4462463"/>
                        <a:ext cx="417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2994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ChangeArrowheads="1"/>
          </p:cNvSpPr>
          <p:nvPr/>
        </p:nvSpPr>
        <p:spPr bwMode="auto">
          <a:xfrm>
            <a:off x="355170" y="1959670"/>
            <a:ext cx="8058423" cy="62201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endPar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Rectangle 2"/>
          <p:cNvSpPr>
            <a:spLocks noChangeArrowheads="1"/>
          </p:cNvSpPr>
          <p:nvPr/>
        </p:nvSpPr>
        <p:spPr bwMode="auto">
          <a:xfrm>
            <a:off x="323528" y="519509"/>
            <a:ext cx="5472608" cy="77804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相干孔径角</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：给定波前上具有相干性的两个间距最大的次级波源对光源中心的张角</a:t>
            </a:r>
          </a:p>
        </p:txBody>
      </p:sp>
      <p:graphicFrame>
        <p:nvGraphicFramePr>
          <p:cNvPr id="37" name="对象 36"/>
          <p:cNvGraphicFramePr>
            <a:graphicFrameLocks noChangeAspect="1"/>
          </p:cNvGraphicFramePr>
          <p:nvPr>
            <p:extLst>
              <p:ext uri="{D42A27DB-BD31-4B8C-83A1-F6EECF244321}">
                <p14:modId xmlns:p14="http://schemas.microsoft.com/office/powerpoint/2010/main" val="647931304"/>
              </p:ext>
            </p:extLst>
          </p:nvPr>
        </p:nvGraphicFramePr>
        <p:xfrm>
          <a:off x="2572269" y="1300192"/>
          <a:ext cx="2073354" cy="892815"/>
        </p:xfrm>
        <a:graphic>
          <a:graphicData uri="http://schemas.openxmlformats.org/presentationml/2006/ole">
            <mc:AlternateContent xmlns:mc="http://schemas.openxmlformats.org/markup-compatibility/2006">
              <mc:Choice xmlns:v="urn:schemas-microsoft-com:vml" Requires="v">
                <p:oleObj spid="_x0000_s264215" name="Equation" r:id="rId3" imgW="1002960" imgH="431640" progId="Equation.DSMT4">
                  <p:embed/>
                </p:oleObj>
              </mc:Choice>
              <mc:Fallback>
                <p:oleObj name="Equation" r:id="rId3" imgW="1002960" imgH="431640" progId="Equation.DSMT4">
                  <p:embed/>
                  <p:pic>
                    <p:nvPicPr>
                      <p:cNvPr id="0" name=""/>
                      <p:cNvPicPr/>
                      <p:nvPr/>
                    </p:nvPicPr>
                    <p:blipFill>
                      <a:blip r:embed="rId4"/>
                      <a:stretch>
                        <a:fillRect/>
                      </a:stretch>
                    </p:blipFill>
                    <p:spPr>
                      <a:xfrm>
                        <a:off x="2572269" y="1300192"/>
                        <a:ext cx="2073354" cy="892815"/>
                      </a:xfrm>
                      <a:prstGeom prst="rect">
                        <a:avLst/>
                      </a:prstGeom>
                    </p:spPr>
                  </p:pic>
                </p:oleObj>
              </mc:Fallback>
            </mc:AlternateContent>
          </a:graphicData>
        </a:graphic>
      </p:graphicFrame>
      <p:sp>
        <p:nvSpPr>
          <p:cNvPr id="38" name="矩形 37"/>
          <p:cNvSpPr/>
          <p:nvPr/>
        </p:nvSpPr>
        <p:spPr>
          <a:xfrm>
            <a:off x="320594" y="2283742"/>
            <a:ext cx="8544885" cy="1253485"/>
          </a:xfrm>
          <a:prstGeom prst="rect">
            <a:avLst/>
          </a:prstGeom>
        </p:spPr>
        <p:txBody>
          <a:bodyPr wrap="square">
            <a:spAutoFit/>
          </a:bodyPr>
          <a:lstStyle/>
          <a:p>
            <a:pPr algn="just" fontAlgn="auto">
              <a:lnSpc>
                <a:spcPct val="130000"/>
              </a:lnSpc>
              <a:spcBef>
                <a:spcPts val="0"/>
              </a:spcBef>
              <a:spcAft>
                <a:spcPts val="0"/>
              </a:spcAft>
            </a:pP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相干孔径角与给定波前到光源平面的距离</a:t>
            </a:r>
            <a:r>
              <a:rPr lang="en-US" altLang="zh-CN" i="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成</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反比</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，与次级波源极限间距成</a:t>
            </a:r>
            <a:r>
              <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正比</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。对于给定的相干孔径角，所考察的波前距离光源越远，则光源的横向相干范围越大。</a:t>
            </a:r>
          </a:p>
        </p:txBody>
      </p:sp>
      <p:sp>
        <p:nvSpPr>
          <p:cNvPr id="39" name="Rectangle 2"/>
          <p:cNvSpPr>
            <a:spLocks noChangeArrowheads="1"/>
          </p:cNvSpPr>
          <p:nvPr/>
        </p:nvSpPr>
        <p:spPr bwMode="auto">
          <a:xfrm>
            <a:off x="388637" y="3633996"/>
            <a:ext cx="4641982" cy="38902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空间相干性反比公式：</a:t>
            </a:r>
          </a:p>
        </p:txBody>
      </p:sp>
      <p:graphicFrame>
        <p:nvGraphicFramePr>
          <p:cNvPr id="40" name="对象 39"/>
          <p:cNvGraphicFramePr>
            <a:graphicFrameLocks noChangeAspect="1"/>
          </p:cNvGraphicFramePr>
          <p:nvPr>
            <p:extLst>
              <p:ext uri="{D42A27DB-BD31-4B8C-83A1-F6EECF244321}">
                <p14:modId xmlns:p14="http://schemas.microsoft.com/office/powerpoint/2010/main" val="292901118"/>
              </p:ext>
            </p:extLst>
          </p:nvPr>
        </p:nvGraphicFramePr>
        <p:xfrm>
          <a:off x="3190531" y="3557947"/>
          <a:ext cx="2274586" cy="465069"/>
        </p:xfrm>
        <a:graphic>
          <a:graphicData uri="http://schemas.openxmlformats.org/presentationml/2006/ole">
            <mc:AlternateContent xmlns:mc="http://schemas.openxmlformats.org/markup-compatibility/2006">
              <mc:Choice xmlns:v="urn:schemas-microsoft-com:vml" Requires="v">
                <p:oleObj spid="_x0000_s264216" name="Equation" r:id="rId5" imgW="1117440" imgH="228600" progId="Equation.DSMT4">
                  <p:embed/>
                </p:oleObj>
              </mc:Choice>
              <mc:Fallback>
                <p:oleObj name="Equation" r:id="rId5" imgW="1117440" imgH="228600" progId="Equation.DSMT4">
                  <p:embed/>
                  <p:pic>
                    <p:nvPicPr>
                      <p:cNvPr id="0" name=""/>
                      <p:cNvPicPr/>
                      <p:nvPr/>
                    </p:nvPicPr>
                    <p:blipFill>
                      <a:blip r:embed="rId6"/>
                      <a:stretch>
                        <a:fillRect/>
                      </a:stretch>
                    </p:blipFill>
                    <p:spPr>
                      <a:xfrm>
                        <a:off x="3190531" y="3557947"/>
                        <a:ext cx="2274586" cy="465069"/>
                      </a:xfrm>
                      <a:prstGeom prst="rect">
                        <a:avLst/>
                      </a:prstGeom>
                    </p:spPr>
                  </p:pic>
                </p:oleObj>
              </mc:Fallback>
            </mc:AlternateContent>
          </a:graphicData>
        </a:graphic>
      </p:graphicFrame>
      <p:sp>
        <p:nvSpPr>
          <p:cNvPr id="41" name="矩形 40"/>
          <p:cNvSpPr/>
          <p:nvPr/>
        </p:nvSpPr>
        <p:spPr>
          <a:xfrm>
            <a:off x="58691" y="3975442"/>
            <a:ext cx="5917434" cy="1692771"/>
          </a:xfrm>
          <a:prstGeom prst="rect">
            <a:avLst/>
          </a:prstGeom>
        </p:spPr>
        <p:txBody>
          <a:bodyPr wrap="square">
            <a:spAutoFit/>
          </a:bodyPr>
          <a:lstStyle/>
          <a:p>
            <a:pPr marL="342900" indent="-342900" algn="just" fontAlgn="auto">
              <a:lnSpc>
                <a:spcPct val="130000"/>
              </a:lnSpc>
              <a:spcBef>
                <a:spcPts val="0"/>
              </a:spcBef>
              <a:spcAft>
                <a:spcPts val="0"/>
              </a:spcAft>
              <a:buFont typeface="Arial" panose="020B0604020202020204" pitchFamily="34" charset="0"/>
              <a:buChar char="•"/>
            </a:pP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光源的横向宽度越小，则相干孔径角越大，因而光源的空间相干性越高。当双缝处于相干孔径之内时，可出现干涉，否则无干涉。 </a:t>
            </a:r>
          </a:p>
          <a:p>
            <a:pPr marL="342900" indent="-342900" algn="just" fontAlgn="auto">
              <a:lnSpc>
                <a:spcPct val="130000"/>
              </a:lnSpc>
              <a:spcBef>
                <a:spcPts val="0"/>
              </a:spcBef>
              <a:spcAft>
                <a:spcPts val="0"/>
              </a:spcAft>
              <a:buFont typeface="Arial" panose="020B0604020202020204" pitchFamily="34" charset="0"/>
              <a:buChar char="•"/>
            </a:pP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点光源具有最大的空间相干性。</a:t>
            </a:r>
          </a:p>
        </p:txBody>
      </p:sp>
      <p:grpSp>
        <p:nvGrpSpPr>
          <p:cNvPr id="42" name="组合 41"/>
          <p:cNvGrpSpPr/>
          <p:nvPr/>
        </p:nvGrpSpPr>
        <p:grpSpPr>
          <a:xfrm>
            <a:off x="6345899" y="4128980"/>
            <a:ext cx="2260033" cy="1408906"/>
            <a:chOff x="4923656" y="3754305"/>
            <a:chExt cx="6172200" cy="2590800"/>
          </a:xfrm>
        </p:grpSpPr>
        <p:sp>
          <p:nvSpPr>
            <p:cNvPr id="43" name="Oval 2"/>
            <p:cNvSpPr>
              <a:spLocks noChangeArrowheads="1"/>
            </p:cNvSpPr>
            <p:nvPr/>
          </p:nvSpPr>
          <p:spPr bwMode="auto">
            <a:xfrm>
              <a:off x="4923656" y="4516305"/>
              <a:ext cx="304800" cy="9144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4" name="Line 3"/>
            <p:cNvSpPr>
              <a:spLocks noChangeShapeType="1"/>
            </p:cNvSpPr>
            <p:nvPr/>
          </p:nvSpPr>
          <p:spPr bwMode="auto">
            <a:xfrm flipV="1">
              <a:off x="5076056" y="3906705"/>
              <a:ext cx="5943600" cy="10668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5" name="Line 4"/>
            <p:cNvSpPr>
              <a:spLocks noChangeShapeType="1"/>
            </p:cNvSpPr>
            <p:nvPr/>
          </p:nvSpPr>
          <p:spPr bwMode="auto">
            <a:xfrm>
              <a:off x="5076056" y="4973505"/>
              <a:ext cx="6019800" cy="129540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6" name="Line 5"/>
            <p:cNvSpPr>
              <a:spLocks noChangeShapeType="1"/>
            </p:cNvSpPr>
            <p:nvPr/>
          </p:nvSpPr>
          <p:spPr bwMode="auto">
            <a:xfrm>
              <a:off x="9343256" y="4592505"/>
              <a:ext cx="0" cy="990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7" name="Line 6"/>
            <p:cNvSpPr>
              <a:spLocks noChangeShapeType="1"/>
            </p:cNvSpPr>
            <p:nvPr/>
          </p:nvSpPr>
          <p:spPr bwMode="auto">
            <a:xfrm>
              <a:off x="9343256" y="3830505"/>
              <a:ext cx="0" cy="609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8" name="Line 7"/>
            <p:cNvSpPr>
              <a:spLocks noChangeShapeType="1"/>
            </p:cNvSpPr>
            <p:nvPr/>
          </p:nvSpPr>
          <p:spPr bwMode="auto">
            <a:xfrm>
              <a:off x="9343256" y="5735505"/>
              <a:ext cx="0" cy="609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49" name="Line 8"/>
            <p:cNvSpPr>
              <a:spLocks noChangeShapeType="1"/>
            </p:cNvSpPr>
            <p:nvPr/>
          </p:nvSpPr>
          <p:spPr bwMode="auto">
            <a:xfrm>
              <a:off x="6600056" y="4516305"/>
              <a:ext cx="0" cy="990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0" name="Line 9"/>
            <p:cNvSpPr>
              <a:spLocks noChangeShapeType="1"/>
            </p:cNvSpPr>
            <p:nvPr/>
          </p:nvSpPr>
          <p:spPr bwMode="auto">
            <a:xfrm>
              <a:off x="6600056" y="3754305"/>
              <a:ext cx="0" cy="609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1" name="Line 10"/>
            <p:cNvSpPr>
              <a:spLocks noChangeShapeType="1"/>
            </p:cNvSpPr>
            <p:nvPr/>
          </p:nvSpPr>
          <p:spPr bwMode="auto">
            <a:xfrm>
              <a:off x="6600056" y="5659305"/>
              <a:ext cx="0" cy="609600"/>
            </a:xfrm>
            <a:prstGeom prst="line">
              <a:avLst/>
            </a:prstGeom>
            <a:noFill/>
            <a:ln w="762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52" name="Arc 16"/>
            <p:cNvSpPr>
              <a:spLocks/>
            </p:cNvSpPr>
            <p:nvPr/>
          </p:nvSpPr>
          <p:spPr bwMode="auto">
            <a:xfrm>
              <a:off x="7514456" y="4428993"/>
              <a:ext cx="914400" cy="1230312"/>
            </a:xfrm>
            <a:custGeom>
              <a:avLst/>
              <a:gdLst>
                <a:gd name="G0" fmla="+- 0 0 0"/>
                <a:gd name="G1" fmla="+- 15334 0 0"/>
                <a:gd name="G2" fmla="+- 21600 0 0"/>
                <a:gd name="T0" fmla="*/ 15213 w 21600"/>
                <a:gd name="T1" fmla="*/ 0 h 29061"/>
                <a:gd name="T2" fmla="*/ 16677 w 21600"/>
                <a:gd name="T3" fmla="*/ 29061 h 29061"/>
                <a:gd name="T4" fmla="*/ 0 w 21600"/>
                <a:gd name="T5" fmla="*/ 15334 h 29061"/>
              </a:gdLst>
              <a:ahLst/>
              <a:cxnLst>
                <a:cxn ang="0">
                  <a:pos x="T0" y="T1"/>
                </a:cxn>
                <a:cxn ang="0">
                  <a:pos x="T2" y="T3"/>
                </a:cxn>
                <a:cxn ang="0">
                  <a:pos x="T4" y="T5"/>
                </a:cxn>
              </a:cxnLst>
              <a:rect l="0" t="0" r="r" b="b"/>
              <a:pathLst>
                <a:path w="21600" h="29061" fill="none" extrusionOk="0">
                  <a:moveTo>
                    <a:pt x="15212" y="0"/>
                  </a:moveTo>
                  <a:cubicBezTo>
                    <a:pt x="19300" y="4055"/>
                    <a:pt x="21600" y="9575"/>
                    <a:pt x="21600" y="15334"/>
                  </a:cubicBezTo>
                  <a:cubicBezTo>
                    <a:pt x="21600" y="20342"/>
                    <a:pt x="19859" y="25194"/>
                    <a:pt x="16677" y="29061"/>
                  </a:cubicBezTo>
                </a:path>
                <a:path w="21600" h="29061" stroke="0" extrusionOk="0">
                  <a:moveTo>
                    <a:pt x="15212" y="0"/>
                  </a:moveTo>
                  <a:cubicBezTo>
                    <a:pt x="19300" y="4055"/>
                    <a:pt x="21600" y="9575"/>
                    <a:pt x="21600" y="15334"/>
                  </a:cubicBezTo>
                  <a:cubicBezTo>
                    <a:pt x="21600" y="20342"/>
                    <a:pt x="19859" y="25194"/>
                    <a:pt x="16677" y="29061"/>
                  </a:cubicBezTo>
                  <a:lnTo>
                    <a:pt x="0" y="15334"/>
                  </a:lnTo>
                  <a:close/>
                </a:path>
              </a:pathLst>
            </a:custGeom>
            <a:noFill/>
            <a:ln w="38100">
              <a:solidFill>
                <a:srgbClr val="800080"/>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aphicFrame>
          <p:nvGraphicFramePr>
            <p:cNvPr id="53" name="Object 17"/>
            <p:cNvGraphicFramePr>
              <a:graphicFrameLocks noChangeAspect="1"/>
            </p:cNvGraphicFramePr>
            <p:nvPr>
              <p:extLst>
                <p:ext uri="{D42A27DB-BD31-4B8C-83A1-F6EECF244321}">
                  <p14:modId xmlns:p14="http://schemas.microsoft.com/office/powerpoint/2010/main" val="2177177781"/>
                </p:ext>
              </p:extLst>
            </p:nvPr>
          </p:nvGraphicFramePr>
          <p:xfrm>
            <a:off x="8428856" y="4821105"/>
            <a:ext cx="728663" cy="595313"/>
          </p:xfrm>
          <a:graphic>
            <a:graphicData uri="http://schemas.openxmlformats.org/presentationml/2006/ole">
              <mc:AlternateContent xmlns:mc="http://schemas.openxmlformats.org/markup-compatibility/2006">
                <mc:Choice xmlns:v="urn:schemas-microsoft-com:vml" Requires="v">
                  <p:oleObj spid="_x0000_s264217" name="Equation" r:id="rId7" imgW="279360" imgH="228600" progId="Equation.3">
                    <p:embed/>
                  </p:oleObj>
                </mc:Choice>
                <mc:Fallback>
                  <p:oleObj name="Equation" r:id="rId7" imgW="2793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8856" y="4821105"/>
                          <a:ext cx="728663"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4" name="Rectangle 2"/>
          <p:cNvSpPr>
            <a:spLocks noChangeArrowheads="1"/>
          </p:cNvSpPr>
          <p:nvPr/>
        </p:nvSpPr>
        <p:spPr bwMode="auto">
          <a:xfrm>
            <a:off x="6345899" y="3543846"/>
            <a:ext cx="896082" cy="38902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sz="18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无干涉</a:t>
            </a:r>
          </a:p>
        </p:txBody>
      </p:sp>
      <p:sp>
        <p:nvSpPr>
          <p:cNvPr id="55" name="Rectangle 2"/>
          <p:cNvSpPr>
            <a:spLocks noChangeArrowheads="1"/>
          </p:cNvSpPr>
          <p:nvPr/>
        </p:nvSpPr>
        <p:spPr bwMode="auto">
          <a:xfrm>
            <a:off x="7533235" y="3543846"/>
            <a:ext cx="896082" cy="38902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fontAlgn="auto">
              <a:spcBef>
                <a:spcPts val="0"/>
              </a:spcBef>
              <a:spcAft>
                <a:spcPts val="0"/>
              </a:spcAft>
            </a:pPr>
            <a:r>
              <a:rPr lang="zh-CN" altLang="en-US" sz="1800" dirty="0">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有干涉</a:t>
            </a:r>
          </a:p>
        </p:txBody>
      </p:sp>
      <p:cxnSp>
        <p:nvCxnSpPr>
          <p:cNvPr id="56" name="直接箭头连接符 55"/>
          <p:cNvCxnSpPr/>
          <p:nvPr/>
        </p:nvCxnSpPr>
        <p:spPr>
          <a:xfrm>
            <a:off x="6588224" y="3780466"/>
            <a:ext cx="205716" cy="514267"/>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90" name="直接箭头连接符 89"/>
          <p:cNvCxnSpPr/>
          <p:nvPr/>
        </p:nvCxnSpPr>
        <p:spPr>
          <a:xfrm>
            <a:off x="7740352" y="3780466"/>
            <a:ext cx="144016" cy="389952"/>
          </a:xfrm>
          <a:prstGeom prst="straightConnector1">
            <a:avLst/>
          </a:prstGeom>
          <a:noFill/>
          <a:ln w="28575" cap="flat" cmpd="sng" algn="ctr">
            <a:solidFill>
              <a:srgbClr val="4F81BD">
                <a:shade val="95000"/>
                <a:satMod val="105000"/>
              </a:srgbClr>
            </a:solidFill>
            <a:prstDash val="solid"/>
            <a:headEnd type="none" w="med" len="med"/>
            <a:tailEnd type="triangle" w="med" len="med"/>
          </a:ln>
          <a:effectLst/>
        </p:spPr>
      </p:cxnSp>
      <p:cxnSp>
        <p:nvCxnSpPr>
          <p:cNvPr id="91" name="直接箭头连接符 90"/>
          <p:cNvCxnSpPr/>
          <p:nvPr/>
        </p:nvCxnSpPr>
        <p:spPr>
          <a:xfrm>
            <a:off x="6588224" y="1297550"/>
            <a:ext cx="2017708" cy="0"/>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92" name="直接箭头连接符 91"/>
          <p:cNvCxnSpPr/>
          <p:nvPr/>
        </p:nvCxnSpPr>
        <p:spPr>
          <a:xfrm flipV="1">
            <a:off x="6588224" y="260648"/>
            <a:ext cx="1841093" cy="1036902"/>
          </a:xfrm>
          <a:prstGeom prst="straightConnector1">
            <a:avLst/>
          </a:prstGeom>
          <a:noFill/>
          <a:ln w="25400" cap="flat" cmpd="sng" algn="ctr">
            <a:solidFill>
              <a:sysClr val="windowText" lastClr="000000"/>
            </a:solidFill>
            <a:prstDash val="solid"/>
            <a:headEnd type="none" w="med" len="med"/>
            <a:tailEnd type="triangle" w="med" len="med"/>
          </a:ln>
          <a:effectLst/>
        </p:spPr>
      </p:cxnSp>
      <p:cxnSp>
        <p:nvCxnSpPr>
          <p:cNvPr id="93" name="直接箭头连接符 92"/>
          <p:cNvCxnSpPr>
            <a:endCxn id="35" idx="3"/>
          </p:cNvCxnSpPr>
          <p:nvPr/>
        </p:nvCxnSpPr>
        <p:spPr>
          <a:xfrm>
            <a:off x="6614532" y="1316071"/>
            <a:ext cx="1799061" cy="954604"/>
          </a:xfrm>
          <a:prstGeom prst="straightConnector1">
            <a:avLst/>
          </a:prstGeom>
          <a:noFill/>
          <a:ln w="25400" cap="flat" cmpd="sng" algn="ctr">
            <a:solidFill>
              <a:sysClr val="windowText" lastClr="000000"/>
            </a:solidFill>
            <a:prstDash val="solid"/>
            <a:headEnd type="none" w="med" len="med"/>
            <a:tailEnd type="triangle" w="med" len="med"/>
          </a:ln>
          <a:effectLst/>
        </p:spPr>
      </p:cxnSp>
      <p:sp>
        <p:nvSpPr>
          <p:cNvPr id="94" name="弧形 93"/>
          <p:cNvSpPr/>
          <p:nvPr/>
        </p:nvSpPr>
        <p:spPr>
          <a:xfrm>
            <a:off x="7193211" y="855128"/>
            <a:ext cx="387394" cy="884843"/>
          </a:xfrm>
          <a:prstGeom prst="arc">
            <a:avLst>
              <a:gd name="adj1" fmla="val 16160045"/>
              <a:gd name="adj2" fmla="val 5315708"/>
            </a:avLst>
          </a:prstGeom>
          <a:noFill/>
          <a:ln w="1905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cs typeface="+mn-cs"/>
            </a:endParaRPr>
          </a:p>
        </p:txBody>
      </p:sp>
      <p:graphicFrame>
        <p:nvGraphicFramePr>
          <p:cNvPr id="95" name="对象 94"/>
          <p:cNvGraphicFramePr>
            <a:graphicFrameLocks noChangeAspect="1"/>
          </p:cNvGraphicFramePr>
          <p:nvPr>
            <p:extLst>
              <p:ext uri="{D42A27DB-BD31-4B8C-83A1-F6EECF244321}">
                <p14:modId xmlns:p14="http://schemas.microsoft.com/office/powerpoint/2010/main" val="4290894742"/>
              </p:ext>
            </p:extLst>
          </p:nvPr>
        </p:nvGraphicFramePr>
        <p:xfrm>
          <a:off x="7508770" y="971583"/>
          <a:ext cx="432047" cy="344488"/>
        </p:xfrm>
        <a:graphic>
          <a:graphicData uri="http://schemas.openxmlformats.org/presentationml/2006/ole">
            <mc:AlternateContent xmlns:mc="http://schemas.openxmlformats.org/markup-compatibility/2006">
              <mc:Choice xmlns:v="urn:schemas-microsoft-com:vml" Requires="v">
                <p:oleObj spid="_x0000_s264218" name="Equation" r:id="rId9" imgW="241200" imgH="177480" progId="Equation.DSMT4">
                  <p:embed/>
                </p:oleObj>
              </mc:Choice>
              <mc:Fallback>
                <p:oleObj name="Equation" r:id="rId9" imgW="241200" imgH="177480" progId="Equation.DSMT4">
                  <p:embed/>
                  <p:pic>
                    <p:nvPicPr>
                      <p:cNvPr id="0" name=""/>
                      <p:cNvPicPr/>
                      <p:nvPr/>
                    </p:nvPicPr>
                    <p:blipFill>
                      <a:blip r:embed="rId10"/>
                      <a:stretch>
                        <a:fillRect/>
                      </a:stretch>
                    </p:blipFill>
                    <p:spPr>
                      <a:xfrm>
                        <a:off x="7508770" y="971583"/>
                        <a:ext cx="432047" cy="344488"/>
                      </a:xfrm>
                      <a:prstGeom prst="rect">
                        <a:avLst/>
                      </a:prstGeom>
                    </p:spPr>
                  </p:pic>
                </p:oleObj>
              </mc:Fallback>
            </mc:AlternateContent>
          </a:graphicData>
        </a:graphic>
      </p:graphicFrame>
      <p:cxnSp>
        <p:nvCxnSpPr>
          <p:cNvPr id="96" name="直接连接符 95"/>
          <p:cNvCxnSpPr>
            <a:stCxn id="94" idx="0"/>
          </p:cNvCxnSpPr>
          <p:nvPr/>
        </p:nvCxnSpPr>
        <p:spPr>
          <a:xfrm flipV="1">
            <a:off x="7381768" y="855128"/>
            <a:ext cx="847800" cy="156"/>
          </a:xfrm>
          <a:prstGeom prst="line">
            <a:avLst/>
          </a:prstGeom>
          <a:noFill/>
          <a:ln w="9525" cap="flat" cmpd="sng" algn="ctr">
            <a:solidFill>
              <a:sysClr val="windowText" lastClr="000000"/>
            </a:solidFill>
            <a:prstDash val="solid"/>
          </a:ln>
          <a:effectLst/>
        </p:spPr>
      </p:cxnSp>
      <p:cxnSp>
        <p:nvCxnSpPr>
          <p:cNvPr id="97" name="直接连接符 96"/>
          <p:cNvCxnSpPr/>
          <p:nvPr/>
        </p:nvCxnSpPr>
        <p:spPr>
          <a:xfrm>
            <a:off x="7401069" y="1747334"/>
            <a:ext cx="760386" cy="0"/>
          </a:xfrm>
          <a:prstGeom prst="line">
            <a:avLst/>
          </a:prstGeom>
          <a:noFill/>
          <a:ln w="9525" cap="flat" cmpd="sng" algn="ctr">
            <a:solidFill>
              <a:sysClr val="windowText" lastClr="000000"/>
            </a:solidFill>
            <a:prstDash val="solid"/>
          </a:ln>
          <a:effectLst/>
        </p:spPr>
      </p:cxnSp>
      <p:graphicFrame>
        <p:nvGraphicFramePr>
          <p:cNvPr id="98" name="对象 97"/>
          <p:cNvGraphicFramePr>
            <a:graphicFrameLocks noChangeAspect="1"/>
          </p:cNvGraphicFramePr>
          <p:nvPr>
            <p:extLst>
              <p:ext uri="{D42A27DB-BD31-4B8C-83A1-F6EECF244321}">
                <p14:modId xmlns:p14="http://schemas.microsoft.com/office/powerpoint/2010/main" val="3585567788"/>
              </p:ext>
            </p:extLst>
          </p:nvPr>
        </p:nvGraphicFramePr>
        <p:xfrm>
          <a:off x="7010650" y="489233"/>
          <a:ext cx="387043" cy="366051"/>
        </p:xfrm>
        <a:graphic>
          <a:graphicData uri="http://schemas.openxmlformats.org/presentationml/2006/ole">
            <mc:AlternateContent xmlns:mc="http://schemas.openxmlformats.org/markup-compatibility/2006">
              <mc:Choice xmlns:v="urn:schemas-microsoft-com:vml" Requires="v">
                <p:oleObj spid="_x0000_s264219" name="Equation" r:id="rId11" imgW="164880" imgH="228600" progId="Equation.DSMT4">
                  <p:embed/>
                </p:oleObj>
              </mc:Choice>
              <mc:Fallback>
                <p:oleObj name="Equation" r:id="rId11" imgW="164880" imgH="228600" progId="Equation.DSMT4">
                  <p:embed/>
                  <p:pic>
                    <p:nvPicPr>
                      <p:cNvPr id="0" name=""/>
                      <p:cNvPicPr>
                        <a:picLocks noChangeAspect="1" noChangeArrowheads="1"/>
                      </p:cNvPicPr>
                      <p:nvPr/>
                    </p:nvPicPr>
                    <p:blipFill>
                      <a:blip r:embed="rId12"/>
                      <a:srcRect/>
                      <a:stretch>
                        <a:fillRect/>
                      </a:stretch>
                    </p:blipFill>
                    <p:spPr bwMode="auto">
                      <a:xfrm>
                        <a:off x="7010650" y="489233"/>
                        <a:ext cx="387043" cy="366051"/>
                      </a:xfrm>
                      <a:prstGeom prst="rect">
                        <a:avLst/>
                      </a:prstGeom>
                      <a:noFill/>
                      <a:ln>
                        <a:noFill/>
                      </a:ln>
                    </p:spPr>
                  </p:pic>
                </p:oleObj>
              </mc:Fallback>
            </mc:AlternateContent>
          </a:graphicData>
        </a:graphic>
      </p:graphicFrame>
      <p:graphicFrame>
        <p:nvGraphicFramePr>
          <p:cNvPr id="99" name="对象 98"/>
          <p:cNvGraphicFramePr>
            <a:graphicFrameLocks noChangeAspect="1"/>
          </p:cNvGraphicFramePr>
          <p:nvPr>
            <p:extLst>
              <p:ext uri="{D42A27DB-BD31-4B8C-83A1-F6EECF244321}">
                <p14:modId xmlns:p14="http://schemas.microsoft.com/office/powerpoint/2010/main" val="1570696650"/>
              </p:ext>
            </p:extLst>
          </p:nvPr>
        </p:nvGraphicFramePr>
        <p:xfrm>
          <a:off x="6976642" y="1599929"/>
          <a:ext cx="440970" cy="386888"/>
        </p:xfrm>
        <a:graphic>
          <a:graphicData uri="http://schemas.openxmlformats.org/presentationml/2006/ole">
            <mc:AlternateContent xmlns:mc="http://schemas.openxmlformats.org/markup-compatibility/2006">
              <mc:Choice xmlns:v="urn:schemas-microsoft-com:vml" Requires="v">
                <p:oleObj spid="_x0000_s264220" name="Equation" r:id="rId13" imgW="177480" imgH="228600" progId="Equation.DSMT4">
                  <p:embed/>
                </p:oleObj>
              </mc:Choice>
              <mc:Fallback>
                <p:oleObj name="Equation" r:id="rId13" imgW="177480" imgH="228600" progId="Equation.DSMT4">
                  <p:embed/>
                  <p:pic>
                    <p:nvPicPr>
                      <p:cNvPr id="0" name=""/>
                      <p:cNvPicPr>
                        <a:picLocks noChangeAspect="1" noChangeArrowheads="1"/>
                      </p:cNvPicPr>
                      <p:nvPr/>
                    </p:nvPicPr>
                    <p:blipFill>
                      <a:blip r:embed="rId14"/>
                      <a:srcRect/>
                      <a:stretch>
                        <a:fillRect/>
                      </a:stretch>
                    </p:blipFill>
                    <p:spPr bwMode="auto">
                      <a:xfrm>
                        <a:off x="6976642" y="1599929"/>
                        <a:ext cx="440970" cy="386888"/>
                      </a:xfrm>
                      <a:prstGeom prst="rect">
                        <a:avLst/>
                      </a:prstGeom>
                      <a:noFill/>
                      <a:ln>
                        <a:noFill/>
                      </a:ln>
                    </p:spPr>
                  </p:pic>
                </p:oleObj>
              </mc:Fallback>
            </mc:AlternateContent>
          </a:graphicData>
        </a:graphic>
      </p:graphicFrame>
      <p:cxnSp>
        <p:nvCxnSpPr>
          <p:cNvPr id="100" name="直接连接符 99"/>
          <p:cNvCxnSpPr/>
          <p:nvPr/>
        </p:nvCxnSpPr>
        <p:spPr>
          <a:xfrm>
            <a:off x="7981276" y="854496"/>
            <a:ext cx="0" cy="885475"/>
          </a:xfrm>
          <a:prstGeom prst="line">
            <a:avLst/>
          </a:prstGeom>
          <a:noFill/>
          <a:ln w="9525" cap="flat" cmpd="sng" algn="ctr">
            <a:solidFill>
              <a:sysClr val="windowText" lastClr="000000"/>
            </a:solidFill>
            <a:prstDash val="solid"/>
            <a:headEnd type="triangle" w="med" len="med"/>
            <a:tailEnd type="triangle" w="med" len="med"/>
          </a:ln>
          <a:effectLst/>
        </p:spPr>
      </p:cxnSp>
      <p:graphicFrame>
        <p:nvGraphicFramePr>
          <p:cNvPr id="101" name="对象 100"/>
          <p:cNvGraphicFramePr>
            <a:graphicFrameLocks noChangeAspect="1"/>
          </p:cNvGraphicFramePr>
          <p:nvPr>
            <p:extLst>
              <p:ext uri="{D42A27DB-BD31-4B8C-83A1-F6EECF244321}">
                <p14:modId xmlns:p14="http://schemas.microsoft.com/office/powerpoint/2010/main" val="2895970534"/>
              </p:ext>
            </p:extLst>
          </p:nvPr>
        </p:nvGraphicFramePr>
        <p:xfrm>
          <a:off x="7974756" y="923328"/>
          <a:ext cx="395287" cy="344488"/>
        </p:xfrm>
        <a:graphic>
          <a:graphicData uri="http://schemas.openxmlformats.org/presentationml/2006/ole">
            <mc:AlternateContent xmlns:mc="http://schemas.openxmlformats.org/markup-compatibility/2006">
              <mc:Choice xmlns:v="urn:schemas-microsoft-com:vml" Requires="v">
                <p:oleObj spid="_x0000_s264221" name="Equation" r:id="rId15" imgW="139680" imgH="177480" progId="Equation.DSMT4">
                  <p:embed/>
                </p:oleObj>
              </mc:Choice>
              <mc:Fallback>
                <p:oleObj name="Equation" r:id="rId15" imgW="139680" imgH="177480" progId="Equation.DSMT4">
                  <p:embed/>
                  <p:pic>
                    <p:nvPicPr>
                      <p:cNvPr id="0" name=""/>
                      <p:cNvPicPr>
                        <a:picLocks noChangeAspect="1" noChangeArrowheads="1"/>
                      </p:cNvPicPr>
                      <p:nvPr/>
                    </p:nvPicPr>
                    <p:blipFill>
                      <a:blip r:embed="rId16"/>
                      <a:srcRect/>
                      <a:stretch>
                        <a:fillRect/>
                      </a:stretch>
                    </p:blipFill>
                    <p:spPr bwMode="auto">
                      <a:xfrm>
                        <a:off x="7974756" y="923328"/>
                        <a:ext cx="39528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 name="椭圆 101"/>
          <p:cNvSpPr/>
          <p:nvPr/>
        </p:nvSpPr>
        <p:spPr>
          <a:xfrm>
            <a:off x="6521696" y="1165518"/>
            <a:ext cx="115430" cy="230861"/>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103" name="直接连接符 102"/>
          <p:cNvCxnSpPr/>
          <p:nvPr/>
        </p:nvCxnSpPr>
        <p:spPr>
          <a:xfrm>
            <a:off x="6084168" y="1161936"/>
            <a:ext cx="532023" cy="0"/>
          </a:xfrm>
          <a:prstGeom prst="line">
            <a:avLst/>
          </a:prstGeom>
          <a:noFill/>
          <a:ln w="9525" cap="flat" cmpd="sng" algn="ctr">
            <a:solidFill>
              <a:sysClr val="windowText" lastClr="000000"/>
            </a:solidFill>
            <a:prstDash val="dash"/>
          </a:ln>
          <a:effectLst/>
        </p:spPr>
      </p:cxnSp>
      <p:cxnSp>
        <p:nvCxnSpPr>
          <p:cNvPr id="104" name="直接连接符 103"/>
          <p:cNvCxnSpPr/>
          <p:nvPr/>
        </p:nvCxnSpPr>
        <p:spPr>
          <a:xfrm>
            <a:off x="6084168" y="1399944"/>
            <a:ext cx="532023" cy="0"/>
          </a:xfrm>
          <a:prstGeom prst="line">
            <a:avLst/>
          </a:prstGeom>
          <a:noFill/>
          <a:ln w="9525" cap="flat" cmpd="sng" algn="ctr">
            <a:solidFill>
              <a:sysClr val="windowText" lastClr="000000"/>
            </a:solidFill>
            <a:prstDash val="dash"/>
          </a:ln>
          <a:effectLst/>
        </p:spPr>
      </p:cxnSp>
      <p:cxnSp>
        <p:nvCxnSpPr>
          <p:cNvPr id="105" name="直接连接符 104"/>
          <p:cNvCxnSpPr/>
          <p:nvPr/>
        </p:nvCxnSpPr>
        <p:spPr>
          <a:xfrm flipH="1">
            <a:off x="6345899" y="854340"/>
            <a:ext cx="4280" cy="307596"/>
          </a:xfrm>
          <a:prstGeom prst="line">
            <a:avLst/>
          </a:prstGeom>
          <a:noFill/>
          <a:ln w="9525" cap="flat" cmpd="sng" algn="ctr">
            <a:solidFill>
              <a:sysClr val="windowText" lastClr="000000"/>
            </a:solidFill>
            <a:prstDash val="solid"/>
            <a:headEnd type="none" w="med" len="med"/>
            <a:tailEnd type="triangle" w="med" len="med"/>
          </a:ln>
          <a:effectLst/>
        </p:spPr>
      </p:cxnSp>
      <p:cxnSp>
        <p:nvCxnSpPr>
          <p:cNvPr id="106" name="直接连接符 105"/>
          <p:cNvCxnSpPr/>
          <p:nvPr/>
        </p:nvCxnSpPr>
        <p:spPr>
          <a:xfrm flipV="1">
            <a:off x="6345899" y="1385549"/>
            <a:ext cx="0" cy="336612"/>
          </a:xfrm>
          <a:prstGeom prst="line">
            <a:avLst/>
          </a:prstGeom>
          <a:noFill/>
          <a:ln w="9525" cap="flat" cmpd="sng" algn="ctr">
            <a:solidFill>
              <a:sysClr val="windowText" lastClr="000000"/>
            </a:solidFill>
            <a:prstDash val="solid"/>
            <a:headEnd type="none" w="med" len="med"/>
            <a:tailEnd type="triangle" w="med" len="med"/>
          </a:ln>
          <a:effectLst/>
        </p:spPr>
      </p:cxnSp>
      <p:graphicFrame>
        <p:nvGraphicFramePr>
          <p:cNvPr id="107" name="对象 106"/>
          <p:cNvGraphicFramePr>
            <a:graphicFrameLocks noChangeAspect="1"/>
          </p:cNvGraphicFramePr>
          <p:nvPr>
            <p:extLst>
              <p:ext uri="{D42A27DB-BD31-4B8C-83A1-F6EECF244321}">
                <p14:modId xmlns:p14="http://schemas.microsoft.com/office/powerpoint/2010/main" val="2545451632"/>
              </p:ext>
            </p:extLst>
          </p:nvPr>
        </p:nvGraphicFramePr>
        <p:xfrm>
          <a:off x="5994400" y="687686"/>
          <a:ext cx="430213" cy="442912"/>
        </p:xfrm>
        <a:graphic>
          <a:graphicData uri="http://schemas.openxmlformats.org/presentationml/2006/ole">
            <mc:AlternateContent xmlns:mc="http://schemas.openxmlformats.org/markup-compatibility/2006">
              <mc:Choice xmlns:v="urn:schemas-microsoft-com:vml" Requires="v">
                <p:oleObj spid="_x0000_s264222" name="Equation" r:id="rId17" imgW="152280" imgH="228600" progId="Equation.DSMT4">
                  <p:embed/>
                </p:oleObj>
              </mc:Choice>
              <mc:Fallback>
                <p:oleObj name="Equation" r:id="rId17" imgW="152280" imgH="228600" progId="Equation.DSMT4">
                  <p:embed/>
                  <p:pic>
                    <p:nvPicPr>
                      <p:cNvPr id="0" name=""/>
                      <p:cNvPicPr>
                        <a:picLocks noChangeAspect="1" noChangeArrowheads="1"/>
                      </p:cNvPicPr>
                      <p:nvPr/>
                    </p:nvPicPr>
                    <p:blipFill>
                      <a:blip r:embed="rId18"/>
                      <a:srcRect/>
                      <a:stretch>
                        <a:fillRect/>
                      </a:stretch>
                    </p:blipFill>
                    <p:spPr bwMode="auto">
                      <a:xfrm>
                        <a:off x="5994400" y="687686"/>
                        <a:ext cx="4302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8" name="直接连接符 107"/>
          <p:cNvCxnSpPr/>
          <p:nvPr/>
        </p:nvCxnSpPr>
        <p:spPr>
          <a:xfrm flipH="1">
            <a:off x="6575651" y="1296761"/>
            <a:ext cx="7520" cy="973914"/>
          </a:xfrm>
          <a:prstGeom prst="line">
            <a:avLst/>
          </a:prstGeom>
          <a:noFill/>
          <a:ln w="9525" cap="flat" cmpd="sng" algn="ctr">
            <a:solidFill>
              <a:sysClr val="windowText" lastClr="000000"/>
            </a:solidFill>
            <a:prstDash val="dash"/>
          </a:ln>
          <a:effectLst/>
        </p:spPr>
      </p:cxnSp>
      <p:cxnSp>
        <p:nvCxnSpPr>
          <p:cNvPr id="109" name="直接连接符 108"/>
          <p:cNvCxnSpPr/>
          <p:nvPr/>
        </p:nvCxnSpPr>
        <p:spPr>
          <a:xfrm>
            <a:off x="7386908" y="779099"/>
            <a:ext cx="0" cy="1534103"/>
          </a:xfrm>
          <a:prstGeom prst="line">
            <a:avLst/>
          </a:prstGeom>
          <a:noFill/>
          <a:ln w="9525" cap="flat" cmpd="sng" algn="ctr">
            <a:solidFill>
              <a:sysClr val="windowText" lastClr="000000"/>
            </a:solidFill>
            <a:prstDash val="dash"/>
          </a:ln>
          <a:effectLst/>
        </p:spPr>
      </p:cxnSp>
      <p:cxnSp>
        <p:nvCxnSpPr>
          <p:cNvPr id="110" name="直接连接符 109"/>
          <p:cNvCxnSpPr/>
          <p:nvPr/>
        </p:nvCxnSpPr>
        <p:spPr>
          <a:xfrm>
            <a:off x="6588224" y="2175694"/>
            <a:ext cx="793544" cy="0"/>
          </a:xfrm>
          <a:prstGeom prst="line">
            <a:avLst/>
          </a:prstGeom>
          <a:noFill/>
          <a:ln w="9525" cap="flat" cmpd="sng" algn="ctr">
            <a:solidFill>
              <a:sysClr val="windowText" lastClr="000000"/>
            </a:solidFill>
            <a:prstDash val="solid"/>
            <a:headEnd type="triangle" w="med" len="med"/>
            <a:tailEnd type="triangle" w="med" len="med"/>
          </a:ln>
          <a:effectLst/>
        </p:spPr>
      </p:cxnSp>
      <p:graphicFrame>
        <p:nvGraphicFramePr>
          <p:cNvPr id="111" name="对象 110"/>
          <p:cNvGraphicFramePr>
            <a:graphicFrameLocks noChangeAspect="1"/>
          </p:cNvGraphicFramePr>
          <p:nvPr>
            <p:extLst>
              <p:ext uri="{D42A27DB-BD31-4B8C-83A1-F6EECF244321}">
                <p14:modId xmlns:p14="http://schemas.microsoft.com/office/powerpoint/2010/main" val="3007300369"/>
              </p:ext>
            </p:extLst>
          </p:nvPr>
        </p:nvGraphicFramePr>
        <p:xfrm>
          <a:off x="6793940" y="1931219"/>
          <a:ext cx="357188" cy="244475"/>
        </p:xfrm>
        <a:graphic>
          <a:graphicData uri="http://schemas.openxmlformats.org/presentationml/2006/ole">
            <mc:AlternateContent xmlns:mc="http://schemas.openxmlformats.org/markup-compatibility/2006">
              <mc:Choice xmlns:v="urn:schemas-microsoft-com:vml" Requires="v">
                <p:oleObj spid="_x0000_s264223" name="Equation" r:id="rId19" imgW="152280" imgH="152280" progId="Equation.DSMT4">
                  <p:embed/>
                </p:oleObj>
              </mc:Choice>
              <mc:Fallback>
                <p:oleObj name="Equation" r:id="rId19" imgW="152280" imgH="152280" progId="Equation.DSMT4">
                  <p:embed/>
                  <p:pic>
                    <p:nvPicPr>
                      <p:cNvPr id="0" name=""/>
                      <p:cNvPicPr>
                        <a:picLocks noChangeAspect="1" noChangeArrowheads="1"/>
                      </p:cNvPicPr>
                      <p:nvPr/>
                    </p:nvPicPr>
                    <p:blipFill>
                      <a:blip r:embed="rId20"/>
                      <a:srcRect/>
                      <a:stretch>
                        <a:fillRect/>
                      </a:stretch>
                    </p:blipFill>
                    <p:spPr bwMode="auto">
                      <a:xfrm>
                        <a:off x="6793940" y="1931219"/>
                        <a:ext cx="35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对象 111"/>
          <p:cNvGraphicFramePr>
            <a:graphicFrameLocks noChangeAspect="1"/>
          </p:cNvGraphicFramePr>
          <p:nvPr>
            <p:extLst>
              <p:ext uri="{D42A27DB-BD31-4B8C-83A1-F6EECF244321}">
                <p14:modId xmlns:p14="http://schemas.microsoft.com/office/powerpoint/2010/main" val="185132731"/>
              </p:ext>
            </p:extLst>
          </p:nvPr>
        </p:nvGraphicFramePr>
        <p:xfrm>
          <a:off x="6242399" y="4090352"/>
          <a:ext cx="430213" cy="442912"/>
        </p:xfrm>
        <a:graphic>
          <a:graphicData uri="http://schemas.openxmlformats.org/presentationml/2006/ole">
            <mc:AlternateContent xmlns:mc="http://schemas.openxmlformats.org/markup-compatibility/2006">
              <mc:Choice xmlns:v="urn:schemas-microsoft-com:vml" Requires="v">
                <p:oleObj spid="_x0000_s264224" name="Equation" r:id="rId21" imgW="152280" imgH="228600" progId="Equation.DSMT4">
                  <p:embed/>
                </p:oleObj>
              </mc:Choice>
              <mc:Fallback>
                <p:oleObj name="Equation" r:id="rId21" imgW="152280" imgH="228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2399" y="4090352"/>
                        <a:ext cx="4302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 name="矩形 112"/>
          <p:cNvSpPr/>
          <p:nvPr/>
        </p:nvSpPr>
        <p:spPr>
          <a:xfrm>
            <a:off x="307435" y="5678313"/>
            <a:ext cx="8558044" cy="892552"/>
          </a:xfrm>
          <a:prstGeom prst="rect">
            <a:avLst/>
          </a:prstGeom>
        </p:spPr>
        <p:txBody>
          <a:bodyPr wrap="square">
            <a:spAutoFit/>
          </a:bodyPr>
          <a:lstStyle/>
          <a:p>
            <a:pPr algn="just" fontAlgn="auto">
              <a:lnSpc>
                <a:spcPct val="130000"/>
              </a:lnSpc>
              <a:spcBef>
                <a:spcPts val="0"/>
              </a:spcBef>
              <a:spcAft>
                <a:spcPts val="0"/>
              </a:spcAft>
            </a:pPr>
            <a:r>
              <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en-US"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：既然离扩展光源越远，横向相干范围越大，那是否意味着实验中双缝取的离光源越远越好？</a:t>
            </a:r>
          </a:p>
        </p:txBody>
      </p:sp>
    </p:spTree>
    <p:extLst>
      <p:ext uri="{BB962C8B-B14F-4D97-AF65-F5344CB8AC3E}">
        <p14:creationId xmlns:p14="http://schemas.microsoft.com/office/powerpoint/2010/main" val="240285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a:t>作业</a:t>
            </a:r>
          </a:p>
        </p:txBody>
      </p:sp>
      <p:sp>
        <p:nvSpPr>
          <p:cNvPr id="3" name="内容占位符 2"/>
          <p:cNvSpPr>
            <a:spLocks noGrp="1"/>
          </p:cNvSpPr>
          <p:nvPr>
            <p:ph idx="1"/>
          </p:nvPr>
        </p:nvSpPr>
        <p:spPr/>
        <p:txBody>
          <a:bodyPr/>
          <a:lstStyle/>
          <a:p>
            <a:r>
              <a:rPr lang="zh-CN" altLang="en-US" dirty="0">
                <a:latin typeface="微软雅黑" panose="020B0503020204020204" pitchFamily="34" charset="-122"/>
                <a:ea typeface="微软雅黑" panose="020B0503020204020204" pitchFamily="34" charset="-122"/>
              </a:rPr>
              <a:t>习题</a:t>
            </a:r>
            <a:r>
              <a:rPr lang="en-US" altLang="zh-CN" dirty="0">
                <a:latin typeface="微软雅黑" panose="020B0503020204020204" pitchFamily="34" charset="-122"/>
                <a:ea typeface="微软雅黑" panose="020B0503020204020204" pitchFamily="34" charset="-122"/>
              </a:rPr>
              <a:t>3.17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3.18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3.23</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4.5</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28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2" name="Freeform 4"/>
          <p:cNvSpPr>
            <a:spLocks/>
          </p:cNvSpPr>
          <p:nvPr/>
        </p:nvSpPr>
        <p:spPr bwMode="auto">
          <a:xfrm>
            <a:off x="448370" y="2652787"/>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3" name="Freeform 5"/>
          <p:cNvSpPr>
            <a:spLocks/>
          </p:cNvSpPr>
          <p:nvPr/>
        </p:nvSpPr>
        <p:spPr bwMode="auto">
          <a:xfrm>
            <a:off x="519808" y="2636912"/>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4" name="Freeform 6"/>
          <p:cNvSpPr>
            <a:spLocks/>
          </p:cNvSpPr>
          <p:nvPr/>
        </p:nvSpPr>
        <p:spPr bwMode="auto">
          <a:xfrm>
            <a:off x="375345" y="2636912"/>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5" name="Freeform 7"/>
          <p:cNvSpPr>
            <a:spLocks/>
          </p:cNvSpPr>
          <p:nvPr/>
        </p:nvSpPr>
        <p:spPr bwMode="auto">
          <a:xfrm>
            <a:off x="610295" y="2636912"/>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6" name="Freeform 8"/>
          <p:cNvSpPr>
            <a:spLocks/>
          </p:cNvSpPr>
          <p:nvPr/>
        </p:nvSpPr>
        <p:spPr bwMode="auto">
          <a:xfrm>
            <a:off x="683320" y="2636912"/>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7" name="Freeform 9"/>
          <p:cNvSpPr>
            <a:spLocks/>
          </p:cNvSpPr>
          <p:nvPr/>
        </p:nvSpPr>
        <p:spPr bwMode="auto">
          <a:xfrm>
            <a:off x="303908" y="2636912"/>
            <a:ext cx="8467725" cy="919162"/>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375832" name="Group 24"/>
          <p:cNvGrpSpPr>
            <a:grpSpLocks/>
          </p:cNvGrpSpPr>
          <p:nvPr/>
        </p:nvGrpSpPr>
        <p:grpSpPr bwMode="auto">
          <a:xfrm>
            <a:off x="308670" y="2636912"/>
            <a:ext cx="9007475" cy="936625"/>
            <a:chOff x="41" y="3203"/>
            <a:chExt cx="5899" cy="590"/>
          </a:xfrm>
        </p:grpSpPr>
        <p:sp>
          <p:nvSpPr>
            <p:cNvPr id="375818" name="Freeform 10"/>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19" name="Freeform 11"/>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0" name="Freeform 12"/>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1" name="Freeform 13"/>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2" name="Freeform 14"/>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3" name="Freeform 15"/>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4" name="Freeform 16"/>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5" name="Freeform 17"/>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6" name="Freeform 18"/>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7" name="Freeform 19"/>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8" name="Freeform 20"/>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29" name="Freeform 21"/>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0" name="Freeform 22"/>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1" name="Freeform 23"/>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75833" name="Group 25"/>
          <p:cNvGrpSpPr>
            <a:grpSpLocks/>
          </p:cNvGrpSpPr>
          <p:nvPr/>
        </p:nvGrpSpPr>
        <p:grpSpPr bwMode="auto">
          <a:xfrm>
            <a:off x="280095" y="2636912"/>
            <a:ext cx="9007475" cy="936625"/>
            <a:chOff x="41" y="3203"/>
            <a:chExt cx="5899" cy="590"/>
          </a:xfrm>
        </p:grpSpPr>
        <p:sp>
          <p:nvSpPr>
            <p:cNvPr id="375834" name="Freeform 26"/>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5" name="Freeform 27"/>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6" name="Freeform 28"/>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7" name="Freeform 29"/>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8" name="Freeform 30"/>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39" name="Freeform 31"/>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0" name="Freeform 32"/>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1" name="Freeform 33"/>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2" name="Freeform 34"/>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3" name="Freeform 35"/>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4" name="Freeform 36"/>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5" name="Freeform 37"/>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6" name="Freeform 38"/>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47" name="Freeform 39"/>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75878" name="Group 70"/>
          <p:cNvGrpSpPr>
            <a:grpSpLocks/>
          </p:cNvGrpSpPr>
          <p:nvPr/>
        </p:nvGrpSpPr>
        <p:grpSpPr bwMode="auto">
          <a:xfrm>
            <a:off x="322958" y="2636912"/>
            <a:ext cx="9072562" cy="936625"/>
            <a:chOff x="-23" y="3430"/>
            <a:chExt cx="5942" cy="590"/>
          </a:xfrm>
        </p:grpSpPr>
        <p:grpSp>
          <p:nvGrpSpPr>
            <p:cNvPr id="375848" name="Group 40"/>
            <p:cNvGrpSpPr>
              <a:grpSpLocks/>
            </p:cNvGrpSpPr>
            <p:nvPr/>
          </p:nvGrpSpPr>
          <p:grpSpPr bwMode="auto">
            <a:xfrm>
              <a:off x="-23" y="3430"/>
              <a:ext cx="5899" cy="590"/>
              <a:chOff x="41" y="3203"/>
              <a:chExt cx="5899" cy="590"/>
            </a:xfrm>
          </p:grpSpPr>
          <p:sp>
            <p:nvSpPr>
              <p:cNvPr id="375849" name="Freeform 41"/>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0" name="Freeform 42"/>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1" name="Freeform 43"/>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2" name="Freeform 44"/>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3" name="Freeform 45"/>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4" name="Freeform 46"/>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5" name="Freeform 47"/>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6" name="Freeform 48"/>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7" name="Freeform 49"/>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8" name="Freeform 50"/>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59" name="Freeform 51"/>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0" name="Freeform 52"/>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1" name="Freeform 53"/>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2" name="Freeform 54"/>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75863" name="Group 55"/>
            <p:cNvGrpSpPr>
              <a:grpSpLocks/>
            </p:cNvGrpSpPr>
            <p:nvPr/>
          </p:nvGrpSpPr>
          <p:grpSpPr bwMode="auto">
            <a:xfrm>
              <a:off x="20" y="3430"/>
              <a:ext cx="5899" cy="590"/>
              <a:chOff x="41" y="3203"/>
              <a:chExt cx="5899" cy="590"/>
            </a:xfrm>
          </p:grpSpPr>
          <p:sp>
            <p:nvSpPr>
              <p:cNvPr id="375864" name="Freeform 56"/>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5" name="Freeform 57"/>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6" name="Freeform 58"/>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7" name="Freeform 59"/>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8" name="Freeform 60"/>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69" name="Freeform 61"/>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0" name="Freeform 62"/>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1" name="Freeform 63"/>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2" name="Freeform 64"/>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3" name="Freeform 65"/>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4" name="Freeform 66"/>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5" name="Freeform 67"/>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6" name="Freeform 68"/>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77" name="Freeform 69"/>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nvGrpSpPr>
          <p:cNvPr id="375880" name="Group 72"/>
          <p:cNvGrpSpPr>
            <a:grpSpLocks/>
          </p:cNvGrpSpPr>
          <p:nvPr/>
        </p:nvGrpSpPr>
        <p:grpSpPr bwMode="auto">
          <a:xfrm>
            <a:off x="251520" y="2636912"/>
            <a:ext cx="9072563" cy="936625"/>
            <a:chOff x="-23" y="3430"/>
            <a:chExt cx="5942" cy="590"/>
          </a:xfrm>
        </p:grpSpPr>
        <p:grpSp>
          <p:nvGrpSpPr>
            <p:cNvPr id="375881" name="Group 73"/>
            <p:cNvGrpSpPr>
              <a:grpSpLocks/>
            </p:cNvGrpSpPr>
            <p:nvPr/>
          </p:nvGrpSpPr>
          <p:grpSpPr bwMode="auto">
            <a:xfrm>
              <a:off x="-23" y="3430"/>
              <a:ext cx="5899" cy="590"/>
              <a:chOff x="41" y="3203"/>
              <a:chExt cx="5899" cy="590"/>
            </a:xfrm>
          </p:grpSpPr>
          <p:sp>
            <p:nvSpPr>
              <p:cNvPr id="375882" name="Freeform 74"/>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3" name="Freeform 75"/>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4" name="Freeform 76"/>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5" name="Freeform 77"/>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6" name="Freeform 78"/>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7" name="Freeform 79"/>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8" name="Freeform 80"/>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89" name="Freeform 81"/>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0" name="Freeform 82"/>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1" name="Freeform 83"/>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2" name="Freeform 84"/>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3" name="Freeform 85"/>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4" name="Freeform 86"/>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5" name="Freeform 87"/>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75896" name="Group 88"/>
            <p:cNvGrpSpPr>
              <a:grpSpLocks/>
            </p:cNvGrpSpPr>
            <p:nvPr/>
          </p:nvGrpSpPr>
          <p:grpSpPr bwMode="auto">
            <a:xfrm>
              <a:off x="20" y="3430"/>
              <a:ext cx="5899" cy="590"/>
              <a:chOff x="41" y="3203"/>
              <a:chExt cx="5899" cy="590"/>
            </a:xfrm>
          </p:grpSpPr>
          <p:sp>
            <p:nvSpPr>
              <p:cNvPr id="375897" name="Freeform 89"/>
              <p:cNvSpPr>
                <a:spLocks/>
              </p:cNvSpPr>
              <p:nvPr/>
            </p:nvSpPr>
            <p:spPr bwMode="auto">
              <a:xfrm>
                <a:off x="6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8" name="Freeform 90"/>
              <p:cNvSpPr>
                <a:spLocks/>
              </p:cNvSpPr>
              <p:nvPr/>
            </p:nvSpPr>
            <p:spPr bwMode="auto">
              <a:xfrm>
                <a:off x="101"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899" name="Freeform 91"/>
              <p:cNvSpPr>
                <a:spLocks/>
              </p:cNvSpPr>
              <p:nvPr/>
            </p:nvSpPr>
            <p:spPr bwMode="auto">
              <a:xfrm>
                <a:off x="158" y="3214"/>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0" name="Freeform 92"/>
              <p:cNvSpPr>
                <a:spLocks/>
              </p:cNvSpPr>
              <p:nvPr/>
            </p:nvSpPr>
            <p:spPr bwMode="auto">
              <a:xfrm>
                <a:off x="19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1" name="Freeform 93"/>
              <p:cNvSpPr>
                <a:spLocks/>
              </p:cNvSpPr>
              <p:nvPr/>
            </p:nvSpPr>
            <p:spPr bwMode="auto">
              <a:xfrm>
                <a:off x="249"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2" name="Freeform 94"/>
              <p:cNvSpPr>
                <a:spLocks/>
              </p:cNvSpPr>
              <p:nvPr/>
            </p:nvSpPr>
            <p:spPr bwMode="auto">
              <a:xfrm>
                <a:off x="295"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3" name="Freeform 95"/>
              <p:cNvSpPr>
                <a:spLocks/>
              </p:cNvSpPr>
              <p:nvPr/>
            </p:nvSpPr>
            <p:spPr bwMode="auto">
              <a:xfrm>
                <a:off x="1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4" name="Freeform 96"/>
              <p:cNvSpPr>
                <a:spLocks/>
              </p:cNvSpPr>
              <p:nvPr/>
            </p:nvSpPr>
            <p:spPr bwMode="auto">
              <a:xfrm>
                <a:off x="2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5" name="Freeform 97"/>
              <p:cNvSpPr>
                <a:spLocks/>
              </p:cNvSpPr>
              <p:nvPr/>
            </p:nvSpPr>
            <p:spPr bwMode="auto">
              <a:xfrm>
                <a:off x="26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6" name="Freeform 98"/>
              <p:cNvSpPr>
                <a:spLocks/>
              </p:cNvSpPr>
              <p:nvPr/>
            </p:nvSpPr>
            <p:spPr bwMode="auto">
              <a:xfrm>
                <a:off x="322"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7" name="Freeform 99"/>
              <p:cNvSpPr>
                <a:spLocks/>
              </p:cNvSpPr>
              <p:nvPr/>
            </p:nvSpPr>
            <p:spPr bwMode="auto">
              <a:xfrm>
                <a:off x="35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8" name="Freeform 100"/>
              <p:cNvSpPr>
                <a:spLocks/>
              </p:cNvSpPr>
              <p:nvPr/>
            </p:nvSpPr>
            <p:spPr bwMode="auto">
              <a:xfrm>
                <a:off x="394"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09" name="Freeform 101"/>
              <p:cNvSpPr>
                <a:spLocks/>
              </p:cNvSpPr>
              <p:nvPr/>
            </p:nvSpPr>
            <p:spPr bwMode="auto">
              <a:xfrm>
                <a:off x="41"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75910" name="Freeform 102"/>
              <p:cNvSpPr>
                <a:spLocks/>
              </p:cNvSpPr>
              <p:nvPr/>
            </p:nvSpPr>
            <p:spPr bwMode="auto">
              <a:xfrm>
                <a:off x="178" y="3203"/>
                <a:ext cx="5546" cy="579"/>
              </a:xfrm>
              <a:custGeom>
                <a:avLst/>
                <a:gdLst>
                  <a:gd name="T0" fmla="*/ 0 w 5546"/>
                  <a:gd name="T1" fmla="*/ 0 h 579"/>
                  <a:gd name="T2" fmla="*/ 182 w 5546"/>
                  <a:gd name="T3" fmla="*/ 576 h 579"/>
                  <a:gd name="T4" fmla="*/ 375 w 5546"/>
                  <a:gd name="T5" fmla="*/ 21 h 579"/>
                  <a:gd name="T6" fmla="*/ 566 w 5546"/>
                  <a:gd name="T7" fmla="*/ 576 h 579"/>
                  <a:gd name="T8" fmla="*/ 738 w 5546"/>
                  <a:gd name="T9" fmla="*/ 21 h 579"/>
                  <a:gd name="T10" fmla="*/ 950 w 5546"/>
                  <a:gd name="T11" fmla="*/ 576 h 579"/>
                  <a:gd name="T12" fmla="*/ 1146 w 5546"/>
                  <a:gd name="T13" fmla="*/ 21 h 579"/>
                  <a:gd name="T14" fmla="*/ 1328 w 5546"/>
                  <a:gd name="T15" fmla="*/ 565 h 579"/>
                  <a:gd name="T16" fmla="*/ 1526 w 5546"/>
                  <a:gd name="T17" fmla="*/ 9 h 579"/>
                  <a:gd name="T18" fmla="*/ 1736 w 5546"/>
                  <a:gd name="T19" fmla="*/ 565 h 579"/>
                  <a:gd name="T20" fmla="*/ 1910 w 5546"/>
                  <a:gd name="T21" fmla="*/ 0 h 579"/>
                  <a:gd name="T22" fmla="*/ 2099 w 5546"/>
                  <a:gd name="T23" fmla="*/ 565 h 579"/>
                  <a:gd name="T24" fmla="*/ 2304 w 5546"/>
                  <a:gd name="T25" fmla="*/ 0 h 579"/>
                  <a:gd name="T26" fmla="*/ 2486 w 5546"/>
                  <a:gd name="T27" fmla="*/ 567 h 579"/>
                  <a:gd name="T28" fmla="*/ 2688 w 5546"/>
                  <a:gd name="T29" fmla="*/ 21 h 579"/>
                  <a:gd name="T30" fmla="*/ 2870 w 5546"/>
                  <a:gd name="T31" fmla="*/ 565 h 579"/>
                  <a:gd name="T32" fmla="*/ 3062 w 5546"/>
                  <a:gd name="T33" fmla="*/ 0 h 579"/>
                  <a:gd name="T34" fmla="*/ 3233 w 5546"/>
                  <a:gd name="T35" fmla="*/ 565 h 579"/>
                  <a:gd name="T36" fmla="*/ 3459 w 5546"/>
                  <a:gd name="T37" fmla="*/ 21 h 579"/>
                  <a:gd name="T38" fmla="*/ 3641 w 5546"/>
                  <a:gd name="T39" fmla="*/ 565 h 579"/>
                  <a:gd name="T40" fmla="*/ 3822 w 5546"/>
                  <a:gd name="T41" fmla="*/ 21 h 579"/>
                  <a:gd name="T42" fmla="*/ 4022 w 5546"/>
                  <a:gd name="T43" fmla="*/ 567 h 579"/>
                  <a:gd name="T44" fmla="*/ 4214 w 5546"/>
                  <a:gd name="T45" fmla="*/ 0 h 579"/>
                  <a:gd name="T46" fmla="*/ 4412 w 5546"/>
                  <a:gd name="T47" fmla="*/ 565 h 579"/>
                  <a:gd name="T48" fmla="*/ 4598 w 5546"/>
                  <a:gd name="T49" fmla="*/ 0 h 579"/>
                  <a:gd name="T50" fmla="*/ 4790 w 5546"/>
                  <a:gd name="T51" fmla="*/ 567 h 579"/>
                  <a:gd name="T52" fmla="*/ 4973 w 5546"/>
                  <a:gd name="T53" fmla="*/ 0 h 579"/>
                  <a:gd name="T54" fmla="*/ 5183 w 5546"/>
                  <a:gd name="T55" fmla="*/ 565 h 579"/>
                  <a:gd name="T56" fmla="*/ 5364 w 5546"/>
                  <a:gd name="T57" fmla="*/ 21 h 579"/>
                  <a:gd name="T58" fmla="*/ 5546 w 5546"/>
                  <a:gd name="T59" fmla="*/ 56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46" h="579">
                    <a:moveTo>
                      <a:pt x="0" y="0"/>
                    </a:moveTo>
                    <a:cubicBezTo>
                      <a:pt x="30" y="96"/>
                      <a:pt x="120" y="573"/>
                      <a:pt x="182" y="576"/>
                    </a:cubicBezTo>
                    <a:cubicBezTo>
                      <a:pt x="244" y="579"/>
                      <a:pt x="311" y="21"/>
                      <a:pt x="375" y="21"/>
                    </a:cubicBezTo>
                    <a:cubicBezTo>
                      <a:pt x="439" y="21"/>
                      <a:pt x="506" y="576"/>
                      <a:pt x="566" y="576"/>
                    </a:cubicBezTo>
                    <a:cubicBezTo>
                      <a:pt x="626" y="576"/>
                      <a:pt x="674" y="21"/>
                      <a:pt x="738" y="21"/>
                    </a:cubicBezTo>
                    <a:cubicBezTo>
                      <a:pt x="802" y="21"/>
                      <a:pt x="882" y="576"/>
                      <a:pt x="950" y="576"/>
                    </a:cubicBezTo>
                    <a:cubicBezTo>
                      <a:pt x="1018" y="576"/>
                      <a:pt x="1083" y="23"/>
                      <a:pt x="1146" y="21"/>
                    </a:cubicBezTo>
                    <a:cubicBezTo>
                      <a:pt x="1209" y="19"/>
                      <a:pt x="1265" y="567"/>
                      <a:pt x="1328" y="565"/>
                    </a:cubicBezTo>
                    <a:cubicBezTo>
                      <a:pt x="1391" y="563"/>
                      <a:pt x="1458" y="9"/>
                      <a:pt x="1526" y="9"/>
                    </a:cubicBezTo>
                    <a:cubicBezTo>
                      <a:pt x="1594" y="9"/>
                      <a:pt x="1672" y="566"/>
                      <a:pt x="1736" y="565"/>
                    </a:cubicBezTo>
                    <a:cubicBezTo>
                      <a:pt x="1800" y="564"/>
                      <a:pt x="1850" y="0"/>
                      <a:pt x="1910" y="0"/>
                    </a:cubicBezTo>
                    <a:cubicBezTo>
                      <a:pt x="1970" y="0"/>
                      <a:pt x="2033" y="565"/>
                      <a:pt x="2099" y="565"/>
                    </a:cubicBezTo>
                    <a:cubicBezTo>
                      <a:pt x="2165" y="565"/>
                      <a:pt x="2240" y="0"/>
                      <a:pt x="2304" y="0"/>
                    </a:cubicBezTo>
                    <a:cubicBezTo>
                      <a:pt x="2368" y="0"/>
                      <a:pt x="2422" y="564"/>
                      <a:pt x="2486" y="567"/>
                    </a:cubicBezTo>
                    <a:cubicBezTo>
                      <a:pt x="2550" y="570"/>
                      <a:pt x="2624" y="21"/>
                      <a:pt x="2688" y="21"/>
                    </a:cubicBezTo>
                    <a:cubicBezTo>
                      <a:pt x="2752" y="21"/>
                      <a:pt x="2808" y="568"/>
                      <a:pt x="2870" y="565"/>
                    </a:cubicBezTo>
                    <a:cubicBezTo>
                      <a:pt x="2932" y="562"/>
                      <a:pt x="3002" y="0"/>
                      <a:pt x="3062" y="0"/>
                    </a:cubicBezTo>
                    <a:cubicBezTo>
                      <a:pt x="3122" y="0"/>
                      <a:pt x="3167" y="562"/>
                      <a:pt x="3233" y="565"/>
                    </a:cubicBezTo>
                    <a:cubicBezTo>
                      <a:pt x="3299" y="568"/>
                      <a:pt x="3391" y="21"/>
                      <a:pt x="3459" y="21"/>
                    </a:cubicBezTo>
                    <a:cubicBezTo>
                      <a:pt x="3527" y="21"/>
                      <a:pt x="3581" y="565"/>
                      <a:pt x="3641" y="565"/>
                    </a:cubicBezTo>
                    <a:cubicBezTo>
                      <a:pt x="3701" y="565"/>
                      <a:pt x="3759" y="21"/>
                      <a:pt x="3822" y="21"/>
                    </a:cubicBezTo>
                    <a:cubicBezTo>
                      <a:pt x="3885" y="21"/>
                      <a:pt x="3957" y="570"/>
                      <a:pt x="4022" y="567"/>
                    </a:cubicBezTo>
                    <a:cubicBezTo>
                      <a:pt x="4087" y="564"/>
                      <a:pt x="4149" y="0"/>
                      <a:pt x="4214" y="0"/>
                    </a:cubicBezTo>
                    <a:cubicBezTo>
                      <a:pt x="4279" y="0"/>
                      <a:pt x="4348" y="565"/>
                      <a:pt x="4412" y="565"/>
                    </a:cubicBezTo>
                    <a:cubicBezTo>
                      <a:pt x="4476" y="565"/>
                      <a:pt x="4535" y="0"/>
                      <a:pt x="4598" y="0"/>
                    </a:cubicBezTo>
                    <a:cubicBezTo>
                      <a:pt x="4661" y="0"/>
                      <a:pt x="4728" y="567"/>
                      <a:pt x="4790" y="567"/>
                    </a:cubicBezTo>
                    <a:cubicBezTo>
                      <a:pt x="4852" y="567"/>
                      <a:pt x="4908" y="0"/>
                      <a:pt x="4973" y="0"/>
                    </a:cubicBezTo>
                    <a:cubicBezTo>
                      <a:pt x="5038" y="0"/>
                      <a:pt x="5118" y="562"/>
                      <a:pt x="5183" y="565"/>
                    </a:cubicBezTo>
                    <a:cubicBezTo>
                      <a:pt x="5248" y="568"/>
                      <a:pt x="5304" y="21"/>
                      <a:pt x="5364" y="21"/>
                    </a:cubicBezTo>
                    <a:cubicBezTo>
                      <a:pt x="5424" y="21"/>
                      <a:pt x="5485" y="293"/>
                      <a:pt x="5546" y="56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sp>
        <p:nvSpPr>
          <p:cNvPr id="375911" name="Rectangle 103"/>
          <p:cNvSpPr>
            <a:spLocks noChangeArrowheads="1"/>
          </p:cNvSpPr>
          <p:nvPr/>
        </p:nvSpPr>
        <p:spPr bwMode="auto">
          <a:xfrm>
            <a:off x="7128570" y="2347987"/>
            <a:ext cx="2266950" cy="1368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349620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583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758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58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75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2" grpId="0" animBg="1"/>
      <p:bldP spid="375813" grpId="0" animBg="1"/>
      <p:bldP spid="375814" grpId="0" animBg="1"/>
      <p:bldP spid="375815" grpId="0" animBg="1"/>
      <p:bldP spid="375816" grpId="0" animBg="1"/>
      <p:bldP spid="3758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23528" y="1700808"/>
            <a:ext cx="8229600" cy="1143000"/>
          </a:xfrm>
        </p:spPr>
        <p:txBody>
          <a:bodyPr/>
          <a:lstStyle/>
          <a:p>
            <a:r>
              <a:rPr lang="en-US" altLang="zh-CN" dirty="0"/>
              <a:t>3.1 </a:t>
            </a:r>
            <a:r>
              <a:rPr lang="zh-CN" altLang="en-US" dirty="0"/>
              <a:t>分波前干涉</a:t>
            </a:r>
          </a:p>
        </p:txBody>
      </p:sp>
      <p:sp>
        <p:nvSpPr>
          <p:cNvPr id="5" name="Rectangle 3"/>
          <p:cNvSpPr txBox="1">
            <a:spLocks noChangeArrowheads="1"/>
          </p:cNvSpPr>
          <p:nvPr/>
        </p:nvSpPr>
        <p:spPr bwMode="auto">
          <a:xfrm>
            <a:off x="1237928" y="3068960"/>
            <a:ext cx="6400800" cy="2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None/>
            </a:pPr>
            <a:r>
              <a:rPr lang="zh-CN" altLang="en-US" sz="2800" dirty="0"/>
              <a:t>两个点光源的干涉</a:t>
            </a:r>
            <a:endParaRPr lang="en-US" altLang="zh-CN" sz="2800" dirty="0"/>
          </a:p>
          <a:p>
            <a:pPr marL="0" indent="0" algn="ctr">
              <a:lnSpc>
                <a:spcPct val="90000"/>
              </a:lnSpc>
              <a:buNone/>
            </a:pPr>
            <a:r>
              <a:rPr lang="zh-CN" altLang="en-US" sz="2800" dirty="0"/>
              <a:t>杨氏干涉</a:t>
            </a:r>
            <a:endParaRPr lang="en-US" altLang="zh-CN" sz="2800" dirty="0"/>
          </a:p>
          <a:p>
            <a:pPr marL="0" indent="0" algn="ctr">
              <a:lnSpc>
                <a:spcPct val="90000"/>
              </a:lnSpc>
              <a:buNone/>
            </a:pPr>
            <a:r>
              <a:rPr lang="zh-CN" altLang="en-US" sz="2800" dirty="0"/>
              <a:t>平面波干涉</a:t>
            </a:r>
            <a:endParaRPr lang="en-US" altLang="zh-CN" sz="2800" dirty="0"/>
          </a:p>
          <a:p>
            <a:pPr marL="0" indent="0" algn="ctr">
              <a:lnSpc>
                <a:spcPct val="90000"/>
              </a:lnSpc>
              <a:buNone/>
            </a:pPr>
            <a:r>
              <a:rPr lang="zh-CN" altLang="en-US" sz="2800" dirty="0"/>
              <a:t>菲涅尔双面镜</a:t>
            </a:r>
            <a:endParaRPr lang="en-US" altLang="zh-CN" sz="2800" dirty="0"/>
          </a:p>
          <a:p>
            <a:pPr marL="0" indent="0" algn="ctr">
              <a:lnSpc>
                <a:spcPct val="90000"/>
              </a:lnSpc>
              <a:buNone/>
            </a:pPr>
            <a:r>
              <a:rPr lang="zh-CN" altLang="en-US" sz="2800" dirty="0"/>
              <a:t>劳埃德镜</a:t>
            </a:r>
            <a:endParaRPr lang="en-US" altLang="zh-CN" sz="2800" dirty="0"/>
          </a:p>
          <a:p>
            <a:pPr marL="0" indent="0">
              <a:lnSpc>
                <a:spcPct val="90000"/>
              </a:lnSpc>
              <a:buNone/>
            </a:pPr>
            <a:endParaRPr lang="zh-CN" altLang="en-US" sz="2800" dirty="0"/>
          </a:p>
        </p:txBody>
      </p:sp>
    </p:spTree>
    <p:extLst>
      <p:ext uri="{BB962C8B-B14F-4D97-AF65-F5344CB8AC3E}">
        <p14:creationId xmlns:p14="http://schemas.microsoft.com/office/powerpoint/2010/main" val="245320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algn="l"/>
            <a:r>
              <a:rPr lang="zh-CN" altLang="en-US" dirty="0"/>
              <a:t>一、两个点光源的干涉</a:t>
            </a:r>
          </a:p>
        </p:txBody>
      </p:sp>
      <p:sp>
        <p:nvSpPr>
          <p:cNvPr id="28" name="Rectangle 3"/>
          <p:cNvSpPr txBox="1">
            <a:spLocks noChangeArrowheads="1"/>
          </p:cNvSpPr>
          <p:nvPr/>
        </p:nvSpPr>
        <p:spPr bwMode="auto">
          <a:xfrm>
            <a:off x="289619" y="1468140"/>
            <a:ext cx="4488755" cy="94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nSpc>
                <a:spcPct val="150000"/>
              </a:lnSpc>
            </a:pPr>
            <a:r>
              <a:rPr lang="zh-CN" altLang="en-US" b="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点源 </a:t>
            </a:r>
            <a:r>
              <a:rPr lang="en-US" altLang="zh-CN" b="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0" kern="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b="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和 </a:t>
            </a:r>
            <a:r>
              <a:rPr lang="en-US" altLang="zh-CN" b="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0" kern="0"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en-US" b="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发出球面波，在场点 </a:t>
            </a:r>
            <a:r>
              <a:rPr lang="en-US" altLang="zh-CN" b="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 </a:t>
            </a:r>
            <a:r>
              <a:rPr lang="zh-CN" altLang="en-US" b="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相遇</a:t>
            </a:r>
          </a:p>
        </p:txBody>
      </p:sp>
      <p:sp>
        <p:nvSpPr>
          <p:cNvPr id="29" name="Line 7"/>
          <p:cNvSpPr>
            <a:spLocks noChangeShapeType="1"/>
          </p:cNvSpPr>
          <p:nvPr/>
        </p:nvSpPr>
        <p:spPr bwMode="auto">
          <a:xfrm>
            <a:off x="7239000" y="3099048"/>
            <a:ext cx="0" cy="3276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宋体" panose="02010600030101010101" pitchFamily="2" charset="-122"/>
            </a:endParaRPr>
          </a:p>
        </p:txBody>
      </p:sp>
      <p:sp>
        <p:nvSpPr>
          <p:cNvPr id="30" name="Oval 8"/>
          <p:cNvSpPr>
            <a:spLocks noChangeArrowheads="1"/>
          </p:cNvSpPr>
          <p:nvPr/>
        </p:nvSpPr>
        <p:spPr bwMode="auto">
          <a:xfrm>
            <a:off x="7162800" y="5080248"/>
            <a:ext cx="152400" cy="152400"/>
          </a:xfrm>
          <a:prstGeom prst="ellipse">
            <a:avLst/>
          </a:prstGeom>
          <a:solidFill>
            <a:srgbClr val="FF0000"/>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endParaRPr>
          </a:p>
        </p:txBody>
      </p:sp>
      <p:sp>
        <p:nvSpPr>
          <p:cNvPr id="31" name="Oval 9"/>
          <p:cNvSpPr>
            <a:spLocks noChangeArrowheads="1"/>
          </p:cNvSpPr>
          <p:nvPr/>
        </p:nvSpPr>
        <p:spPr bwMode="auto">
          <a:xfrm>
            <a:off x="7162800" y="4013448"/>
            <a:ext cx="152400" cy="152400"/>
          </a:xfrm>
          <a:prstGeom prst="ellipse">
            <a:avLst/>
          </a:prstGeom>
          <a:solidFill>
            <a:srgbClr val="FF0000"/>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endParaRPr>
          </a:p>
        </p:txBody>
      </p:sp>
      <p:sp>
        <p:nvSpPr>
          <p:cNvPr id="32" name="Line 10"/>
          <p:cNvSpPr>
            <a:spLocks noChangeShapeType="1"/>
          </p:cNvSpPr>
          <p:nvPr/>
        </p:nvSpPr>
        <p:spPr bwMode="auto">
          <a:xfrm flipV="1">
            <a:off x="7239000" y="2946648"/>
            <a:ext cx="990600" cy="1143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fontAlgn="base" hangingPunct="0">
              <a:spcBef>
                <a:spcPct val="0"/>
              </a:spcBef>
              <a:spcAft>
                <a:spcPct val="0"/>
              </a:spcAft>
            </a:pPr>
            <a:endParaRPr lang="zh-CN" altLang="en-US" sz="2400" b="1">
              <a:solidFill>
                <a:srgbClr val="000000"/>
              </a:solidFill>
              <a:latin typeface="宋体" panose="02010600030101010101" pitchFamily="2" charset="-122"/>
            </a:endParaRPr>
          </a:p>
        </p:txBody>
      </p:sp>
      <p:sp>
        <p:nvSpPr>
          <p:cNvPr id="33" name="Line 11"/>
          <p:cNvSpPr>
            <a:spLocks noChangeShapeType="1"/>
          </p:cNvSpPr>
          <p:nvPr/>
        </p:nvSpPr>
        <p:spPr bwMode="auto">
          <a:xfrm flipV="1">
            <a:off x="7239000" y="2946648"/>
            <a:ext cx="990600" cy="2209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fontAlgn="base" hangingPunct="0">
              <a:spcBef>
                <a:spcPct val="0"/>
              </a:spcBef>
              <a:spcAft>
                <a:spcPct val="0"/>
              </a:spcAft>
            </a:pPr>
            <a:endParaRPr lang="zh-CN" altLang="en-US" sz="2400" b="1">
              <a:solidFill>
                <a:srgbClr val="000000"/>
              </a:solidFill>
              <a:latin typeface="宋体" panose="02010600030101010101" pitchFamily="2" charset="-122"/>
            </a:endParaRPr>
          </a:p>
        </p:txBody>
      </p:sp>
      <p:graphicFrame>
        <p:nvGraphicFramePr>
          <p:cNvPr id="34" name="Object 12"/>
          <p:cNvGraphicFramePr>
            <a:graphicFrameLocks noChangeAspect="1"/>
          </p:cNvGraphicFramePr>
          <p:nvPr>
            <p:extLst>
              <p:ext uri="{D42A27DB-BD31-4B8C-83A1-F6EECF244321}">
                <p14:modId xmlns:p14="http://schemas.microsoft.com/office/powerpoint/2010/main" val="1322002629"/>
              </p:ext>
            </p:extLst>
          </p:nvPr>
        </p:nvGraphicFramePr>
        <p:xfrm>
          <a:off x="6731000" y="3829298"/>
          <a:ext cx="431800" cy="565150"/>
        </p:xfrm>
        <a:graphic>
          <a:graphicData uri="http://schemas.openxmlformats.org/presentationml/2006/ole">
            <mc:AlternateContent xmlns:mc="http://schemas.openxmlformats.org/markup-compatibility/2006">
              <mc:Choice xmlns:v="urn:schemas-microsoft-com:vml" Requires="v">
                <p:oleObj spid="_x0000_s240790" name="Equation" r:id="rId3" imgW="164885" imgH="215619" progId="Equation.DSMT4">
                  <p:embed/>
                </p:oleObj>
              </mc:Choice>
              <mc:Fallback>
                <p:oleObj name="Equation" r:id="rId3" imgW="164885" imgH="21561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3829298"/>
                        <a:ext cx="4318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14"/>
          <p:cNvGraphicFramePr>
            <a:graphicFrameLocks noChangeAspect="1"/>
          </p:cNvGraphicFramePr>
          <p:nvPr>
            <p:extLst>
              <p:ext uri="{D42A27DB-BD31-4B8C-83A1-F6EECF244321}">
                <p14:modId xmlns:p14="http://schemas.microsoft.com/office/powerpoint/2010/main" val="987597447"/>
              </p:ext>
            </p:extLst>
          </p:nvPr>
        </p:nvGraphicFramePr>
        <p:xfrm>
          <a:off x="6705600" y="4851648"/>
          <a:ext cx="465138" cy="565150"/>
        </p:xfrm>
        <a:graphic>
          <a:graphicData uri="http://schemas.openxmlformats.org/presentationml/2006/ole">
            <mc:AlternateContent xmlns:mc="http://schemas.openxmlformats.org/markup-compatibility/2006">
              <mc:Choice xmlns:v="urn:schemas-microsoft-com:vml" Requires="v">
                <p:oleObj spid="_x0000_s240791" name="Equation" r:id="rId5" imgW="177569" imgH="215619" progId="Equation.3">
                  <p:embed/>
                </p:oleObj>
              </mc:Choice>
              <mc:Fallback>
                <p:oleObj name="Equation"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851648"/>
                        <a:ext cx="465138"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15"/>
          <p:cNvGraphicFramePr>
            <a:graphicFrameLocks noChangeAspect="1"/>
          </p:cNvGraphicFramePr>
          <p:nvPr>
            <p:extLst>
              <p:ext uri="{D42A27DB-BD31-4B8C-83A1-F6EECF244321}">
                <p14:modId xmlns:p14="http://schemas.microsoft.com/office/powerpoint/2010/main" val="3840606827"/>
              </p:ext>
            </p:extLst>
          </p:nvPr>
        </p:nvGraphicFramePr>
        <p:xfrm>
          <a:off x="7391400" y="3051423"/>
          <a:ext cx="333375" cy="598488"/>
        </p:xfrm>
        <a:graphic>
          <a:graphicData uri="http://schemas.openxmlformats.org/presentationml/2006/ole">
            <mc:AlternateContent xmlns:mc="http://schemas.openxmlformats.org/markup-compatibility/2006">
              <mc:Choice xmlns:v="urn:schemas-microsoft-com:vml" Requires="v">
                <p:oleObj spid="_x0000_s240792" name="Equation" r:id="rId7" imgW="126890" imgH="228402" progId="Equation.DSMT4">
                  <p:embed/>
                </p:oleObj>
              </mc:Choice>
              <mc:Fallback>
                <p:oleObj name="Equation" r:id="rId7" imgW="126890" imgH="22840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3051423"/>
                        <a:ext cx="333375"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16"/>
          <p:cNvGraphicFramePr>
            <a:graphicFrameLocks noChangeAspect="1"/>
          </p:cNvGraphicFramePr>
          <p:nvPr>
            <p:extLst>
              <p:ext uri="{D42A27DB-BD31-4B8C-83A1-F6EECF244321}">
                <p14:modId xmlns:p14="http://schemas.microsoft.com/office/powerpoint/2010/main" val="327317986"/>
              </p:ext>
            </p:extLst>
          </p:nvPr>
        </p:nvGraphicFramePr>
        <p:xfrm>
          <a:off x="7620000" y="4073773"/>
          <a:ext cx="365125" cy="596900"/>
        </p:xfrm>
        <a:graphic>
          <a:graphicData uri="http://schemas.openxmlformats.org/presentationml/2006/ole">
            <mc:AlternateContent xmlns:mc="http://schemas.openxmlformats.org/markup-compatibility/2006">
              <mc:Choice xmlns:v="urn:schemas-microsoft-com:vml" Requires="v">
                <p:oleObj spid="_x0000_s240793" name="Equation" r:id="rId9" imgW="139700" imgH="228600" progId="Equation.DSMT4">
                  <p:embed/>
                </p:oleObj>
              </mc:Choice>
              <mc:Fallback>
                <p:oleObj name="Equation" r:id="rId9" imgW="1397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073773"/>
                        <a:ext cx="3651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17"/>
          <p:cNvGraphicFramePr>
            <a:graphicFrameLocks noChangeAspect="1"/>
          </p:cNvGraphicFramePr>
          <p:nvPr>
            <p:extLst>
              <p:ext uri="{D42A27DB-BD31-4B8C-83A1-F6EECF244321}">
                <p14:modId xmlns:p14="http://schemas.microsoft.com/office/powerpoint/2010/main" val="4078090691"/>
              </p:ext>
            </p:extLst>
          </p:nvPr>
        </p:nvGraphicFramePr>
        <p:xfrm>
          <a:off x="7419975" y="2338636"/>
          <a:ext cx="1595438" cy="531812"/>
        </p:xfrm>
        <a:graphic>
          <a:graphicData uri="http://schemas.openxmlformats.org/presentationml/2006/ole">
            <mc:AlternateContent xmlns:mc="http://schemas.openxmlformats.org/markup-compatibility/2006">
              <mc:Choice xmlns:v="urn:schemas-microsoft-com:vml" Requires="v">
                <p:oleObj spid="_x0000_s240794" name="Equation" r:id="rId11" imgW="609336" imgH="203112" progId="Equation.3">
                  <p:embed/>
                </p:oleObj>
              </mc:Choice>
              <mc:Fallback>
                <p:oleObj name="Equation" r:id="rId11" imgW="60933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9975" y="2338636"/>
                        <a:ext cx="1595438"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 name="Picture 11" descr="E:\work2010\文档\申请材料\引进人才申请材料\2010年12月试讲\Two_sources_interference.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076825" y="1316286"/>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对象 39"/>
          <p:cNvGraphicFramePr>
            <a:graphicFrameLocks noChangeAspect="1"/>
          </p:cNvGraphicFramePr>
          <p:nvPr>
            <p:extLst>
              <p:ext uri="{D42A27DB-BD31-4B8C-83A1-F6EECF244321}">
                <p14:modId xmlns:p14="http://schemas.microsoft.com/office/powerpoint/2010/main" val="1192173938"/>
              </p:ext>
            </p:extLst>
          </p:nvPr>
        </p:nvGraphicFramePr>
        <p:xfrm>
          <a:off x="838200" y="3035672"/>
          <a:ext cx="3902075" cy="1524000"/>
        </p:xfrm>
        <a:graphic>
          <a:graphicData uri="http://schemas.openxmlformats.org/presentationml/2006/ole">
            <mc:AlternateContent xmlns:mc="http://schemas.openxmlformats.org/markup-compatibility/2006">
              <mc:Choice xmlns:v="urn:schemas-microsoft-com:vml" Requires="v">
                <p:oleObj spid="_x0000_s240795" name="Equation" r:id="rId14" imgW="1257120" imgH="495000" progId="Equation.DSMT4">
                  <p:embed/>
                </p:oleObj>
              </mc:Choice>
              <mc:Fallback>
                <p:oleObj name="Equation" r:id="rId14" imgW="1257120" imgH="495000" progId="Equation.DSMT4">
                  <p:embed/>
                  <p:pic>
                    <p:nvPicPr>
                      <p:cNvPr id="0" name=""/>
                      <p:cNvPicPr>
                        <a:picLocks noChangeAspect="1" noChangeArrowheads="1"/>
                      </p:cNvPicPr>
                      <p:nvPr/>
                    </p:nvPicPr>
                    <p:blipFill>
                      <a:blip r:embed="rId15"/>
                      <a:srcRect/>
                      <a:stretch>
                        <a:fillRect/>
                      </a:stretch>
                    </p:blipFill>
                    <p:spPr bwMode="auto">
                      <a:xfrm>
                        <a:off x="838200" y="3035672"/>
                        <a:ext cx="3902075" cy="1524000"/>
                      </a:xfrm>
                      <a:prstGeom prst="rect">
                        <a:avLst/>
                      </a:prstGeom>
                      <a:noFill/>
                      <a:ln>
                        <a:noFill/>
                      </a:ln>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4045850045"/>
              </p:ext>
            </p:extLst>
          </p:nvPr>
        </p:nvGraphicFramePr>
        <p:xfrm>
          <a:off x="800099" y="4871616"/>
          <a:ext cx="3978275" cy="1509712"/>
        </p:xfrm>
        <a:graphic>
          <a:graphicData uri="http://schemas.openxmlformats.org/presentationml/2006/ole">
            <mc:AlternateContent xmlns:mc="http://schemas.openxmlformats.org/markup-compatibility/2006">
              <mc:Choice xmlns:v="urn:schemas-microsoft-com:vml" Requires="v">
                <p:oleObj spid="_x0000_s240796" name="Equation" r:id="rId16" imgW="1295280" imgH="495000" progId="Equation.DSMT4">
                  <p:embed/>
                </p:oleObj>
              </mc:Choice>
              <mc:Fallback>
                <p:oleObj name="Equation" r:id="rId16" imgW="1295280" imgH="495000" progId="Equation.DSMT4">
                  <p:embed/>
                  <p:pic>
                    <p:nvPicPr>
                      <p:cNvPr id="0" name=""/>
                      <p:cNvPicPr>
                        <a:picLocks noChangeAspect="1" noChangeArrowheads="1"/>
                      </p:cNvPicPr>
                      <p:nvPr/>
                    </p:nvPicPr>
                    <p:blipFill>
                      <a:blip r:embed="rId17"/>
                      <a:srcRect/>
                      <a:stretch>
                        <a:fillRect/>
                      </a:stretch>
                    </p:blipFill>
                    <p:spPr bwMode="auto">
                      <a:xfrm>
                        <a:off x="800099" y="4871616"/>
                        <a:ext cx="3978275" cy="15097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51520" y="908720"/>
            <a:ext cx="8640960" cy="54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空间任一点 </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的强度</a:t>
            </a:r>
          </a:p>
        </p:txBody>
      </p:sp>
      <p:graphicFrame>
        <p:nvGraphicFramePr>
          <p:cNvPr id="17" name="对象 1"/>
          <p:cNvGraphicFramePr>
            <a:graphicFrameLocks noChangeAspect="1"/>
          </p:cNvGraphicFramePr>
          <p:nvPr>
            <p:extLst>
              <p:ext uri="{D42A27DB-BD31-4B8C-83A1-F6EECF244321}">
                <p14:modId xmlns:p14="http://schemas.microsoft.com/office/powerpoint/2010/main" val="366645025"/>
              </p:ext>
            </p:extLst>
          </p:nvPr>
        </p:nvGraphicFramePr>
        <p:xfrm>
          <a:off x="1483518" y="1611435"/>
          <a:ext cx="6176963" cy="544513"/>
        </p:xfrm>
        <a:graphic>
          <a:graphicData uri="http://schemas.openxmlformats.org/presentationml/2006/ole">
            <mc:AlternateContent xmlns:mc="http://schemas.openxmlformats.org/markup-compatibility/2006">
              <mc:Choice xmlns:v="urn:schemas-microsoft-com:vml" Requires="v">
                <p:oleObj spid="_x0000_s241814" name="Equation" r:id="rId3" imgW="2108200" imgH="215900" progId="Equation.DSMT4">
                  <p:embed/>
                </p:oleObj>
              </mc:Choice>
              <mc:Fallback>
                <p:oleObj name="Equation" r:id="rId3" imgW="2108200" imgH="215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518" y="1611435"/>
                        <a:ext cx="61769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4"/>
          <p:cNvSpPr txBox="1">
            <a:spLocks noChangeArrowheads="1"/>
          </p:cNvSpPr>
          <p:nvPr/>
        </p:nvSpPr>
        <p:spPr bwMode="invGray">
          <a:xfrm>
            <a:off x="1187624" y="2564904"/>
            <a:ext cx="7272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强度相等的两个点源 </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b="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b="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，考虑远场</a:t>
            </a:r>
          </a:p>
        </p:txBody>
      </p:sp>
      <p:graphicFrame>
        <p:nvGraphicFramePr>
          <p:cNvPr id="19" name="Object 5"/>
          <p:cNvGraphicFramePr>
            <a:graphicFrameLocks noChangeAspect="1"/>
          </p:cNvGraphicFramePr>
          <p:nvPr>
            <p:extLst>
              <p:ext uri="{D42A27DB-BD31-4B8C-83A1-F6EECF244321}">
                <p14:modId xmlns:p14="http://schemas.microsoft.com/office/powerpoint/2010/main" val="3324657041"/>
              </p:ext>
            </p:extLst>
          </p:nvPr>
        </p:nvGraphicFramePr>
        <p:xfrm>
          <a:off x="6469495" y="2533831"/>
          <a:ext cx="1971874" cy="533250"/>
        </p:xfrm>
        <a:graphic>
          <a:graphicData uri="http://schemas.openxmlformats.org/presentationml/2006/ole">
            <mc:AlternateContent xmlns:mc="http://schemas.openxmlformats.org/markup-compatibility/2006">
              <mc:Choice xmlns:v="urn:schemas-microsoft-com:vml" Requires="v">
                <p:oleObj spid="_x0000_s241815" name="Equation" r:id="rId5" imgW="647419" imgH="203112" progId="Equation.DSMT4">
                  <p:embed/>
                </p:oleObj>
              </mc:Choice>
              <mc:Fallback>
                <p:oleObj name="Equation" r:id="rId5" imgW="647419"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495" y="2533831"/>
                        <a:ext cx="1971874" cy="533250"/>
                      </a:xfrm>
                      <a:prstGeom prst="rect">
                        <a:avLst/>
                      </a:prstGeom>
                      <a:noFill/>
                      <a:ln>
                        <a:noFill/>
                      </a:ln>
                    </p:spPr>
                  </p:pic>
                </p:oleObj>
              </mc:Fallback>
            </mc:AlternateContent>
          </a:graphicData>
        </a:graphic>
      </p:graphicFrame>
      <p:sp>
        <p:nvSpPr>
          <p:cNvPr id="20" name="Text Box 6"/>
          <p:cNvSpPr txBox="1">
            <a:spLocks noChangeArrowheads="1"/>
          </p:cNvSpPr>
          <p:nvPr/>
        </p:nvSpPr>
        <p:spPr bwMode="invGray">
          <a:xfrm>
            <a:off x="1908349" y="3149104"/>
            <a:ext cx="4752975"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则有：</a:t>
            </a:r>
          </a:p>
          <a:p>
            <a:pPr algn="l" eaLnBrk="0" hangingPunct="0"/>
            <a:endParaRPr lang="zh-CN" altLang="en-US" sz="600"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并设：</a:t>
            </a:r>
          </a:p>
        </p:txBody>
      </p:sp>
      <p:graphicFrame>
        <p:nvGraphicFramePr>
          <p:cNvPr id="21" name="Object 32"/>
          <p:cNvGraphicFramePr>
            <a:graphicFrameLocks noChangeAspect="1"/>
          </p:cNvGraphicFramePr>
          <p:nvPr>
            <p:extLst>
              <p:ext uri="{D42A27DB-BD31-4B8C-83A1-F6EECF244321}">
                <p14:modId xmlns:p14="http://schemas.microsoft.com/office/powerpoint/2010/main" val="3294152534"/>
              </p:ext>
            </p:extLst>
          </p:nvPr>
        </p:nvGraphicFramePr>
        <p:xfrm>
          <a:off x="2934843" y="3150584"/>
          <a:ext cx="2903537" cy="495300"/>
        </p:xfrm>
        <a:graphic>
          <a:graphicData uri="http://schemas.openxmlformats.org/presentationml/2006/ole">
            <mc:AlternateContent xmlns:mc="http://schemas.openxmlformats.org/markup-compatibility/2006">
              <mc:Choice xmlns:v="urn:schemas-microsoft-com:vml" Requires="v">
                <p:oleObj spid="_x0000_s241816" name="Equation" r:id="rId7" imgW="1155600" imgH="228600" progId="Equation.DSMT4">
                  <p:embed/>
                </p:oleObj>
              </mc:Choice>
              <mc:Fallback>
                <p:oleObj name="Equation" r:id="rId7" imgW="1155600" imgH="228600" progId="Equation.DSMT4">
                  <p:embed/>
                  <p:pic>
                    <p:nvPicPr>
                      <p:cNvPr id="0" name=""/>
                      <p:cNvPicPr>
                        <a:picLocks noChangeAspect="1" noChangeArrowheads="1"/>
                      </p:cNvPicPr>
                      <p:nvPr/>
                    </p:nvPicPr>
                    <p:blipFill>
                      <a:blip r:embed="rId8"/>
                      <a:srcRect/>
                      <a:stretch>
                        <a:fillRect/>
                      </a:stretch>
                    </p:blipFill>
                    <p:spPr bwMode="auto">
                      <a:xfrm>
                        <a:off x="2934843" y="3150584"/>
                        <a:ext cx="2903537" cy="4953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33"/>
          <p:cNvGraphicFramePr>
            <a:graphicFrameLocks noChangeAspect="1"/>
          </p:cNvGraphicFramePr>
          <p:nvPr>
            <p:extLst>
              <p:ext uri="{D42A27DB-BD31-4B8C-83A1-F6EECF244321}">
                <p14:modId xmlns:p14="http://schemas.microsoft.com/office/powerpoint/2010/main" val="2909773843"/>
              </p:ext>
            </p:extLst>
          </p:nvPr>
        </p:nvGraphicFramePr>
        <p:xfrm>
          <a:off x="2843387" y="3590429"/>
          <a:ext cx="1982787" cy="495300"/>
        </p:xfrm>
        <a:graphic>
          <a:graphicData uri="http://schemas.openxmlformats.org/presentationml/2006/ole">
            <mc:AlternateContent xmlns:mc="http://schemas.openxmlformats.org/markup-compatibility/2006">
              <mc:Choice xmlns:v="urn:schemas-microsoft-com:vml" Requires="v">
                <p:oleObj spid="_x0000_s241817" name="公式" r:id="rId9" imgW="787400" imgH="228600" progId="Equation.3">
                  <p:embed/>
                </p:oleObj>
              </mc:Choice>
              <mc:Fallback>
                <p:oleObj name="公式" r:id="rId9" imgW="7874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387" y="3590429"/>
                        <a:ext cx="1982787" cy="4953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35"/>
          <p:cNvGraphicFramePr>
            <a:graphicFrameLocks noChangeAspect="1"/>
          </p:cNvGraphicFramePr>
          <p:nvPr>
            <p:extLst>
              <p:ext uri="{D42A27DB-BD31-4B8C-83A1-F6EECF244321}">
                <p14:modId xmlns:p14="http://schemas.microsoft.com/office/powerpoint/2010/main" val="1925080494"/>
              </p:ext>
            </p:extLst>
          </p:nvPr>
        </p:nvGraphicFramePr>
        <p:xfrm>
          <a:off x="2340149" y="4056013"/>
          <a:ext cx="3711575" cy="967928"/>
        </p:xfrm>
        <a:graphic>
          <a:graphicData uri="http://schemas.openxmlformats.org/presentationml/2006/ole">
            <mc:AlternateContent xmlns:mc="http://schemas.openxmlformats.org/markup-compatibility/2006">
              <mc:Choice xmlns:v="urn:schemas-microsoft-com:vml" Requires="v">
                <p:oleObj spid="_x0000_s241818" name="Equation" r:id="rId11" imgW="1129810" imgH="342751" progId="Equation.DSMT4">
                  <p:embed/>
                </p:oleObj>
              </mc:Choice>
              <mc:Fallback>
                <p:oleObj name="Equation" r:id="rId11" imgW="1129810" imgH="34275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0149" y="4056013"/>
                        <a:ext cx="3711575" cy="967928"/>
                      </a:xfrm>
                      <a:prstGeom prst="rect">
                        <a:avLst/>
                      </a:prstGeom>
                      <a:noFill/>
                      <a:ln>
                        <a:noFill/>
                      </a:ln>
                    </p:spPr>
                  </p:pic>
                </p:oleObj>
              </mc:Fallback>
            </mc:AlternateContent>
          </a:graphicData>
        </a:graphic>
      </p:graphicFrame>
      <p:sp>
        <p:nvSpPr>
          <p:cNvPr id="24" name="Text Box 4"/>
          <p:cNvSpPr txBox="1">
            <a:spLocks noChangeArrowheads="1"/>
          </p:cNvSpPr>
          <p:nvPr/>
        </p:nvSpPr>
        <p:spPr bwMode="invGray">
          <a:xfrm>
            <a:off x="1187624" y="5096966"/>
            <a:ext cx="11525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eaLnBrk="0" hangingPunct="0"/>
            <a:r>
              <a:rPr lang="zh-CN" altLang="en-US" b="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此时</a:t>
            </a:r>
          </a:p>
        </p:txBody>
      </p:sp>
      <p:graphicFrame>
        <p:nvGraphicFramePr>
          <p:cNvPr id="25" name="对象 2"/>
          <p:cNvGraphicFramePr>
            <a:graphicFrameLocks noChangeAspect="1"/>
          </p:cNvGraphicFramePr>
          <p:nvPr>
            <p:extLst>
              <p:ext uri="{D42A27DB-BD31-4B8C-83A1-F6EECF244321}">
                <p14:modId xmlns:p14="http://schemas.microsoft.com/office/powerpoint/2010/main" val="2179146403"/>
              </p:ext>
            </p:extLst>
          </p:nvPr>
        </p:nvGraphicFramePr>
        <p:xfrm>
          <a:off x="1969755" y="4905988"/>
          <a:ext cx="2776538" cy="827268"/>
        </p:xfrm>
        <a:graphic>
          <a:graphicData uri="http://schemas.openxmlformats.org/presentationml/2006/ole">
            <mc:AlternateContent xmlns:mc="http://schemas.openxmlformats.org/markup-compatibility/2006">
              <mc:Choice xmlns:v="urn:schemas-microsoft-com:vml" Requires="v">
                <p:oleObj spid="_x0000_s241819" name="Equation" r:id="rId13" imgW="1053643" imgH="317362" progId="Equation.DSMT4">
                  <p:embed/>
                </p:oleObj>
              </mc:Choice>
              <mc:Fallback>
                <p:oleObj name="Equation" r:id="rId13" imgW="1053643" imgH="31736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9755" y="4905988"/>
                        <a:ext cx="2776538" cy="827268"/>
                      </a:xfrm>
                      <a:prstGeom prst="rect">
                        <a:avLst/>
                      </a:prstGeom>
                      <a:noFill/>
                      <a:ln>
                        <a:noFill/>
                      </a:ln>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3942458650"/>
              </p:ext>
            </p:extLst>
          </p:nvPr>
        </p:nvGraphicFramePr>
        <p:xfrm>
          <a:off x="6086649" y="5058866"/>
          <a:ext cx="2051050" cy="514350"/>
        </p:xfrm>
        <a:graphic>
          <a:graphicData uri="http://schemas.openxmlformats.org/presentationml/2006/ole">
            <mc:AlternateContent xmlns:mc="http://schemas.openxmlformats.org/markup-compatibility/2006">
              <mc:Choice xmlns:v="urn:schemas-microsoft-com:vml" Requires="v">
                <p:oleObj spid="_x0000_s241820" name="Equation" r:id="rId15" imgW="927100" imgH="228600" progId="Equation.DSMT4">
                  <p:embed/>
                </p:oleObj>
              </mc:Choice>
              <mc:Fallback>
                <p:oleObj name="Equation" r:id="rId15" imgW="9271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6649" y="5058866"/>
                        <a:ext cx="2051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 Box 13"/>
          <p:cNvSpPr txBox="1">
            <a:spLocks noChangeArrowheads="1"/>
          </p:cNvSpPr>
          <p:nvPr/>
        </p:nvSpPr>
        <p:spPr bwMode="auto">
          <a:xfrm>
            <a:off x="4969049" y="4984254"/>
            <a:ext cx="11176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eaLnBrk="0" hangingPunct="0">
              <a:spcBef>
                <a:spcPct val="50000"/>
              </a:spcBef>
              <a:defRPr/>
            </a:pPr>
            <a:r>
              <a:rPr kumimoji="1" lang="zh-CN" altLang="en-US"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光程差</a:t>
            </a:r>
            <a:r>
              <a:rPr kumimoji="1" lang="zh-CN" altLang="en-US" sz="3200" b="0" ker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110822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4"/>
          <p:cNvSpPr txBox="1">
            <a:spLocks noChangeArrowheads="1"/>
          </p:cNvSpPr>
          <p:nvPr/>
        </p:nvSpPr>
        <p:spPr bwMode="invGray">
          <a:xfrm>
            <a:off x="1404580" y="2897089"/>
            <a:ext cx="4752975" cy="461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rnd">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lgn="l"/>
            <a:r>
              <a:rPr lang="zh-CN" altLang="en-US" b="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条纹为：</a:t>
            </a:r>
          </a:p>
        </p:txBody>
      </p:sp>
      <p:graphicFrame>
        <p:nvGraphicFramePr>
          <p:cNvPr id="16" name="Object 36"/>
          <p:cNvGraphicFramePr>
            <a:graphicFrameLocks noChangeAspect="1"/>
          </p:cNvGraphicFramePr>
          <p:nvPr/>
        </p:nvGraphicFramePr>
        <p:xfrm>
          <a:off x="2522180" y="1919189"/>
          <a:ext cx="4308475" cy="855662"/>
        </p:xfrm>
        <a:graphic>
          <a:graphicData uri="http://schemas.openxmlformats.org/presentationml/2006/ole">
            <mc:AlternateContent xmlns:mc="http://schemas.openxmlformats.org/markup-compatibility/2006">
              <mc:Choice xmlns:v="urn:schemas-microsoft-com:vml" Requires="v">
                <p:oleObj spid="_x0000_s243755" name="公式" r:id="rId3" imgW="1714500" imgH="393700" progId="Equation.3">
                  <p:embed/>
                </p:oleObj>
              </mc:Choice>
              <mc:Fallback>
                <p:oleObj name="公式" r:id="rId3" imgW="1714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180" y="1919189"/>
                        <a:ext cx="4308475" cy="855662"/>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37"/>
          <p:cNvGraphicFramePr>
            <a:graphicFrameLocks noChangeAspect="1"/>
          </p:cNvGraphicFramePr>
          <p:nvPr/>
        </p:nvGraphicFramePr>
        <p:xfrm>
          <a:off x="3022242" y="3503514"/>
          <a:ext cx="3895725" cy="1047750"/>
        </p:xfrm>
        <a:graphic>
          <a:graphicData uri="http://schemas.openxmlformats.org/presentationml/2006/ole">
            <mc:AlternateContent xmlns:mc="http://schemas.openxmlformats.org/markup-compatibility/2006">
              <mc:Choice xmlns:v="urn:schemas-microsoft-com:vml" Requires="v">
                <p:oleObj spid="_x0000_s243756" name="Equation" r:id="rId5" imgW="1549080" imgH="482400" progId="Equation.DSMT4">
                  <p:embed/>
                </p:oleObj>
              </mc:Choice>
              <mc:Fallback>
                <p:oleObj name="Equation" r:id="rId5" imgW="1549080" imgH="482400" progId="Equation.DSMT4">
                  <p:embed/>
                  <p:pic>
                    <p:nvPicPr>
                      <p:cNvPr id="0" name=""/>
                      <p:cNvPicPr>
                        <a:picLocks noChangeAspect="1" noChangeArrowheads="1"/>
                      </p:cNvPicPr>
                      <p:nvPr/>
                    </p:nvPicPr>
                    <p:blipFill>
                      <a:blip r:embed="rId6"/>
                      <a:srcRect/>
                      <a:stretch>
                        <a:fillRect/>
                      </a:stretch>
                    </p:blipFill>
                    <p:spPr bwMode="auto">
                      <a:xfrm>
                        <a:off x="3022242" y="3503514"/>
                        <a:ext cx="3895725" cy="10477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14"/>
          <p:cNvSpPr txBox="1">
            <a:spLocks noChangeArrowheads="1"/>
          </p:cNvSpPr>
          <p:nvPr/>
        </p:nvSpPr>
        <p:spPr bwMode="auto">
          <a:xfrm>
            <a:off x="1160105" y="1412776"/>
            <a:ext cx="3810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spcBef>
                <a:spcPct val="50000"/>
              </a:spcBef>
            </a:pPr>
            <a:r>
              <a:rPr kumimoji="1" lang="zh-CN" altLang="en-US" b="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如果在真空中，则有： </a:t>
            </a:r>
          </a:p>
        </p:txBody>
      </p:sp>
      <p:sp>
        <p:nvSpPr>
          <p:cNvPr id="20" name="Text Box 17"/>
          <p:cNvSpPr txBox="1">
            <a:spLocks noChangeArrowheads="1"/>
          </p:cNvSpPr>
          <p:nvPr/>
        </p:nvSpPr>
        <p:spPr bwMode="auto">
          <a:xfrm>
            <a:off x="1225193" y="4835426"/>
            <a:ext cx="687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bg2"/>
                </a:solidFill>
                <a:latin typeface="宋体" panose="02010600030101010101" pitchFamily="2" charset="-122"/>
                <a:ea typeface="宋体" panose="02010600030101010101" pitchFamily="2" charset="-122"/>
              </a:defRPr>
            </a:lvl1pPr>
            <a:lvl2pPr marL="742950" indent="-285750">
              <a:defRPr sz="2400" b="1">
                <a:solidFill>
                  <a:schemeClr val="bg2"/>
                </a:solidFill>
                <a:latin typeface="宋体" panose="02010600030101010101" pitchFamily="2" charset="-122"/>
                <a:ea typeface="宋体" panose="02010600030101010101" pitchFamily="2" charset="-122"/>
              </a:defRPr>
            </a:lvl2pPr>
            <a:lvl3pPr marL="1143000" indent="-228600">
              <a:defRPr sz="2400" b="1">
                <a:solidFill>
                  <a:schemeClr val="bg2"/>
                </a:solidFill>
                <a:latin typeface="宋体" panose="02010600030101010101" pitchFamily="2" charset="-122"/>
                <a:ea typeface="宋体" panose="02010600030101010101" pitchFamily="2" charset="-122"/>
              </a:defRPr>
            </a:lvl3pPr>
            <a:lvl4pPr marL="1600200" indent="-228600">
              <a:defRPr sz="2400" b="1">
                <a:solidFill>
                  <a:schemeClr val="bg2"/>
                </a:solidFill>
                <a:latin typeface="宋体" panose="02010600030101010101" pitchFamily="2" charset="-122"/>
                <a:ea typeface="宋体" panose="02010600030101010101" pitchFamily="2" charset="-122"/>
              </a:defRPr>
            </a:lvl4pPr>
            <a:lvl5pPr marL="2057400" indent="-228600">
              <a:defRPr sz="2400" b="1">
                <a:solidFill>
                  <a:schemeClr val="bg2"/>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b="1">
                <a:solidFill>
                  <a:schemeClr val="bg2"/>
                </a:solidFill>
                <a:latin typeface="宋体" panose="02010600030101010101" pitchFamily="2" charset="-122"/>
                <a:ea typeface="宋体" panose="02010600030101010101" pitchFamily="2" charset="-122"/>
              </a:defRPr>
            </a:lvl9pPr>
          </a:lstStyle>
          <a:p>
            <a:pPr>
              <a:spcBef>
                <a:spcPct val="50000"/>
              </a:spcBef>
            </a:pPr>
            <a:r>
              <a:rPr kumimoji="1" lang="en-US" altLang="zh-CN" b="0" i="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j </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 2</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 3</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 4</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kumimoji="1" lang="en-US" altLang="zh-CN"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，干涉级数</a:t>
            </a:r>
          </a:p>
        </p:txBody>
      </p:sp>
    </p:spTree>
    <p:extLst>
      <p:ext uri="{BB962C8B-B14F-4D97-AF65-F5344CB8AC3E}">
        <p14:creationId xmlns:p14="http://schemas.microsoft.com/office/powerpoint/2010/main" val="942749685"/>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5055</TotalTime>
  <Words>2371</Words>
  <Application>Microsoft Macintosh PowerPoint</Application>
  <PresentationFormat>全屏显示(4:3)</PresentationFormat>
  <Paragraphs>294</Paragraphs>
  <Slides>45</Slides>
  <Notes>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45</vt:i4>
      </vt:variant>
    </vt:vector>
  </HeadingPairs>
  <TitlesOfParts>
    <vt:vector size="59" baseType="lpstr">
      <vt:lpstr>Arial Unicode MS</vt:lpstr>
      <vt:lpstr>Calibri</vt:lpstr>
      <vt:lpstr>Cambria Math</vt:lpstr>
      <vt:lpstr>Symbol</vt:lpstr>
      <vt:lpstr>Times New Roman</vt:lpstr>
      <vt:lpstr>Wingdings</vt:lpstr>
      <vt:lpstr>楷体_GB2312</vt:lpstr>
      <vt:lpstr>宋体</vt:lpstr>
      <vt:lpstr>微软雅黑</vt:lpstr>
      <vt:lpstr>Arial</vt:lpstr>
      <vt:lpstr>默认设计模板</vt:lpstr>
      <vt:lpstr>公式</vt:lpstr>
      <vt:lpstr>Equation</vt:lpstr>
      <vt:lpstr>Equation.3</vt:lpstr>
      <vt:lpstr>第三章  光的干涉</vt:lpstr>
      <vt:lpstr>PowerPoint 演示文稿</vt:lpstr>
      <vt:lpstr>PowerPoint 演示文稿</vt:lpstr>
      <vt:lpstr>PowerPoint 演示文稿</vt:lpstr>
      <vt:lpstr>PowerPoint 演示文稿</vt:lpstr>
      <vt:lpstr>3.1 分波前干涉</vt:lpstr>
      <vt:lpstr>一、两个点光源的干涉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干涉条纹的反衬度（可见度） </vt:lpstr>
      <vt:lpstr>PowerPoint 演示文稿</vt:lpstr>
      <vt:lpstr>三、平面波干涉</vt:lpstr>
      <vt:lpstr>PowerPoint 演示文稿</vt:lpstr>
      <vt:lpstr>PowerPoint 演示文稿</vt:lpstr>
      <vt:lpstr>PowerPoint 演示文稿</vt:lpstr>
      <vt:lpstr>PowerPoint 演示文稿</vt:lpstr>
      <vt:lpstr>PowerPoint 演示文稿</vt:lpstr>
      <vt:lpstr>PowerPoint 演示文稿</vt:lpstr>
      <vt:lpstr>四、其他分波前干涉装置</vt:lpstr>
      <vt:lpstr>PowerPoint 演示文稿</vt:lpstr>
      <vt:lpstr>PowerPoint 演示文稿</vt:lpstr>
      <vt:lpstr>PowerPoint 演示文稿</vt:lpstr>
      <vt:lpstr>PowerPoint 演示文稿</vt:lpstr>
      <vt:lpstr>PowerPoint 演示文稿</vt:lpstr>
      <vt:lpstr>五、光场的空间相干性</vt:lpstr>
      <vt:lpstr>PowerPoint 演示文稿</vt:lpstr>
      <vt:lpstr>PowerPoint 演示文稿</vt:lpstr>
      <vt:lpstr>PowerPoint 演示文稿</vt:lpstr>
      <vt:lpstr>PowerPoint 演示文稿</vt:lpstr>
      <vt:lpstr>PowerPoint 演示文稿</vt:lpstr>
      <vt:lpstr>PowerPoint 演示文稿</vt:lpstr>
      <vt:lpstr>作业</vt:lpstr>
    </vt:vector>
  </TitlesOfParts>
  <Company>Univ.of Sci.&amp; Tech.of China</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光的波动模型</dc:title>
  <dc:creator>Cui Hongbin</dc:creator>
  <cp:lastModifiedBy>车 沂轩</cp:lastModifiedBy>
  <cp:revision>122</cp:revision>
  <dcterms:created xsi:type="dcterms:W3CDTF">2004-02-11T05:11:28Z</dcterms:created>
  <dcterms:modified xsi:type="dcterms:W3CDTF">2020-11-26T16:52:40Z</dcterms:modified>
</cp:coreProperties>
</file>