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876" autoAdjust="0"/>
  </p:normalViewPr>
  <p:slideViewPr>
    <p:cSldViewPr snapToGrid="0">
      <p:cViewPr varScale="1">
        <p:scale>
          <a:sx n="94" d="100"/>
          <a:sy n="94" d="100"/>
        </p:scale>
        <p:origin x="11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60CBA-FECB-4A60-8D70-698648E471DF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C3082-18BB-4CB2-857D-8E5D921E3C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5408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C3082-18BB-4CB2-857D-8E5D921E3CE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5726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C3082-18BB-4CB2-857D-8E5D921E3CE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1791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C3082-18BB-4CB2-857D-8E5D921E3CE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8185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BF7E46-D6DF-48EE-BCCB-AB4661204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46E619E-9C53-4840-B25D-386D1C535D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3BFD4F-BA0E-4CAF-921C-D1F3336A0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AF18-ADBA-4CC3-B271-079637387E6F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A3B5B9-96B0-4973-A6FE-415C59B23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3764332-CBA7-4DAD-9661-25730E983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76E7-3179-4084-BECD-43BA9DDDF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4662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E61F48-8813-4915-B314-26FE8744C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92CF810-4379-4A42-800E-29CF100F1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6607E6-4A60-4BD6-93DE-0CF38D6C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AF18-ADBA-4CC3-B271-079637387E6F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69439AF-6BFC-458F-9143-6E65671D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41720B-9586-424B-B6FE-7B4406861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76E7-3179-4084-BECD-43BA9DDDF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575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6FD6048-0F31-4AB0-9ABB-52AEA2AF8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6FC2AEE-0280-401B-AB8D-AA8F731A8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2B8E814-38B2-489C-9ECC-429543608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AF18-ADBA-4CC3-B271-079637387E6F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68067F-DBF1-4B6B-A0F0-C615877EF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4B79F5-5E09-4E97-8E22-17AAB9F8D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76E7-3179-4084-BECD-43BA9DDDF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429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96B9B6-D307-43B3-9E8C-11849F140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102C83-5E64-4E65-9AD5-4AD803BE7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F86606-AF78-4DE9-A3C2-2900FD985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AF18-ADBA-4CC3-B271-079637387E6F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D54173A-EDAC-4621-B9F1-D09D7C63B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5D1501-3937-4FBA-96D9-850083742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76E7-3179-4084-BECD-43BA9DDDF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2260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5F5DEA-1EBF-4868-B95E-4FEFBCC79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678B231-0DE0-4DE6-BD9D-5344E6BE8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B5E233-9E32-4288-A8B2-5142C5C58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AF18-ADBA-4CC3-B271-079637387E6F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A847B92-397E-4E0E-82F6-CCAA63306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779D55-88C5-413D-BD77-0B72D4EFC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76E7-3179-4084-BECD-43BA9DDDF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147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25B742-C079-4EBC-878B-AB1922A64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3311C7-73C7-45AC-A8B0-4C114F98DD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B5B9FD5-545D-44C5-BD01-43D5CE349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12953C4-F9CA-47BF-AFA9-5CBD1ED45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AF18-ADBA-4CC3-B271-079637387E6F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F587465-0EE1-4C99-B752-46D6FFE7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A9096FF-595F-4DB8-83EA-63F6041DE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76E7-3179-4084-BECD-43BA9DDDF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274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4920FE-D0BB-4F50-A0A7-CE89E53B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460AF32-D41A-4A86-9080-FB856CEE6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A610A40-99A9-47CB-9079-CA6C4D19B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2D7C912-B3CF-4E52-9426-16DBDA3B4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1019B91-F877-4F85-8AB2-CE2413B88D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C64C4E0-EA01-499B-82E6-B397660A0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AF18-ADBA-4CC3-B271-079637387E6F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31F2CEE-97F2-49B0-AF3E-6F3773E97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5D5F65E-6F04-4893-B2C6-7D7559585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76E7-3179-4084-BECD-43BA9DDDF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862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50603D-A25D-425F-BFC0-1966CFC35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E1CA572-8306-491E-8449-A5CCBE62C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AF18-ADBA-4CC3-B271-079637387E6F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3229D6E-CEB4-4328-A110-48A69A4B7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1754452-1415-4A78-84B8-AFDBAA17B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76E7-3179-4084-BECD-43BA9DDDF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871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D020418-D941-4951-9AB5-A995561B4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AF18-ADBA-4CC3-B271-079637387E6F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C2644B2-E8EF-4FA8-9007-4FD67BD4C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43AB86F-BA84-43B6-AE56-8A3964B20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76E7-3179-4084-BECD-43BA9DDDF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429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5BB11C-FB1F-4BA0-85C3-730AB721F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0953D6-AA20-41BB-B6BB-5AF22FA7D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4B1B79D-B621-4619-A3B9-EC95903573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E799BD9-0681-4A2D-9611-9E60250FE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AF18-ADBA-4CC3-B271-079637387E6F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5AB9502-0C66-452C-B062-289DB8D60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02379C9-0747-4812-8D5F-A4CCC6399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76E7-3179-4084-BECD-43BA9DDDF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664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BB06E5-D5DB-41EE-B4BB-B0FF76E40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F60FE92-7A25-4E09-A6AA-BDA9051DE9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FB6CC4F-21E5-4C58-859B-A4648E764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DEDD5F7-DA8D-4A1E-A1D2-FB3D6C074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AF18-ADBA-4CC3-B271-079637387E6F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D275688-9994-44A1-9FC5-D96737CB9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1AEC0CE-EEDB-4707-9D99-69BEB9CAB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76E7-3179-4084-BECD-43BA9DDDF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63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060E529-F62A-45F7-803E-39B1F5304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BFF6819-B389-432D-BC53-A691425BE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5A3ADA-E753-405D-97B0-943C6BD6E3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FAF18-ADBA-4CC3-B271-079637387E6F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112AB9-21F9-4C6D-80CF-40EB9E33D3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FDCFF8-208A-451D-AF1A-BC39265D52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576E7-3179-4084-BECD-43BA9DDDF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32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C2140530-5364-4664-BB85-4E2A033527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812" y="1751012"/>
            <a:ext cx="8334375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1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B1FE08F-010A-4FD9-9EF7-C8BFE6A76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087" y="1315453"/>
            <a:ext cx="9267825" cy="341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3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30CBEBB4-0B6E-4DDD-9644-B9A3C2629F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09" y="122070"/>
            <a:ext cx="8601075" cy="292417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13614FD-CBDD-4775-A6B8-9FB0635A48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09" y="3429000"/>
            <a:ext cx="866775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73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D052E46B-4C4D-4B74-83D4-F55CC42466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26" y="846221"/>
            <a:ext cx="85344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885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1C82DD7A-A6DB-4D24-B3FE-4AA0D3E349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002478"/>
              </p:ext>
            </p:extLst>
          </p:nvPr>
        </p:nvGraphicFramePr>
        <p:xfrm>
          <a:off x="1468966" y="414867"/>
          <a:ext cx="9254068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859">
                  <a:extLst>
                    <a:ext uri="{9D8B030D-6E8A-4147-A177-3AD203B41FA5}">
                      <a16:colId xmlns:a16="http://schemas.microsoft.com/office/drawing/2014/main" val="73698147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596045370"/>
                    </a:ext>
                  </a:extLst>
                </a:gridCol>
                <a:gridCol w="708887">
                  <a:extLst>
                    <a:ext uri="{9D8B030D-6E8A-4147-A177-3AD203B41FA5}">
                      <a16:colId xmlns:a16="http://schemas.microsoft.com/office/drawing/2014/main" val="421882291"/>
                    </a:ext>
                  </a:extLst>
                </a:gridCol>
                <a:gridCol w="739709">
                  <a:extLst>
                    <a:ext uri="{9D8B030D-6E8A-4147-A177-3AD203B41FA5}">
                      <a16:colId xmlns:a16="http://schemas.microsoft.com/office/drawing/2014/main" val="3166763293"/>
                    </a:ext>
                  </a:extLst>
                </a:gridCol>
                <a:gridCol w="1117269">
                  <a:extLst>
                    <a:ext uri="{9D8B030D-6E8A-4147-A177-3AD203B41FA5}">
                      <a16:colId xmlns:a16="http://schemas.microsoft.com/office/drawing/2014/main" val="2082161368"/>
                    </a:ext>
                  </a:extLst>
                </a:gridCol>
                <a:gridCol w="4931393">
                  <a:extLst>
                    <a:ext uri="{9D8B030D-6E8A-4147-A177-3AD203B41FA5}">
                      <a16:colId xmlns:a16="http://schemas.microsoft.com/office/drawing/2014/main" val="18000205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PC mod 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项目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预测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结果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正确否？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修改否？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386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True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915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True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NT(</a:t>
                      </a:r>
                      <a:r>
                        <a:rPr lang="zh-CN" altLang="en-US" dirty="0"/>
                        <a:t>一次错误预测</a:t>
                      </a:r>
                      <a:r>
                        <a:rPr lang="en-US" altLang="zh-CN" dirty="0"/>
                        <a:t>) </a:t>
                      </a:r>
                      <a:r>
                        <a:rPr lang="en-US" altLang="zh-CN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zh-CN" dirty="0"/>
                        <a:t> NT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922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r>
                        <a:rPr lang="en-US" altLang="zh-CN" dirty="0">
                          <a:sym typeface="Wingdings" panose="05000000000000000000" pitchFamily="2" charset="2"/>
                        </a:rPr>
                        <a:t>T(</a:t>
                      </a:r>
                      <a:r>
                        <a:rPr lang="zh-CN" altLang="en-US" dirty="0">
                          <a:sym typeface="Wingdings" panose="05000000000000000000" pitchFamily="2" charset="2"/>
                        </a:rPr>
                        <a:t>一次错误预测</a:t>
                      </a:r>
                      <a:r>
                        <a:rPr lang="en-US" altLang="zh-CN" dirty="0">
                          <a:sym typeface="Wingdings" panose="05000000000000000000" pitchFamily="2" charset="2"/>
                        </a:rPr>
                        <a:t>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72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True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020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T(</a:t>
                      </a:r>
                      <a:r>
                        <a:rPr lang="zh-CN" altLang="en-US" dirty="0"/>
                        <a:t>一次错误预测</a:t>
                      </a:r>
                      <a:r>
                        <a:rPr lang="en-US" altLang="zh-CN" dirty="0"/>
                        <a:t>)</a:t>
                      </a:r>
                      <a:r>
                        <a:rPr lang="en-US" altLang="zh-CN" dirty="0">
                          <a:sym typeface="Wingdings" panose="05000000000000000000" pitchFamily="2" charset="2"/>
                        </a:rPr>
                        <a:t>NT(</a:t>
                      </a:r>
                      <a:r>
                        <a:rPr lang="zh-CN" altLang="en-US" dirty="0">
                          <a:sym typeface="Wingdings" panose="05000000000000000000" pitchFamily="2" charset="2"/>
                        </a:rPr>
                        <a:t>一次错误预测</a:t>
                      </a:r>
                      <a:r>
                        <a:rPr lang="en-US" altLang="zh-CN" dirty="0">
                          <a:sym typeface="Wingdings" panose="05000000000000000000" pitchFamily="2" charset="2"/>
                        </a:rPr>
                        <a:t>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177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True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908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True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709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True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925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r>
                        <a:rPr lang="en-US" altLang="zh-CN" dirty="0">
                          <a:sym typeface="Wingdings" panose="05000000000000000000" pitchFamily="2" charset="2"/>
                        </a:rPr>
                        <a:t>NT(</a:t>
                      </a:r>
                      <a:r>
                        <a:rPr lang="zh-CN" altLang="en-US" dirty="0">
                          <a:sym typeface="Wingdings" panose="05000000000000000000" pitchFamily="2" charset="2"/>
                        </a:rPr>
                        <a:t>一次错误预测</a:t>
                      </a:r>
                      <a:r>
                        <a:rPr lang="en-US" altLang="zh-CN" dirty="0">
                          <a:sym typeface="Wingdings" panose="05000000000000000000" pitchFamily="2" charset="2"/>
                        </a:rPr>
                        <a:t>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884525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2E939ADD-636A-4774-BC6E-B778081DC831}"/>
              </a:ext>
            </a:extLst>
          </p:cNvPr>
          <p:cNvSpPr txBox="1"/>
          <p:nvPr/>
        </p:nvSpPr>
        <p:spPr>
          <a:xfrm>
            <a:off x="1185333" y="4893733"/>
            <a:ext cx="6824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错误率</a:t>
            </a:r>
            <a:r>
              <a:rPr lang="en-US" altLang="zh-CN" dirty="0"/>
              <a:t>=3/9</a:t>
            </a:r>
            <a:r>
              <a:rPr lang="zh-CN" altLang="en-US" dirty="0"/>
              <a:t> </a:t>
            </a:r>
            <a:r>
              <a:rPr lang="en-US" altLang="zh-CN" dirty="0"/>
              <a:t>= 33.3%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2754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CC4C4DA-860E-44A6-A5E8-C68AC8024B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998699"/>
              </p:ext>
            </p:extLst>
          </p:nvPr>
        </p:nvGraphicFramePr>
        <p:xfrm>
          <a:off x="1260956" y="414867"/>
          <a:ext cx="9670088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335">
                  <a:extLst>
                    <a:ext uri="{9D8B030D-6E8A-4147-A177-3AD203B41FA5}">
                      <a16:colId xmlns:a16="http://schemas.microsoft.com/office/drawing/2014/main" val="73698147"/>
                    </a:ext>
                  </a:extLst>
                </a:gridCol>
                <a:gridCol w="1403927">
                  <a:extLst>
                    <a:ext uri="{9D8B030D-6E8A-4147-A177-3AD203B41FA5}">
                      <a16:colId xmlns:a16="http://schemas.microsoft.com/office/drawing/2014/main" val="2415277915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val="596045370"/>
                    </a:ext>
                  </a:extLst>
                </a:gridCol>
                <a:gridCol w="674255">
                  <a:extLst>
                    <a:ext uri="{9D8B030D-6E8A-4147-A177-3AD203B41FA5}">
                      <a16:colId xmlns:a16="http://schemas.microsoft.com/office/drawing/2014/main" val="421882291"/>
                    </a:ext>
                  </a:extLst>
                </a:gridCol>
                <a:gridCol w="720436">
                  <a:extLst>
                    <a:ext uri="{9D8B030D-6E8A-4147-A177-3AD203B41FA5}">
                      <a16:colId xmlns:a16="http://schemas.microsoft.com/office/drawing/2014/main" val="3166763293"/>
                    </a:ext>
                  </a:extLst>
                </a:gridCol>
                <a:gridCol w="1025237">
                  <a:extLst>
                    <a:ext uri="{9D8B030D-6E8A-4147-A177-3AD203B41FA5}">
                      <a16:colId xmlns:a16="http://schemas.microsoft.com/office/drawing/2014/main" val="2082161368"/>
                    </a:ext>
                  </a:extLst>
                </a:gridCol>
                <a:gridCol w="3929880">
                  <a:extLst>
                    <a:ext uri="{9D8B030D-6E8A-4147-A177-3AD203B41FA5}">
                      <a16:colId xmlns:a16="http://schemas.microsoft.com/office/drawing/2014/main" val="18000205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PC mod 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上两次结果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项目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预测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结果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正确否？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修改否？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386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0,0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True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T(</a:t>
                      </a:r>
                      <a:r>
                        <a:rPr lang="zh-CN" altLang="en-US" dirty="0"/>
                        <a:t>一次错误预测</a:t>
                      </a:r>
                      <a:r>
                        <a:rPr lang="en-US" altLang="zh-CN" dirty="0"/>
                        <a:t>)</a:t>
                      </a:r>
                      <a:r>
                        <a:rPr lang="en-US" altLang="zh-CN" dirty="0">
                          <a:sym typeface="Wingdings" panose="05000000000000000000" pitchFamily="2" charset="2"/>
                        </a:rPr>
                        <a:t>T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915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0,0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T</a:t>
                      </a:r>
                      <a:r>
                        <a:rPr lang="en-US" altLang="zh-CN" dirty="0">
                          <a:sym typeface="Wingdings" panose="05000000000000000000" pitchFamily="2" charset="2"/>
                        </a:rPr>
                        <a:t>T(</a:t>
                      </a:r>
                      <a:r>
                        <a:rPr lang="zh-CN" altLang="en-US" dirty="0"/>
                        <a:t>一次错误预测</a:t>
                      </a:r>
                      <a:r>
                        <a:rPr lang="en-US" altLang="zh-CN" dirty="0">
                          <a:sym typeface="Wingdings" panose="05000000000000000000" pitchFamily="2" charset="2"/>
                        </a:rPr>
                        <a:t>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922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0,1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T(</a:t>
                      </a:r>
                      <a:r>
                        <a:rPr lang="zh-CN" altLang="en-US" dirty="0"/>
                        <a:t>一次错误预测</a:t>
                      </a:r>
                      <a:r>
                        <a:rPr lang="en-US" altLang="zh-CN" dirty="0"/>
                        <a:t>)</a:t>
                      </a:r>
                      <a:r>
                        <a:rPr lang="en-US" altLang="zh-CN" dirty="0">
                          <a:sym typeface="Wingdings" panose="05000000000000000000" pitchFamily="2" charset="2"/>
                        </a:rPr>
                        <a:t>NT(</a:t>
                      </a:r>
                      <a:r>
                        <a:rPr lang="zh-CN" altLang="en-US" dirty="0"/>
                        <a:t>一次错误预测</a:t>
                      </a:r>
                      <a:r>
                        <a:rPr lang="en-US" altLang="zh-CN" dirty="0">
                          <a:sym typeface="Wingdings" panose="05000000000000000000" pitchFamily="2" charset="2"/>
                        </a:rPr>
                        <a:t>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72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1,1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True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020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1,1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True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177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0,0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True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908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1,1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True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709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0,0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True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925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1,1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NT</a:t>
                      </a:r>
                      <a:r>
                        <a:rPr lang="en-US" altLang="zh-CN" dirty="0">
                          <a:sym typeface="Wingdings" panose="05000000000000000000" pitchFamily="2" charset="2"/>
                        </a:rPr>
                        <a:t>NT(</a:t>
                      </a:r>
                      <a:r>
                        <a:rPr lang="zh-CN" altLang="en-US" dirty="0"/>
                        <a:t>一次错误预测</a:t>
                      </a:r>
                      <a:r>
                        <a:rPr lang="en-US" altLang="zh-CN" dirty="0">
                          <a:sym typeface="Wingdings" panose="05000000000000000000" pitchFamily="2" charset="2"/>
                        </a:rPr>
                        <a:t>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884525"/>
                  </a:ext>
                </a:extLst>
              </a:tr>
            </a:tbl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07FC1078-006C-4036-A543-30296C893722}"/>
              </a:ext>
            </a:extLst>
          </p:cNvPr>
          <p:cNvSpPr txBox="1"/>
          <p:nvPr/>
        </p:nvSpPr>
        <p:spPr>
          <a:xfrm>
            <a:off x="1260956" y="5318605"/>
            <a:ext cx="6824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错误率</a:t>
            </a:r>
            <a:r>
              <a:rPr lang="en-US" altLang="zh-CN" dirty="0"/>
              <a:t>=3/9</a:t>
            </a:r>
            <a:r>
              <a:rPr lang="zh-CN" altLang="en-US" dirty="0"/>
              <a:t> </a:t>
            </a:r>
            <a:r>
              <a:rPr lang="en-US" altLang="zh-CN" dirty="0"/>
              <a:t>= 33.3%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47565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99484DBD-EC67-4F56-A445-6DB6C6482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050" y="1271058"/>
            <a:ext cx="8343900" cy="394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C5FB6C8E-B030-40CF-92F6-B9FDBEF07D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67" y="2614612"/>
            <a:ext cx="10683666" cy="81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6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22B8BF2A-8162-417D-9767-256BD2269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51" y="385762"/>
            <a:ext cx="6924675" cy="608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804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32D81DFD-EC50-410B-8D4F-14A0784CD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19" y="637674"/>
            <a:ext cx="9500686" cy="2791326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AF714889-ECAD-4C2C-894A-A02A156EAA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19" y="3962401"/>
            <a:ext cx="9356307" cy="198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181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216</Words>
  <Application>Microsoft Office PowerPoint</Application>
  <PresentationFormat>宽屏</PresentationFormat>
  <Paragraphs>125</Paragraphs>
  <Slides>10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等线</vt:lpstr>
      <vt:lpstr>等线 Light</vt:lpstr>
      <vt:lpstr>Arial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程新</dc:creator>
  <cp:lastModifiedBy>程新</cp:lastModifiedBy>
  <cp:revision>9</cp:revision>
  <dcterms:created xsi:type="dcterms:W3CDTF">2018-05-29T08:16:15Z</dcterms:created>
  <dcterms:modified xsi:type="dcterms:W3CDTF">2018-06-01T01:07:47Z</dcterms:modified>
</cp:coreProperties>
</file>