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0" r:id="rId4"/>
    <p:sldId id="267" r:id="rId5"/>
    <p:sldId id="277" r:id="rId6"/>
    <p:sldId id="262" r:id="rId7"/>
    <p:sldId id="270" r:id="rId8"/>
    <p:sldId id="276" r:id="rId9"/>
    <p:sldId id="263" r:id="rId10"/>
    <p:sldId id="308" r:id="rId11"/>
    <p:sldId id="264" r:id="rId12"/>
    <p:sldId id="309" r:id="rId13"/>
    <p:sldId id="265" r:id="rId14"/>
    <p:sldId id="304" r:id="rId15"/>
    <p:sldId id="305" r:id="rId16"/>
    <p:sldId id="261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0053A3"/>
    <a:srgbClr val="ECECEC"/>
    <a:srgbClr val="FFFFFF"/>
    <a:srgbClr val="453D3A"/>
    <a:srgbClr val="1A92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88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62" y="72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4C387C-ADBE-493F-8189-82A7154FCE93}" type="doc">
      <dgm:prSet loTypeId="urn:microsoft.com/office/officeart/2005/8/layout/hLis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91FC07DF-08A3-4F89-AF6B-DEE19F8617FB}">
      <dgm:prSet phldrT="[文本]" custT="1"/>
      <dgm:spPr/>
      <dgm:t>
        <a:bodyPr/>
        <a:lstStyle/>
        <a:p>
          <a:r>
            <a:rPr lang="zh-CN" altLang="en-US" sz="4400" dirty="0">
              <a:latin typeface="黑体" panose="02010609060101010101" pitchFamily="49" charset="-122"/>
              <a:ea typeface="黑体" panose="02010609060101010101" pitchFamily="49" charset="-122"/>
            </a:rPr>
            <a:t>实验定性结果</a:t>
          </a:r>
        </a:p>
      </dgm:t>
    </dgm:pt>
    <dgm:pt modelId="{EF152A2C-20EA-4091-8BBA-A709AC7B1F56}" type="parTrans" cxnId="{D7BF3E26-8AD8-4DCA-ACA5-32725493B0EA}">
      <dgm:prSet/>
      <dgm:spPr/>
      <dgm:t>
        <a:bodyPr/>
        <a:lstStyle/>
        <a:p>
          <a:endParaRPr lang="zh-CN" altLang="en-US"/>
        </a:p>
      </dgm:t>
    </dgm:pt>
    <dgm:pt modelId="{A68BC356-2D62-4E57-9CA0-7DDBD083BE40}" type="sibTrans" cxnId="{D7BF3E26-8AD8-4DCA-ACA5-32725493B0EA}">
      <dgm:prSet/>
      <dgm:spPr/>
      <dgm:t>
        <a:bodyPr/>
        <a:lstStyle/>
        <a:p>
          <a:endParaRPr lang="zh-CN" altLang="en-US"/>
        </a:p>
      </dgm:t>
    </dgm:pt>
    <dgm:pt modelId="{30E1B573-AD9A-4924-BA0B-771FEAC71792}">
      <dgm:prSet phldrT="[文本]"/>
      <dgm:spPr/>
      <dgm:t>
        <a:bodyPr/>
        <a:lstStyle/>
        <a:p>
          <a:r>
            <a:rPr lang="en-US" altLang="zh-CN" dirty="0">
              <a:latin typeface="华文中宋" panose="02010600040101010101" pitchFamily="2" charset="-122"/>
              <a:ea typeface="华文中宋" panose="02010600040101010101" pitchFamily="2" charset="-122"/>
            </a:rPr>
            <a:t>2</a:t>
          </a:r>
          <a:endParaRPr lang="zh-CN" altLang="en-US" dirty="0">
            <a:latin typeface="华文中宋" panose="02010600040101010101" pitchFamily="2" charset="-122"/>
            <a:ea typeface="华文中宋" panose="02010600040101010101" pitchFamily="2" charset="-122"/>
          </a:endParaRPr>
        </a:p>
      </dgm:t>
    </dgm:pt>
    <dgm:pt modelId="{892D1CD3-5CFA-44C1-8329-484A44DACC24}" type="parTrans" cxnId="{83BD07BD-12DE-4043-A293-D794BECDF488}">
      <dgm:prSet/>
      <dgm:spPr/>
      <dgm:t>
        <a:bodyPr/>
        <a:lstStyle/>
        <a:p>
          <a:endParaRPr lang="zh-CN" altLang="en-US"/>
        </a:p>
      </dgm:t>
    </dgm:pt>
    <dgm:pt modelId="{37896064-D5F7-4A15-BBD5-427D1F83270C}" type="sibTrans" cxnId="{83BD07BD-12DE-4043-A293-D794BECDF488}">
      <dgm:prSet/>
      <dgm:spPr/>
      <dgm:t>
        <a:bodyPr/>
        <a:lstStyle/>
        <a:p>
          <a:endParaRPr lang="zh-CN" altLang="en-US"/>
        </a:p>
      </dgm:t>
    </dgm:pt>
    <dgm:pt modelId="{CDFCF329-2D4E-473D-A67D-6450AE04E1AD}">
      <dgm:prSet phldrT="[文本]"/>
      <dgm:spPr/>
      <dgm:t>
        <a:bodyPr/>
        <a:lstStyle/>
        <a:p>
          <a:r>
            <a:rPr lang="en-US" altLang="zh-CN" dirty="0">
              <a:latin typeface="华文中宋" panose="02010600040101010101" pitchFamily="2" charset="-122"/>
              <a:ea typeface="华文中宋" panose="02010600040101010101" pitchFamily="2" charset="-122"/>
            </a:rPr>
            <a:t>3</a:t>
          </a:r>
          <a:endParaRPr lang="zh-CN" altLang="en-US" dirty="0">
            <a:latin typeface="华文中宋" panose="02010600040101010101" pitchFamily="2" charset="-122"/>
            <a:ea typeface="华文中宋" panose="02010600040101010101" pitchFamily="2" charset="-122"/>
          </a:endParaRPr>
        </a:p>
      </dgm:t>
    </dgm:pt>
    <dgm:pt modelId="{E71CD6DB-AE26-432E-93F2-1CB786771486}" type="parTrans" cxnId="{E2A8B93E-949E-4EE0-8F30-32B7568F3525}">
      <dgm:prSet/>
      <dgm:spPr/>
      <dgm:t>
        <a:bodyPr/>
        <a:lstStyle/>
        <a:p>
          <a:endParaRPr lang="zh-CN" altLang="en-US"/>
        </a:p>
      </dgm:t>
    </dgm:pt>
    <dgm:pt modelId="{44CC9381-A4CB-4327-A5A3-0F19ABACD137}" type="sibTrans" cxnId="{E2A8B93E-949E-4EE0-8F30-32B7568F3525}">
      <dgm:prSet/>
      <dgm:spPr/>
      <dgm:t>
        <a:bodyPr/>
        <a:lstStyle/>
        <a:p>
          <a:endParaRPr lang="zh-CN" altLang="en-US"/>
        </a:p>
      </dgm:t>
    </dgm:pt>
    <dgm:pt modelId="{7FBC9F28-189B-45CA-9CE5-992E9D040033}">
      <dgm:prSet phldrT="[文本]"/>
      <dgm:spPr/>
      <dgm:t>
        <a:bodyPr/>
        <a:lstStyle/>
        <a:p>
          <a:r>
            <a:rPr lang="en-US" altLang="zh-CN" dirty="0">
              <a:latin typeface="华文中宋" panose="02010600040101010101" pitchFamily="2" charset="-122"/>
              <a:ea typeface="华文中宋" panose="02010600040101010101" pitchFamily="2" charset="-122"/>
            </a:rPr>
            <a:t>1</a:t>
          </a:r>
          <a:endParaRPr lang="zh-CN" altLang="en-US" dirty="0">
            <a:latin typeface="华文中宋" panose="02010600040101010101" pitchFamily="2" charset="-122"/>
            <a:ea typeface="华文中宋" panose="02010600040101010101" pitchFamily="2" charset="-122"/>
          </a:endParaRPr>
        </a:p>
      </dgm:t>
    </dgm:pt>
    <dgm:pt modelId="{9B4E0A52-E2B4-419F-88AE-9E5BDCA3EE25}" type="sibTrans" cxnId="{86D2880D-DE32-4373-9B8A-E901E0FCE2D2}">
      <dgm:prSet/>
      <dgm:spPr/>
      <dgm:t>
        <a:bodyPr/>
        <a:lstStyle/>
        <a:p>
          <a:endParaRPr lang="zh-CN" altLang="en-US"/>
        </a:p>
      </dgm:t>
    </dgm:pt>
    <dgm:pt modelId="{9B629509-244D-4285-9FFD-A94AA49EE146}" type="parTrans" cxnId="{86D2880D-DE32-4373-9B8A-E901E0FCE2D2}">
      <dgm:prSet/>
      <dgm:spPr/>
      <dgm:t>
        <a:bodyPr/>
        <a:lstStyle/>
        <a:p>
          <a:endParaRPr lang="zh-CN" altLang="en-US"/>
        </a:p>
      </dgm:t>
    </dgm:pt>
    <dgm:pt modelId="{56293B73-F8EA-4332-B645-25776F102CEF}" type="pres">
      <dgm:prSet presAssocID="{044C387C-ADBE-493F-8189-82A7154FCE93}" presName="composite" presStyleCnt="0">
        <dgm:presLayoutVars>
          <dgm:chMax val="1"/>
          <dgm:dir/>
          <dgm:resizeHandles val="exact"/>
        </dgm:presLayoutVars>
      </dgm:prSet>
      <dgm:spPr/>
    </dgm:pt>
    <dgm:pt modelId="{974BE022-A4E0-43CC-AB1F-35FDBFE9026B}" type="pres">
      <dgm:prSet presAssocID="{91FC07DF-08A3-4F89-AF6B-DEE19F8617FB}" presName="roof" presStyleLbl="dkBgShp" presStyleIdx="0" presStyleCnt="2" custScaleY="57154"/>
      <dgm:spPr/>
    </dgm:pt>
    <dgm:pt modelId="{E157A28D-A10C-4AAE-BD27-F4CCCA4A22AE}" type="pres">
      <dgm:prSet presAssocID="{91FC07DF-08A3-4F89-AF6B-DEE19F8617FB}" presName="pillars" presStyleCnt="0"/>
      <dgm:spPr/>
    </dgm:pt>
    <dgm:pt modelId="{552CBBF6-2987-403A-AA6D-C50BF3EC376D}" type="pres">
      <dgm:prSet presAssocID="{91FC07DF-08A3-4F89-AF6B-DEE19F8617FB}" presName="pillar1" presStyleLbl="node1" presStyleIdx="0" presStyleCnt="3">
        <dgm:presLayoutVars>
          <dgm:bulletEnabled val="1"/>
        </dgm:presLayoutVars>
      </dgm:prSet>
      <dgm:spPr/>
    </dgm:pt>
    <dgm:pt modelId="{6F603C63-4F1D-4B70-8C17-3673679A142D}" type="pres">
      <dgm:prSet presAssocID="{30E1B573-AD9A-4924-BA0B-771FEAC71792}" presName="pillarX" presStyleLbl="node1" presStyleIdx="1" presStyleCnt="3">
        <dgm:presLayoutVars>
          <dgm:bulletEnabled val="1"/>
        </dgm:presLayoutVars>
      </dgm:prSet>
      <dgm:spPr/>
    </dgm:pt>
    <dgm:pt modelId="{E483A7EB-54C4-423D-82F1-BF97C7EE6FC2}" type="pres">
      <dgm:prSet presAssocID="{CDFCF329-2D4E-473D-A67D-6450AE04E1AD}" presName="pillarX" presStyleLbl="node1" presStyleIdx="2" presStyleCnt="3">
        <dgm:presLayoutVars>
          <dgm:bulletEnabled val="1"/>
        </dgm:presLayoutVars>
      </dgm:prSet>
      <dgm:spPr/>
    </dgm:pt>
    <dgm:pt modelId="{B80A5EA7-2DBB-4785-BE9B-65C2C3184DD1}" type="pres">
      <dgm:prSet presAssocID="{91FC07DF-08A3-4F89-AF6B-DEE19F8617FB}" presName="base" presStyleLbl="dkBgShp" presStyleIdx="1" presStyleCnt="2"/>
      <dgm:spPr/>
    </dgm:pt>
  </dgm:ptLst>
  <dgm:cxnLst>
    <dgm:cxn modelId="{86D2880D-DE32-4373-9B8A-E901E0FCE2D2}" srcId="{91FC07DF-08A3-4F89-AF6B-DEE19F8617FB}" destId="{7FBC9F28-189B-45CA-9CE5-992E9D040033}" srcOrd="0" destOrd="0" parTransId="{9B629509-244D-4285-9FFD-A94AA49EE146}" sibTransId="{9B4E0A52-E2B4-419F-88AE-9E5BDCA3EE25}"/>
    <dgm:cxn modelId="{D7BF3E26-8AD8-4DCA-ACA5-32725493B0EA}" srcId="{044C387C-ADBE-493F-8189-82A7154FCE93}" destId="{91FC07DF-08A3-4F89-AF6B-DEE19F8617FB}" srcOrd="0" destOrd="0" parTransId="{EF152A2C-20EA-4091-8BBA-A709AC7B1F56}" sibTransId="{A68BC356-2D62-4E57-9CA0-7DDBD083BE40}"/>
    <dgm:cxn modelId="{C5BBCD26-05C4-4A2C-9FC1-E6F2FC154F72}" type="presOf" srcId="{044C387C-ADBE-493F-8189-82A7154FCE93}" destId="{56293B73-F8EA-4332-B645-25776F102CEF}" srcOrd="0" destOrd="0" presId="urn:microsoft.com/office/officeart/2005/8/layout/hList3"/>
    <dgm:cxn modelId="{F2368E35-EE22-433A-8957-29693A18F4EC}" type="presOf" srcId="{91FC07DF-08A3-4F89-AF6B-DEE19F8617FB}" destId="{974BE022-A4E0-43CC-AB1F-35FDBFE9026B}" srcOrd="0" destOrd="0" presId="urn:microsoft.com/office/officeart/2005/8/layout/hList3"/>
    <dgm:cxn modelId="{E2A8B93E-949E-4EE0-8F30-32B7568F3525}" srcId="{91FC07DF-08A3-4F89-AF6B-DEE19F8617FB}" destId="{CDFCF329-2D4E-473D-A67D-6450AE04E1AD}" srcOrd="2" destOrd="0" parTransId="{E71CD6DB-AE26-432E-93F2-1CB786771486}" sibTransId="{44CC9381-A4CB-4327-A5A3-0F19ABACD137}"/>
    <dgm:cxn modelId="{6DF8EF86-D1F7-4C2E-A917-1B09F9257FAD}" type="presOf" srcId="{CDFCF329-2D4E-473D-A67D-6450AE04E1AD}" destId="{E483A7EB-54C4-423D-82F1-BF97C7EE6FC2}" srcOrd="0" destOrd="0" presId="urn:microsoft.com/office/officeart/2005/8/layout/hList3"/>
    <dgm:cxn modelId="{83BD07BD-12DE-4043-A293-D794BECDF488}" srcId="{91FC07DF-08A3-4F89-AF6B-DEE19F8617FB}" destId="{30E1B573-AD9A-4924-BA0B-771FEAC71792}" srcOrd="1" destOrd="0" parTransId="{892D1CD3-5CFA-44C1-8329-484A44DACC24}" sibTransId="{37896064-D5F7-4A15-BBD5-427D1F83270C}"/>
    <dgm:cxn modelId="{C77D7CBF-87A9-469F-B16E-C9953D7A6FEC}" type="presOf" srcId="{30E1B573-AD9A-4924-BA0B-771FEAC71792}" destId="{6F603C63-4F1D-4B70-8C17-3673679A142D}" srcOrd="0" destOrd="0" presId="urn:microsoft.com/office/officeart/2005/8/layout/hList3"/>
    <dgm:cxn modelId="{1BC4B1E4-70E4-472A-A563-E6C910089450}" type="presOf" srcId="{7FBC9F28-189B-45CA-9CE5-992E9D040033}" destId="{552CBBF6-2987-403A-AA6D-C50BF3EC376D}" srcOrd="0" destOrd="0" presId="urn:microsoft.com/office/officeart/2005/8/layout/hList3"/>
    <dgm:cxn modelId="{340DAB40-DCC6-40E5-B961-1841A48C19FA}" type="presParOf" srcId="{56293B73-F8EA-4332-B645-25776F102CEF}" destId="{974BE022-A4E0-43CC-AB1F-35FDBFE9026B}" srcOrd="0" destOrd="0" presId="urn:microsoft.com/office/officeart/2005/8/layout/hList3"/>
    <dgm:cxn modelId="{E643AC48-8075-4B31-A4A8-40C44C3EC86C}" type="presParOf" srcId="{56293B73-F8EA-4332-B645-25776F102CEF}" destId="{E157A28D-A10C-4AAE-BD27-F4CCCA4A22AE}" srcOrd="1" destOrd="0" presId="urn:microsoft.com/office/officeart/2005/8/layout/hList3"/>
    <dgm:cxn modelId="{DED68ADF-A153-49AE-B0DE-2D29FD8D56BB}" type="presParOf" srcId="{E157A28D-A10C-4AAE-BD27-F4CCCA4A22AE}" destId="{552CBBF6-2987-403A-AA6D-C50BF3EC376D}" srcOrd="0" destOrd="0" presId="urn:microsoft.com/office/officeart/2005/8/layout/hList3"/>
    <dgm:cxn modelId="{EA4A5712-2763-4765-A145-C9429877C8E8}" type="presParOf" srcId="{E157A28D-A10C-4AAE-BD27-F4CCCA4A22AE}" destId="{6F603C63-4F1D-4B70-8C17-3673679A142D}" srcOrd="1" destOrd="0" presId="urn:microsoft.com/office/officeart/2005/8/layout/hList3"/>
    <dgm:cxn modelId="{074BD3DD-907A-4DFF-A53A-359BC587BC7E}" type="presParOf" srcId="{E157A28D-A10C-4AAE-BD27-F4CCCA4A22AE}" destId="{E483A7EB-54C4-423D-82F1-BF97C7EE6FC2}" srcOrd="2" destOrd="0" presId="urn:microsoft.com/office/officeart/2005/8/layout/hList3"/>
    <dgm:cxn modelId="{BC39B319-DB54-4009-806A-C33FF50C8AAE}" type="presParOf" srcId="{56293B73-F8EA-4332-B645-25776F102CEF}" destId="{B80A5EA7-2DBB-4785-BE9B-65C2C3184DD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4BE022-A4E0-43CC-AB1F-35FDBFE9026B}">
      <dsp:nvSpPr>
        <dsp:cNvPr id="0" name=""/>
        <dsp:cNvSpPr/>
      </dsp:nvSpPr>
      <dsp:spPr>
        <a:xfrm>
          <a:off x="0" y="174126"/>
          <a:ext cx="8128000" cy="92909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400" kern="1200" dirty="0">
              <a:latin typeface="黑体" panose="02010609060101010101" pitchFamily="49" charset="-122"/>
              <a:ea typeface="黑体" panose="02010609060101010101" pitchFamily="49" charset="-122"/>
            </a:rPr>
            <a:t>实验定性结果</a:t>
          </a:r>
        </a:p>
      </dsp:txBody>
      <dsp:txXfrm>
        <a:off x="0" y="174126"/>
        <a:ext cx="8128000" cy="929095"/>
      </dsp:txXfrm>
    </dsp:sp>
    <dsp:sp modelId="{552CBBF6-2987-403A-AA6D-C50BF3EC376D}">
      <dsp:nvSpPr>
        <dsp:cNvPr id="0" name=""/>
        <dsp:cNvSpPr/>
      </dsp:nvSpPr>
      <dsp:spPr>
        <a:xfrm>
          <a:off x="3968" y="1451473"/>
          <a:ext cx="2706687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6500" kern="1200" dirty="0">
              <a:latin typeface="华文中宋" panose="02010600040101010101" pitchFamily="2" charset="-122"/>
              <a:ea typeface="华文中宋" panose="02010600040101010101" pitchFamily="2" charset="-122"/>
            </a:rPr>
            <a:t>1</a:t>
          </a:r>
          <a:endParaRPr lang="zh-CN" altLang="en-US" sz="6500" kern="1200" dirty="0">
            <a:latin typeface="华文中宋" panose="02010600040101010101" pitchFamily="2" charset="-122"/>
            <a:ea typeface="华文中宋" panose="02010600040101010101" pitchFamily="2" charset="-122"/>
          </a:endParaRPr>
        </a:p>
      </dsp:txBody>
      <dsp:txXfrm>
        <a:off x="3968" y="1451473"/>
        <a:ext cx="2706687" cy="3413760"/>
      </dsp:txXfrm>
    </dsp:sp>
    <dsp:sp modelId="{6F603C63-4F1D-4B70-8C17-3673679A142D}">
      <dsp:nvSpPr>
        <dsp:cNvPr id="0" name=""/>
        <dsp:cNvSpPr/>
      </dsp:nvSpPr>
      <dsp:spPr>
        <a:xfrm>
          <a:off x="2710656" y="1451473"/>
          <a:ext cx="2706687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6500" kern="1200" dirty="0">
              <a:latin typeface="华文中宋" panose="02010600040101010101" pitchFamily="2" charset="-122"/>
              <a:ea typeface="华文中宋" panose="02010600040101010101" pitchFamily="2" charset="-122"/>
            </a:rPr>
            <a:t>2</a:t>
          </a:r>
          <a:endParaRPr lang="zh-CN" altLang="en-US" sz="6500" kern="1200" dirty="0">
            <a:latin typeface="华文中宋" panose="02010600040101010101" pitchFamily="2" charset="-122"/>
            <a:ea typeface="华文中宋" panose="02010600040101010101" pitchFamily="2" charset="-122"/>
          </a:endParaRPr>
        </a:p>
      </dsp:txBody>
      <dsp:txXfrm>
        <a:off x="2710656" y="1451473"/>
        <a:ext cx="2706687" cy="3413760"/>
      </dsp:txXfrm>
    </dsp:sp>
    <dsp:sp modelId="{E483A7EB-54C4-423D-82F1-BF97C7EE6FC2}">
      <dsp:nvSpPr>
        <dsp:cNvPr id="0" name=""/>
        <dsp:cNvSpPr/>
      </dsp:nvSpPr>
      <dsp:spPr>
        <a:xfrm>
          <a:off x="5417343" y="1451473"/>
          <a:ext cx="2706687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6500" kern="1200" dirty="0">
              <a:latin typeface="华文中宋" panose="02010600040101010101" pitchFamily="2" charset="-122"/>
              <a:ea typeface="华文中宋" panose="02010600040101010101" pitchFamily="2" charset="-122"/>
            </a:rPr>
            <a:t>3</a:t>
          </a:r>
          <a:endParaRPr lang="zh-CN" altLang="en-US" sz="6500" kern="1200" dirty="0">
            <a:latin typeface="华文中宋" panose="02010600040101010101" pitchFamily="2" charset="-122"/>
            <a:ea typeface="华文中宋" panose="02010600040101010101" pitchFamily="2" charset="-122"/>
          </a:endParaRPr>
        </a:p>
      </dsp:txBody>
      <dsp:txXfrm>
        <a:off x="5417343" y="1451473"/>
        <a:ext cx="2706687" cy="3413760"/>
      </dsp:txXfrm>
    </dsp:sp>
    <dsp:sp modelId="{B80A5EA7-2DBB-4785-BE9B-65C2C3184DD1}">
      <dsp:nvSpPr>
        <dsp:cNvPr id="0" name=""/>
        <dsp:cNvSpPr/>
      </dsp:nvSpPr>
      <dsp:spPr>
        <a:xfrm>
          <a:off x="0" y="4865234"/>
          <a:ext cx="8128000" cy="37930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F98C7-9395-4E9A-96EC-DE4C39432AA7}" type="datetimeFigureOut">
              <a:rPr lang="zh-CN" altLang="en-US" smtClean="0"/>
              <a:t>2023/3/25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64DB0-CCE3-4363-801A-A01AADC639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04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464DB0-CCE3-4363-801A-A01AADC6398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4519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464DB0-CCE3-4363-801A-A01AADC6398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2782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464DB0-CCE3-4363-801A-A01AADC6398D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8764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11084978" y="6595300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www.1ppt.com/excel/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www.1ppt.com/kejian/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www.1ppt.com/shiti/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www.1ppt.com/jiaoan/  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www.1ppt.com/ziti/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371325" y="387275"/>
            <a:ext cx="324000" cy="32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119325" y="135275"/>
            <a:ext cx="252000" cy="252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11226675" y="6318000"/>
            <a:ext cx="540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>
          <a:xfrm>
            <a:off x="10801350" y="6405438"/>
            <a:ext cx="1390650" cy="365125"/>
          </a:xfrm>
        </p:spPr>
        <p:txBody>
          <a:bodyPr/>
          <a:lstStyle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fld id="{51D91E7F-84B6-4064-9D4E-CC7D244BCA0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98743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438" userDrawn="1">
          <p15:clr>
            <a:srgbClr val="FBAE40"/>
          </p15:clr>
        </p15:guide>
        <p15:guide id="4" pos="7242" userDrawn="1">
          <p15:clr>
            <a:srgbClr val="FBAE40"/>
          </p15:clr>
        </p15:guide>
        <p15:guide id="5" orient="horz" pos="346" userDrawn="1">
          <p15:clr>
            <a:srgbClr val="FBAE40"/>
          </p15:clr>
        </p15:guide>
        <p15:guide id="6" orient="horz" pos="397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66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4C821-51AF-415E-BF5B-CDCDE3466362}" type="datetime1">
              <a:rPr lang="zh-CN" altLang="en-US" smtClean="0"/>
              <a:t>2023/3/25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91E7F-84B6-4064-9D4E-CC7D244BCA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6066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3667636"/>
            <a:ext cx="12192000" cy="518886"/>
          </a:xfrm>
          <a:prstGeom prst="rect">
            <a:avLst/>
          </a:prstGeom>
          <a:solidFill>
            <a:srgbClr val="453D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0" y="2695179"/>
            <a:ext cx="12192000" cy="9724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3216275" y="2796687"/>
            <a:ext cx="82803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solidFill>
                  <a:schemeClr val="bg1"/>
                </a:solidFill>
              </a:rPr>
              <a:t>中文题目</a:t>
            </a:r>
            <a:r>
              <a:rPr lang="en-US" altLang="zh-CN" sz="4400" b="1" dirty="0">
                <a:solidFill>
                  <a:schemeClr val="bg1"/>
                </a:solidFill>
              </a:rPr>
              <a:t>|</a:t>
            </a:r>
            <a:r>
              <a:rPr lang="zh-CN" altLang="en-US" sz="4400" b="1" dirty="0">
                <a:solidFill>
                  <a:schemeClr val="bg1"/>
                </a:solidFill>
              </a:rPr>
              <a:t>正方报告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216275" y="4495043"/>
            <a:ext cx="3890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453D3A"/>
                </a:solidFill>
              </a:rPr>
              <a:t>中国科学技术大学 报告人姓名</a:t>
            </a:r>
          </a:p>
        </p:txBody>
      </p:sp>
      <p:sp>
        <p:nvSpPr>
          <p:cNvPr id="15" name="矩形 14"/>
          <p:cNvSpPr/>
          <p:nvPr/>
        </p:nvSpPr>
        <p:spPr>
          <a:xfrm>
            <a:off x="11172674" y="2260140"/>
            <a:ext cx="324000" cy="32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0920674" y="2008140"/>
            <a:ext cx="252000" cy="252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3216276" y="3727024"/>
            <a:ext cx="828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Title</a:t>
            </a:r>
          </a:p>
        </p:txBody>
      </p:sp>
      <p:sp>
        <p:nvSpPr>
          <p:cNvPr id="5" name="Freeform 5"/>
          <p:cNvSpPr>
            <a:spLocks noEditPoints="1"/>
          </p:cNvSpPr>
          <p:nvPr/>
        </p:nvSpPr>
        <p:spPr bwMode="auto">
          <a:xfrm>
            <a:off x="10201276" y="2936668"/>
            <a:ext cx="555624" cy="489478"/>
          </a:xfrm>
          <a:custGeom>
            <a:avLst/>
            <a:gdLst>
              <a:gd name="T0" fmla="*/ 17 w 68"/>
              <a:gd name="T1" fmla="*/ 26 h 60"/>
              <a:gd name="T2" fmla="*/ 33 w 68"/>
              <a:gd name="T3" fmla="*/ 31 h 60"/>
              <a:gd name="T4" fmla="*/ 33 w 68"/>
              <a:gd name="T5" fmla="*/ 31 h 60"/>
              <a:gd name="T6" fmla="*/ 49 w 68"/>
              <a:gd name="T7" fmla="*/ 26 h 60"/>
              <a:gd name="T8" fmla="*/ 34 w 68"/>
              <a:gd name="T9" fmla="*/ 18 h 60"/>
              <a:gd name="T10" fmla="*/ 59 w 68"/>
              <a:gd name="T11" fmla="*/ 16 h 60"/>
              <a:gd name="T12" fmla="*/ 55 w 68"/>
              <a:gd name="T13" fmla="*/ 23 h 60"/>
              <a:gd name="T14" fmla="*/ 56 w 68"/>
              <a:gd name="T15" fmla="*/ 15 h 60"/>
              <a:gd name="T16" fmla="*/ 56 w 68"/>
              <a:gd name="T17" fmla="*/ 12 h 60"/>
              <a:gd name="T18" fmla="*/ 52 w 68"/>
              <a:gd name="T19" fmla="*/ 23 h 60"/>
              <a:gd name="T20" fmla="*/ 68 w 68"/>
              <a:gd name="T21" fmla="*/ 32 h 60"/>
              <a:gd name="T22" fmla="*/ 68 w 68"/>
              <a:gd name="T23" fmla="*/ 34 h 60"/>
              <a:gd name="T24" fmla="*/ 67 w 68"/>
              <a:gd name="T25" fmla="*/ 34 h 60"/>
              <a:gd name="T26" fmla="*/ 29 w 68"/>
              <a:gd name="T27" fmla="*/ 50 h 60"/>
              <a:gd name="T28" fmla="*/ 68 w 68"/>
              <a:gd name="T29" fmla="*/ 45 h 60"/>
              <a:gd name="T30" fmla="*/ 30 w 68"/>
              <a:gd name="T31" fmla="*/ 60 h 60"/>
              <a:gd name="T32" fmla="*/ 28 w 68"/>
              <a:gd name="T33" fmla="*/ 59 h 60"/>
              <a:gd name="T34" fmla="*/ 3 w 68"/>
              <a:gd name="T35" fmla="*/ 25 h 60"/>
              <a:gd name="T36" fmla="*/ 14 w 68"/>
              <a:gd name="T37" fmla="*/ 23 h 60"/>
              <a:gd name="T38" fmla="*/ 1 w 68"/>
              <a:gd name="T39" fmla="*/ 10 h 60"/>
              <a:gd name="T40" fmla="*/ 32 w 68"/>
              <a:gd name="T41" fmla="*/ 0 h 60"/>
              <a:gd name="T42" fmla="*/ 65 w 68"/>
              <a:gd name="T43" fmla="*/ 9 h 60"/>
              <a:gd name="T44" fmla="*/ 59 w 68"/>
              <a:gd name="T45" fmla="*/ 14 h 60"/>
              <a:gd name="T46" fmla="*/ 59 w 68"/>
              <a:gd name="T47" fmla="*/ 16 h 60"/>
              <a:gd name="T48" fmla="*/ 58 w 68"/>
              <a:gd name="T49" fmla="*/ 9 h 60"/>
              <a:gd name="T50" fmla="*/ 33 w 68"/>
              <a:gd name="T51" fmla="*/ 4 h 60"/>
              <a:gd name="T52" fmla="*/ 33 w 68"/>
              <a:gd name="T53" fmla="*/ 8 h 60"/>
              <a:gd name="T54" fmla="*/ 54 w 68"/>
              <a:gd name="T55" fmla="*/ 10 h 60"/>
              <a:gd name="T56" fmla="*/ 32 w 68"/>
              <a:gd name="T57" fmla="*/ 53 h 60"/>
              <a:gd name="T58" fmla="*/ 67 w 68"/>
              <a:gd name="T59" fmla="*/ 42 h 60"/>
              <a:gd name="T60" fmla="*/ 32 w 68"/>
              <a:gd name="T61" fmla="*/ 49 h 60"/>
              <a:gd name="T62" fmla="*/ 67 w 68"/>
              <a:gd name="T63" fmla="*/ 40 h 60"/>
              <a:gd name="T64" fmla="*/ 32 w 68"/>
              <a:gd name="T65" fmla="*/ 49 h 60"/>
              <a:gd name="T66" fmla="*/ 32 w 68"/>
              <a:gd name="T67" fmla="*/ 47 h 60"/>
              <a:gd name="T68" fmla="*/ 67 w 68"/>
              <a:gd name="T69" fmla="*/ 36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68" h="60">
                <a:moveTo>
                  <a:pt x="17" y="14"/>
                </a:moveTo>
                <a:cubicBezTo>
                  <a:pt x="17" y="26"/>
                  <a:pt x="17" y="26"/>
                  <a:pt x="17" y="26"/>
                </a:cubicBezTo>
                <a:cubicBezTo>
                  <a:pt x="17" y="26"/>
                  <a:pt x="18" y="27"/>
                  <a:pt x="18" y="27"/>
                </a:cubicBezTo>
                <a:cubicBezTo>
                  <a:pt x="22" y="28"/>
                  <a:pt x="29" y="31"/>
                  <a:pt x="33" y="31"/>
                </a:cubicBezTo>
                <a:cubicBezTo>
                  <a:pt x="33" y="31"/>
                  <a:pt x="33" y="31"/>
                  <a:pt x="33" y="31"/>
                </a:cubicBezTo>
                <a:cubicBezTo>
                  <a:pt x="33" y="31"/>
                  <a:pt x="33" y="31"/>
                  <a:pt x="33" y="31"/>
                </a:cubicBezTo>
                <a:cubicBezTo>
                  <a:pt x="36" y="31"/>
                  <a:pt x="39" y="30"/>
                  <a:pt x="41" y="30"/>
                </a:cubicBezTo>
                <a:cubicBezTo>
                  <a:pt x="45" y="29"/>
                  <a:pt x="47" y="27"/>
                  <a:pt x="49" y="26"/>
                </a:cubicBezTo>
                <a:cubicBezTo>
                  <a:pt x="49" y="14"/>
                  <a:pt x="49" y="14"/>
                  <a:pt x="49" y="14"/>
                </a:cubicBezTo>
                <a:cubicBezTo>
                  <a:pt x="34" y="18"/>
                  <a:pt x="34" y="18"/>
                  <a:pt x="34" y="18"/>
                </a:cubicBezTo>
                <a:cubicBezTo>
                  <a:pt x="17" y="14"/>
                  <a:pt x="17" y="14"/>
                  <a:pt x="17" y="14"/>
                </a:cubicBezTo>
                <a:close/>
                <a:moveTo>
                  <a:pt x="59" y="16"/>
                </a:moveTo>
                <a:cubicBezTo>
                  <a:pt x="61" y="23"/>
                  <a:pt x="61" y="23"/>
                  <a:pt x="61" y="23"/>
                </a:cubicBezTo>
                <a:cubicBezTo>
                  <a:pt x="59" y="25"/>
                  <a:pt x="57" y="25"/>
                  <a:pt x="55" y="23"/>
                </a:cubicBezTo>
                <a:cubicBezTo>
                  <a:pt x="56" y="16"/>
                  <a:pt x="56" y="16"/>
                  <a:pt x="56" y="16"/>
                </a:cubicBezTo>
                <a:cubicBezTo>
                  <a:pt x="56" y="16"/>
                  <a:pt x="56" y="16"/>
                  <a:pt x="56" y="15"/>
                </a:cubicBezTo>
                <a:cubicBezTo>
                  <a:pt x="56" y="15"/>
                  <a:pt x="56" y="14"/>
                  <a:pt x="56" y="14"/>
                </a:cubicBezTo>
                <a:cubicBezTo>
                  <a:pt x="56" y="12"/>
                  <a:pt x="56" y="12"/>
                  <a:pt x="56" y="12"/>
                </a:cubicBezTo>
                <a:cubicBezTo>
                  <a:pt x="52" y="13"/>
                  <a:pt x="52" y="13"/>
                  <a:pt x="52" y="13"/>
                </a:cubicBezTo>
                <a:cubicBezTo>
                  <a:pt x="52" y="23"/>
                  <a:pt x="52" y="23"/>
                  <a:pt x="52" y="23"/>
                </a:cubicBezTo>
                <a:cubicBezTo>
                  <a:pt x="68" y="30"/>
                  <a:pt x="68" y="30"/>
                  <a:pt x="68" y="30"/>
                </a:cubicBezTo>
                <a:cubicBezTo>
                  <a:pt x="68" y="32"/>
                  <a:pt x="68" y="32"/>
                  <a:pt x="68" y="32"/>
                </a:cubicBezTo>
                <a:cubicBezTo>
                  <a:pt x="68" y="34"/>
                  <a:pt x="68" y="34"/>
                  <a:pt x="68" y="34"/>
                </a:cubicBezTo>
                <a:cubicBezTo>
                  <a:pt x="68" y="34"/>
                  <a:pt x="68" y="34"/>
                  <a:pt x="68" y="34"/>
                </a:cubicBezTo>
                <a:cubicBezTo>
                  <a:pt x="68" y="34"/>
                  <a:pt x="68" y="34"/>
                  <a:pt x="68" y="34"/>
                </a:cubicBezTo>
                <a:cubicBezTo>
                  <a:pt x="67" y="34"/>
                  <a:pt x="67" y="34"/>
                  <a:pt x="67" y="34"/>
                </a:cubicBezTo>
                <a:cubicBezTo>
                  <a:pt x="30" y="44"/>
                  <a:pt x="30" y="44"/>
                  <a:pt x="30" y="44"/>
                </a:cubicBezTo>
                <a:cubicBezTo>
                  <a:pt x="29" y="46"/>
                  <a:pt x="29" y="48"/>
                  <a:pt x="29" y="50"/>
                </a:cubicBezTo>
                <a:cubicBezTo>
                  <a:pt x="29" y="52"/>
                  <a:pt x="29" y="54"/>
                  <a:pt x="30" y="56"/>
                </a:cubicBezTo>
                <a:cubicBezTo>
                  <a:pt x="68" y="45"/>
                  <a:pt x="68" y="45"/>
                  <a:pt x="68" y="45"/>
                </a:cubicBezTo>
                <a:cubicBezTo>
                  <a:pt x="68" y="48"/>
                  <a:pt x="68" y="48"/>
                  <a:pt x="68" y="48"/>
                </a:cubicBezTo>
                <a:cubicBezTo>
                  <a:pt x="30" y="60"/>
                  <a:pt x="30" y="60"/>
                  <a:pt x="30" y="60"/>
                </a:cubicBezTo>
                <a:cubicBezTo>
                  <a:pt x="29" y="60"/>
                  <a:pt x="29" y="60"/>
                  <a:pt x="29" y="60"/>
                </a:cubicBezTo>
                <a:cubicBezTo>
                  <a:pt x="28" y="59"/>
                  <a:pt x="28" y="59"/>
                  <a:pt x="28" y="59"/>
                </a:cubicBezTo>
                <a:cubicBezTo>
                  <a:pt x="3" y="38"/>
                  <a:pt x="3" y="38"/>
                  <a:pt x="3" y="38"/>
                </a:cubicBezTo>
                <a:cubicBezTo>
                  <a:pt x="2" y="34"/>
                  <a:pt x="1" y="30"/>
                  <a:pt x="3" y="25"/>
                </a:cubicBezTo>
                <a:cubicBezTo>
                  <a:pt x="3" y="25"/>
                  <a:pt x="3" y="25"/>
                  <a:pt x="3" y="25"/>
                </a:cubicBezTo>
                <a:cubicBezTo>
                  <a:pt x="14" y="23"/>
                  <a:pt x="14" y="23"/>
                  <a:pt x="14" y="23"/>
                </a:cubicBezTo>
                <a:cubicBezTo>
                  <a:pt x="14" y="13"/>
                  <a:pt x="14" y="13"/>
                  <a:pt x="14" y="13"/>
                </a:cubicBezTo>
                <a:cubicBezTo>
                  <a:pt x="1" y="10"/>
                  <a:pt x="1" y="10"/>
                  <a:pt x="1" y="10"/>
                </a:cubicBezTo>
                <a:cubicBezTo>
                  <a:pt x="0" y="8"/>
                  <a:pt x="0" y="8"/>
                  <a:pt x="0" y="8"/>
                </a:cubicBezTo>
                <a:cubicBezTo>
                  <a:pt x="32" y="0"/>
                  <a:pt x="32" y="0"/>
                  <a:pt x="32" y="0"/>
                </a:cubicBezTo>
                <a:cubicBezTo>
                  <a:pt x="65" y="7"/>
                  <a:pt x="65" y="7"/>
                  <a:pt x="65" y="7"/>
                </a:cubicBezTo>
                <a:cubicBezTo>
                  <a:pt x="65" y="9"/>
                  <a:pt x="65" y="9"/>
                  <a:pt x="65" y="9"/>
                </a:cubicBezTo>
                <a:cubicBezTo>
                  <a:pt x="59" y="11"/>
                  <a:pt x="59" y="11"/>
                  <a:pt x="59" y="11"/>
                </a:cubicBezTo>
                <a:cubicBezTo>
                  <a:pt x="59" y="14"/>
                  <a:pt x="59" y="14"/>
                  <a:pt x="59" y="14"/>
                </a:cubicBezTo>
                <a:cubicBezTo>
                  <a:pt x="59" y="14"/>
                  <a:pt x="59" y="15"/>
                  <a:pt x="59" y="15"/>
                </a:cubicBezTo>
                <a:cubicBezTo>
                  <a:pt x="59" y="16"/>
                  <a:pt x="59" y="16"/>
                  <a:pt x="59" y="16"/>
                </a:cubicBezTo>
                <a:close/>
                <a:moveTo>
                  <a:pt x="54" y="10"/>
                </a:moveTo>
                <a:cubicBezTo>
                  <a:pt x="58" y="9"/>
                  <a:pt x="58" y="9"/>
                  <a:pt x="58" y="9"/>
                </a:cubicBezTo>
                <a:cubicBezTo>
                  <a:pt x="36" y="5"/>
                  <a:pt x="36" y="5"/>
                  <a:pt x="36" y="5"/>
                </a:cubicBezTo>
                <a:cubicBezTo>
                  <a:pt x="36" y="4"/>
                  <a:pt x="34" y="4"/>
                  <a:pt x="33" y="4"/>
                </a:cubicBezTo>
                <a:cubicBezTo>
                  <a:pt x="31" y="4"/>
                  <a:pt x="29" y="5"/>
                  <a:pt x="29" y="6"/>
                </a:cubicBezTo>
                <a:cubicBezTo>
                  <a:pt x="29" y="7"/>
                  <a:pt x="31" y="8"/>
                  <a:pt x="33" y="8"/>
                </a:cubicBezTo>
                <a:cubicBezTo>
                  <a:pt x="34" y="8"/>
                  <a:pt x="35" y="8"/>
                  <a:pt x="36" y="7"/>
                </a:cubicBezTo>
                <a:cubicBezTo>
                  <a:pt x="54" y="10"/>
                  <a:pt x="54" y="10"/>
                  <a:pt x="54" y="10"/>
                </a:cubicBezTo>
                <a:close/>
                <a:moveTo>
                  <a:pt x="32" y="52"/>
                </a:moveTo>
                <a:cubicBezTo>
                  <a:pt x="32" y="53"/>
                  <a:pt x="32" y="53"/>
                  <a:pt x="32" y="53"/>
                </a:cubicBezTo>
                <a:cubicBezTo>
                  <a:pt x="67" y="43"/>
                  <a:pt x="67" y="43"/>
                  <a:pt x="67" y="43"/>
                </a:cubicBezTo>
                <a:cubicBezTo>
                  <a:pt x="67" y="42"/>
                  <a:pt x="67" y="42"/>
                  <a:pt x="67" y="42"/>
                </a:cubicBezTo>
                <a:cubicBezTo>
                  <a:pt x="32" y="52"/>
                  <a:pt x="32" y="52"/>
                  <a:pt x="32" y="52"/>
                </a:cubicBezTo>
                <a:close/>
                <a:moveTo>
                  <a:pt x="32" y="49"/>
                </a:moveTo>
                <a:cubicBezTo>
                  <a:pt x="32" y="49"/>
                  <a:pt x="32" y="49"/>
                  <a:pt x="32" y="49"/>
                </a:cubicBezTo>
                <a:cubicBezTo>
                  <a:pt x="67" y="40"/>
                  <a:pt x="67" y="40"/>
                  <a:pt x="67" y="40"/>
                </a:cubicBezTo>
                <a:cubicBezTo>
                  <a:pt x="67" y="39"/>
                  <a:pt x="67" y="39"/>
                  <a:pt x="67" y="39"/>
                </a:cubicBezTo>
                <a:cubicBezTo>
                  <a:pt x="32" y="49"/>
                  <a:pt x="32" y="49"/>
                  <a:pt x="32" y="49"/>
                </a:cubicBezTo>
                <a:close/>
                <a:moveTo>
                  <a:pt x="31" y="46"/>
                </a:moveTo>
                <a:cubicBezTo>
                  <a:pt x="32" y="47"/>
                  <a:pt x="32" y="47"/>
                  <a:pt x="32" y="47"/>
                </a:cubicBezTo>
                <a:cubicBezTo>
                  <a:pt x="67" y="37"/>
                  <a:pt x="67" y="37"/>
                  <a:pt x="67" y="37"/>
                </a:cubicBezTo>
                <a:cubicBezTo>
                  <a:pt x="67" y="36"/>
                  <a:pt x="67" y="36"/>
                  <a:pt x="67" y="36"/>
                </a:cubicBezTo>
                <a:lnTo>
                  <a:pt x="31" y="4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4" name="图形 13">
            <a:extLst>
              <a:ext uri="{FF2B5EF4-FFF2-40B4-BE49-F238E27FC236}">
                <a16:creationId xmlns:a16="http://schemas.microsoft.com/office/drawing/2014/main" id="{BBC35AD3-E94F-4EFA-B365-70782B8717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80561" b="-400"/>
          <a:stretch/>
        </p:blipFill>
        <p:spPr>
          <a:xfrm>
            <a:off x="470027" y="2260140"/>
            <a:ext cx="2294399" cy="2269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51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11" grpId="0"/>
      <p:bldP spid="12" grpId="0"/>
      <p:bldP spid="15" grpId="0" animBg="1"/>
      <p:bldP spid="16" grpId="0" animBg="1"/>
      <p:bldP spid="10" grpId="0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695324" y="287665"/>
            <a:ext cx="10801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</a:rPr>
              <a:t>理论分析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1E7F-84B6-4064-9D4E-CC7D244BCA04}" type="slidenum">
              <a:rPr lang="zh-CN" altLang="en-US" smtClean="0"/>
              <a:pPr/>
              <a:t>10</a:t>
            </a:fld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8082D60-159C-4BE1-A638-D5BF6FCC535E}"/>
              </a:ext>
            </a:extLst>
          </p:cNvPr>
          <p:cNvSpPr/>
          <p:nvPr/>
        </p:nvSpPr>
        <p:spPr>
          <a:xfrm>
            <a:off x="2172030" y="349219"/>
            <a:ext cx="85217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小标题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pic>
        <p:nvPicPr>
          <p:cNvPr id="7" name="图形 6">
            <a:extLst>
              <a:ext uri="{FF2B5EF4-FFF2-40B4-BE49-F238E27FC236}">
                <a16:creationId xmlns:a16="http://schemas.microsoft.com/office/drawing/2014/main" id="{6969178B-CD16-4E87-8455-918B43FCCF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80561" b="-400"/>
          <a:stretch/>
        </p:blipFill>
        <p:spPr>
          <a:xfrm>
            <a:off x="10491122" y="122553"/>
            <a:ext cx="1391938" cy="137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95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2177143" y="1259175"/>
            <a:ext cx="7837714" cy="43396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3800" b="1">
                <a:solidFill>
                  <a:schemeClr val="tx1">
                    <a:lumMod val="50000"/>
                    <a:lumOff val="50000"/>
                    <a:alpha val="23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PART</a:t>
            </a:r>
          </a:p>
          <a:p>
            <a:r>
              <a:rPr lang="en-US" altLang="zh-CN" dirty="0"/>
              <a:t>FOUR</a:t>
            </a:r>
          </a:p>
        </p:txBody>
      </p:sp>
      <p:sp>
        <p:nvSpPr>
          <p:cNvPr id="50" name="矩形 49"/>
          <p:cNvSpPr/>
          <p:nvPr/>
        </p:nvSpPr>
        <p:spPr>
          <a:xfrm>
            <a:off x="-1" y="0"/>
            <a:ext cx="32162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50"/>
          <p:cNvSpPr/>
          <p:nvPr/>
        </p:nvSpPr>
        <p:spPr>
          <a:xfrm>
            <a:off x="8975725" y="0"/>
            <a:ext cx="32162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4844909" y="889221"/>
            <a:ext cx="2416902" cy="4578604"/>
            <a:chOff x="4887549" y="1124584"/>
            <a:chExt cx="2416902" cy="4578604"/>
          </a:xfrm>
        </p:grpSpPr>
        <p:sp>
          <p:nvSpPr>
            <p:cNvPr id="47" name="文本框 46"/>
            <p:cNvSpPr txBox="1"/>
            <p:nvPr/>
          </p:nvSpPr>
          <p:spPr>
            <a:xfrm>
              <a:off x="4887549" y="1178873"/>
              <a:ext cx="2416902" cy="452431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7200" b="1" dirty="0">
                  <a:solidFill>
                    <a:schemeClr val="accent1"/>
                  </a:solidFill>
                  <a:latin typeface="微软雅黑" panose="020B0503020204020204" pitchFamily="34" charset="-122"/>
                </a:rPr>
                <a:t>实验与</a:t>
              </a:r>
              <a:endParaRPr lang="en-US" altLang="zh-CN" sz="7200" b="1" dirty="0">
                <a:solidFill>
                  <a:schemeClr val="accent1"/>
                </a:solidFill>
                <a:latin typeface="微软雅黑" panose="020B0503020204020204" pitchFamily="34" charset="-122"/>
              </a:endParaRPr>
            </a:p>
            <a:p>
              <a:pPr algn="ctr"/>
              <a:r>
                <a:rPr lang="zh-CN" altLang="en-US" sz="7200" b="1" dirty="0">
                  <a:solidFill>
                    <a:schemeClr val="accent1"/>
                  </a:solidFill>
                  <a:latin typeface="微软雅黑" panose="020B0503020204020204" pitchFamily="34" charset="-122"/>
                </a:rPr>
                <a:t>数据分析</a:t>
              </a:r>
            </a:p>
          </p:txBody>
        </p:sp>
        <p:sp>
          <p:nvSpPr>
            <p:cNvPr id="2" name="矩形 1"/>
            <p:cNvSpPr/>
            <p:nvPr/>
          </p:nvSpPr>
          <p:spPr>
            <a:xfrm>
              <a:off x="4887549" y="1124584"/>
              <a:ext cx="2416902" cy="457860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8" name="图形 7">
            <a:extLst>
              <a:ext uri="{FF2B5EF4-FFF2-40B4-BE49-F238E27FC236}">
                <a16:creationId xmlns:a16="http://schemas.microsoft.com/office/drawing/2014/main" id="{C519B862-6F5B-441A-B97D-1CAC15A0C0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80561" b="-400"/>
          <a:stretch/>
        </p:blipFill>
        <p:spPr>
          <a:xfrm>
            <a:off x="10491122" y="122553"/>
            <a:ext cx="1391938" cy="137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08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mph" presetSubtype="0" autoRev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17" dur="250" fill="hold"/>
                                        <p:tgtEl>
                                          <p:spTgt spid="3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50" presetClass="entr" presetSubtype="0" decel="100000" fill="hold" grpId="0" nodeType="withEffect">
                                  <p:stCondLst>
                                    <p:cond delay="12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0" grpId="0" animBg="1"/>
      <p:bldP spid="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742703" y="344518"/>
            <a:ext cx="10801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</a:rPr>
              <a:t>实验与数据分析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1E7F-84B6-4064-9D4E-CC7D244BCA04}" type="slidenum">
              <a:rPr lang="zh-CN" altLang="en-US" smtClean="0"/>
              <a:pPr/>
              <a:t>12</a:t>
            </a:fld>
            <a:endParaRPr lang="zh-CN" altLang="en-US" dirty="0"/>
          </a:p>
        </p:txBody>
      </p:sp>
      <p:pic>
        <p:nvPicPr>
          <p:cNvPr id="7" name="图形 6">
            <a:extLst>
              <a:ext uri="{FF2B5EF4-FFF2-40B4-BE49-F238E27FC236}">
                <a16:creationId xmlns:a16="http://schemas.microsoft.com/office/drawing/2014/main" id="{54385C46-B64C-4BCD-8222-3779622385A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r="80561" b="-400"/>
          <a:stretch/>
        </p:blipFill>
        <p:spPr>
          <a:xfrm>
            <a:off x="10491122" y="122553"/>
            <a:ext cx="1391938" cy="1376663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FB872B35-4066-465B-BC38-8FE38AAD8003}"/>
              </a:ext>
            </a:extLst>
          </p:cNvPr>
          <p:cNvSpPr/>
          <p:nvPr/>
        </p:nvSpPr>
        <p:spPr>
          <a:xfrm>
            <a:off x="3359117" y="372945"/>
            <a:ext cx="6831942" cy="466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小标题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35997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2177143" y="1259175"/>
            <a:ext cx="7837714" cy="43396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3800" b="1">
                <a:solidFill>
                  <a:schemeClr val="tx1">
                    <a:lumMod val="50000"/>
                    <a:lumOff val="50000"/>
                    <a:alpha val="23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PART</a:t>
            </a:r>
          </a:p>
          <a:p>
            <a:r>
              <a:rPr lang="en-US" altLang="zh-CN" dirty="0"/>
              <a:t>FIVE</a:t>
            </a:r>
          </a:p>
        </p:txBody>
      </p:sp>
      <p:sp>
        <p:nvSpPr>
          <p:cNvPr id="50" name="矩形 49"/>
          <p:cNvSpPr/>
          <p:nvPr/>
        </p:nvSpPr>
        <p:spPr>
          <a:xfrm>
            <a:off x="-1" y="0"/>
            <a:ext cx="32162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50"/>
          <p:cNvSpPr/>
          <p:nvPr/>
        </p:nvSpPr>
        <p:spPr>
          <a:xfrm>
            <a:off x="8975725" y="0"/>
            <a:ext cx="32162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4887548" y="1720840"/>
            <a:ext cx="2416903" cy="3416320"/>
            <a:chOff x="4887548" y="624875"/>
            <a:chExt cx="2416903" cy="3416320"/>
          </a:xfrm>
        </p:grpSpPr>
        <p:sp>
          <p:nvSpPr>
            <p:cNvPr id="47" name="文本框 46"/>
            <p:cNvSpPr txBox="1"/>
            <p:nvPr/>
          </p:nvSpPr>
          <p:spPr>
            <a:xfrm>
              <a:off x="4887548" y="624875"/>
              <a:ext cx="2416902" cy="34163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7200" b="1" dirty="0">
                  <a:solidFill>
                    <a:schemeClr val="accent1"/>
                  </a:solidFill>
                  <a:latin typeface="微软雅黑" panose="020B0503020204020204" pitchFamily="34" charset="-122"/>
                </a:rPr>
                <a:t>结论与</a:t>
              </a:r>
              <a:endParaRPr lang="en-US" altLang="zh-CN" sz="7200" b="1" dirty="0">
                <a:solidFill>
                  <a:schemeClr val="accent1"/>
                </a:solidFill>
                <a:latin typeface="微软雅黑" panose="020B0503020204020204" pitchFamily="34" charset="-122"/>
              </a:endParaRPr>
            </a:p>
            <a:p>
              <a:pPr algn="ctr"/>
              <a:r>
                <a:rPr lang="zh-CN" altLang="en-US" sz="7200" b="1" dirty="0">
                  <a:solidFill>
                    <a:schemeClr val="accent1"/>
                  </a:solidFill>
                  <a:latin typeface="微软雅黑" panose="020B0503020204020204" pitchFamily="34" charset="-122"/>
                </a:rPr>
                <a:t>展望</a:t>
              </a:r>
            </a:p>
          </p:txBody>
        </p:sp>
        <p:sp>
          <p:nvSpPr>
            <p:cNvPr id="2" name="矩形 1"/>
            <p:cNvSpPr/>
            <p:nvPr/>
          </p:nvSpPr>
          <p:spPr>
            <a:xfrm>
              <a:off x="4887549" y="624875"/>
              <a:ext cx="2416902" cy="336758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8" name="图形 7">
            <a:extLst>
              <a:ext uri="{FF2B5EF4-FFF2-40B4-BE49-F238E27FC236}">
                <a16:creationId xmlns:a16="http://schemas.microsoft.com/office/drawing/2014/main" id="{8993D726-86A6-44B4-A42A-45B60C3792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80561" b="-400"/>
          <a:stretch/>
        </p:blipFill>
        <p:spPr>
          <a:xfrm>
            <a:off x="216198" y="127122"/>
            <a:ext cx="1391938" cy="137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55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mph" presetSubtype="0" autoRev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17" dur="250" fill="hold"/>
                                        <p:tgtEl>
                                          <p:spTgt spid="3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50" presetClass="entr" presetSubtype="0" decel="100000" fill="hold" grpId="0" nodeType="withEffect">
                                  <p:stCondLst>
                                    <p:cond delay="12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0" grpId="0" animBg="1"/>
      <p:bldP spid="5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695324" y="287665"/>
            <a:ext cx="10801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</a:rPr>
              <a:t>结论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1E7F-84B6-4064-9D4E-CC7D244BCA04}" type="slidenum">
              <a:rPr lang="zh-CN" altLang="en-US" smtClean="0"/>
              <a:pPr/>
              <a:t>14</a:t>
            </a:fld>
            <a:endParaRPr lang="zh-CN" altLang="en-US" dirty="0"/>
          </a:p>
        </p:txBody>
      </p:sp>
      <p:sp>
        <p:nvSpPr>
          <p:cNvPr id="6" name="TextBox 23">
            <a:extLst>
              <a:ext uri="{FF2B5EF4-FFF2-40B4-BE49-F238E27FC236}">
                <a16:creationId xmlns:a16="http://schemas.microsoft.com/office/drawing/2014/main" id="{C7634F3A-4B7D-411D-9DD4-D3D2F6043276}"/>
              </a:ext>
            </a:extLst>
          </p:cNvPr>
          <p:cNvSpPr txBox="1"/>
          <p:nvPr/>
        </p:nvSpPr>
        <p:spPr>
          <a:xfrm>
            <a:off x="927517" y="983548"/>
            <a:ext cx="10580712" cy="1422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a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b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c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5" name="图形 4">
            <a:extLst>
              <a:ext uri="{FF2B5EF4-FFF2-40B4-BE49-F238E27FC236}">
                <a16:creationId xmlns:a16="http://schemas.microsoft.com/office/drawing/2014/main" id="{CC21A12D-E982-400F-9256-A9D087613F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80561" b="-400"/>
          <a:stretch/>
        </p:blipFill>
        <p:spPr>
          <a:xfrm>
            <a:off x="10491122" y="122553"/>
            <a:ext cx="1391938" cy="137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6388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695324" y="287665"/>
            <a:ext cx="10801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</a:rPr>
              <a:t>展望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1E7F-84B6-4064-9D4E-CC7D244BCA04}" type="slidenum">
              <a:rPr lang="zh-CN" altLang="en-US" smtClean="0"/>
              <a:pPr/>
              <a:t>15</a:t>
            </a:fld>
            <a:endParaRPr lang="zh-CN" altLang="en-US" dirty="0"/>
          </a:p>
        </p:txBody>
      </p:sp>
      <p:sp>
        <p:nvSpPr>
          <p:cNvPr id="6" name="TextBox 23">
            <a:extLst>
              <a:ext uri="{FF2B5EF4-FFF2-40B4-BE49-F238E27FC236}">
                <a16:creationId xmlns:a16="http://schemas.microsoft.com/office/drawing/2014/main" id="{C7634F3A-4B7D-411D-9DD4-D3D2F6043276}"/>
              </a:ext>
            </a:extLst>
          </p:cNvPr>
          <p:cNvSpPr txBox="1"/>
          <p:nvPr/>
        </p:nvSpPr>
        <p:spPr>
          <a:xfrm>
            <a:off x="805643" y="2185207"/>
            <a:ext cx="10580712" cy="1422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a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b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c</a:t>
            </a:r>
          </a:p>
        </p:txBody>
      </p:sp>
      <p:pic>
        <p:nvPicPr>
          <p:cNvPr id="5" name="图形 4">
            <a:extLst>
              <a:ext uri="{FF2B5EF4-FFF2-40B4-BE49-F238E27FC236}">
                <a16:creationId xmlns:a16="http://schemas.microsoft.com/office/drawing/2014/main" id="{8E0CC08F-3C15-4B53-8CED-D12577152C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80561" b="-400"/>
          <a:stretch/>
        </p:blipFill>
        <p:spPr>
          <a:xfrm>
            <a:off x="10491122" y="122553"/>
            <a:ext cx="1391938" cy="137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130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695325" y="549275"/>
            <a:ext cx="10801350" cy="57594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695326" y="2705725"/>
            <a:ext cx="108013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800" b="1" dirty="0">
                <a:solidFill>
                  <a:schemeClr val="bg1"/>
                </a:solidFill>
              </a:rPr>
              <a:t>THANKS</a:t>
            </a:r>
            <a:endParaRPr lang="zh-CN" altLang="en-US" sz="8800" b="1" dirty="0">
              <a:solidFill>
                <a:schemeClr val="bg1"/>
              </a:solidFill>
            </a:endParaRPr>
          </a:p>
        </p:txBody>
      </p:sp>
      <p:pic>
        <p:nvPicPr>
          <p:cNvPr id="4" name="图形 3">
            <a:extLst>
              <a:ext uri="{FF2B5EF4-FFF2-40B4-BE49-F238E27FC236}">
                <a16:creationId xmlns:a16="http://schemas.microsoft.com/office/drawing/2014/main" id="{2035DB8B-A189-402E-B7E8-4FA6186A57F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80561" b="-400"/>
          <a:stretch/>
        </p:blipFill>
        <p:spPr>
          <a:xfrm>
            <a:off x="10491122" y="122553"/>
            <a:ext cx="1391938" cy="137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2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mph" presetSubtype="0" autoRev="1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16" dur="250" fill="hold"/>
                                        <p:tgtEl>
                                          <p:spTgt spid="10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-1" y="0"/>
            <a:ext cx="32162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896086" y="2593674"/>
            <a:ext cx="23201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6000" b="1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-1" y="3556441"/>
            <a:ext cx="3225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CONTENTS</a:t>
            </a:r>
            <a:endParaRPr lang="zh-CN" altLang="en-US" sz="40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70" name="组合 69"/>
          <p:cNvGrpSpPr/>
          <p:nvPr/>
        </p:nvGrpSpPr>
        <p:grpSpPr>
          <a:xfrm>
            <a:off x="3909356" y="1447290"/>
            <a:ext cx="3344869" cy="828000"/>
            <a:chOff x="3909356" y="1685526"/>
            <a:chExt cx="3344869" cy="828000"/>
          </a:xfrm>
        </p:grpSpPr>
        <p:sp>
          <p:nvSpPr>
            <p:cNvPr id="19" name="文本框 18"/>
            <p:cNvSpPr txBox="1"/>
            <p:nvPr/>
          </p:nvSpPr>
          <p:spPr>
            <a:xfrm>
              <a:off x="4859367" y="1820822"/>
              <a:ext cx="23948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latin typeface="微软雅黑" panose="020B0503020204020204" pitchFamily="34" charset="-122"/>
                </a:rPr>
                <a:t>赛题回顾</a:t>
              </a:r>
            </a:p>
          </p:txBody>
        </p:sp>
        <p:grpSp>
          <p:nvGrpSpPr>
            <p:cNvPr id="69" name="组合 68"/>
            <p:cNvGrpSpPr/>
            <p:nvPr/>
          </p:nvGrpSpPr>
          <p:grpSpPr>
            <a:xfrm>
              <a:off x="3909356" y="1685526"/>
              <a:ext cx="828000" cy="828000"/>
              <a:chOff x="3909356" y="1685526"/>
              <a:chExt cx="828000" cy="828000"/>
            </a:xfrm>
          </p:grpSpPr>
          <p:sp>
            <p:nvSpPr>
              <p:cNvPr id="17" name="文本框 16"/>
              <p:cNvSpPr txBox="1"/>
              <p:nvPr/>
            </p:nvSpPr>
            <p:spPr>
              <a:xfrm>
                <a:off x="3909356" y="1745583"/>
                <a:ext cx="8280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 b="1" dirty="0">
                    <a:solidFill>
                      <a:schemeClr val="accent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01</a:t>
                </a:r>
              </a:p>
            </p:txBody>
          </p:sp>
          <p:sp>
            <p:nvSpPr>
              <p:cNvPr id="32" name="矩形 31"/>
              <p:cNvSpPr/>
              <p:nvPr/>
            </p:nvSpPr>
            <p:spPr>
              <a:xfrm>
                <a:off x="3909356" y="1685526"/>
                <a:ext cx="828000" cy="8280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71" name="组合 70"/>
          <p:cNvGrpSpPr/>
          <p:nvPr/>
        </p:nvGrpSpPr>
        <p:grpSpPr>
          <a:xfrm>
            <a:off x="8098970" y="1430196"/>
            <a:ext cx="3416755" cy="828000"/>
            <a:chOff x="8098970" y="1685526"/>
            <a:chExt cx="3416755" cy="828000"/>
          </a:xfrm>
        </p:grpSpPr>
        <p:sp>
          <p:nvSpPr>
            <p:cNvPr id="13" name="文本框 12"/>
            <p:cNvSpPr txBox="1"/>
            <p:nvPr/>
          </p:nvSpPr>
          <p:spPr>
            <a:xfrm>
              <a:off x="9120867" y="1855010"/>
              <a:ext cx="23948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latin typeface="微软雅黑" panose="020B0503020204020204" pitchFamily="34" charset="-122"/>
                </a:rPr>
                <a:t>预实验</a:t>
              </a:r>
            </a:p>
          </p:txBody>
        </p:sp>
        <p:grpSp>
          <p:nvGrpSpPr>
            <p:cNvPr id="64" name="组合 63"/>
            <p:cNvGrpSpPr/>
            <p:nvPr/>
          </p:nvGrpSpPr>
          <p:grpSpPr>
            <a:xfrm>
              <a:off x="8098970" y="1685526"/>
              <a:ext cx="899886" cy="828000"/>
              <a:chOff x="8098970" y="1685526"/>
              <a:chExt cx="899886" cy="828000"/>
            </a:xfrm>
          </p:grpSpPr>
          <p:sp>
            <p:nvSpPr>
              <p:cNvPr id="11" name="文本框 10"/>
              <p:cNvSpPr txBox="1"/>
              <p:nvPr/>
            </p:nvSpPr>
            <p:spPr>
              <a:xfrm>
                <a:off x="8098970" y="1714806"/>
                <a:ext cx="89988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400" b="1" dirty="0">
                    <a:solidFill>
                      <a:schemeClr val="accent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02</a:t>
                </a:r>
                <a:endParaRPr lang="zh-CN" altLang="en-US" sz="440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8134913" y="1685526"/>
                <a:ext cx="828000" cy="8280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75" name="组合 74"/>
          <p:cNvGrpSpPr/>
          <p:nvPr/>
        </p:nvGrpSpPr>
        <p:grpSpPr>
          <a:xfrm>
            <a:off x="3873413" y="4584414"/>
            <a:ext cx="3380812" cy="828000"/>
            <a:chOff x="3873413" y="4753058"/>
            <a:chExt cx="3380812" cy="828000"/>
          </a:xfrm>
        </p:grpSpPr>
        <p:sp>
          <p:nvSpPr>
            <p:cNvPr id="24" name="文本框 23"/>
            <p:cNvSpPr txBox="1"/>
            <p:nvPr/>
          </p:nvSpPr>
          <p:spPr>
            <a:xfrm>
              <a:off x="4859367" y="4905448"/>
              <a:ext cx="23948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latin typeface="微软雅黑" panose="020B0503020204020204" pitchFamily="34" charset="-122"/>
                </a:rPr>
                <a:t>结论与展望</a:t>
              </a:r>
            </a:p>
          </p:txBody>
        </p:sp>
        <p:grpSp>
          <p:nvGrpSpPr>
            <p:cNvPr id="67" name="组合 66"/>
            <p:cNvGrpSpPr/>
            <p:nvPr/>
          </p:nvGrpSpPr>
          <p:grpSpPr>
            <a:xfrm>
              <a:off x="3873413" y="4753058"/>
              <a:ext cx="899886" cy="828000"/>
              <a:chOff x="3873413" y="4753058"/>
              <a:chExt cx="899886" cy="828000"/>
            </a:xfrm>
          </p:grpSpPr>
          <p:sp>
            <p:nvSpPr>
              <p:cNvPr id="22" name="文本框 21"/>
              <p:cNvSpPr txBox="1"/>
              <p:nvPr/>
            </p:nvSpPr>
            <p:spPr>
              <a:xfrm>
                <a:off x="3873413" y="4782338"/>
                <a:ext cx="89988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400" b="1" dirty="0">
                    <a:solidFill>
                      <a:schemeClr val="accent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05</a:t>
                </a:r>
                <a:endParaRPr lang="zh-CN" altLang="en-US" sz="440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3909356" y="4753058"/>
                <a:ext cx="828000" cy="8280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73" name="组合 72"/>
          <p:cNvGrpSpPr/>
          <p:nvPr/>
        </p:nvGrpSpPr>
        <p:grpSpPr>
          <a:xfrm>
            <a:off x="3873413" y="3016704"/>
            <a:ext cx="3380812" cy="828000"/>
            <a:chOff x="3873413" y="3203903"/>
            <a:chExt cx="3380812" cy="828000"/>
          </a:xfrm>
        </p:grpSpPr>
        <p:sp>
          <p:nvSpPr>
            <p:cNvPr id="55" name="文本框 54"/>
            <p:cNvSpPr txBox="1"/>
            <p:nvPr/>
          </p:nvSpPr>
          <p:spPr>
            <a:xfrm>
              <a:off x="4859367" y="3354589"/>
              <a:ext cx="23948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latin typeface="微软雅黑" panose="020B0503020204020204" pitchFamily="34" charset="-122"/>
                </a:rPr>
                <a:t>理论分析</a:t>
              </a:r>
            </a:p>
          </p:txBody>
        </p:sp>
        <p:grpSp>
          <p:nvGrpSpPr>
            <p:cNvPr id="68" name="组合 67"/>
            <p:cNvGrpSpPr/>
            <p:nvPr/>
          </p:nvGrpSpPr>
          <p:grpSpPr>
            <a:xfrm>
              <a:off x="3873413" y="3203903"/>
              <a:ext cx="899886" cy="828000"/>
              <a:chOff x="3873413" y="3203903"/>
              <a:chExt cx="899886" cy="828000"/>
            </a:xfrm>
          </p:grpSpPr>
          <p:sp>
            <p:nvSpPr>
              <p:cNvPr id="57" name="文本框 56"/>
              <p:cNvSpPr txBox="1"/>
              <p:nvPr/>
            </p:nvSpPr>
            <p:spPr>
              <a:xfrm>
                <a:off x="3873413" y="3233183"/>
                <a:ext cx="89988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400" b="1" dirty="0">
                    <a:solidFill>
                      <a:schemeClr val="accent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03</a:t>
                </a:r>
                <a:endParaRPr lang="zh-CN" altLang="en-US" sz="440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8" name="矩形 57"/>
              <p:cNvSpPr/>
              <p:nvPr/>
            </p:nvSpPr>
            <p:spPr>
              <a:xfrm>
                <a:off x="3909356" y="3203903"/>
                <a:ext cx="828000" cy="8280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72" name="组合 71"/>
          <p:cNvGrpSpPr/>
          <p:nvPr/>
        </p:nvGrpSpPr>
        <p:grpSpPr>
          <a:xfrm>
            <a:off x="8098970" y="2956277"/>
            <a:ext cx="3416755" cy="954107"/>
            <a:chOff x="8098970" y="3152875"/>
            <a:chExt cx="3416755" cy="954107"/>
          </a:xfrm>
        </p:grpSpPr>
        <p:sp>
          <p:nvSpPr>
            <p:cNvPr id="60" name="文本框 59"/>
            <p:cNvSpPr txBox="1"/>
            <p:nvPr/>
          </p:nvSpPr>
          <p:spPr>
            <a:xfrm>
              <a:off x="9120867" y="3152875"/>
              <a:ext cx="239485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latin typeface="微软雅黑" panose="020B0503020204020204" pitchFamily="34" charset="-122"/>
                </a:rPr>
                <a:t>实验与</a:t>
              </a:r>
              <a:endParaRPr lang="en-US" altLang="zh-CN" sz="2800" b="1" dirty="0">
                <a:latin typeface="微软雅黑" panose="020B0503020204020204" pitchFamily="34" charset="-122"/>
              </a:endParaRPr>
            </a:p>
            <a:p>
              <a:r>
                <a:rPr lang="zh-CN" altLang="en-US" sz="2800" b="1" dirty="0">
                  <a:latin typeface="微软雅黑" panose="020B0503020204020204" pitchFamily="34" charset="-122"/>
                </a:rPr>
                <a:t>数据分析</a:t>
              </a:r>
            </a:p>
          </p:txBody>
        </p:sp>
        <p:grpSp>
          <p:nvGrpSpPr>
            <p:cNvPr id="65" name="组合 64"/>
            <p:cNvGrpSpPr/>
            <p:nvPr/>
          </p:nvGrpSpPr>
          <p:grpSpPr>
            <a:xfrm>
              <a:off x="8098970" y="3203903"/>
              <a:ext cx="899886" cy="828000"/>
              <a:chOff x="8098970" y="3203903"/>
              <a:chExt cx="899886" cy="828000"/>
            </a:xfrm>
          </p:grpSpPr>
          <p:sp>
            <p:nvSpPr>
              <p:cNvPr id="62" name="文本框 61"/>
              <p:cNvSpPr txBox="1"/>
              <p:nvPr/>
            </p:nvSpPr>
            <p:spPr>
              <a:xfrm>
                <a:off x="8098970" y="3233183"/>
                <a:ext cx="89988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400" b="1" dirty="0">
                    <a:solidFill>
                      <a:schemeClr val="accent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04</a:t>
                </a:r>
                <a:endParaRPr lang="zh-CN" altLang="en-US" sz="440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3" name="矩形 62"/>
              <p:cNvSpPr/>
              <p:nvPr/>
            </p:nvSpPr>
            <p:spPr>
              <a:xfrm>
                <a:off x="8134913" y="3203903"/>
                <a:ext cx="828000" cy="8280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47" name="图形 46">
            <a:extLst>
              <a:ext uri="{FF2B5EF4-FFF2-40B4-BE49-F238E27FC236}">
                <a16:creationId xmlns:a16="http://schemas.microsoft.com/office/drawing/2014/main" id="{1B27F9FB-8AB7-4183-A400-069ABD0E78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80561" b="-400"/>
          <a:stretch/>
        </p:blipFill>
        <p:spPr>
          <a:xfrm>
            <a:off x="216198" y="65530"/>
            <a:ext cx="1391938" cy="137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133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2" fill="hold" nodeType="withEffect" p14:presetBounceEnd="4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0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1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2" presetClass="entr" presetSubtype="2" fill="hold" nodeType="withEffect" p14:presetBounceEnd="40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5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2" presetClass="entr" presetSubtype="2" fill="hold" nodeType="withEffect" p14:presetBounceEnd="40000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8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9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2" fill="hold" nodeType="withEffect" p14:presetBounceEnd="40000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2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3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2" fill="hold" nodeType="withEffect" p14:presetBounceEnd="40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6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7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2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2" presetClass="entr" presetSubtype="2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2" presetClass="entr" presetSubtype="2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2" fill="hold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2" fill="hold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2" presetClass="entr" presetSubtype="2" fill="hold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 animBg="1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2177143" y="1259175"/>
            <a:ext cx="7837714" cy="43396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3800" b="1" dirty="0">
                <a:solidFill>
                  <a:schemeClr val="tx1">
                    <a:lumMod val="50000"/>
                    <a:lumOff val="50000"/>
                    <a:alpha val="23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</a:p>
          <a:p>
            <a:pPr algn="ctr"/>
            <a:r>
              <a:rPr lang="en-US" altLang="zh-CN" sz="13800" b="1" dirty="0">
                <a:solidFill>
                  <a:schemeClr val="tx1">
                    <a:lumMod val="50000"/>
                    <a:lumOff val="50000"/>
                    <a:alpha val="23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ONE</a:t>
            </a:r>
          </a:p>
        </p:txBody>
      </p:sp>
      <p:sp>
        <p:nvSpPr>
          <p:cNvPr id="50" name="矩形 49"/>
          <p:cNvSpPr/>
          <p:nvPr/>
        </p:nvSpPr>
        <p:spPr>
          <a:xfrm>
            <a:off x="-1" y="0"/>
            <a:ext cx="32162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50"/>
          <p:cNvSpPr/>
          <p:nvPr/>
        </p:nvSpPr>
        <p:spPr>
          <a:xfrm>
            <a:off x="8975725" y="0"/>
            <a:ext cx="32162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4887549" y="2220549"/>
            <a:ext cx="2416902" cy="2416902"/>
            <a:chOff x="4887549" y="1124584"/>
            <a:chExt cx="2416902" cy="2416902"/>
          </a:xfrm>
        </p:grpSpPr>
        <p:sp>
          <p:nvSpPr>
            <p:cNvPr id="47" name="文本框 46"/>
            <p:cNvSpPr txBox="1"/>
            <p:nvPr/>
          </p:nvSpPr>
          <p:spPr>
            <a:xfrm>
              <a:off x="4887549" y="1178873"/>
              <a:ext cx="2416902" cy="23083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720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赛题回顾</a:t>
              </a:r>
              <a:endParaRPr lang="en-US" altLang="zh-CN" sz="7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4887549" y="1124584"/>
              <a:ext cx="2416902" cy="241690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8" name="图形 7">
            <a:extLst>
              <a:ext uri="{FF2B5EF4-FFF2-40B4-BE49-F238E27FC236}">
                <a16:creationId xmlns:a16="http://schemas.microsoft.com/office/drawing/2014/main" id="{C49BF8FA-E464-41AC-B1DE-E11A3E8586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80561" b="-400"/>
          <a:stretch/>
        </p:blipFill>
        <p:spPr>
          <a:xfrm>
            <a:off x="216198" y="127122"/>
            <a:ext cx="1391938" cy="137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983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mph" presetSubtype="0" autoRev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17" dur="250" fill="hold"/>
                                        <p:tgtEl>
                                          <p:spTgt spid="3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50" presetClass="entr" presetSubtype="0" decel="100000" fill="hold" grpId="0" nodeType="withEffect">
                                  <p:stCondLst>
                                    <p:cond delay="12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0" grpId="0" animBg="1"/>
      <p:bldP spid="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695324" y="287665"/>
            <a:ext cx="5400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</a:rPr>
              <a:t>赛题回顾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1E7F-84B6-4064-9D4E-CC7D244BCA04}" type="slidenum">
              <a:rPr lang="zh-CN" altLang="en-US" smtClean="0"/>
              <a:pPr/>
              <a:t>4</a:t>
            </a:fld>
            <a:endParaRPr lang="zh-CN" altLang="en-US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89B6847A-52CC-4BF4-93B6-7EC6DA77C322}"/>
              </a:ext>
            </a:extLst>
          </p:cNvPr>
          <p:cNvSpPr txBox="1"/>
          <p:nvPr/>
        </p:nvSpPr>
        <p:spPr>
          <a:xfrm>
            <a:off x="1317115" y="1122864"/>
            <a:ext cx="9906790" cy="1052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41">
              <a:lnSpc>
                <a:spcPct val="150000"/>
              </a:lnSpc>
            </a:pP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endParaRPr lang="en-US" altLang="zh-CN" sz="2000" dirty="0">
              <a:solidFill>
                <a:prstClr val="black"/>
              </a:solidFill>
              <a:latin typeface="微软雅黑" panose="020B0503020204020204" pitchFamily="34" charset="-122"/>
              <a:cs typeface="Times New Roman" pitchFamily="18" charset="0"/>
            </a:endParaRPr>
          </a:p>
          <a:p>
            <a:pPr defTabSz="914341">
              <a:lnSpc>
                <a:spcPct val="150000"/>
              </a:lnSpc>
            </a:pPr>
            <a:r>
              <a:rPr lang="zh-CN" altLang="en-US" sz="2000" dirty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Times New Roman" pitchFamily="18" charset="0"/>
              </a:rPr>
              <a:t>中文</a:t>
            </a:r>
            <a:endParaRPr lang="zh-CN" altLang="en-US" dirty="0"/>
          </a:p>
        </p:txBody>
      </p:sp>
      <p:pic>
        <p:nvPicPr>
          <p:cNvPr id="17" name="图形 16">
            <a:extLst>
              <a:ext uri="{FF2B5EF4-FFF2-40B4-BE49-F238E27FC236}">
                <a16:creationId xmlns:a16="http://schemas.microsoft.com/office/drawing/2014/main" id="{76612C5F-4760-4C59-A3A0-71E30C72EFA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r="80561" b="-400"/>
          <a:stretch/>
        </p:blipFill>
        <p:spPr>
          <a:xfrm>
            <a:off x="10491122" y="56223"/>
            <a:ext cx="1391938" cy="137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823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695324" y="287665"/>
            <a:ext cx="5400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</a:rPr>
              <a:t>赛题回顾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1E7F-84B6-4064-9D4E-CC7D244BCA04}" type="slidenum">
              <a:rPr lang="zh-CN" altLang="en-US" smtClean="0"/>
              <a:pPr/>
              <a:t>5</a:t>
            </a:fld>
            <a:endParaRPr lang="zh-CN" altLang="en-US" dirty="0"/>
          </a:p>
        </p:txBody>
      </p:sp>
      <p:grpSp>
        <p:nvGrpSpPr>
          <p:cNvPr id="33" name="组合 32"/>
          <p:cNvGrpSpPr/>
          <p:nvPr/>
        </p:nvGrpSpPr>
        <p:grpSpPr>
          <a:xfrm>
            <a:off x="794881" y="1117262"/>
            <a:ext cx="1142022" cy="1142022"/>
            <a:chOff x="794881" y="1048888"/>
            <a:chExt cx="1142022" cy="1142022"/>
          </a:xfrm>
        </p:grpSpPr>
        <p:sp>
          <p:nvSpPr>
            <p:cNvPr id="9" name="椭圆 8"/>
            <p:cNvSpPr/>
            <p:nvPr/>
          </p:nvSpPr>
          <p:spPr>
            <a:xfrm>
              <a:off x="794881" y="1048888"/>
              <a:ext cx="1142022" cy="1142022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1027705" y="1277340"/>
              <a:ext cx="676374" cy="685120"/>
              <a:chOff x="7639243" y="2325084"/>
              <a:chExt cx="726802" cy="736201"/>
            </a:xfrm>
          </p:grpSpPr>
          <p:sp>
            <p:nvSpPr>
              <p:cNvPr id="12" name="Freeform 9"/>
              <p:cNvSpPr>
                <a:spLocks noEditPoints="1"/>
              </p:cNvSpPr>
              <p:nvPr/>
            </p:nvSpPr>
            <p:spPr bwMode="auto">
              <a:xfrm>
                <a:off x="7639243" y="2621131"/>
                <a:ext cx="440154" cy="440154"/>
              </a:xfrm>
              <a:custGeom>
                <a:avLst/>
                <a:gdLst>
                  <a:gd name="T0" fmla="*/ 508 w 562"/>
                  <a:gd name="T1" fmla="*/ 110 h 562"/>
                  <a:gd name="T2" fmla="*/ 398 w 562"/>
                  <a:gd name="T3" fmla="*/ 108 h 562"/>
                  <a:gd name="T4" fmla="*/ 380 w 562"/>
                  <a:gd name="T5" fmla="*/ 98 h 562"/>
                  <a:gd name="T6" fmla="*/ 340 w 562"/>
                  <a:gd name="T7" fmla="*/ 82 h 562"/>
                  <a:gd name="T8" fmla="*/ 320 w 562"/>
                  <a:gd name="T9" fmla="*/ 0 h 562"/>
                  <a:gd name="T10" fmla="*/ 242 w 562"/>
                  <a:gd name="T11" fmla="*/ 76 h 562"/>
                  <a:gd name="T12" fmla="*/ 220 w 562"/>
                  <a:gd name="T13" fmla="*/ 82 h 562"/>
                  <a:gd name="T14" fmla="*/ 182 w 562"/>
                  <a:gd name="T15" fmla="*/ 98 h 562"/>
                  <a:gd name="T16" fmla="*/ 110 w 562"/>
                  <a:gd name="T17" fmla="*/ 54 h 562"/>
                  <a:gd name="T18" fmla="*/ 108 w 562"/>
                  <a:gd name="T19" fmla="*/ 164 h 562"/>
                  <a:gd name="T20" fmla="*/ 98 w 562"/>
                  <a:gd name="T21" fmla="*/ 182 h 562"/>
                  <a:gd name="T22" fmla="*/ 82 w 562"/>
                  <a:gd name="T23" fmla="*/ 220 h 562"/>
                  <a:gd name="T24" fmla="*/ 0 w 562"/>
                  <a:gd name="T25" fmla="*/ 242 h 562"/>
                  <a:gd name="T26" fmla="*/ 78 w 562"/>
                  <a:gd name="T27" fmla="*/ 320 h 562"/>
                  <a:gd name="T28" fmla="*/ 82 w 562"/>
                  <a:gd name="T29" fmla="*/ 340 h 562"/>
                  <a:gd name="T30" fmla="*/ 98 w 562"/>
                  <a:gd name="T31" fmla="*/ 378 h 562"/>
                  <a:gd name="T32" fmla="*/ 54 w 562"/>
                  <a:gd name="T33" fmla="*/ 452 h 562"/>
                  <a:gd name="T34" fmla="*/ 164 w 562"/>
                  <a:gd name="T35" fmla="*/ 452 h 562"/>
                  <a:gd name="T36" fmla="*/ 182 w 562"/>
                  <a:gd name="T37" fmla="*/ 464 h 562"/>
                  <a:gd name="T38" fmla="*/ 220 w 562"/>
                  <a:gd name="T39" fmla="*/ 480 h 562"/>
                  <a:gd name="T40" fmla="*/ 242 w 562"/>
                  <a:gd name="T41" fmla="*/ 562 h 562"/>
                  <a:gd name="T42" fmla="*/ 320 w 562"/>
                  <a:gd name="T43" fmla="*/ 484 h 562"/>
                  <a:gd name="T44" fmla="*/ 340 w 562"/>
                  <a:gd name="T45" fmla="*/ 478 h 562"/>
                  <a:gd name="T46" fmla="*/ 380 w 562"/>
                  <a:gd name="T47" fmla="*/ 464 h 562"/>
                  <a:gd name="T48" fmla="*/ 452 w 562"/>
                  <a:gd name="T49" fmla="*/ 506 h 562"/>
                  <a:gd name="T50" fmla="*/ 452 w 562"/>
                  <a:gd name="T51" fmla="*/ 396 h 562"/>
                  <a:gd name="T52" fmla="*/ 464 w 562"/>
                  <a:gd name="T53" fmla="*/ 378 h 562"/>
                  <a:gd name="T54" fmla="*/ 480 w 562"/>
                  <a:gd name="T55" fmla="*/ 340 h 562"/>
                  <a:gd name="T56" fmla="*/ 562 w 562"/>
                  <a:gd name="T57" fmla="*/ 320 h 562"/>
                  <a:gd name="T58" fmla="*/ 484 w 562"/>
                  <a:gd name="T59" fmla="*/ 240 h 562"/>
                  <a:gd name="T60" fmla="*/ 480 w 562"/>
                  <a:gd name="T61" fmla="*/ 220 h 562"/>
                  <a:gd name="T62" fmla="*/ 464 w 562"/>
                  <a:gd name="T63" fmla="*/ 182 h 562"/>
                  <a:gd name="T64" fmla="*/ 452 w 562"/>
                  <a:gd name="T65" fmla="*/ 164 h 562"/>
                  <a:gd name="T66" fmla="*/ 280 w 562"/>
                  <a:gd name="T67" fmla="*/ 366 h 562"/>
                  <a:gd name="T68" fmla="*/ 248 w 562"/>
                  <a:gd name="T69" fmla="*/ 360 h 562"/>
                  <a:gd name="T70" fmla="*/ 220 w 562"/>
                  <a:gd name="T71" fmla="*/ 342 h 562"/>
                  <a:gd name="T72" fmla="*/ 202 w 562"/>
                  <a:gd name="T73" fmla="*/ 314 h 562"/>
                  <a:gd name="T74" fmla="*/ 194 w 562"/>
                  <a:gd name="T75" fmla="*/ 280 h 562"/>
                  <a:gd name="T76" fmla="*/ 196 w 562"/>
                  <a:gd name="T77" fmla="*/ 262 h 562"/>
                  <a:gd name="T78" fmla="*/ 210 w 562"/>
                  <a:gd name="T79" fmla="*/ 232 h 562"/>
                  <a:gd name="T80" fmla="*/ 232 w 562"/>
                  <a:gd name="T81" fmla="*/ 210 h 562"/>
                  <a:gd name="T82" fmla="*/ 264 w 562"/>
                  <a:gd name="T83" fmla="*/ 196 h 562"/>
                  <a:gd name="T84" fmla="*/ 280 w 562"/>
                  <a:gd name="T85" fmla="*/ 194 h 562"/>
                  <a:gd name="T86" fmla="*/ 314 w 562"/>
                  <a:gd name="T87" fmla="*/ 202 h 562"/>
                  <a:gd name="T88" fmla="*/ 342 w 562"/>
                  <a:gd name="T89" fmla="*/ 220 h 562"/>
                  <a:gd name="T90" fmla="*/ 360 w 562"/>
                  <a:gd name="T91" fmla="*/ 246 h 562"/>
                  <a:gd name="T92" fmla="*/ 366 w 562"/>
                  <a:gd name="T93" fmla="*/ 280 h 562"/>
                  <a:gd name="T94" fmla="*/ 366 w 562"/>
                  <a:gd name="T95" fmla="*/ 298 h 562"/>
                  <a:gd name="T96" fmla="*/ 352 w 562"/>
                  <a:gd name="T97" fmla="*/ 328 h 562"/>
                  <a:gd name="T98" fmla="*/ 328 w 562"/>
                  <a:gd name="T99" fmla="*/ 352 h 562"/>
                  <a:gd name="T100" fmla="*/ 298 w 562"/>
                  <a:gd name="T101" fmla="*/ 364 h 562"/>
                  <a:gd name="T102" fmla="*/ 280 w 562"/>
                  <a:gd name="T103" fmla="*/ 366 h 5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562" h="562">
                    <a:moveTo>
                      <a:pt x="452" y="164"/>
                    </a:moveTo>
                    <a:lnTo>
                      <a:pt x="508" y="110"/>
                    </a:lnTo>
                    <a:lnTo>
                      <a:pt x="452" y="54"/>
                    </a:lnTo>
                    <a:lnTo>
                      <a:pt x="398" y="108"/>
                    </a:lnTo>
                    <a:lnTo>
                      <a:pt x="398" y="108"/>
                    </a:lnTo>
                    <a:lnTo>
                      <a:pt x="380" y="98"/>
                    </a:lnTo>
                    <a:lnTo>
                      <a:pt x="360" y="88"/>
                    </a:lnTo>
                    <a:lnTo>
                      <a:pt x="340" y="82"/>
                    </a:lnTo>
                    <a:lnTo>
                      <a:pt x="320" y="76"/>
                    </a:lnTo>
                    <a:lnTo>
                      <a:pt x="320" y="0"/>
                    </a:lnTo>
                    <a:lnTo>
                      <a:pt x="242" y="0"/>
                    </a:lnTo>
                    <a:lnTo>
                      <a:pt x="242" y="76"/>
                    </a:lnTo>
                    <a:lnTo>
                      <a:pt x="242" y="76"/>
                    </a:lnTo>
                    <a:lnTo>
                      <a:pt x="220" y="82"/>
                    </a:lnTo>
                    <a:lnTo>
                      <a:pt x="202" y="88"/>
                    </a:lnTo>
                    <a:lnTo>
                      <a:pt x="182" y="98"/>
                    </a:lnTo>
                    <a:lnTo>
                      <a:pt x="164" y="108"/>
                    </a:lnTo>
                    <a:lnTo>
                      <a:pt x="110" y="54"/>
                    </a:lnTo>
                    <a:lnTo>
                      <a:pt x="54" y="110"/>
                    </a:lnTo>
                    <a:lnTo>
                      <a:pt x="108" y="164"/>
                    </a:lnTo>
                    <a:lnTo>
                      <a:pt x="108" y="164"/>
                    </a:lnTo>
                    <a:lnTo>
                      <a:pt x="98" y="182"/>
                    </a:lnTo>
                    <a:lnTo>
                      <a:pt x="90" y="200"/>
                    </a:lnTo>
                    <a:lnTo>
                      <a:pt x="82" y="220"/>
                    </a:lnTo>
                    <a:lnTo>
                      <a:pt x="78" y="242"/>
                    </a:lnTo>
                    <a:lnTo>
                      <a:pt x="0" y="242"/>
                    </a:lnTo>
                    <a:lnTo>
                      <a:pt x="0" y="320"/>
                    </a:lnTo>
                    <a:lnTo>
                      <a:pt x="78" y="320"/>
                    </a:lnTo>
                    <a:lnTo>
                      <a:pt x="78" y="320"/>
                    </a:lnTo>
                    <a:lnTo>
                      <a:pt x="82" y="340"/>
                    </a:lnTo>
                    <a:lnTo>
                      <a:pt x="90" y="360"/>
                    </a:lnTo>
                    <a:lnTo>
                      <a:pt x="98" y="378"/>
                    </a:lnTo>
                    <a:lnTo>
                      <a:pt x="108" y="396"/>
                    </a:lnTo>
                    <a:lnTo>
                      <a:pt x="54" y="452"/>
                    </a:lnTo>
                    <a:lnTo>
                      <a:pt x="110" y="506"/>
                    </a:lnTo>
                    <a:lnTo>
                      <a:pt x="164" y="452"/>
                    </a:lnTo>
                    <a:lnTo>
                      <a:pt x="164" y="452"/>
                    </a:lnTo>
                    <a:lnTo>
                      <a:pt x="182" y="464"/>
                    </a:lnTo>
                    <a:lnTo>
                      <a:pt x="202" y="472"/>
                    </a:lnTo>
                    <a:lnTo>
                      <a:pt x="220" y="480"/>
                    </a:lnTo>
                    <a:lnTo>
                      <a:pt x="242" y="484"/>
                    </a:lnTo>
                    <a:lnTo>
                      <a:pt x="242" y="562"/>
                    </a:lnTo>
                    <a:lnTo>
                      <a:pt x="320" y="562"/>
                    </a:lnTo>
                    <a:lnTo>
                      <a:pt x="320" y="484"/>
                    </a:lnTo>
                    <a:lnTo>
                      <a:pt x="320" y="484"/>
                    </a:lnTo>
                    <a:lnTo>
                      <a:pt x="340" y="478"/>
                    </a:lnTo>
                    <a:lnTo>
                      <a:pt x="360" y="472"/>
                    </a:lnTo>
                    <a:lnTo>
                      <a:pt x="380" y="464"/>
                    </a:lnTo>
                    <a:lnTo>
                      <a:pt x="398" y="452"/>
                    </a:lnTo>
                    <a:lnTo>
                      <a:pt x="452" y="506"/>
                    </a:lnTo>
                    <a:lnTo>
                      <a:pt x="508" y="452"/>
                    </a:lnTo>
                    <a:lnTo>
                      <a:pt x="452" y="396"/>
                    </a:lnTo>
                    <a:lnTo>
                      <a:pt x="452" y="396"/>
                    </a:lnTo>
                    <a:lnTo>
                      <a:pt x="464" y="378"/>
                    </a:lnTo>
                    <a:lnTo>
                      <a:pt x="472" y="360"/>
                    </a:lnTo>
                    <a:lnTo>
                      <a:pt x="480" y="340"/>
                    </a:lnTo>
                    <a:lnTo>
                      <a:pt x="484" y="320"/>
                    </a:lnTo>
                    <a:lnTo>
                      <a:pt x="562" y="320"/>
                    </a:lnTo>
                    <a:lnTo>
                      <a:pt x="562" y="240"/>
                    </a:lnTo>
                    <a:lnTo>
                      <a:pt x="484" y="240"/>
                    </a:lnTo>
                    <a:lnTo>
                      <a:pt x="484" y="240"/>
                    </a:lnTo>
                    <a:lnTo>
                      <a:pt x="480" y="220"/>
                    </a:lnTo>
                    <a:lnTo>
                      <a:pt x="472" y="200"/>
                    </a:lnTo>
                    <a:lnTo>
                      <a:pt x="464" y="182"/>
                    </a:lnTo>
                    <a:lnTo>
                      <a:pt x="452" y="164"/>
                    </a:lnTo>
                    <a:lnTo>
                      <a:pt x="452" y="164"/>
                    </a:lnTo>
                    <a:close/>
                    <a:moveTo>
                      <a:pt x="280" y="366"/>
                    </a:moveTo>
                    <a:lnTo>
                      <a:pt x="280" y="366"/>
                    </a:lnTo>
                    <a:lnTo>
                      <a:pt x="264" y="364"/>
                    </a:lnTo>
                    <a:lnTo>
                      <a:pt x="248" y="360"/>
                    </a:lnTo>
                    <a:lnTo>
                      <a:pt x="232" y="352"/>
                    </a:lnTo>
                    <a:lnTo>
                      <a:pt x="220" y="342"/>
                    </a:lnTo>
                    <a:lnTo>
                      <a:pt x="210" y="328"/>
                    </a:lnTo>
                    <a:lnTo>
                      <a:pt x="202" y="314"/>
                    </a:lnTo>
                    <a:lnTo>
                      <a:pt x="196" y="298"/>
                    </a:lnTo>
                    <a:lnTo>
                      <a:pt x="194" y="280"/>
                    </a:lnTo>
                    <a:lnTo>
                      <a:pt x="194" y="280"/>
                    </a:lnTo>
                    <a:lnTo>
                      <a:pt x="196" y="262"/>
                    </a:lnTo>
                    <a:lnTo>
                      <a:pt x="202" y="246"/>
                    </a:lnTo>
                    <a:lnTo>
                      <a:pt x="210" y="232"/>
                    </a:lnTo>
                    <a:lnTo>
                      <a:pt x="220" y="220"/>
                    </a:lnTo>
                    <a:lnTo>
                      <a:pt x="232" y="210"/>
                    </a:lnTo>
                    <a:lnTo>
                      <a:pt x="248" y="202"/>
                    </a:lnTo>
                    <a:lnTo>
                      <a:pt x="264" y="196"/>
                    </a:lnTo>
                    <a:lnTo>
                      <a:pt x="280" y="194"/>
                    </a:lnTo>
                    <a:lnTo>
                      <a:pt x="280" y="194"/>
                    </a:lnTo>
                    <a:lnTo>
                      <a:pt x="298" y="196"/>
                    </a:lnTo>
                    <a:lnTo>
                      <a:pt x="314" y="202"/>
                    </a:lnTo>
                    <a:lnTo>
                      <a:pt x="328" y="210"/>
                    </a:lnTo>
                    <a:lnTo>
                      <a:pt x="342" y="220"/>
                    </a:lnTo>
                    <a:lnTo>
                      <a:pt x="352" y="232"/>
                    </a:lnTo>
                    <a:lnTo>
                      <a:pt x="360" y="246"/>
                    </a:lnTo>
                    <a:lnTo>
                      <a:pt x="366" y="262"/>
                    </a:lnTo>
                    <a:lnTo>
                      <a:pt x="366" y="280"/>
                    </a:lnTo>
                    <a:lnTo>
                      <a:pt x="366" y="280"/>
                    </a:lnTo>
                    <a:lnTo>
                      <a:pt x="366" y="298"/>
                    </a:lnTo>
                    <a:lnTo>
                      <a:pt x="360" y="314"/>
                    </a:lnTo>
                    <a:lnTo>
                      <a:pt x="352" y="328"/>
                    </a:lnTo>
                    <a:lnTo>
                      <a:pt x="342" y="342"/>
                    </a:lnTo>
                    <a:lnTo>
                      <a:pt x="328" y="352"/>
                    </a:lnTo>
                    <a:lnTo>
                      <a:pt x="314" y="360"/>
                    </a:lnTo>
                    <a:lnTo>
                      <a:pt x="298" y="364"/>
                    </a:lnTo>
                    <a:lnTo>
                      <a:pt x="280" y="366"/>
                    </a:lnTo>
                    <a:lnTo>
                      <a:pt x="280" y="36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" name="Freeform 10"/>
              <p:cNvSpPr>
                <a:spLocks noEditPoints="1"/>
              </p:cNvSpPr>
              <p:nvPr/>
            </p:nvSpPr>
            <p:spPr bwMode="auto">
              <a:xfrm>
                <a:off x="7799014" y="2325084"/>
                <a:ext cx="567031" cy="570164"/>
              </a:xfrm>
              <a:custGeom>
                <a:avLst/>
                <a:gdLst>
                  <a:gd name="T0" fmla="*/ 704 w 724"/>
                  <a:gd name="T1" fmla="*/ 616 h 728"/>
                  <a:gd name="T2" fmla="*/ 706 w 724"/>
                  <a:gd name="T3" fmla="*/ 616 h 728"/>
                  <a:gd name="T4" fmla="*/ 322 w 724"/>
                  <a:gd name="T5" fmla="*/ 232 h 728"/>
                  <a:gd name="T6" fmla="*/ 322 w 724"/>
                  <a:gd name="T7" fmla="*/ 50 h 728"/>
                  <a:gd name="T8" fmla="*/ 136 w 724"/>
                  <a:gd name="T9" fmla="*/ 0 h 728"/>
                  <a:gd name="T10" fmla="*/ 116 w 724"/>
                  <a:gd name="T11" fmla="*/ 20 h 728"/>
                  <a:gd name="T12" fmla="*/ 214 w 724"/>
                  <a:gd name="T13" fmla="*/ 118 h 728"/>
                  <a:gd name="T14" fmla="*/ 118 w 724"/>
                  <a:gd name="T15" fmla="*/ 214 h 728"/>
                  <a:gd name="T16" fmla="*/ 20 w 724"/>
                  <a:gd name="T17" fmla="*/ 116 h 728"/>
                  <a:gd name="T18" fmla="*/ 0 w 724"/>
                  <a:gd name="T19" fmla="*/ 136 h 728"/>
                  <a:gd name="T20" fmla="*/ 50 w 724"/>
                  <a:gd name="T21" fmla="*/ 322 h 728"/>
                  <a:gd name="T22" fmla="*/ 226 w 724"/>
                  <a:gd name="T23" fmla="*/ 322 h 728"/>
                  <a:gd name="T24" fmla="*/ 226 w 724"/>
                  <a:gd name="T25" fmla="*/ 322 h 728"/>
                  <a:gd name="T26" fmla="*/ 610 w 724"/>
                  <a:gd name="T27" fmla="*/ 710 h 728"/>
                  <a:gd name="T28" fmla="*/ 612 w 724"/>
                  <a:gd name="T29" fmla="*/ 710 h 728"/>
                  <a:gd name="T30" fmla="*/ 612 w 724"/>
                  <a:gd name="T31" fmla="*/ 710 h 728"/>
                  <a:gd name="T32" fmla="*/ 622 w 724"/>
                  <a:gd name="T33" fmla="*/ 718 h 728"/>
                  <a:gd name="T34" fmla="*/ 634 w 724"/>
                  <a:gd name="T35" fmla="*/ 724 h 728"/>
                  <a:gd name="T36" fmla="*/ 646 w 724"/>
                  <a:gd name="T37" fmla="*/ 728 h 728"/>
                  <a:gd name="T38" fmla="*/ 658 w 724"/>
                  <a:gd name="T39" fmla="*/ 728 h 728"/>
                  <a:gd name="T40" fmla="*/ 670 w 724"/>
                  <a:gd name="T41" fmla="*/ 728 h 728"/>
                  <a:gd name="T42" fmla="*/ 682 w 724"/>
                  <a:gd name="T43" fmla="*/ 724 h 728"/>
                  <a:gd name="T44" fmla="*/ 694 w 724"/>
                  <a:gd name="T45" fmla="*/ 718 h 728"/>
                  <a:gd name="T46" fmla="*/ 704 w 724"/>
                  <a:gd name="T47" fmla="*/ 710 h 728"/>
                  <a:gd name="T48" fmla="*/ 704 w 724"/>
                  <a:gd name="T49" fmla="*/ 710 h 728"/>
                  <a:gd name="T50" fmla="*/ 712 w 724"/>
                  <a:gd name="T51" fmla="*/ 700 h 728"/>
                  <a:gd name="T52" fmla="*/ 718 w 724"/>
                  <a:gd name="T53" fmla="*/ 688 h 728"/>
                  <a:gd name="T54" fmla="*/ 722 w 724"/>
                  <a:gd name="T55" fmla="*/ 676 h 728"/>
                  <a:gd name="T56" fmla="*/ 724 w 724"/>
                  <a:gd name="T57" fmla="*/ 664 h 728"/>
                  <a:gd name="T58" fmla="*/ 722 w 724"/>
                  <a:gd name="T59" fmla="*/ 652 h 728"/>
                  <a:gd name="T60" fmla="*/ 718 w 724"/>
                  <a:gd name="T61" fmla="*/ 638 h 728"/>
                  <a:gd name="T62" fmla="*/ 712 w 724"/>
                  <a:gd name="T63" fmla="*/ 628 h 728"/>
                  <a:gd name="T64" fmla="*/ 704 w 724"/>
                  <a:gd name="T65" fmla="*/ 616 h 728"/>
                  <a:gd name="T66" fmla="*/ 704 w 724"/>
                  <a:gd name="T67" fmla="*/ 616 h 728"/>
                  <a:gd name="T68" fmla="*/ 680 w 724"/>
                  <a:gd name="T69" fmla="*/ 686 h 728"/>
                  <a:gd name="T70" fmla="*/ 680 w 724"/>
                  <a:gd name="T71" fmla="*/ 686 h 728"/>
                  <a:gd name="T72" fmla="*/ 670 w 724"/>
                  <a:gd name="T73" fmla="*/ 692 h 728"/>
                  <a:gd name="T74" fmla="*/ 658 w 724"/>
                  <a:gd name="T75" fmla="*/ 694 h 728"/>
                  <a:gd name="T76" fmla="*/ 648 w 724"/>
                  <a:gd name="T77" fmla="*/ 692 h 728"/>
                  <a:gd name="T78" fmla="*/ 642 w 724"/>
                  <a:gd name="T79" fmla="*/ 690 h 728"/>
                  <a:gd name="T80" fmla="*/ 638 w 724"/>
                  <a:gd name="T81" fmla="*/ 686 h 728"/>
                  <a:gd name="T82" fmla="*/ 638 w 724"/>
                  <a:gd name="T83" fmla="*/ 686 h 728"/>
                  <a:gd name="T84" fmla="*/ 632 w 724"/>
                  <a:gd name="T85" fmla="*/ 676 h 728"/>
                  <a:gd name="T86" fmla="*/ 630 w 724"/>
                  <a:gd name="T87" fmla="*/ 664 h 728"/>
                  <a:gd name="T88" fmla="*/ 632 w 724"/>
                  <a:gd name="T89" fmla="*/ 654 h 728"/>
                  <a:gd name="T90" fmla="*/ 638 w 724"/>
                  <a:gd name="T91" fmla="*/ 644 h 728"/>
                  <a:gd name="T92" fmla="*/ 638 w 724"/>
                  <a:gd name="T93" fmla="*/ 644 h 728"/>
                  <a:gd name="T94" fmla="*/ 648 w 724"/>
                  <a:gd name="T95" fmla="*/ 638 h 728"/>
                  <a:gd name="T96" fmla="*/ 658 w 724"/>
                  <a:gd name="T97" fmla="*/ 636 h 728"/>
                  <a:gd name="T98" fmla="*/ 670 w 724"/>
                  <a:gd name="T99" fmla="*/ 638 h 728"/>
                  <a:gd name="T100" fmla="*/ 680 w 724"/>
                  <a:gd name="T101" fmla="*/ 644 h 728"/>
                  <a:gd name="T102" fmla="*/ 680 w 724"/>
                  <a:gd name="T103" fmla="*/ 644 h 728"/>
                  <a:gd name="T104" fmla="*/ 686 w 724"/>
                  <a:gd name="T105" fmla="*/ 654 h 728"/>
                  <a:gd name="T106" fmla="*/ 688 w 724"/>
                  <a:gd name="T107" fmla="*/ 664 h 728"/>
                  <a:gd name="T108" fmla="*/ 686 w 724"/>
                  <a:gd name="T109" fmla="*/ 676 h 728"/>
                  <a:gd name="T110" fmla="*/ 684 w 724"/>
                  <a:gd name="T111" fmla="*/ 680 h 728"/>
                  <a:gd name="T112" fmla="*/ 680 w 724"/>
                  <a:gd name="T113" fmla="*/ 686 h 728"/>
                  <a:gd name="T114" fmla="*/ 680 w 724"/>
                  <a:gd name="T115" fmla="*/ 686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724" h="728">
                    <a:moveTo>
                      <a:pt x="704" y="616"/>
                    </a:moveTo>
                    <a:lnTo>
                      <a:pt x="706" y="616"/>
                    </a:lnTo>
                    <a:lnTo>
                      <a:pt x="322" y="232"/>
                    </a:lnTo>
                    <a:lnTo>
                      <a:pt x="322" y="50"/>
                    </a:lnTo>
                    <a:lnTo>
                      <a:pt x="136" y="0"/>
                    </a:lnTo>
                    <a:lnTo>
                      <a:pt x="116" y="20"/>
                    </a:lnTo>
                    <a:lnTo>
                      <a:pt x="214" y="118"/>
                    </a:lnTo>
                    <a:lnTo>
                      <a:pt x="118" y="214"/>
                    </a:lnTo>
                    <a:lnTo>
                      <a:pt x="20" y="116"/>
                    </a:lnTo>
                    <a:lnTo>
                      <a:pt x="0" y="136"/>
                    </a:lnTo>
                    <a:lnTo>
                      <a:pt x="50" y="322"/>
                    </a:lnTo>
                    <a:lnTo>
                      <a:pt x="226" y="322"/>
                    </a:lnTo>
                    <a:lnTo>
                      <a:pt x="226" y="322"/>
                    </a:lnTo>
                    <a:lnTo>
                      <a:pt x="610" y="710"/>
                    </a:lnTo>
                    <a:lnTo>
                      <a:pt x="612" y="710"/>
                    </a:lnTo>
                    <a:lnTo>
                      <a:pt x="612" y="710"/>
                    </a:lnTo>
                    <a:lnTo>
                      <a:pt x="622" y="718"/>
                    </a:lnTo>
                    <a:lnTo>
                      <a:pt x="634" y="724"/>
                    </a:lnTo>
                    <a:lnTo>
                      <a:pt x="646" y="728"/>
                    </a:lnTo>
                    <a:lnTo>
                      <a:pt x="658" y="728"/>
                    </a:lnTo>
                    <a:lnTo>
                      <a:pt x="670" y="728"/>
                    </a:lnTo>
                    <a:lnTo>
                      <a:pt x="682" y="724"/>
                    </a:lnTo>
                    <a:lnTo>
                      <a:pt x="694" y="718"/>
                    </a:lnTo>
                    <a:lnTo>
                      <a:pt x="704" y="710"/>
                    </a:lnTo>
                    <a:lnTo>
                      <a:pt x="704" y="710"/>
                    </a:lnTo>
                    <a:lnTo>
                      <a:pt x="712" y="700"/>
                    </a:lnTo>
                    <a:lnTo>
                      <a:pt x="718" y="688"/>
                    </a:lnTo>
                    <a:lnTo>
                      <a:pt x="722" y="676"/>
                    </a:lnTo>
                    <a:lnTo>
                      <a:pt x="724" y="664"/>
                    </a:lnTo>
                    <a:lnTo>
                      <a:pt x="722" y="652"/>
                    </a:lnTo>
                    <a:lnTo>
                      <a:pt x="718" y="638"/>
                    </a:lnTo>
                    <a:lnTo>
                      <a:pt x="712" y="628"/>
                    </a:lnTo>
                    <a:lnTo>
                      <a:pt x="704" y="616"/>
                    </a:lnTo>
                    <a:lnTo>
                      <a:pt x="704" y="616"/>
                    </a:lnTo>
                    <a:close/>
                    <a:moveTo>
                      <a:pt x="680" y="686"/>
                    </a:moveTo>
                    <a:lnTo>
                      <a:pt x="680" y="686"/>
                    </a:lnTo>
                    <a:lnTo>
                      <a:pt x="670" y="692"/>
                    </a:lnTo>
                    <a:lnTo>
                      <a:pt x="658" y="694"/>
                    </a:lnTo>
                    <a:lnTo>
                      <a:pt x="648" y="692"/>
                    </a:lnTo>
                    <a:lnTo>
                      <a:pt x="642" y="690"/>
                    </a:lnTo>
                    <a:lnTo>
                      <a:pt x="638" y="686"/>
                    </a:lnTo>
                    <a:lnTo>
                      <a:pt x="638" y="686"/>
                    </a:lnTo>
                    <a:lnTo>
                      <a:pt x="632" y="676"/>
                    </a:lnTo>
                    <a:lnTo>
                      <a:pt x="630" y="664"/>
                    </a:lnTo>
                    <a:lnTo>
                      <a:pt x="632" y="654"/>
                    </a:lnTo>
                    <a:lnTo>
                      <a:pt x="638" y="644"/>
                    </a:lnTo>
                    <a:lnTo>
                      <a:pt x="638" y="644"/>
                    </a:lnTo>
                    <a:lnTo>
                      <a:pt x="648" y="638"/>
                    </a:lnTo>
                    <a:lnTo>
                      <a:pt x="658" y="636"/>
                    </a:lnTo>
                    <a:lnTo>
                      <a:pt x="670" y="638"/>
                    </a:lnTo>
                    <a:lnTo>
                      <a:pt x="680" y="644"/>
                    </a:lnTo>
                    <a:lnTo>
                      <a:pt x="680" y="644"/>
                    </a:lnTo>
                    <a:lnTo>
                      <a:pt x="686" y="654"/>
                    </a:lnTo>
                    <a:lnTo>
                      <a:pt x="688" y="664"/>
                    </a:lnTo>
                    <a:lnTo>
                      <a:pt x="686" y="676"/>
                    </a:lnTo>
                    <a:lnTo>
                      <a:pt x="684" y="680"/>
                    </a:lnTo>
                    <a:lnTo>
                      <a:pt x="680" y="686"/>
                    </a:lnTo>
                    <a:lnTo>
                      <a:pt x="680" y="68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5" name="矩形 4"/>
          <p:cNvSpPr/>
          <p:nvPr/>
        </p:nvSpPr>
        <p:spPr>
          <a:xfrm>
            <a:off x="1027705" y="2526384"/>
            <a:ext cx="9411086" cy="961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41">
              <a:lnSpc>
                <a:spcPct val="150000"/>
              </a:lnSpc>
            </a:pPr>
            <a:r>
              <a:rPr lang="en-US" altLang="zh-CN" sz="2000" dirty="0">
                <a:solidFill>
                  <a:prstClr val="black"/>
                </a:solidFill>
                <a:latin typeface="微软雅黑" panose="020B0503020204020204" pitchFamily="34" charset="-122"/>
                <a:cs typeface="Times New Roman" pitchFamily="18" charset="0"/>
              </a:rPr>
              <a:t>1.</a:t>
            </a:r>
          </a:p>
          <a:p>
            <a:pPr defTabSz="914341">
              <a:lnSpc>
                <a:spcPct val="150000"/>
              </a:lnSpc>
            </a:pPr>
            <a:r>
              <a:rPr lang="en-US" altLang="zh-CN" sz="2000" dirty="0">
                <a:solidFill>
                  <a:prstClr val="black"/>
                </a:solidFill>
                <a:latin typeface="微软雅黑" panose="020B0503020204020204" pitchFamily="34" charset="-122"/>
                <a:cs typeface="Times New Roman" pitchFamily="18" charset="0"/>
              </a:rPr>
              <a:t>2.</a:t>
            </a:r>
            <a:endParaRPr lang="zh-CN" altLang="en-US" sz="2000" dirty="0">
              <a:solidFill>
                <a:prstClr val="black"/>
              </a:solidFill>
              <a:latin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169727" y="1460952"/>
            <a:ext cx="1410925" cy="584775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</a:rPr>
              <a:t>关键词</a:t>
            </a:r>
            <a:endParaRPr lang="en-US" altLang="zh-CN" sz="3200" b="1" dirty="0">
              <a:solidFill>
                <a:schemeClr val="bg1"/>
              </a:solidFill>
            </a:endParaRPr>
          </a:p>
        </p:txBody>
      </p:sp>
      <p:pic>
        <p:nvPicPr>
          <p:cNvPr id="27" name="图形 26">
            <a:extLst>
              <a:ext uri="{FF2B5EF4-FFF2-40B4-BE49-F238E27FC236}">
                <a16:creationId xmlns:a16="http://schemas.microsoft.com/office/drawing/2014/main" id="{349D1EF8-E5A0-4022-A818-71702616AF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80561" b="-400"/>
          <a:stretch/>
        </p:blipFill>
        <p:spPr>
          <a:xfrm>
            <a:off x="10491122" y="122553"/>
            <a:ext cx="1391938" cy="137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15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2177143" y="1259175"/>
            <a:ext cx="7837714" cy="43396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3800" b="1">
                <a:solidFill>
                  <a:schemeClr val="tx1">
                    <a:lumMod val="50000"/>
                    <a:lumOff val="50000"/>
                    <a:alpha val="23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PART</a:t>
            </a:r>
          </a:p>
          <a:p>
            <a:r>
              <a:rPr lang="en-US" altLang="zh-CN" dirty="0"/>
              <a:t>TWO</a:t>
            </a:r>
          </a:p>
        </p:txBody>
      </p:sp>
      <p:sp>
        <p:nvSpPr>
          <p:cNvPr id="50" name="矩形 49"/>
          <p:cNvSpPr/>
          <p:nvPr/>
        </p:nvSpPr>
        <p:spPr>
          <a:xfrm>
            <a:off x="-1" y="0"/>
            <a:ext cx="32162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50"/>
          <p:cNvSpPr/>
          <p:nvPr/>
        </p:nvSpPr>
        <p:spPr>
          <a:xfrm>
            <a:off x="8975725" y="0"/>
            <a:ext cx="32162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4887549" y="2220549"/>
            <a:ext cx="2416902" cy="2416902"/>
            <a:chOff x="4887549" y="1124584"/>
            <a:chExt cx="2416902" cy="2416902"/>
          </a:xfrm>
        </p:grpSpPr>
        <p:sp>
          <p:nvSpPr>
            <p:cNvPr id="47" name="文本框 46"/>
            <p:cNvSpPr txBox="1"/>
            <p:nvPr/>
          </p:nvSpPr>
          <p:spPr>
            <a:xfrm>
              <a:off x="4887549" y="1178873"/>
              <a:ext cx="2416902" cy="23083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7200" b="1" dirty="0">
                  <a:solidFill>
                    <a:schemeClr val="accent1"/>
                  </a:solidFill>
                  <a:latin typeface="微软雅黑" panose="020B0503020204020204" pitchFamily="34" charset="-122"/>
                </a:rPr>
                <a:t>预</a:t>
              </a:r>
              <a:endParaRPr lang="en-US" altLang="zh-CN" sz="7200" b="1" dirty="0">
                <a:solidFill>
                  <a:schemeClr val="accent1"/>
                </a:solidFill>
                <a:latin typeface="微软雅黑" panose="020B0503020204020204" pitchFamily="34" charset="-122"/>
              </a:endParaRPr>
            </a:p>
            <a:p>
              <a:pPr algn="ctr"/>
              <a:r>
                <a:rPr lang="zh-CN" altLang="en-US" sz="7200" b="1" dirty="0">
                  <a:solidFill>
                    <a:schemeClr val="accent1"/>
                  </a:solidFill>
                  <a:latin typeface="微软雅黑" panose="020B0503020204020204" pitchFamily="34" charset="-122"/>
                </a:rPr>
                <a:t>实验</a:t>
              </a:r>
            </a:p>
          </p:txBody>
        </p:sp>
        <p:sp>
          <p:nvSpPr>
            <p:cNvPr id="2" name="矩形 1"/>
            <p:cNvSpPr/>
            <p:nvPr/>
          </p:nvSpPr>
          <p:spPr>
            <a:xfrm>
              <a:off x="4887549" y="1124584"/>
              <a:ext cx="2416902" cy="241690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8" name="图形 7">
            <a:extLst>
              <a:ext uri="{FF2B5EF4-FFF2-40B4-BE49-F238E27FC236}">
                <a16:creationId xmlns:a16="http://schemas.microsoft.com/office/drawing/2014/main" id="{37F0A96A-ADA4-4919-9970-B3825AE8AD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80561" b="-400"/>
          <a:stretch/>
        </p:blipFill>
        <p:spPr>
          <a:xfrm>
            <a:off x="216198" y="127122"/>
            <a:ext cx="1391938" cy="137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55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mph" presetSubtype="0" autoRev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17" dur="250" fill="hold"/>
                                        <p:tgtEl>
                                          <p:spTgt spid="3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50" presetClass="entr" presetSubtype="0" decel="100000" fill="hold" grpId="0" nodeType="withEffect">
                                  <p:stCondLst>
                                    <p:cond delay="12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0" grpId="0" animBg="1"/>
      <p:bldP spid="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695324" y="287665"/>
            <a:ext cx="5400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</a:rPr>
              <a:t>预实验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1E7F-84B6-4064-9D4E-CC7D244BCA04}" type="slidenum">
              <a:rPr lang="zh-CN" altLang="en-US" smtClean="0"/>
              <a:pPr/>
              <a:t>7</a:t>
            </a:fld>
            <a:endParaRPr lang="zh-CN" altLang="en-US" dirty="0"/>
          </a:p>
        </p:txBody>
      </p:sp>
      <p:pic>
        <p:nvPicPr>
          <p:cNvPr id="5" name="图形 4">
            <a:extLst>
              <a:ext uri="{FF2B5EF4-FFF2-40B4-BE49-F238E27FC236}">
                <a16:creationId xmlns:a16="http://schemas.microsoft.com/office/drawing/2014/main" id="{17C24EC5-634D-459E-A4EE-80697E24F4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80561" b="-400"/>
          <a:stretch/>
        </p:blipFill>
        <p:spPr>
          <a:xfrm>
            <a:off x="10491122" y="122553"/>
            <a:ext cx="1391938" cy="137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801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695324" y="287665"/>
            <a:ext cx="5400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</a:rPr>
              <a:t>预实验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1E7F-84B6-4064-9D4E-CC7D244BCA04}" type="slidenum">
              <a:rPr lang="zh-CN" altLang="en-US" smtClean="0"/>
              <a:pPr/>
              <a:t>8</a:t>
            </a:fld>
            <a:endParaRPr lang="zh-CN" altLang="en-US" dirty="0"/>
          </a:p>
        </p:txBody>
      </p:sp>
      <p:graphicFrame>
        <p:nvGraphicFramePr>
          <p:cNvPr id="3" name="图示 2">
            <a:extLst>
              <a:ext uri="{FF2B5EF4-FFF2-40B4-BE49-F238E27FC236}">
                <a16:creationId xmlns:a16="http://schemas.microsoft.com/office/drawing/2014/main" id="{C9CD8E48-1D43-42B6-8FAB-D1375AE23D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675777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图形 4">
            <a:extLst>
              <a:ext uri="{FF2B5EF4-FFF2-40B4-BE49-F238E27FC236}">
                <a16:creationId xmlns:a16="http://schemas.microsoft.com/office/drawing/2014/main" id="{996B38DE-B8AD-4370-A751-20B376F3B754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 r="80561" b="-400"/>
          <a:stretch/>
        </p:blipFill>
        <p:spPr>
          <a:xfrm>
            <a:off x="10491122" y="122553"/>
            <a:ext cx="1391938" cy="137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953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2177143" y="1259175"/>
            <a:ext cx="7837714" cy="43396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3800" b="1">
                <a:solidFill>
                  <a:schemeClr val="tx1">
                    <a:lumMod val="50000"/>
                    <a:lumOff val="50000"/>
                    <a:alpha val="23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PART</a:t>
            </a:r>
          </a:p>
          <a:p>
            <a:r>
              <a:rPr lang="en-US" altLang="zh-CN" dirty="0"/>
              <a:t>THREE</a:t>
            </a:r>
          </a:p>
        </p:txBody>
      </p:sp>
      <p:sp>
        <p:nvSpPr>
          <p:cNvPr id="50" name="矩形 49"/>
          <p:cNvSpPr/>
          <p:nvPr/>
        </p:nvSpPr>
        <p:spPr>
          <a:xfrm>
            <a:off x="-1" y="0"/>
            <a:ext cx="32162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50"/>
          <p:cNvSpPr/>
          <p:nvPr/>
        </p:nvSpPr>
        <p:spPr>
          <a:xfrm>
            <a:off x="8975725" y="0"/>
            <a:ext cx="32162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4887549" y="2220549"/>
            <a:ext cx="2416902" cy="2416902"/>
            <a:chOff x="4887549" y="1124584"/>
            <a:chExt cx="2416902" cy="2416902"/>
          </a:xfrm>
        </p:grpSpPr>
        <p:sp>
          <p:nvSpPr>
            <p:cNvPr id="47" name="文本框 46"/>
            <p:cNvSpPr txBox="1"/>
            <p:nvPr/>
          </p:nvSpPr>
          <p:spPr>
            <a:xfrm>
              <a:off x="4887549" y="1178873"/>
              <a:ext cx="2416902" cy="23083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7200" b="1" dirty="0">
                  <a:solidFill>
                    <a:schemeClr val="accent1"/>
                  </a:solidFill>
                  <a:latin typeface="微软雅黑" panose="020B0503020204020204" pitchFamily="34" charset="-122"/>
                </a:rPr>
                <a:t>理论</a:t>
              </a:r>
              <a:endParaRPr lang="en-US" altLang="zh-CN" sz="7200" b="1" dirty="0">
                <a:solidFill>
                  <a:schemeClr val="accent1"/>
                </a:solidFill>
                <a:latin typeface="微软雅黑" panose="020B0503020204020204" pitchFamily="34" charset="-122"/>
              </a:endParaRPr>
            </a:p>
            <a:p>
              <a:pPr algn="ctr"/>
              <a:r>
                <a:rPr lang="zh-CN" altLang="en-US" sz="7200" b="1" dirty="0">
                  <a:solidFill>
                    <a:schemeClr val="accent1"/>
                  </a:solidFill>
                  <a:latin typeface="微软雅黑" panose="020B0503020204020204" pitchFamily="34" charset="-122"/>
                </a:rPr>
                <a:t>分析</a:t>
              </a:r>
            </a:p>
          </p:txBody>
        </p:sp>
        <p:sp>
          <p:nvSpPr>
            <p:cNvPr id="2" name="矩形 1"/>
            <p:cNvSpPr/>
            <p:nvPr/>
          </p:nvSpPr>
          <p:spPr>
            <a:xfrm>
              <a:off x="4887549" y="1124584"/>
              <a:ext cx="2416902" cy="241690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8" name="图形 7">
            <a:extLst>
              <a:ext uri="{FF2B5EF4-FFF2-40B4-BE49-F238E27FC236}">
                <a16:creationId xmlns:a16="http://schemas.microsoft.com/office/drawing/2014/main" id="{9337BFA3-134D-4434-AA51-F4164FBE83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80561" b="-400"/>
          <a:stretch/>
        </p:blipFill>
        <p:spPr>
          <a:xfrm>
            <a:off x="216198" y="127122"/>
            <a:ext cx="1391938" cy="137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97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mph" presetSubtype="0" autoRev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17" dur="250" fill="hold"/>
                                        <p:tgtEl>
                                          <p:spTgt spid="3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50" presetClass="entr" presetSubtype="0" decel="100000" fill="hold" grpId="0" nodeType="withEffect">
                                  <p:stCondLst>
                                    <p:cond delay="12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0" grpId="0" animBg="1"/>
      <p:bldP spid="51" grpId="0" animBg="1"/>
    </p:bldLst>
  </p:timing>
</p:sld>
</file>

<file path=ppt/theme/theme1.xml><?xml version="1.0" encoding="utf-8"?>
<a:theme xmlns:a="http://schemas.openxmlformats.org/drawingml/2006/main" name="第一PPT，www.1ppt.com">
  <a:themeElements>
    <a:clrScheme name="工大蓝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3A3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1009</TotalTime>
  <Words>105</Words>
  <Application>Microsoft Office PowerPoint</Application>
  <PresentationFormat>宽屏</PresentationFormat>
  <Paragraphs>72</Paragraphs>
  <Slides>16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6" baseType="lpstr">
      <vt:lpstr>黑体</vt:lpstr>
      <vt:lpstr>华文中宋</vt:lpstr>
      <vt:lpstr>微软雅黑</vt:lpstr>
      <vt:lpstr>Arial</vt:lpstr>
      <vt:lpstr>Calibri</vt:lpstr>
      <vt:lpstr>Consolas</vt:lpstr>
      <vt:lpstr>Times New Roman</vt:lpstr>
      <vt:lpstr>Verdana</vt:lpstr>
      <vt:lpstr>Wingdings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蓝色开题报告</dc:title>
  <dc:creator>第一PPT</dc:creator>
  <cp:keywords>www.1ppt.com</cp:keywords>
  <cp:lastModifiedBy>廖 荣</cp:lastModifiedBy>
  <cp:revision>381</cp:revision>
  <dcterms:created xsi:type="dcterms:W3CDTF">2015-10-24T01:57:14Z</dcterms:created>
  <dcterms:modified xsi:type="dcterms:W3CDTF">2023-03-25T12:33:12Z</dcterms:modified>
</cp:coreProperties>
</file>