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0"/>
  </p:handoutMasterIdLst>
  <p:sldIdLst>
    <p:sldId id="466" r:id="rId3"/>
    <p:sldId id="468" r:id="rId5"/>
    <p:sldId id="454" r:id="rId6"/>
    <p:sldId id="432" r:id="rId7"/>
    <p:sldId id="474" r:id="rId8"/>
    <p:sldId id="481" r:id="rId9"/>
    <p:sldId id="434" r:id="rId10"/>
    <p:sldId id="399" r:id="rId11"/>
    <p:sldId id="402" r:id="rId12"/>
    <p:sldId id="482" r:id="rId13"/>
    <p:sldId id="469" r:id="rId14"/>
    <p:sldId id="403" r:id="rId15"/>
    <p:sldId id="394" r:id="rId16"/>
    <p:sldId id="473" r:id="rId17"/>
    <p:sldId id="476" r:id="rId18"/>
    <p:sldId id="368" r:id="rId19"/>
    <p:sldId id="431" r:id="rId20"/>
    <p:sldId id="387" r:id="rId21"/>
    <p:sldId id="395" r:id="rId22"/>
    <p:sldId id="471" r:id="rId23"/>
    <p:sldId id="391" r:id="rId24"/>
    <p:sldId id="478" r:id="rId25"/>
    <p:sldId id="441" r:id="rId26"/>
    <p:sldId id="483" r:id="rId27"/>
    <p:sldId id="480" r:id="rId28"/>
    <p:sldId id="447" r:id="rId29"/>
    <p:sldId id="475" r:id="rId30"/>
    <p:sldId id="470" r:id="rId31"/>
    <p:sldId id="488" r:id="rId32"/>
    <p:sldId id="477" r:id="rId33"/>
    <p:sldId id="460" r:id="rId34"/>
    <p:sldId id="439" r:id="rId35"/>
    <p:sldId id="436" r:id="rId36"/>
    <p:sldId id="446" r:id="rId37"/>
    <p:sldId id="400" r:id="rId38"/>
    <p:sldId id="489" r:id="rId39"/>
  </p:sldIdLst>
  <p:sldSz cx="9721850" cy="5400675"/>
  <p:notesSz cx="6858000" cy="9144000"/>
  <p:defaultTextStyle>
    <a:defPPr>
      <a:defRPr lang="zh-CN"/>
    </a:defPPr>
    <a:lvl1pPr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1pPr>
    <a:lvl2pPr marL="482600" indent="-2540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2pPr>
    <a:lvl3pPr marL="967105" indent="-5270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3pPr>
    <a:lvl4pPr marL="1450975" indent="-7937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4pPr>
    <a:lvl5pPr marL="1935480" indent="-10668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FFFF"/>
    <a:srgbClr val="006DF0"/>
    <a:srgbClr val="9751CB"/>
    <a:srgbClr val="CC3300"/>
    <a:srgbClr val="FFFF00"/>
    <a:srgbClr val="FF9201"/>
    <a:srgbClr val="FFC000"/>
    <a:srgbClr val="FF00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7" autoAdjust="0"/>
    <p:restoredTop sz="94660"/>
  </p:normalViewPr>
  <p:slideViewPr>
    <p:cSldViewPr>
      <p:cViewPr>
        <p:scale>
          <a:sx n="50" d="100"/>
          <a:sy n="50" d="100"/>
        </p:scale>
        <p:origin x="-834" y="-1986"/>
      </p:cViewPr>
      <p:guideLst>
        <p:guide orient="horz" pos="1701"/>
        <p:guide pos="3062"/>
      </p:guideLst>
    </p:cSldViewPr>
  </p:slideViewPr>
  <p:notesTextViewPr>
    <p:cViewPr>
      <p:scale>
        <a:sx n="100" d="100"/>
        <a:sy n="100" d="100"/>
      </p:scale>
      <p:origin x="0" y="0"/>
    </p:cViewPr>
  </p:notesTextViewPr>
  <p:sorterViewPr>
    <p:cViewPr>
      <p:scale>
        <a:sx n="174" d="100"/>
        <a:sy n="174"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ltLang="en-US"/>
                      <a:t>填加文字</a:t>
                    </a:r>
                    <a:endParaRPr lang="zh-CN" altLang="en-US"/>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1"/>
              <c:showSerName val="0"/>
              <c:showPercent val="0"/>
              <c:showBubbleSize val="0"/>
              <c:extLst>
                <c:ext xmlns:c15="http://schemas.microsoft.com/office/drawing/2012/chart" uri="{CE6537A1-D6FC-4f65-9D91-7224C49458BB}"/>
              </c:extLst>
            </c:dLbl>
            <c:dLbl>
              <c:idx val="1"/>
              <c:layout>
                <c:manualLayout>
                  <c:x val="0"/>
                  <c:y val="0.00795890860119942"/>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ltLang="en-US"/>
                      <a:t>填加文字</a:t>
                    </a:r>
                    <a:endParaRPr lang="zh-CN" altLang="en-US"/>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1"/>
              <c:showSerName val="0"/>
              <c:showPercent val="0"/>
              <c:showBubbleSize val="0"/>
              <c:extLst>
                <c:ext xmlns:c15="http://schemas.microsoft.com/office/drawing/2012/chart" uri="{CE6537A1-D6FC-4f65-9D91-7224C49458BB}">
                  <c15:layout/>
                </c:ext>
              </c:extLst>
            </c:dLbl>
            <c:dLbl>
              <c:idx val="2"/>
              <c:layout>
                <c:manualLayout>
                  <c:x val="0.00574761411786004"/>
                  <c:y val="0.000640504428210778"/>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ltLang="en-US"/>
                      <a:t>填加文字</a:t>
                    </a:r>
                    <a:endParaRPr lang="zh-CN" altLang="en-US"/>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1"/>
              <c:showSerName val="0"/>
              <c:showPercent val="0"/>
              <c:showBubbleSize val="0"/>
              <c:extLst>
                <c:ext xmlns:c15="http://schemas.microsoft.com/office/drawing/2012/chart" uri="{CE6537A1-D6FC-4f65-9D91-7224C49458BB}">
                  <c15:layout/>
                </c:ext>
              </c:extLst>
            </c:dLbl>
            <c:dLbl>
              <c:idx val="3"/>
              <c:layout>
                <c:manualLayout>
                  <c:x val="-0.00287380705893002"/>
                  <c:y val="-0.00301869765828355"/>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ltLang="en-US"/>
                      <a:t>填加文字</a:t>
                    </a:r>
                    <a:endParaRPr lang="zh-CN" altLang="en-US"/>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1"/>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inEnd"/>
            <c:showLegendKey val="0"/>
            <c:showVal val="0"/>
            <c:showCatName val="1"/>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171545728"/>
        <c:axId val="171547264"/>
      </c:barChart>
      <c:catAx>
        <c:axId val="171545728"/>
        <c:scaling>
          <c:orientation val="minMax"/>
        </c:scaling>
        <c:delete val="1"/>
        <c:axPos val="b"/>
        <c:numFmt formatCode="General" sourceLinked="0"/>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171547264"/>
        <c:crosses val="autoZero"/>
        <c:auto val="1"/>
        <c:lblAlgn val="ctr"/>
        <c:lblOffset val="100"/>
        <c:noMultiLvlLbl val="0"/>
      </c:catAx>
      <c:valAx>
        <c:axId val="171547264"/>
        <c:scaling>
          <c:orientation val="minMax"/>
        </c:scaling>
        <c:delete val="1"/>
        <c:axPos val="l"/>
        <c:numFmt formatCode="g/&quot;通&quot;&quot;用&quot;&quot;格&quot;&quot;式&quot;" sourceLinked="1"/>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171545728"/>
        <c:crosses val="autoZero"/>
        <c:crossBetween val="between"/>
      </c:valAx>
    </c:plotArea>
    <c:plotVisOnly val="1"/>
    <c:dispBlanksAs val="gap"/>
    <c:showDLblsOverMax val="0"/>
  </c:chart>
  <c:txPr>
    <a:bodyPr/>
    <a:lstStyle/>
    <a:p>
      <a:pPr>
        <a:defRPr lang="zh-CN" sz="1400">
          <a:solidFill>
            <a:schemeClr val="accent5"/>
          </a:solidFill>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smtClean="0">
                <a:latin typeface="+mn-lt"/>
                <a:ea typeface="+mn-ea"/>
              </a:defRPr>
            </a:lvl1pPr>
          </a:lstStyle>
          <a:p>
            <a:pPr>
              <a:defRPr/>
            </a:pPr>
            <a:fld id="{CCBFAF72-1563-47D6-B7E6-34529404EE30}"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smtClean="0">
                <a:latin typeface="+mn-lt"/>
                <a:ea typeface="+mn-ea"/>
              </a:defRPr>
            </a:lvl1pPr>
          </a:lstStyle>
          <a:p>
            <a:pPr>
              <a:defRPr/>
            </a:pPr>
            <a:fld id="{3219187B-8851-4471-879F-35BFB0C031C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smtClean="0">
                <a:latin typeface="+mn-lt"/>
                <a:ea typeface="+mn-ea"/>
              </a:defRPr>
            </a:lvl1pPr>
          </a:lstStyle>
          <a:p>
            <a:pPr>
              <a:defRPr/>
            </a:pPr>
            <a:fld id="{001866E4-F001-4660-AF58-DE5DC3ECCFA6}" type="datetimeFigureOut">
              <a:rPr lang="zh-CN" altLang="en-US"/>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smtClean="0">
                <a:latin typeface="+mn-lt"/>
                <a:ea typeface="+mn-ea"/>
              </a:defRPr>
            </a:lvl1pPr>
          </a:lstStyle>
          <a:p>
            <a:pPr>
              <a:defRPr/>
            </a:pPr>
            <a:fld id="{47079287-648C-4B3D-8FE1-F0E0722F132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966470" rtl="0" fontAlgn="base">
      <a:spcBef>
        <a:spcPct val="30000"/>
      </a:spcBef>
      <a:spcAft>
        <a:spcPct val="0"/>
      </a:spcAft>
      <a:defRPr sz="1300" kern="1200">
        <a:solidFill>
          <a:schemeClr val="tx1"/>
        </a:solidFill>
        <a:latin typeface="+mn-lt"/>
        <a:ea typeface="+mn-ea"/>
        <a:cs typeface="+mn-cs"/>
      </a:defRPr>
    </a:lvl1pPr>
    <a:lvl2pPr marL="482600" algn="l" defTabSz="966470" rtl="0" fontAlgn="base">
      <a:spcBef>
        <a:spcPct val="30000"/>
      </a:spcBef>
      <a:spcAft>
        <a:spcPct val="0"/>
      </a:spcAft>
      <a:defRPr sz="1300" kern="1200">
        <a:solidFill>
          <a:schemeClr val="tx1"/>
        </a:solidFill>
        <a:latin typeface="+mn-lt"/>
        <a:ea typeface="+mn-ea"/>
        <a:cs typeface="+mn-cs"/>
      </a:defRPr>
    </a:lvl2pPr>
    <a:lvl3pPr marL="967105" algn="l" defTabSz="966470" rtl="0" fontAlgn="base">
      <a:spcBef>
        <a:spcPct val="30000"/>
      </a:spcBef>
      <a:spcAft>
        <a:spcPct val="0"/>
      </a:spcAft>
      <a:defRPr sz="1300" kern="1200">
        <a:solidFill>
          <a:schemeClr val="tx1"/>
        </a:solidFill>
        <a:latin typeface="+mn-lt"/>
        <a:ea typeface="+mn-ea"/>
        <a:cs typeface="+mn-cs"/>
      </a:defRPr>
    </a:lvl3pPr>
    <a:lvl4pPr marL="1450975" algn="l" defTabSz="966470" rtl="0" fontAlgn="base">
      <a:spcBef>
        <a:spcPct val="30000"/>
      </a:spcBef>
      <a:spcAft>
        <a:spcPct val="0"/>
      </a:spcAft>
      <a:defRPr sz="1300" kern="1200">
        <a:solidFill>
          <a:schemeClr val="tx1"/>
        </a:solidFill>
        <a:latin typeface="+mn-lt"/>
        <a:ea typeface="+mn-ea"/>
        <a:cs typeface="+mn-cs"/>
      </a:defRPr>
    </a:lvl4pPr>
    <a:lvl5pPr marL="1935480" algn="l" defTabSz="966470" rtl="0" fontAlgn="base">
      <a:spcBef>
        <a:spcPct val="30000"/>
      </a:spcBef>
      <a:spcAft>
        <a:spcPct val="0"/>
      </a:spcAft>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6C9ECDE-F88C-48CF-9D13-2DBE889E725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56A9249-D617-4CC2-9D80-860C6969B6EC}"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81AC2C27-307D-4323-98C2-B3CA134E014E}"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BE8A25C2-0D90-49F6-A6F7-37F3A8FEBF5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61F62DF-5B4D-4355-B6E9-CE63482297A0}"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33FA373F-394D-4945-AF55-FC857FB1A5F7}"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CC336808-C6CB-44B4-BF21-3C39EB82FE4B}"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E17EA78-AA5F-4596-931F-3C2566596B9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79EEE61-6411-42CC-8D36-97057DBDD0A4}"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5455D98-30A8-42CC-BAAB-2AC6A788603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71F78C7-5B58-4FD3-AEDE-11D4B538233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71F78C7-5B58-4FD3-AEDE-11D4B538233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5409D5DA-563B-4E70-99A2-F262D60F5A2B}"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B36D8F85-41A6-4DD6-AA48-706EFF37D0BD}"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8C1E830-39BD-4A39-972B-045F25C6D7F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D3613FA-6C4F-4BC8-80C3-97D4E0B0577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EA1FF93D-368C-4FD9-83EF-188054E1D84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1F497D5-1B80-4FC8-A26B-046D2A69E69E}"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C2EB7FF6-EBEE-4DE7-B4BE-73BE5C085832}"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AAE209C9-6E4D-475A-9584-F279F0376780}"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32743BDE-53BB-490A-9323-FFE6A02950B1}"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96C9ECDE-F88C-48CF-9D13-2DBE889E725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DD85BDDC-0652-496A-BB8E-28D704772BDB}"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D753798A-EA77-46EB-A121-A9C0E2741236}"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5BB81E4-0A06-4620-BC78-D7BDAEFF8EF9}"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416C38D1-B2BE-413E-AA30-76D6C8A318AD}"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ABD2230D-6849-43D5-9C7A-62A81DF02130}"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156A9249-D617-4CC2-9D80-860C6969B6EC}"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microsoft.com/office/2007/relationships/hdphoto" Target="../media/image2.wdp"/><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7165181" y="5004593"/>
            <a:ext cx="775136" cy="246221"/>
          </a:xfrm>
          <a:prstGeom prst="rect">
            <a:avLst/>
          </a:prstGeom>
        </p:spPr>
        <p:txBody>
          <a:bodyPr wrap="square">
            <a:spAutoFit/>
          </a:bodyPr>
          <a:lstStyle/>
          <a:p>
            <a:pPr defTabSz="91440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pic>
        <p:nvPicPr>
          <p:cNvPr id="12" name="Picture 2" descr="C:\Users\Admin\Desktop\shutterstock_129456278 [转换].jpg"/>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contrast="20000"/>
                    </a14:imgEffect>
                  </a14:imgLayer>
                </a14:imgProps>
              </a:ext>
            </a:extLst>
          </a:blip>
          <a:srcRect/>
          <a:stretch>
            <a:fillRect/>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advTm="0">
    <p:pull/>
  </p:transition>
  <p:timing>
    <p:tnLst>
      <p:par>
        <p:cTn id="1" dur="indefinite" restart="never" nodeType="tmRoot"/>
      </p:par>
    </p:tnLst>
  </p:timing>
  <p:txStyles>
    <p:titleStyle>
      <a:lvl1pPr algn="ctr" defTabSz="966470" rtl="0" fontAlgn="base">
        <a:spcBef>
          <a:spcPct val="0"/>
        </a:spcBef>
        <a:spcAft>
          <a:spcPct val="0"/>
        </a:spcAft>
        <a:defRPr sz="4700" kern="1200">
          <a:solidFill>
            <a:schemeClr val="tx1"/>
          </a:solidFill>
          <a:latin typeface="+mj-lt"/>
          <a:ea typeface="+mj-ea"/>
          <a:cs typeface="+mj-cs"/>
        </a:defRPr>
      </a:lvl1pPr>
      <a:lvl2pPr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2pPr>
      <a:lvl3pPr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3pPr>
      <a:lvl4pPr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4pPr>
      <a:lvl5pPr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5pPr>
      <a:lvl6pPr marL="4572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6pPr>
      <a:lvl7pPr marL="9144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7pPr>
      <a:lvl8pPr marL="13716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8pPr>
      <a:lvl9pPr marL="18288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9pPr>
    </p:titleStyle>
    <p:bodyStyle>
      <a:lvl1pPr marL="361950" indent="-361950" algn="l" defTabSz="966470" rtl="0" fontAlgn="base">
        <a:spcBef>
          <a:spcPct val="20000"/>
        </a:spcBef>
        <a:spcAft>
          <a:spcPct val="0"/>
        </a:spcAft>
        <a:buFont typeface="Arial" panose="020B0604020202020204" pitchFamily="34" charset="0"/>
        <a:buChar char="•"/>
        <a:defRPr sz="3400" kern="1200">
          <a:solidFill>
            <a:schemeClr val="tx1"/>
          </a:solidFill>
          <a:latin typeface="+mn-lt"/>
          <a:ea typeface="+mn-ea"/>
          <a:cs typeface="+mn-cs"/>
        </a:defRPr>
      </a:lvl1pPr>
      <a:lvl2pPr marL="786130" indent="-301625" algn="l" defTabSz="966470" rtl="0" fontAlgn="base">
        <a:spcBef>
          <a:spcPct val="20000"/>
        </a:spcBef>
        <a:spcAft>
          <a:spcPct val="0"/>
        </a:spcAft>
        <a:buFont typeface="Arial" panose="020B0604020202020204" pitchFamily="34" charset="0"/>
        <a:buChar char="–"/>
        <a:defRPr sz="3000" kern="1200">
          <a:solidFill>
            <a:schemeClr val="tx1"/>
          </a:solidFill>
          <a:latin typeface="+mn-lt"/>
          <a:ea typeface="+mn-ea"/>
          <a:cs typeface="+mn-cs"/>
        </a:defRPr>
      </a:lvl2pPr>
      <a:lvl3pPr marL="1209675" indent="-241300" algn="l" defTabSz="966470" rtl="0" fontAlgn="base">
        <a:spcBef>
          <a:spcPct val="20000"/>
        </a:spcBef>
        <a:spcAft>
          <a:spcPct val="0"/>
        </a:spcAft>
        <a:buFont typeface="Arial" panose="020B0604020202020204" pitchFamily="34" charset="0"/>
        <a:buChar char="•"/>
        <a:defRPr sz="2500" kern="1200">
          <a:solidFill>
            <a:schemeClr val="tx1"/>
          </a:solidFill>
          <a:latin typeface="+mn-lt"/>
          <a:ea typeface="+mn-ea"/>
          <a:cs typeface="+mn-cs"/>
        </a:defRPr>
      </a:lvl3pPr>
      <a:lvl4pPr marL="1692275" indent="-241300" algn="l" defTabSz="966470"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4pPr>
      <a:lvl5pPr marL="2176780" indent="-241300" algn="l" defTabSz="966470"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5pPr>
      <a:lvl6pPr marL="266128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4515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2902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1289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1" Type="http://schemas.openxmlformats.org/officeDocument/2006/relationships/notesSlide" Target="../notesSlides/notesSlide17.xml"/><Relationship Id="rId10" Type="http://schemas.openxmlformats.org/officeDocument/2006/relationships/slideLayout" Target="../slideLayouts/slideLayout1.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175" y="571"/>
            <a:ext cx="9718676" cy="5399532"/>
          </a:xfrm>
          <a:prstGeom prst="rect">
            <a:avLst/>
          </a:prstGeom>
        </p:spPr>
      </p:pic>
      <p:pic>
        <p:nvPicPr>
          <p:cNvPr id="4" name="图片 3"/>
          <p:cNvPicPr>
            <a:picLocks noChangeAspect="1"/>
          </p:cNvPicPr>
          <p:nvPr/>
        </p:nvPicPr>
        <p:blipFill>
          <a:blip r:embed="rId2" cstate="screen"/>
          <a:stretch>
            <a:fillRect/>
          </a:stretch>
        </p:blipFill>
        <p:spPr>
          <a:xfrm>
            <a:off x="2124621" y="742419"/>
            <a:ext cx="7128792" cy="4046150"/>
          </a:xfrm>
          <a:prstGeom prst="rect">
            <a:avLst/>
          </a:prstGeom>
        </p:spPr>
      </p:pic>
      <p:pic>
        <p:nvPicPr>
          <p:cNvPr id="3" name="图片 2"/>
          <p:cNvPicPr>
            <a:picLocks noChangeAspect="1"/>
          </p:cNvPicPr>
          <p:nvPr/>
        </p:nvPicPr>
        <p:blipFill>
          <a:blip r:embed="rId3" cstate="screen"/>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1833811"/>
            <a:ext cx="5004941" cy="1482720"/>
          </a:xfrm>
          <a:prstGeom prst="rect">
            <a:avLst/>
          </a:prstGeom>
          <a:solidFill>
            <a:srgbClr val="FFFFFF">
              <a:alpha val="40000"/>
            </a:srgbClr>
          </a:solidFill>
          <a:ln>
            <a:noFill/>
          </a:ln>
        </p:spPr>
        <p:txBody>
          <a:bodyPr wrap="square"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5400" b="1" dirty="0" smtClean="0">
                <a:solidFill>
                  <a:srgbClr val="002060"/>
                </a:solidFill>
              </a:rPr>
              <a:t>金融投资项目</a:t>
            </a:r>
            <a:endParaRPr lang="en-US" altLang="zh-CN" sz="5400" b="1" dirty="0" smtClean="0">
              <a:solidFill>
                <a:srgbClr val="002060"/>
              </a:solidFill>
            </a:endParaRPr>
          </a:p>
          <a:p>
            <a:r>
              <a:rPr lang="zh-CN" altLang="en-US" sz="3600" dirty="0" smtClean="0">
                <a:solidFill>
                  <a:srgbClr val="002060"/>
                </a:solidFill>
              </a:rPr>
              <a:t>计划报告模板</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p:spPr>
        <p:txBody>
          <a:bodyPr wrap="square" lIns="96780" tIns="48390" rIns="96780" bIns="48390">
            <a:spAutoFit/>
          </a:bodyPr>
          <a:lstStyle/>
          <a:p>
            <a:pPr algn="ctr"/>
            <a:r>
              <a:rPr lang="zh-CN" altLang="en-US" sz="1700" dirty="0" smtClean="0">
                <a:solidFill>
                  <a:schemeClr val="bg1"/>
                </a:solidFill>
                <a:ea typeface="微软雅黑" panose="020B0503020204020204" pitchFamily="34" charset="-122"/>
              </a:rPr>
              <a:t>适用于</a:t>
            </a:r>
            <a:r>
              <a:rPr lang="zh-CN" altLang="en-US" sz="1700" dirty="0">
                <a:solidFill>
                  <a:schemeClr val="bg1"/>
                </a:solidFill>
                <a:ea typeface="微软雅黑" panose="020B0503020204020204" pitchFamily="34" charset="-122"/>
              </a:rPr>
              <a:t>工作</a:t>
            </a:r>
            <a:r>
              <a:rPr lang="zh-CN" altLang="en-US" sz="1700" dirty="0" smtClean="0">
                <a:solidFill>
                  <a:schemeClr val="bg1"/>
                </a:solidFill>
                <a:ea typeface="微软雅黑" panose="020B0503020204020204" pitchFamily="34" charset="-122"/>
              </a:rPr>
              <a:t>计划 </a:t>
            </a:r>
            <a:r>
              <a:rPr lang="en-US" altLang="zh-CN" sz="1700" dirty="0" smtClean="0">
                <a:solidFill>
                  <a:schemeClr val="bg1"/>
                </a:solidFill>
                <a:ea typeface="微软雅黑" panose="020B0503020204020204" pitchFamily="34" charset="-122"/>
              </a:rPr>
              <a:t>/ </a:t>
            </a:r>
            <a:r>
              <a:rPr lang="zh-CN" altLang="en-US" sz="1700" dirty="0" smtClean="0">
                <a:solidFill>
                  <a:schemeClr val="bg1"/>
                </a:solidFill>
                <a:ea typeface="微软雅黑" panose="020B0503020204020204" pitchFamily="34" charset="-122"/>
              </a:rPr>
              <a:t>年终总结 </a:t>
            </a:r>
            <a:r>
              <a:rPr lang="en-US" altLang="zh-CN" sz="1700" dirty="0" smtClean="0">
                <a:solidFill>
                  <a:schemeClr val="bg1"/>
                </a:solidFill>
                <a:ea typeface="微软雅黑" panose="020B0503020204020204" pitchFamily="34" charset="-122"/>
              </a:rPr>
              <a:t>/ </a:t>
            </a:r>
            <a:r>
              <a:rPr lang="zh-CN" altLang="en-US" sz="1700" dirty="0">
                <a:solidFill>
                  <a:schemeClr val="bg1"/>
                </a:solidFill>
                <a:ea typeface="微软雅黑" panose="020B0503020204020204" pitchFamily="34" charset="-122"/>
              </a:rPr>
              <a:t>会议</a:t>
            </a:r>
            <a:r>
              <a:rPr lang="zh-CN" altLang="en-US" sz="1700" dirty="0" smtClean="0">
                <a:solidFill>
                  <a:schemeClr val="bg1"/>
                </a:solidFill>
                <a:ea typeface="微软雅黑" panose="020B0503020204020204" pitchFamily="34" charset="-122"/>
              </a:rPr>
              <a:t>发言等</a:t>
            </a:r>
            <a:endParaRPr lang="zh-CN" altLang="en-US" sz="1700" dirty="0">
              <a:solidFill>
                <a:schemeClr val="bg1"/>
              </a:solidFill>
              <a:ea typeface="微软雅黑" panose="020B0503020204020204" pitchFamily="34" charset="-122"/>
            </a:endParaRPr>
          </a:p>
        </p:txBody>
      </p:sp>
      <p:grpSp>
        <p:nvGrpSpPr>
          <p:cNvPr id="11" name="组合 35"/>
          <p:cNvGrpSpPr/>
          <p:nvPr/>
        </p:nvGrpSpPr>
        <p:grpSpPr bwMode="auto">
          <a:xfrm>
            <a:off x="4818985" y="4463498"/>
            <a:ext cx="4074387" cy="325072"/>
            <a:chOff x="817723" y="0"/>
            <a:chExt cx="4554738" cy="360000"/>
          </a:xfrm>
          <a:solidFill>
            <a:srgbClr val="002060"/>
          </a:solidFill>
        </p:grpSpPr>
        <p:grpSp>
          <p:nvGrpSpPr>
            <p:cNvPr id="12" name="组合 12"/>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3" name="组合 12"/>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4" name="组合 21"/>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38" name="图片 37"/>
          <p:cNvPicPr>
            <a:picLocks noChangeAspect="1"/>
          </p:cNvPicPr>
          <p:nvPr/>
        </p:nvPicPr>
        <p:blipFill>
          <a:blip r:embed="rId3" cstate="screen"/>
          <a:stretch>
            <a:fillRect/>
          </a:stretch>
        </p:blipFill>
        <p:spPr>
          <a:xfrm>
            <a:off x="59258" y="332472"/>
            <a:ext cx="6718797" cy="5071080"/>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3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3639"/>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488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1"/>
          <p:cNvGrpSpPr/>
          <p:nvPr/>
        </p:nvGrpSpPr>
        <p:grpSpPr bwMode="auto">
          <a:xfrm>
            <a:off x="5485046" y="2653126"/>
            <a:ext cx="1800225" cy="1552575"/>
            <a:chOff x="2469011" y="1147395"/>
            <a:chExt cx="1800200" cy="1551897"/>
          </a:xfrm>
        </p:grpSpPr>
        <p:sp>
          <p:nvSpPr>
            <p:cNvPr id="50" name="六边形 49"/>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pic>
          <p:nvPicPr>
            <p:cNvPr id="51" name="Picture 2"/>
            <p:cNvPicPr>
              <a:picLocks noChangeAspect="1" noChangeArrowheads="1"/>
            </p:cNvPicPr>
            <p:nvPr/>
          </p:nvPicPr>
          <p:blipFill>
            <a:blip r:embed="rId1"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52" name="组合 34"/>
          <p:cNvGrpSpPr/>
          <p:nvPr/>
        </p:nvGrpSpPr>
        <p:grpSpPr bwMode="auto">
          <a:xfrm>
            <a:off x="2512819" y="2686506"/>
            <a:ext cx="1800225" cy="1550987"/>
            <a:chOff x="2469011" y="1147395"/>
            <a:chExt cx="1800200" cy="1551897"/>
          </a:xfrm>
        </p:grpSpPr>
        <p:sp>
          <p:nvSpPr>
            <p:cNvPr id="53" name="六边形 5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pic>
          <p:nvPicPr>
            <p:cNvPr id="54" name="Picture 2"/>
            <p:cNvPicPr>
              <a:picLocks noChangeAspect="1" noChangeArrowheads="1"/>
            </p:cNvPicPr>
            <p:nvPr/>
          </p:nvPicPr>
          <p:blipFill>
            <a:blip r:embed="rId2"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55" name="组合 37"/>
          <p:cNvGrpSpPr/>
          <p:nvPr/>
        </p:nvGrpSpPr>
        <p:grpSpPr bwMode="auto">
          <a:xfrm>
            <a:off x="1038458" y="1813339"/>
            <a:ext cx="1800225" cy="1552575"/>
            <a:chOff x="828477" y="1932254"/>
            <a:chExt cx="1800200" cy="1551897"/>
          </a:xfrm>
        </p:grpSpPr>
        <p:grpSp>
          <p:nvGrpSpPr>
            <p:cNvPr id="56" name="组合 38"/>
            <p:cNvGrpSpPr/>
            <p:nvPr/>
          </p:nvGrpSpPr>
          <p:grpSpPr bwMode="auto">
            <a:xfrm>
              <a:off x="828477" y="1932254"/>
              <a:ext cx="1800200" cy="1551897"/>
              <a:chOff x="985377" y="1960081"/>
              <a:chExt cx="1800200" cy="1551897"/>
            </a:xfrm>
          </p:grpSpPr>
          <p:sp>
            <p:nvSpPr>
              <p:cNvPr id="58" name="六边形 5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9" name="六边形 58"/>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400" b="1">
                  <a:solidFill>
                    <a:schemeClr val="bg1"/>
                  </a:solidFill>
                  <a:latin typeface="Arial Rounded MT Bold" pitchFamily="34" charset="0"/>
                  <a:cs typeface="Times New Roman" panose="02020603050405020304" pitchFamily="18" charset="0"/>
                </a:rPr>
                <a:t>添加</a:t>
              </a:r>
              <a:endParaRPr lang="en-US" altLang="zh-CN" sz="2400" b="1">
                <a:solidFill>
                  <a:schemeClr val="bg1"/>
                </a:solidFill>
                <a:latin typeface="Arial Rounded MT Bold" pitchFamily="34" charset="0"/>
                <a:cs typeface="Times New Roman" panose="02020603050405020304" pitchFamily="18" charset="0"/>
              </a:endParaRPr>
            </a:p>
            <a:p>
              <a:pPr algn="ctr"/>
              <a:r>
                <a:rPr lang="zh-CN" altLang="en-US" sz="2400" b="1">
                  <a:solidFill>
                    <a:schemeClr val="bg1"/>
                  </a:solidFill>
                  <a:latin typeface="Arial Rounded MT Bold" pitchFamily="34" charset="0"/>
                  <a:cs typeface="Times New Roman" panose="02020603050405020304" pitchFamily="18" charset="0"/>
                </a:rPr>
                <a:t>文本</a:t>
              </a:r>
              <a:endParaRPr lang="zh-CN" altLang="en-US" sz="2400" b="1">
                <a:solidFill>
                  <a:schemeClr val="bg1"/>
                </a:solidFill>
                <a:latin typeface="Arial Rounded MT Bold" pitchFamily="34" charset="0"/>
                <a:cs typeface="Times New Roman" panose="02020603050405020304" pitchFamily="18" charset="0"/>
              </a:endParaRPr>
            </a:p>
          </p:txBody>
        </p:sp>
      </p:grpSp>
      <p:grpSp>
        <p:nvGrpSpPr>
          <p:cNvPr id="60" name="组合 72"/>
          <p:cNvGrpSpPr/>
          <p:nvPr/>
        </p:nvGrpSpPr>
        <p:grpSpPr bwMode="auto">
          <a:xfrm>
            <a:off x="4003908" y="1841914"/>
            <a:ext cx="1800225" cy="1550987"/>
            <a:chOff x="3794088" y="1960081"/>
            <a:chExt cx="1800200" cy="1551897"/>
          </a:xfrm>
        </p:grpSpPr>
        <p:grpSp>
          <p:nvGrpSpPr>
            <p:cNvPr id="61" name="组合 73"/>
            <p:cNvGrpSpPr/>
            <p:nvPr/>
          </p:nvGrpSpPr>
          <p:grpSpPr bwMode="auto">
            <a:xfrm>
              <a:off x="3794088" y="1960081"/>
              <a:ext cx="1800200" cy="1551897"/>
              <a:chOff x="985377" y="1960081"/>
              <a:chExt cx="1800200" cy="1551897"/>
            </a:xfrm>
          </p:grpSpPr>
          <p:sp>
            <p:nvSpPr>
              <p:cNvPr id="63" name="六边形 6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4" name="六边形 63"/>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400" b="1">
                  <a:solidFill>
                    <a:schemeClr val="bg1"/>
                  </a:solidFill>
                  <a:latin typeface="Arial Rounded MT Bold" pitchFamily="34" charset="0"/>
                  <a:cs typeface="Times New Roman" panose="02020603050405020304" pitchFamily="18" charset="0"/>
                </a:rPr>
                <a:t>添加</a:t>
              </a:r>
              <a:endParaRPr lang="en-US" altLang="zh-CN" sz="2400" b="1">
                <a:solidFill>
                  <a:schemeClr val="bg1"/>
                </a:solidFill>
                <a:latin typeface="Arial Rounded MT Bold" pitchFamily="34" charset="0"/>
                <a:cs typeface="Times New Roman" panose="02020603050405020304" pitchFamily="18" charset="0"/>
              </a:endParaRPr>
            </a:p>
            <a:p>
              <a:pPr algn="ctr"/>
              <a:r>
                <a:rPr lang="zh-CN" altLang="en-US" sz="2400" b="1">
                  <a:solidFill>
                    <a:schemeClr val="bg1"/>
                  </a:solidFill>
                  <a:latin typeface="Arial Rounded MT Bold" pitchFamily="34" charset="0"/>
                  <a:cs typeface="Times New Roman" panose="02020603050405020304" pitchFamily="18" charset="0"/>
                </a:rPr>
                <a:t>文本</a:t>
              </a:r>
              <a:endParaRPr lang="zh-CN" altLang="en-US" sz="2400" b="1">
                <a:solidFill>
                  <a:schemeClr val="bg1"/>
                </a:solidFill>
                <a:latin typeface="Arial Rounded MT Bold" pitchFamily="34" charset="0"/>
                <a:cs typeface="Times New Roman" panose="02020603050405020304" pitchFamily="18" charset="0"/>
              </a:endParaRPr>
            </a:p>
          </p:txBody>
        </p:sp>
      </p:grpSp>
      <p:grpSp>
        <p:nvGrpSpPr>
          <p:cNvPr id="65" name="组合 77"/>
          <p:cNvGrpSpPr/>
          <p:nvPr/>
        </p:nvGrpSpPr>
        <p:grpSpPr bwMode="auto">
          <a:xfrm>
            <a:off x="6977296" y="1841914"/>
            <a:ext cx="1800225" cy="1550987"/>
            <a:chOff x="6768011" y="1960080"/>
            <a:chExt cx="1800200" cy="1551897"/>
          </a:xfrm>
        </p:grpSpPr>
        <p:grpSp>
          <p:nvGrpSpPr>
            <p:cNvPr id="66" name="组合 78"/>
            <p:cNvGrpSpPr/>
            <p:nvPr/>
          </p:nvGrpSpPr>
          <p:grpSpPr bwMode="auto">
            <a:xfrm>
              <a:off x="6768011" y="1960080"/>
              <a:ext cx="1800200" cy="1551897"/>
              <a:chOff x="985377" y="1960081"/>
              <a:chExt cx="1800200" cy="1551897"/>
            </a:xfrm>
          </p:grpSpPr>
          <p:sp>
            <p:nvSpPr>
              <p:cNvPr id="68" name="六边形 6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9" name="六边形 68"/>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400" b="1">
                  <a:solidFill>
                    <a:schemeClr val="bg1"/>
                  </a:solidFill>
                  <a:latin typeface="Arial Rounded MT Bold" pitchFamily="34" charset="0"/>
                  <a:cs typeface="Times New Roman" panose="02020603050405020304" pitchFamily="18" charset="0"/>
                </a:rPr>
                <a:t>添加</a:t>
              </a:r>
              <a:endParaRPr lang="en-US" altLang="zh-CN" sz="2400" b="1">
                <a:solidFill>
                  <a:schemeClr val="bg1"/>
                </a:solidFill>
                <a:latin typeface="Arial Rounded MT Bold" pitchFamily="34" charset="0"/>
                <a:cs typeface="Times New Roman" panose="02020603050405020304" pitchFamily="18" charset="0"/>
              </a:endParaRPr>
            </a:p>
            <a:p>
              <a:pPr algn="ctr"/>
              <a:r>
                <a:rPr lang="zh-CN" altLang="en-US" sz="2400" b="1">
                  <a:solidFill>
                    <a:schemeClr val="bg1"/>
                  </a:solidFill>
                  <a:latin typeface="Arial Rounded MT Bold" pitchFamily="34" charset="0"/>
                  <a:cs typeface="Times New Roman" panose="02020603050405020304" pitchFamily="18" charset="0"/>
                </a:rPr>
                <a:t>文本</a:t>
              </a:r>
              <a:endParaRPr lang="zh-CN" altLang="en-US" sz="2400" b="1">
                <a:solidFill>
                  <a:schemeClr val="bg1"/>
                </a:solidFill>
                <a:latin typeface="Arial Rounded MT Bold" pitchFamily="34" charset="0"/>
                <a:cs typeface="Times New Roman" panose="02020603050405020304" pitchFamily="18" charset="0"/>
              </a:endParaRPr>
            </a:p>
          </p:txBody>
        </p:sp>
      </p:grpSp>
      <p:grpSp>
        <p:nvGrpSpPr>
          <p:cNvPr id="70" name="组合 82"/>
          <p:cNvGrpSpPr/>
          <p:nvPr/>
        </p:nvGrpSpPr>
        <p:grpSpPr bwMode="auto">
          <a:xfrm>
            <a:off x="5485046" y="1029114"/>
            <a:ext cx="1800225" cy="1550987"/>
            <a:chOff x="5276006" y="1147394"/>
            <a:chExt cx="1800200" cy="1551897"/>
          </a:xfrm>
        </p:grpSpPr>
        <p:grpSp>
          <p:nvGrpSpPr>
            <p:cNvPr id="71" name="组合 83"/>
            <p:cNvGrpSpPr/>
            <p:nvPr/>
          </p:nvGrpSpPr>
          <p:grpSpPr bwMode="auto">
            <a:xfrm>
              <a:off x="5276006" y="1147394"/>
              <a:ext cx="1800200" cy="1551897"/>
              <a:chOff x="985377" y="1960081"/>
              <a:chExt cx="1800200" cy="1551897"/>
            </a:xfrm>
          </p:grpSpPr>
          <p:sp>
            <p:nvSpPr>
              <p:cNvPr id="73" name="六边形 7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74" name="六边形 73"/>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400" b="1">
                  <a:solidFill>
                    <a:schemeClr val="bg1"/>
                  </a:solidFill>
                  <a:latin typeface="Arial Rounded MT Bold" pitchFamily="34" charset="0"/>
                  <a:cs typeface="Times New Roman" panose="02020603050405020304" pitchFamily="18" charset="0"/>
                </a:rPr>
                <a:t>添加</a:t>
              </a:r>
              <a:endParaRPr lang="en-US" altLang="zh-CN" sz="2400" b="1">
                <a:solidFill>
                  <a:schemeClr val="bg1"/>
                </a:solidFill>
                <a:latin typeface="Arial Rounded MT Bold" pitchFamily="34" charset="0"/>
                <a:cs typeface="Times New Roman" panose="02020603050405020304" pitchFamily="18" charset="0"/>
              </a:endParaRPr>
            </a:p>
            <a:p>
              <a:pPr algn="ctr"/>
              <a:r>
                <a:rPr lang="zh-CN" altLang="en-US" sz="2400" b="1">
                  <a:solidFill>
                    <a:schemeClr val="bg1"/>
                  </a:solidFill>
                  <a:latin typeface="Arial Rounded MT Bold" pitchFamily="34" charset="0"/>
                  <a:cs typeface="Times New Roman" panose="02020603050405020304" pitchFamily="18" charset="0"/>
                </a:rPr>
                <a:t>文本</a:t>
              </a:r>
              <a:endParaRPr lang="zh-CN" altLang="en-US" sz="2400" b="1">
                <a:solidFill>
                  <a:schemeClr val="bg1"/>
                </a:solidFill>
                <a:latin typeface="Arial Rounded MT Bold" pitchFamily="34" charset="0"/>
                <a:cs typeface="Times New Roman" panose="02020603050405020304" pitchFamily="18" charset="0"/>
              </a:endParaRPr>
            </a:p>
          </p:txBody>
        </p:sp>
      </p:grpSp>
      <p:sp>
        <p:nvSpPr>
          <p:cNvPr id="76" name="Title 3"/>
          <p:cNvSpPr txBox="1"/>
          <p:nvPr/>
        </p:nvSpPr>
        <p:spPr>
          <a:xfrm>
            <a:off x="1134713" y="986828"/>
            <a:ext cx="4880750" cy="521361"/>
          </a:xfrm>
          <a:prstGeom prst="rect">
            <a:avLst/>
          </a:prstGeom>
        </p:spPr>
        <p:txBody>
          <a:bodyPr wrap="square" lIns="0" tIns="0" rIns="0" bIns="0">
            <a:spAutoFit/>
          </a:bodyPr>
          <a:lstStyle>
            <a:lvl1pPr algn="l" defTabSz="685165"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panose="020B0604020202020204" pitchFamily="34" charset="0"/>
              </a:defRPr>
            </a:lvl1pPr>
          </a:lstStyle>
          <a:p>
            <a:pPr fontAlgn="auto">
              <a:lnSpc>
                <a:spcPct val="150000"/>
              </a:lnSpc>
              <a:spcAft>
                <a:spcPts val="0"/>
              </a:spcAft>
              <a:defRPr/>
            </a:pPr>
            <a:r>
              <a:rPr lang="zh-CN" altLang="en-US" sz="1200" dirty="0">
                <a:solidFill>
                  <a:schemeClr val="tx1"/>
                </a:solidFill>
                <a:latin typeface="微软雅黑" panose="020B0503020204020204" pitchFamily="34" charset="-122"/>
              </a:rPr>
              <a:t>单击填加文字内容单击填加文字</a:t>
            </a:r>
            <a:r>
              <a:rPr lang="zh-CN" altLang="en-US" sz="1200" dirty="0" smtClean="0">
                <a:solidFill>
                  <a:schemeClr val="tx1"/>
                </a:solidFill>
                <a:latin typeface="微软雅黑" panose="020B0503020204020204" pitchFamily="34" charset="-122"/>
              </a:rPr>
              <a:t>内容 单击</a:t>
            </a:r>
            <a:r>
              <a:rPr lang="zh-CN" altLang="en-US" sz="1200" dirty="0">
                <a:solidFill>
                  <a:schemeClr val="tx1"/>
                </a:solidFill>
                <a:latin typeface="微软雅黑" panose="020B0503020204020204" pitchFamily="34" charset="-122"/>
              </a:rPr>
              <a:t>填加文字内容单击填</a:t>
            </a:r>
            <a:r>
              <a:rPr lang="zh-CN" altLang="en-US" sz="1200" dirty="0" smtClean="0">
                <a:solidFill>
                  <a:schemeClr val="tx1"/>
                </a:solidFill>
                <a:latin typeface="微软雅黑" panose="020B0503020204020204" pitchFamily="34" charset="-122"/>
              </a:rPr>
              <a:t>加</a:t>
            </a:r>
            <a:endParaRPr lang="en-US" altLang="zh-CN" sz="1200" dirty="0" smtClean="0">
              <a:solidFill>
                <a:schemeClr val="tx1"/>
              </a:solidFill>
              <a:latin typeface="微软雅黑" panose="020B0503020204020204" pitchFamily="34" charset="-122"/>
            </a:endParaRPr>
          </a:p>
          <a:p>
            <a:pPr fontAlgn="auto">
              <a:lnSpc>
                <a:spcPct val="150000"/>
              </a:lnSpc>
              <a:spcAft>
                <a:spcPts val="0"/>
              </a:spcAft>
              <a:defRPr/>
            </a:pPr>
            <a:r>
              <a:rPr lang="zh-CN" altLang="en-US" sz="1200" dirty="0" smtClean="0">
                <a:solidFill>
                  <a:schemeClr val="tx1"/>
                </a:solidFill>
                <a:latin typeface="微软雅黑" panose="020B0503020204020204" pitchFamily="34" charset="-122"/>
              </a:rPr>
              <a:t>单击</a:t>
            </a:r>
            <a:r>
              <a:rPr lang="zh-CN" altLang="en-US" sz="1200" dirty="0">
                <a:solidFill>
                  <a:schemeClr val="tx1"/>
                </a:solidFill>
                <a:latin typeface="微软雅黑" panose="020B0503020204020204" pitchFamily="34" charset="-122"/>
              </a:rPr>
              <a:t>填加文字内容单击填加文字</a:t>
            </a:r>
            <a:r>
              <a:rPr lang="zh-CN" altLang="en-US" sz="1200" dirty="0" smtClean="0">
                <a:solidFill>
                  <a:schemeClr val="tx1"/>
                </a:solidFill>
                <a:latin typeface="微软雅黑" panose="020B0503020204020204" pitchFamily="34" charset="-122"/>
              </a:rPr>
              <a:t>内容 单击</a:t>
            </a:r>
            <a:r>
              <a:rPr lang="zh-CN" altLang="en-US" sz="1200" dirty="0">
                <a:solidFill>
                  <a:schemeClr val="tx1"/>
                </a:solidFill>
                <a:latin typeface="微软雅黑" panose="020B0503020204020204" pitchFamily="34" charset="-122"/>
              </a:rPr>
              <a:t>填加文字内容单击填</a:t>
            </a:r>
            <a:r>
              <a:rPr lang="zh-CN" altLang="en-US" sz="1200" dirty="0" smtClean="0">
                <a:solidFill>
                  <a:schemeClr val="tx1"/>
                </a:solidFill>
                <a:latin typeface="微软雅黑" panose="020B0503020204020204" pitchFamily="34" charset="-122"/>
              </a:rPr>
              <a:t>加</a:t>
            </a:r>
            <a:endParaRPr lang="zh-CN" altLang="en-US" sz="1200" dirty="0">
              <a:solidFill>
                <a:schemeClr val="tx1"/>
              </a:solidFill>
              <a:latin typeface="微软雅黑" panose="020B0503020204020204" pitchFamily="34" charset="-122"/>
            </a:endParaRPr>
          </a:p>
        </p:txBody>
      </p:sp>
      <p:grpSp>
        <p:nvGrpSpPr>
          <p:cNvPr id="77" name="组合 77"/>
          <p:cNvGrpSpPr/>
          <p:nvPr/>
        </p:nvGrpSpPr>
        <p:grpSpPr bwMode="auto">
          <a:xfrm>
            <a:off x="4003908" y="3515805"/>
            <a:ext cx="1800225" cy="1550987"/>
            <a:chOff x="6768011" y="1960080"/>
            <a:chExt cx="1800200" cy="1551897"/>
          </a:xfrm>
        </p:grpSpPr>
        <p:grpSp>
          <p:nvGrpSpPr>
            <p:cNvPr id="78" name="组合 78"/>
            <p:cNvGrpSpPr/>
            <p:nvPr/>
          </p:nvGrpSpPr>
          <p:grpSpPr bwMode="auto">
            <a:xfrm>
              <a:off x="6768011" y="1960080"/>
              <a:ext cx="1800200" cy="1551897"/>
              <a:chOff x="985377" y="1960081"/>
              <a:chExt cx="1800200" cy="1551897"/>
            </a:xfrm>
          </p:grpSpPr>
          <p:sp>
            <p:nvSpPr>
              <p:cNvPr id="80" name="六边形 7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81" name="六边形 80"/>
              <p:cNvSpPr/>
              <p:nvPr/>
            </p:nvSpPr>
            <p:spPr>
              <a:xfrm>
                <a:off x="1081631" y="2043058"/>
                <a:ext cx="1607692" cy="1385942"/>
              </a:xfrm>
              <a:prstGeom prst="hexagon">
                <a:avLst/>
              </a:prstGeom>
              <a:solidFill>
                <a:srgbClr val="D6009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400" b="1">
                  <a:solidFill>
                    <a:schemeClr val="bg1"/>
                  </a:solidFill>
                  <a:latin typeface="Arial Rounded MT Bold" pitchFamily="34" charset="0"/>
                  <a:cs typeface="Times New Roman" panose="02020603050405020304" pitchFamily="18" charset="0"/>
                </a:rPr>
                <a:t>添加</a:t>
              </a:r>
              <a:endParaRPr lang="en-US" altLang="zh-CN" sz="2400" b="1">
                <a:solidFill>
                  <a:schemeClr val="bg1"/>
                </a:solidFill>
                <a:latin typeface="Arial Rounded MT Bold" pitchFamily="34" charset="0"/>
                <a:cs typeface="Times New Roman" panose="02020603050405020304" pitchFamily="18" charset="0"/>
              </a:endParaRPr>
            </a:p>
            <a:p>
              <a:pPr algn="ctr"/>
              <a:r>
                <a:rPr lang="zh-CN" altLang="en-US" sz="2400" b="1">
                  <a:solidFill>
                    <a:schemeClr val="bg1"/>
                  </a:solidFill>
                  <a:latin typeface="Arial Rounded MT Bold" pitchFamily="34" charset="0"/>
                  <a:cs typeface="Times New Roman" panose="02020603050405020304" pitchFamily="18" charset="0"/>
                </a:rPr>
                <a:t>文本</a:t>
              </a:r>
              <a:endParaRPr lang="zh-CN" altLang="en-US" sz="2400" b="1">
                <a:solidFill>
                  <a:schemeClr val="bg1"/>
                </a:solidFill>
                <a:latin typeface="Arial Rounded MT Bold" pitchFamily="34" charset="0"/>
                <a:cs typeface="Times New Roman" panose="02020603050405020304" pitchFamily="18" charset="0"/>
              </a:endParaRPr>
            </a:p>
          </p:txBody>
        </p:sp>
      </p:grpSp>
      <p:sp>
        <p:nvSpPr>
          <p:cNvPr id="34"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 name="组合 34"/>
          <p:cNvGrpSpPr/>
          <p:nvPr/>
        </p:nvGrpSpPr>
        <p:grpSpPr>
          <a:xfrm>
            <a:off x="352592" y="688270"/>
            <a:ext cx="9231272" cy="67851"/>
            <a:chOff x="288133" y="483063"/>
            <a:chExt cx="8772740" cy="64666"/>
          </a:xfrm>
        </p:grpSpPr>
        <p:sp>
          <p:nvSpPr>
            <p:cNvPr id="36" name="任意多边形 3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8" name="组合 37"/>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950"/>
                            </p:stCondLst>
                            <p:childTnLst>
                              <p:par>
                                <p:cTn id="30" presetID="53" presetClass="entr" presetSubtype="528"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350" fill="hold"/>
                                        <p:tgtEl>
                                          <p:spTgt spid="52"/>
                                        </p:tgtEl>
                                        <p:attrNameLst>
                                          <p:attrName>ppt_w</p:attrName>
                                        </p:attrNameLst>
                                      </p:cBhvr>
                                      <p:tavLst>
                                        <p:tav tm="0">
                                          <p:val>
                                            <p:fltVal val="0"/>
                                          </p:val>
                                        </p:tav>
                                        <p:tav tm="100000">
                                          <p:val>
                                            <p:strVal val="#ppt_w"/>
                                          </p:val>
                                        </p:tav>
                                      </p:tavLst>
                                    </p:anim>
                                    <p:anim calcmode="lin" valueType="num">
                                      <p:cBhvr>
                                        <p:cTn id="33" dur="350" fill="hold"/>
                                        <p:tgtEl>
                                          <p:spTgt spid="52"/>
                                        </p:tgtEl>
                                        <p:attrNameLst>
                                          <p:attrName>ppt_h</p:attrName>
                                        </p:attrNameLst>
                                      </p:cBhvr>
                                      <p:tavLst>
                                        <p:tav tm="0">
                                          <p:val>
                                            <p:fltVal val="0"/>
                                          </p:val>
                                        </p:tav>
                                        <p:tav tm="100000">
                                          <p:val>
                                            <p:strVal val="#ppt_h"/>
                                          </p:val>
                                        </p:tav>
                                      </p:tavLst>
                                    </p:anim>
                                    <p:animEffect transition="in" filter="fade">
                                      <p:cBhvr>
                                        <p:cTn id="34" dur="350"/>
                                        <p:tgtEl>
                                          <p:spTgt spid="52"/>
                                        </p:tgtEl>
                                      </p:cBhvr>
                                    </p:animEffect>
                                    <p:anim calcmode="lin" valueType="num">
                                      <p:cBhvr>
                                        <p:cTn id="35" dur="350" fill="hold"/>
                                        <p:tgtEl>
                                          <p:spTgt spid="52"/>
                                        </p:tgtEl>
                                        <p:attrNameLst>
                                          <p:attrName>ppt_x</p:attrName>
                                        </p:attrNameLst>
                                      </p:cBhvr>
                                      <p:tavLst>
                                        <p:tav tm="0">
                                          <p:val>
                                            <p:fltVal val="0.5"/>
                                          </p:val>
                                        </p:tav>
                                        <p:tav tm="100000">
                                          <p:val>
                                            <p:strVal val="#ppt_x"/>
                                          </p:val>
                                        </p:tav>
                                      </p:tavLst>
                                    </p:anim>
                                    <p:anim calcmode="lin" valueType="num">
                                      <p:cBhvr>
                                        <p:cTn id="36" dur="350" fill="hold"/>
                                        <p:tgtEl>
                                          <p:spTgt spid="52"/>
                                        </p:tgtEl>
                                        <p:attrNameLst>
                                          <p:attrName>ppt_y</p:attrName>
                                        </p:attrNameLst>
                                      </p:cBhvr>
                                      <p:tavLst>
                                        <p:tav tm="0">
                                          <p:val>
                                            <p:fltVal val="0.5"/>
                                          </p:val>
                                        </p:tav>
                                        <p:tav tm="100000">
                                          <p:val>
                                            <p:strVal val="#ppt_y"/>
                                          </p:val>
                                        </p:tav>
                                      </p:tavLst>
                                    </p:anim>
                                  </p:childTnLst>
                                </p:cTn>
                              </p:par>
                            </p:childTnLst>
                          </p:cTn>
                        </p:par>
                        <p:par>
                          <p:cTn id="37" fill="hold">
                            <p:stCondLst>
                              <p:cond delay="2450"/>
                            </p:stCondLst>
                            <p:childTnLst>
                              <p:par>
                                <p:cTn id="38" presetID="53" presetClass="entr" presetSubtype="52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350" fill="hold"/>
                                        <p:tgtEl>
                                          <p:spTgt spid="60"/>
                                        </p:tgtEl>
                                        <p:attrNameLst>
                                          <p:attrName>ppt_w</p:attrName>
                                        </p:attrNameLst>
                                      </p:cBhvr>
                                      <p:tavLst>
                                        <p:tav tm="0">
                                          <p:val>
                                            <p:fltVal val="0"/>
                                          </p:val>
                                        </p:tav>
                                        <p:tav tm="100000">
                                          <p:val>
                                            <p:strVal val="#ppt_w"/>
                                          </p:val>
                                        </p:tav>
                                      </p:tavLst>
                                    </p:anim>
                                    <p:anim calcmode="lin" valueType="num">
                                      <p:cBhvr>
                                        <p:cTn id="41" dur="350" fill="hold"/>
                                        <p:tgtEl>
                                          <p:spTgt spid="60"/>
                                        </p:tgtEl>
                                        <p:attrNameLst>
                                          <p:attrName>ppt_h</p:attrName>
                                        </p:attrNameLst>
                                      </p:cBhvr>
                                      <p:tavLst>
                                        <p:tav tm="0">
                                          <p:val>
                                            <p:fltVal val="0"/>
                                          </p:val>
                                        </p:tav>
                                        <p:tav tm="100000">
                                          <p:val>
                                            <p:strVal val="#ppt_h"/>
                                          </p:val>
                                        </p:tav>
                                      </p:tavLst>
                                    </p:anim>
                                    <p:animEffect transition="in" filter="fade">
                                      <p:cBhvr>
                                        <p:cTn id="42" dur="350"/>
                                        <p:tgtEl>
                                          <p:spTgt spid="60"/>
                                        </p:tgtEl>
                                      </p:cBhvr>
                                    </p:animEffect>
                                    <p:anim calcmode="lin" valueType="num">
                                      <p:cBhvr>
                                        <p:cTn id="43" dur="350" fill="hold"/>
                                        <p:tgtEl>
                                          <p:spTgt spid="60"/>
                                        </p:tgtEl>
                                        <p:attrNameLst>
                                          <p:attrName>ppt_x</p:attrName>
                                        </p:attrNameLst>
                                      </p:cBhvr>
                                      <p:tavLst>
                                        <p:tav tm="0">
                                          <p:val>
                                            <p:fltVal val="0.5"/>
                                          </p:val>
                                        </p:tav>
                                        <p:tav tm="100000">
                                          <p:val>
                                            <p:strVal val="#ppt_x"/>
                                          </p:val>
                                        </p:tav>
                                      </p:tavLst>
                                    </p:anim>
                                    <p:anim calcmode="lin" valueType="num">
                                      <p:cBhvr>
                                        <p:cTn id="44" dur="350" fill="hold"/>
                                        <p:tgtEl>
                                          <p:spTgt spid="60"/>
                                        </p:tgtEl>
                                        <p:attrNameLst>
                                          <p:attrName>ppt_y</p:attrName>
                                        </p:attrNameLst>
                                      </p:cBhvr>
                                      <p:tavLst>
                                        <p:tav tm="0">
                                          <p:val>
                                            <p:fltVal val="0.5"/>
                                          </p:val>
                                        </p:tav>
                                        <p:tav tm="100000">
                                          <p:val>
                                            <p:strVal val="#ppt_y"/>
                                          </p:val>
                                        </p:tav>
                                      </p:tavLst>
                                    </p:anim>
                                  </p:childTnLst>
                                </p:cTn>
                              </p:par>
                            </p:childTnLst>
                          </p:cTn>
                        </p:par>
                        <p:par>
                          <p:cTn id="45" fill="hold">
                            <p:stCondLst>
                              <p:cond delay="2950"/>
                            </p:stCondLst>
                            <p:childTnLst>
                              <p:par>
                                <p:cTn id="46" presetID="53" presetClass="entr" presetSubtype="528"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p:cTn id="48" dur="350" fill="hold"/>
                                        <p:tgtEl>
                                          <p:spTgt spid="70"/>
                                        </p:tgtEl>
                                        <p:attrNameLst>
                                          <p:attrName>ppt_w</p:attrName>
                                        </p:attrNameLst>
                                      </p:cBhvr>
                                      <p:tavLst>
                                        <p:tav tm="0">
                                          <p:val>
                                            <p:fltVal val="0"/>
                                          </p:val>
                                        </p:tav>
                                        <p:tav tm="100000">
                                          <p:val>
                                            <p:strVal val="#ppt_w"/>
                                          </p:val>
                                        </p:tav>
                                      </p:tavLst>
                                    </p:anim>
                                    <p:anim calcmode="lin" valueType="num">
                                      <p:cBhvr>
                                        <p:cTn id="49" dur="350" fill="hold"/>
                                        <p:tgtEl>
                                          <p:spTgt spid="70"/>
                                        </p:tgtEl>
                                        <p:attrNameLst>
                                          <p:attrName>ppt_h</p:attrName>
                                        </p:attrNameLst>
                                      </p:cBhvr>
                                      <p:tavLst>
                                        <p:tav tm="0">
                                          <p:val>
                                            <p:fltVal val="0"/>
                                          </p:val>
                                        </p:tav>
                                        <p:tav tm="100000">
                                          <p:val>
                                            <p:strVal val="#ppt_h"/>
                                          </p:val>
                                        </p:tav>
                                      </p:tavLst>
                                    </p:anim>
                                    <p:animEffect transition="in" filter="fade">
                                      <p:cBhvr>
                                        <p:cTn id="50" dur="350"/>
                                        <p:tgtEl>
                                          <p:spTgt spid="70"/>
                                        </p:tgtEl>
                                      </p:cBhvr>
                                    </p:animEffect>
                                    <p:anim calcmode="lin" valueType="num">
                                      <p:cBhvr>
                                        <p:cTn id="51" dur="350" fill="hold"/>
                                        <p:tgtEl>
                                          <p:spTgt spid="70"/>
                                        </p:tgtEl>
                                        <p:attrNameLst>
                                          <p:attrName>ppt_x</p:attrName>
                                        </p:attrNameLst>
                                      </p:cBhvr>
                                      <p:tavLst>
                                        <p:tav tm="0">
                                          <p:val>
                                            <p:fltVal val="0.5"/>
                                          </p:val>
                                        </p:tav>
                                        <p:tav tm="100000">
                                          <p:val>
                                            <p:strVal val="#ppt_x"/>
                                          </p:val>
                                        </p:tav>
                                      </p:tavLst>
                                    </p:anim>
                                    <p:anim calcmode="lin" valueType="num">
                                      <p:cBhvr>
                                        <p:cTn id="52" dur="350" fill="hold"/>
                                        <p:tgtEl>
                                          <p:spTgt spid="70"/>
                                        </p:tgtEl>
                                        <p:attrNameLst>
                                          <p:attrName>ppt_y</p:attrName>
                                        </p:attrNameLst>
                                      </p:cBhvr>
                                      <p:tavLst>
                                        <p:tav tm="0">
                                          <p:val>
                                            <p:fltVal val="0.5"/>
                                          </p:val>
                                        </p:tav>
                                        <p:tav tm="100000">
                                          <p:val>
                                            <p:strVal val="#ppt_y"/>
                                          </p:val>
                                        </p:tav>
                                      </p:tavLst>
                                    </p:anim>
                                  </p:childTnLst>
                                </p:cTn>
                              </p:par>
                            </p:childTnLst>
                          </p:cTn>
                        </p:par>
                        <p:par>
                          <p:cTn id="53" fill="hold">
                            <p:stCondLst>
                              <p:cond delay="3450"/>
                            </p:stCondLst>
                            <p:childTnLst>
                              <p:par>
                                <p:cTn id="54" presetID="5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350" fill="hold"/>
                                        <p:tgtEl>
                                          <p:spTgt spid="49"/>
                                        </p:tgtEl>
                                        <p:attrNameLst>
                                          <p:attrName>ppt_w</p:attrName>
                                        </p:attrNameLst>
                                      </p:cBhvr>
                                      <p:tavLst>
                                        <p:tav tm="0">
                                          <p:val>
                                            <p:fltVal val="0"/>
                                          </p:val>
                                        </p:tav>
                                        <p:tav tm="100000">
                                          <p:val>
                                            <p:strVal val="#ppt_w"/>
                                          </p:val>
                                        </p:tav>
                                      </p:tavLst>
                                    </p:anim>
                                    <p:anim calcmode="lin" valueType="num">
                                      <p:cBhvr>
                                        <p:cTn id="57" dur="350" fill="hold"/>
                                        <p:tgtEl>
                                          <p:spTgt spid="49"/>
                                        </p:tgtEl>
                                        <p:attrNameLst>
                                          <p:attrName>ppt_h</p:attrName>
                                        </p:attrNameLst>
                                      </p:cBhvr>
                                      <p:tavLst>
                                        <p:tav tm="0">
                                          <p:val>
                                            <p:fltVal val="0"/>
                                          </p:val>
                                        </p:tav>
                                        <p:tav tm="100000">
                                          <p:val>
                                            <p:strVal val="#ppt_h"/>
                                          </p:val>
                                        </p:tav>
                                      </p:tavLst>
                                    </p:anim>
                                    <p:animEffect transition="in" filter="fade">
                                      <p:cBhvr>
                                        <p:cTn id="58" dur="350"/>
                                        <p:tgtEl>
                                          <p:spTgt spid="49"/>
                                        </p:tgtEl>
                                      </p:cBhvr>
                                    </p:animEffect>
                                    <p:anim calcmode="lin" valueType="num">
                                      <p:cBhvr>
                                        <p:cTn id="59" dur="350" fill="hold"/>
                                        <p:tgtEl>
                                          <p:spTgt spid="49"/>
                                        </p:tgtEl>
                                        <p:attrNameLst>
                                          <p:attrName>ppt_x</p:attrName>
                                        </p:attrNameLst>
                                      </p:cBhvr>
                                      <p:tavLst>
                                        <p:tav tm="0">
                                          <p:val>
                                            <p:fltVal val="0.5"/>
                                          </p:val>
                                        </p:tav>
                                        <p:tav tm="100000">
                                          <p:val>
                                            <p:strVal val="#ppt_x"/>
                                          </p:val>
                                        </p:tav>
                                      </p:tavLst>
                                    </p:anim>
                                    <p:anim calcmode="lin" valueType="num">
                                      <p:cBhvr>
                                        <p:cTn id="60" dur="350" fill="hold"/>
                                        <p:tgtEl>
                                          <p:spTgt spid="49"/>
                                        </p:tgtEl>
                                        <p:attrNameLst>
                                          <p:attrName>ppt_y</p:attrName>
                                        </p:attrNameLst>
                                      </p:cBhvr>
                                      <p:tavLst>
                                        <p:tav tm="0">
                                          <p:val>
                                            <p:fltVal val="0.5"/>
                                          </p:val>
                                        </p:tav>
                                        <p:tav tm="100000">
                                          <p:val>
                                            <p:strVal val="#ppt_y"/>
                                          </p:val>
                                        </p:tav>
                                      </p:tavLst>
                                    </p:anim>
                                  </p:childTnLst>
                                </p:cTn>
                              </p:par>
                            </p:childTnLst>
                          </p:cTn>
                        </p:par>
                        <p:par>
                          <p:cTn id="61" fill="hold">
                            <p:stCondLst>
                              <p:cond delay="3950"/>
                            </p:stCondLst>
                            <p:childTnLst>
                              <p:par>
                                <p:cTn id="62" presetID="53" presetClass="entr" presetSubtype="52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350" fill="hold"/>
                                        <p:tgtEl>
                                          <p:spTgt spid="65"/>
                                        </p:tgtEl>
                                        <p:attrNameLst>
                                          <p:attrName>ppt_w</p:attrName>
                                        </p:attrNameLst>
                                      </p:cBhvr>
                                      <p:tavLst>
                                        <p:tav tm="0">
                                          <p:val>
                                            <p:fltVal val="0"/>
                                          </p:val>
                                        </p:tav>
                                        <p:tav tm="100000">
                                          <p:val>
                                            <p:strVal val="#ppt_w"/>
                                          </p:val>
                                        </p:tav>
                                      </p:tavLst>
                                    </p:anim>
                                    <p:anim calcmode="lin" valueType="num">
                                      <p:cBhvr>
                                        <p:cTn id="65" dur="350" fill="hold"/>
                                        <p:tgtEl>
                                          <p:spTgt spid="65"/>
                                        </p:tgtEl>
                                        <p:attrNameLst>
                                          <p:attrName>ppt_h</p:attrName>
                                        </p:attrNameLst>
                                      </p:cBhvr>
                                      <p:tavLst>
                                        <p:tav tm="0">
                                          <p:val>
                                            <p:fltVal val="0"/>
                                          </p:val>
                                        </p:tav>
                                        <p:tav tm="100000">
                                          <p:val>
                                            <p:strVal val="#ppt_h"/>
                                          </p:val>
                                        </p:tav>
                                      </p:tavLst>
                                    </p:anim>
                                    <p:animEffect transition="in" filter="fade">
                                      <p:cBhvr>
                                        <p:cTn id="66" dur="350"/>
                                        <p:tgtEl>
                                          <p:spTgt spid="65"/>
                                        </p:tgtEl>
                                      </p:cBhvr>
                                    </p:animEffect>
                                    <p:anim calcmode="lin" valueType="num">
                                      <p:cBhvr>
                                        <p:cTn id="67" dur="350" fill="hold"/>
                                        <p:tgtEl>
                                          <p:spTgt spid="65"/>
                                        </p:tgtEl>
                                        <p:attrNameLst>
                                          <p:attrName>ppt_x</p:attrName>
                                        </p:attrNameLst>
                                      </p:cBhvr>
                                      <p:tavLst>
                                        <p:tav tm="0">
                                          <p:val>
                                            <p:fltVal val="0.5"/>
                                          </p:val>
                                        </p:tav>
                                        <p:tav tm="100000">
                                          <p:val>
                                            <p:strVal val="#ppt_x"/>
                                          </p:val>
                                        </p:tav>
                                      </p:tavLst>
                                    </p:anim>
                                    <p:anim calcmode="lin" valueType="num">
                                      <p:cBhvr>
                                        <p:cTn id="68" dur="350" fill="hold"/>
                                        <p:tgtEl>
                                          <p:spTgt spid="65"/>
                                        </p:tgtEl>
                                        <p:attrNameLst>
                                          <p:attrName>ppt_y</p:attrName>
                                        </p:attrNameLst>
                                      </p:cBhvr>
                                      <p:tavLst>
                                        <p:tav tm="0">
                                          <p:val>
                                            <p:fltVal val="0.5"/>
                                          </p:val>
                                        </p:tav>
                                        <p:tav tm="100000">
                                          <p:val>
                                            <p:strVal val="#ppt_y"/>
                                          </p:val>
                                        </p:tav>
                                      </p:tavLst>
                                    </p:anim>
                                  </p:childTnLst>
                                </p:cTn>
                              </p:par>
                            </p:childTnLst>
                          </p:cTn>
                        </p:par>
                        <p:par>
                          <p:cTn id="69" fill="hold">
                            <p:stCondLst>
                              <p:cond delay="44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495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rgbClr val="9751CB"/>
          </a:solidFill>
          <a:ln>
            <a:noFill/>
          </a:ln>
        </p:spPr>
        <p:txBody>
          <a:bodyPr anchor="ctr"/>
          <a:lstStyle/>
          <a:p>
            <a:pPr algn="ctr"/>
            <a:r>
              <a:rPr lang="zh-CN" altLang="en-US" sz="4000" dirty="0" smtClean="0">
                <a:solidFill>
                  <a:schemeClr val="bg1"/>
                </a:solidFill>
                <a:latin typeface="宋体" panose="02010600030101010101" pitchFamily="2" charset="-122"/>
                <a:ea typeface="微软雅黑" panose="020B0503020204020204" pitchFamily="34" charset="-122"/>
                <a:sym typeface="宋体" panose="02010600030101010101" pitchFamily="2" charset="-122"/>
              </a:rPr>
              <a:t>主要工作</a:t>
            </a:r>
            <a:endParaRPr lang="zh-CN" altLang="en-US" sz="4000" dirty="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8" name="矩形 8"/>
          <p:cNvSpPr>
            <a:spLocks noChangeArrowheads="1"/>
          </p:cNvSpPr>
          <p:nvPr/>
        </p:nvSpPr>
        <p:spPr bwMode="auto">
          <a:xfrm>
            <a:off x="6139234" y="732110"/>
            <a:ext cx="2306638" cy="2306637"/>
          </a:xfrm>
          <a:prstGeom prst="rect">
            <a:avLst/>
          </a:prstGeom>
          <a:solidFill>
            <a:srgbClr val="7030A0"/>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9" name="矩形 7"/>
          <p:cNvSpPr>
            <a:spLocks noChangeArrowheads="1"/>
          </p:cNvSpPr>
          <p:nvPr/>
        </p:nvSpPr>
        <p:spPr bwMode="auto">
          <a:xfrm>
            <a:off x="6302747" y="895622"/>
            <a:ext cx="1978025" cy="1979613"/>
          </a:xfrm>
          <a:prstGeom prst="rect">
            <a:avLst/>
          </a:prstGeom>
          <a:solidFill>
            <a:srgbClr val="7030A0"/>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0" name="矩形 6"/>
          <p:cNvSpPr>
            <a:spLocks noChangeArrowheads="1"/>
          </p:cNvSpPr>
          <p:nvPr/>
        </p:nvSpPr>
        <p:spPr bwMode="auto">
          <a:xfrm>
            <a:off x="6480547" y="1075010"/>
            <a:ext cx="1622425" cy="1622425"/>
          </a:xfrm>
          <a:prstGeom prst="rect">
            <a:avLst/>
          </a:prstGeom>
          <a:solidFill>
            <a:srgbClr val="7030A0"/>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1" name="矩形 50"/>
          <p:cNvSpPr>
            <a:spLocks noChangeArrowheads="1"/>
          </p:cNvSpPr>
          <p:nvPr/>
        </p:nvSpPr>
        <p:spPr bwMode="auto">
          <a:xfrm>
            <a:off x="6658347" y="1251222"/>
            <a:ext cx="1268412" cy="1268413"/>
          </a:xfrm>
          <a:prstGeom prst="rect">
            <a:avLst/>
          </a:prstGeom>
          <a:solidFill>
            <a:srgbClr val="9751CB"/>
          </a:solidFill>
          <a:ln w="76200" cap="flat" cmpd="sng">
            <a:solidFill>
              <a:srgbClr val="E7E9E8"/>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2" name="矩形 4"/>
          <p:cNvSpPr>
            <a:spLocks noChangeArrowheads="1"/>
          </p:cNvSpPr>
          <p:nvPr/>
        </p:nvSpPr>
        <p:spPr bwMode="auto">
          <a:xfrm>
            <a:off x="6823447" y="1417910"/>
            <a:ext cx="936625" cy="936625"/>
          </a:xfrm>
          <a:prstGeom prst="rect">
            <a:avLst/>
          </a:prstGeom>
          <a:gradFill flip="none" rotWithShape="1">
            <a:gsLst>
              <a:gs pos="0">
                <a:srgbClr val="9751CB">
                  <a:shade val="30000"/>
                  <a:satMod val="115000"/>
                </a:srgbClr>
              </a:gs>
              <a:gs pos="50000">
                <a:srgbClr val="9751CB">
                  <a:shade val="67500"/>
                  <a:satMod val="115000"/>
                </a:srgbClr>
              </a:gs>
              <a:gs pos="100000">
                <a:srgbClr val="9751CB">
                  <a:shade val="100000"/>
                  <a:satMod val="115000"/>
                  <a:alpha val="49000"/>
                </a:srgbClr>
              </a:gs>
            </a:gsLst>
            <a:lin ang="2700000" scaled="1"/>
            <a:tileRect/>
          </a:gradFill>
          <a:ln w="76200" cap="flat" cmpd="sng">
            <a:solidFill>
              <a:srgbClr val="E7E9E8"/>
            </a:solidFill>
            <a:miter lim="800000"/>
          </a:ln>
        </p:spPr>
        <p:txBody>
          <a:bodyPr anchor="ctr"/>
          <a:lstStyle/>
          <a:p>
            <a:pPr algn="ctr" defTabSz="967740" fontAlgn="auto">
              <a:spcBef>
                <a:spcPts val="0"/>
              </a:spcBef>
              <a:spcAft>
                <a:spcPts val="0"/>
              </a:spcAft>
              <a:defRPr/>
            </a:pPr>
            <a:r>
              <a:rPr lang="en-US" altLang="zh-CN" sz="8000" b="1" dirty="0">
                <a:solidFill>
                  <a:srgbClr val="F4F4F4"/>
                </a:solidFill>
                <a:latin typeface="+mn-lt"/>
                <a:ea typeface="+mn-ea"/>
                <a:sym typeface="Arial" panose="020B0604020202020204" pitchFamily="34" charset="0"/>
              </a:rPr>
              <a:t>2</a:t>
            </a:r>
            <a:endParaRPr lang="zh-CN" altLang="en-US" sz="8000" b="1" dirty="0">
              <a:solidFill>
                <a:srgbClr val="F4F4F4"/>
              </a:solidFill>
              <a:latin typeface="+mn-lt"/>
              <a:ea typeface="+mn-ea"/>
              <a:sym typeface="Arial" panose="020B0604020202020204"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smtClean="0">
                <a:solidFill>
                  <a:srgbClr val="9751CB"/>
                </a:solidFill>
                <a:latin typeface="微软雅黑" panose="020B0503020204020204" pitchFamily="34" charset="-122"/>
                <a:ea typeface="微软雅黑" panose="020B0503020204020204" pitchFamily="34" charset="-122"/>
                <a:sym typeface="微软雅黑" panose="020B0503020204020204" pitchFamily="34" charset="-122"/>
              </a:rPr>
              <a:t>THE MAIN WORK</a:t>
            </a:r>
            <a:endParaRPr lang="zh-CN" altLang="en-US" sz="2400" dirty="0">
              <a:solidFill>
                <a:srgbClr val="9751C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6" name="组合 65"/>
          <p:cNvGrpSpPr/>
          <p:nvPr/>
        </p:nvGrpSpPr>
        <p:grpSpPr>
          <a:xfrm>
            <a:off x="463277" y="372294"/>
            <a:ext cx="656171" cy="656171"/>
            <a:chOff x="7021166" y="4387903"/>
            <a:chExt cx="656171" cy="656171"/>
          </a:xfrm>
        </p:grpSpPr>
        <p:grpSp>
          <p:nvGrpSpPr>
            <p:cNvPr id="67" name="组合 66"/>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69" name="椭圆 6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nvGrpSpPr>
          <p:cNvPr id="37" name="组合 36"/>
          <p:cNvGrpSpPr/>
          <p:nvPr/>
        </p:nvGrpSpPr>
        <p:grpSpPr>
          <a:xfrm>
            <a:off x="-1" y="-1"/>
            <a:ext cx="5667376" cy="5400676"/>
            <a:chOff x="175369" y="80153"/>
            <a:chExt cx="5492006" cy="5230924"/>
          </a:xfrm>
        </p:grpSpPr>
        <p:sp>
          <p:nvSpPr>
            <p:cNvPr id="38"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lstStyle/>
            <a:p>
              <a:endParaRPr lang="zh-CN" altLang="en-US" dirty="0"/>
            </a:p>
          </p:txBody>
        </p:sp>
        <p:sp>
          <p:nvSpPr>
            <p:cNvPr id="39"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42"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lstStyle/>
            <a:p>
              <a:endParaRPr lang="zh-CN" altLang="en-US"/>
            </a:p>
          </p:txBody>
        </p:sp>
        <p:sp>
          <p:nvSpPr>
            <p:cNvPr id="43"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sp>
          <p:nvSpPr>
            <p:cNvPr id="44"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lstStyle/>
            <a:p>
              <a:endParaRPr lang="zh-CN" altLang="en-US"/>
            </a:p>
          </p:txBody>
        </p:sp>
        <p:sp>
          <p:nvSpPr>
            <p:cNvPr id="46"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lstStyle/>
            <a:p>
              <a:endParaRPr lang="zh-CN" altLang="en-US"/>
            </a:p>
          </p:txBody>
        </p:sp>
        <p:sp>
          <p:nvSpPr>
            <p:cNvPr id="55"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000" b="1" dirty="0" smtClean="0">
                  <a:solidFill>
                    <a:schemeClr val="bg1"/>
                  </a:solidFill>
                </a:rPr>
                <a:t>主要工作</a:t>
              </a:r>
              <a:endParaRPr lang="zh-CN" altLang="en-US" sz="2000" b="1" dirty="0">
                <a:solidFill>
                  <a:schemeClr val="bg1"/>
                </a:solidFill>
              </a:endParaRP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a:solidFill>
                  <a:schemeClr val="accent1"/>
                </a:solidFill>
                <a:latin typeface="微软雅黑" panose="020B0503020204020204" pitchFamily="34" charset="-122"/>
                <a:ea typeface="Segoe"/>
                <a:cs typeface="Segoe"/>
              </a:rPr>
              <a:t>单击添加标题</a:t>
            </a:r>
            <a:endParaRPr lang="en-US" sz="2000" b="1">
              <a:solidFill>
                <a:schemeClr val="accent1"/>
              </a:solidFill>
              <a:latin typeface="微软雅黑" panose="020B0503020204020204" pitchFamily="34" charset="-122"/>
              <a:ea typeface="Segoe"/>
              <a:cs typeface="Segoe"/>
            </a:endParaRPr>
          </a:p>
          <a:p>
            <a:pPr indent="-3175" algn="ctr"/>
            <a:endParaRPr lang="en-US"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a:solidFill>
                  <a:srgbClr val="00B0F0"/>
                </a:solidFill>
                <a:latin typeface="微软雅黑" panose="020B0503020204020204" pitchFamily="34" charset="-122"/>
                <a:ea typeface="Segoe"/>
                <a:cs typeface="Segoe"/>
              </a:rPr>
              <a:t>单击添加标题</a:t>
            </a:r>
            <a:endParaRPr lang="en-US" altLang="zh-CN" sz="2000" b="1">
              <a:solidFill>
                <a:srgbClr val="00B0F0"/>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a:solidFill>
                  <a:schemeClr val="accent2"/>
                </a:solidFill>
                <a:latin typeface="微软雅黑" panose="020B0503020204020204" pitchFamily="34" charset="-122"/>
                <a:ea typeface="Segoe"/>
                <a:cs typeface="Segoe"/>
              </a:rPr>
              <a:t>单击添加标题</a:t>
            </a:r>
            <a:endParaRPr lang="en-US" altLang="zh-CN" sz="2000" b="1">
              <a:solidFill>
                <a:schemeClr val="accent2"/>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 name="组合 85"/>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1" cstate="screen">
              <a:lum bright="100000"/>
            </a:blip>
            <a:srcRect/>
            <a:stretch>
              <a:fillRect/>
            </a:stretch>
          </p:blipFill>
          <p:spPr bwMode="auto">
            <a:xfrm>
              <a:off x="578350" y="1498147"/>
              <a:ext cx="1565973" cy="7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a:solidFill>
                  <a:srgbClr val="92D050"/>
                </a:solidFill>
                <a:latin typeface="微软雅黑" panose="020B0503020204020204" pitchFamily="34" charset="-122"/>
                <a:ea typeface="Segoe"/>
                <a:cs typeface="Segoe"/>
              </a:rPr>
              <a:t>单击添加标题</a:t>
            </a:r>
            <a:endParaRPr lang="en-US" altLang="zh-CN" sz="2000" b="1">
              <a:solidFill>
                <a:srgbClr val="92D050"/>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 name="组合 89"/>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2" cstate="screen">
              <a:lum bright="100000"/>
            </a:blip>
            <a:srcRect/>
            <a:stretch>
              <a:fillRect/>
            </a:stretch>
          </p:blipFill>
          <p:spPr bwMode="auto">
            <a:xfrm>
              <a:off x="7142947" y="1273376"/>
              <a:ext cx="1252371" cy="11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3" cstate="screen"/>
            <a:srcRect/>
            <a:stretch>
              <a:fillRect/>
            </a:stretch>
          </p:blipFill>
          <p:spPr bwMode="auto">
            <a:xfrm>
              <a:off x="2856838" y="1246598"/>
              <a:ext cx="1311028" cy="122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4" cstate="screen">
              <a:lum bright="100000"/>
            </a:blip>
            <a:srcRect/>
            <a:stretch>
              <a:fillRect/>
            </a:stretch>
          </p:blipFill>
          <p:spPr bwMode="auto">
            <a:xfrm>
              <a:off x="5075912" y="1472020"/>
              <a:ext cx="1095185" cy="8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 name="组合 21"/>
          <p:cNvGrpSpPr/>
          <p:nvPr/>
        </p:nvGrpSpPr>
        <p:grpSpPr>
          <a:xfrm>
            <a:off x="352592" y="688270"/>
            <a:ext cx="9231272" cy="67851"/>
            <a:chOff x="288133" y="483063"/>
            <a:chExt cx="8772740" cy="64666"/>
          </a:xfrm>
        </p:grpSpPr>
        <p:sp>
          <p:nvSpPr>
            <p:cNvPr id="23" name="任意多边形 2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0" y="290390"/>
            <a:ext cx="641111" cy="353788"/>
            <a:chOff x="0" y="252065"/>
            <a:chExt cx="641111" cy="392113"/>
          </a:xfrm>
        </p:grpSpPr>
        <p:sp>
          <p:nvSpPr>
            <p:cNvPr id="2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8" name="五边形 2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1"/>
                                        </p:tgtEl>
                                        <p:attrNameLst>
                                          <p:attrName>ppt_y</p:attrName>
                                        </p:attrNameLst>
                                      </p:cBhvr>
                                      <p:tavLst>
                                        <p:tav tm="0">
                                          <p:val>
                                            <p:strVal val="#ppt_y"/>
                                          </p:val>
                                        </p:tav>
                                        <p:tav tm="100000">
                                          <p:val>
                                            <p:strVal val="#ppt_y"/>
                                          </p:val>
                                        </p:tav>
                                      </p:tavLst>
                                    </p:anim>
                                    <p:anim calcmode="lin" valueType="num">
                                      <p:cBhvr>
                                        <p:cTn id="18"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1"/>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grpSp>
        <p:nvGrpSpPr>
          <p:cNvPr id="2" name="组合 3"/>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200" b="1">
                  <a:solidFill>
                    <a:schemeClr val="bg1"/>
                  </a:solidFill>
                  <a:latin typeface="微软雅黑" panose="020B0503020204020204" pitchFamily="34" charset="-122"/>
                </a:rPr>
                <a:t>标题</a:t>
              </a:r>
              <a:endParaRPr lang="zh-CN" altLang="en-US" sz="2200" b="1">
                <a:solidFill>
                  <a:schemeClr val="bg1"/>
                </a:solidFill>
                <a:latin typeface="微软雅黑" panose="020B0503020204020204" pitchFamily="34" charset="-122"/>
              </a:endParaRP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p:nvPr/>
        </p:nvGrpSpPr>
        <p:grpSpPr bwMode="auto">
          <a:xfrm>
            <a:off x="1116013" y="2408238"/>
            <a:ext cx="1857375" cy="958850"/>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200" b="1">
                    <a:solidFill>
                      <a:schemeClr val="bg1"/>
                    </a:solidFill>
                    <a:latin typeface="微软雅黑" panose="020B0503020204020204" pitchFamily="34" charset="-122"/>
                  </a:rPr>
                  <a:t>标题</a:t>
                </a:r>
                <a:endParaRPr lang="zh-CN" altLang="en-US" sz="2200" b="1">
                  <a:solidFill>
                    <a:schemeClr val="bg1"/>
                  </a:solidFill>
                  <a:latin typeface="微软雅黑" panose="020B0503020204020204" pitchFamily="34" charset="-122"/>
                </a:endParaRP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p:nvPr/>
        </p:nvGrpSpPr>
        <p:grpSpPr bwMode="auto">
          <a:xfrm>
            <a:off x="1116013" y="3781425"/>
            <a:ext cx="1857375" cy="958850"/>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2200" b="1">
                    <a:solidFill>
                      <a:schemeClr val="bg1"/>
                    </a:solidFill>
                    <a:latin typeface="微软雅黑" panose="020B0503020204020204" pitchFamily="34" charset="-122"/>
                  </a:rPr>
                  <a:t>标题</a:t>
                </a:r>
                <a:endParaRPr lang="zh-CN" altLang="en-US" sz="2200" b="1">
                  <a:solidFill>
                    <a:schemeClr val="bg1"/>
                  </a:solidFill>
                  <a:latin typeface="微软雅黑" panose="020B0503020204020204" pitchFamily="34" charset="-122"/>
                </a:endParaRP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195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2450"/>
                            </p:stCondLst>
                            <p:childTnLst>
                              <p:par>
                                <p:cTn id="44" presetID="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22" presetClass="entr" presetSubtype="8" fill="hold" grpId="0" nodeType="withEffect">
                                  <p:stCondLst>
                                    <p:cond delay="60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23"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p:nvPr/>
          </p:nvSpPr>
          <p:spPr bwMode="auto">
            <a:xfrm>
              <a:off x="6240810" y="3445086"/>
              <a:ext cx="2507903" cy="808944"/>
            </a:xfrm>
            <a:prstGeom prst="rect">
              <a:avLst/>
            </a:prstGeom>
            <a:solidFill>
              <a:srgbClr val="A9A9A9"/>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panose="020B0604020202020204" pitchFamily="34" charset="0"/>
                </a:defRPr>
              </a:lvl1pPr>
            </a:lstStyle>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a:p>
              <a:pPr>
                <a:defRPr/>
              </a:pPr>
              <a:endParaRPr lang="en-US" sz="2100" b="1" dirty="0">
                <a:latin typeface="Segoe UI Light" panose="020B0502040204020203" pitchFamily="34" charset="0"/>
                <a:ea typeface="+mn-ea"/>
                <a:cs typeface="Segoe UI" panose="020B0502040204020203" pitchFamily="34" charset="0"/>
              </a:endParaRPr>
            </a:p>
          </p:txBody>
        </p:sp>
        <p:sp>
          <p:nvSpPr>
            <p:cNvPr id="41" name="Presentation Title Rectangle"/>
            <p:cNvSpPr txBox="1"/>
            <p:nvPr/>
          </p:nvSpPr>
          <p:spPr bwMode="auto">
            <a:xfrm>
              <a:off x="6186488" y="3471863"/>
              <a:ext cx="2508250" cy="957262"/>
            </a:xfrm>
            <a:prstGeom prst="rect">
              <a:avLst/>
            </a:prstGeom>
            <a:noFill/>
            <a:effectLst/>
          </p:spPr>
          <p:txBody>
            <a:bodyPr lIns="137160" rIns="45720"/>
            <a:lstStyle>
              <a:lvl1pPr defTabSz="912495">
                <a:defRPr sz="1900">
                  <a:solidFill>
                    <a:schemeClr val="tx1"/>
                  </a:solidFill>
                  <a:latin typeface="Arial" panose="020B0604020202020204" pitchFamily="34" charset="0"/>
                  <a:ea typeface="微软雅黑" panose="020B0503020204020204" pitchFamily="34" charset="-122"/>
                </a:defRPr>
              </a:lvl1pPr>
              <a:lvl2pPr marL="742950" indent="-285750" defTabSz="912495">
                <a:defRPr sz="1900">
                  <a:solidFill>
                    <a:schemeClr val="tx1"/>
                  </a:solidFill>
                  <a:latin typeface="Arial" panose="020B0604020202020204" pitchFamily="34" charset="0"/>
                  <a:ea typeface="微软雅黑" panose="020B0503020204020204" pitchFamily="34" charset="-122"/>
                </a:defRPr>
              </a:lvl2pPr>
              <a:lvl3pPr marL="1143000" indent="-228600" defTabSz="912495">
                <a:defRPr sz="1900">
                  <a:solidFill>
                    <a:schemeClr val="tx1"/>
                  </a:solidFill>
                  <a:latin typeface="Arial" panose="020B0604020202020204" pitchFamily="34" charset="0"/>
                  <a:ea typeface="微软雅黑" panose="020B0503020204020204" pitchFamily="34" charset="-122"/>
                </a:defRPr>
              </a:lvl3pPr>
              <a:lvl4pPr marL="1600200" indent="-228600" defTabSz="912495">
                <a:defRPr sz="1900">
                  <a:solidFill>
                    <a:schemeClr val="tx1"/>
                  </a:solidFill>
                  <a:latin typeface="Arial" panose="020B0604020202020204" pitchFamily="34" charset="0"/>
                  <a:ea typeface="微软雅黑" panose="020B0503020204020204" pitchFamily="34" charset="-122"/>
                </a:defRPr>
              </a:lvl4pPr>
              <a:lvl5pPr marL="2057400" indent="-228600" defTabSz="912495">
                <a:defRPr sz="1900">
                  <a:solidFill>
                    <a:schemeClr val="tx1"/>
                  </a:solidFill>
                  <a:latin typeface="Arial" panose="020B0604020202020204" pitchFamily="34" charset="0"/>
                  <a:ea typeface="微软雅黑" panose="020B0503020204020204" pitchFamily="34" charset="-122"/>
                </a:defRPr>
              </a:lvl5pPr>
              <a:lvl6pPr marL="25146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1249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lnSpc>
                  <a:spcPct val="110000"/>
                </a:lnSpc>
              </a:pPr>
              <a:r>
                <a:rPr lang="zh-CN" altLang="en-US" sz="1200" dirty="0">
                  <a:solidFill>
                    <a:srgbClr val="FFFFFF"/>
                  </a:solidFill>
                  <a:latin typeface="微软雅黑" panose="020B0503020204020204" pitchFamily="34" charset="-122"/>
                  <a:cs typeface="Segoe UI" panose="020B0502040204020203" pitchFamily="34" charset="0"/>
                </a:rPr>
                <a:t>单击此处添加文本</a:t>
              </a:r>
              <a:endParaRPr lang="en-US" altLang="zh-CN" sz="1200" dirty="0">
                <a:solidFill>
                  <a:srgbClr val="FFFFFF"/>
                </a:solidFill>
                <a:latin typeface="微软雅黑" panose="020B0503020204020204" pitchFamily="34" charset="-122"/>
                <a:cs typeface="Segoe UI" panose="020B0502040204020203" pitchFamily="34" charset="0"/>
              </a:endParaRPr>
            </a:p>
            <a:p>
              <a:pPr algn="ctr">
                <a:lnSpc>
                  <a:spcPct val="110000"/>
                </a:lnSpc>
              </a:pPr>
              <a:r>
                <a:rPr lang="zh-CN" altLang="en-US" sz="1200" dirty="0">
                  <a:solidFill>
                    <a:srgbClr val="FFFFFF"/>
                  </a:solidFill>
                  <a:latin typeface="微软雅黑" panose="020B0503020204020204" pitchFamily="34" charset="-122"/>
                  <a:cs typeface="Segoe UI" panose="020B0502040204020203" pitchFamily="34" charset="0"/>
                </a:rPr>
                <a:t>单击此处添加文本</a:t>
              </a:r>
              <a:endParaRPr lang="en-US" altLang="zh-CN" sz="1200" dirty="0">
                <a:solidFill>
                  <a:srgbClr val="FFFFFF"/>
                </a:solidFill>
                <a:latin typeface="微软雅黑" panose="020B0503020204020204" pitchFamily="34" charset="-122"/>
                <a:cs typeface="Segoe UI" panose="020B0502040204020203" pitchFamily="34" charset="0"/>
              </a:endParaRPr>
            </a:p>
            <a:p>
              <a:pPr algn="ctr">
                <a:lnSpc>
                  <a:spcPct val="110000"/>
                </a:lnSpc>
              </a:pPr>
              <a:r>
                <a:rPr lang="zh-CN" altLang="en-US" sz="1200" dirty="0">
                  <a:solidFill>
                    <a:srgbClr val="FFFFFF"/>
                  </a:solidFill>
                  <a:latin typeface="微软雅黑" panose="020B0503020204020204" pitchFamily="34" charset="-122"/>
                  <a:cs typeface="Segoe UI" panose="020B0502040204020203" pitchFamily="34" charset="0"/>
                </a:rPr>
                <a:t>单击此处添加文本</a:t>
              </a:r>
              <a:endParaRPr lang="en-US" altLang="zh-CN" sz="1200" dirty="0">
                <a:solidFill>
                  <a:srgbClr val="FFFFFF"/>
                </a:solidFill>
                <a:latin typeface="微软雅黑" panose="020B0503020204020204" pitchFamily="34" charset="-122"/>
                <a:cs typeface="Segoe UI" panose="020B0502040204020203"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p:nvPr/>
          </p:nvSpPr>
          <p:spPr bwMode="auto">
            <a:xfrm>
              <a:off x="6240810" y="1419225"/>
              <a:ext cx="2507903" cy="1965647"/>
            </a:xfrm>
            <a:prstGeom prst="rect">
              <a:avLst/>
            </a:prstGeom>
            <a:solidFill>
              <a:schemeClr val="accent4"/>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panose="020B0604020202020204" pitchFamily="34" charset="0"/>
                </a:defRPr>
              </a:lvl1pPr>
            </a:lstStyle>
            <a:p>
              <a:pPr defTabSz="685800">
                <a:defRPr/>
              </a:pPr>
              <a:r>
                <a:rPr lang="zh-CN" altLang="en-US" sz="2400" b="1" dirty="0" smtClean="0">
                  <a:latin typeface="Segoe UI Light" panose="020B0502040204020203" pitchFamily="34" charset="0"/>
                  <a:ea typeface="+mn-ea"/>
                  <a:cs typeface="Segoe UI" panose="020B0502040204020203" pitchFamily="34" charset="0"/>
                </a:rPr>
                <a:t>主题三</a:t>
              </a:r>
              <a:endParaRPr lang="en-US" altLang="zh-CN" sz="2400" b="1" dirty="0">
                <a:latin typeface="Segoe UI Light" panose="020B0502040204020203" pitchFamily="34" charset="0"/>
                <a:ea typeface="+mn-ea"/>
                <a:cs typeface="Segoe UI" panose="020B0502040204020203" pitchFamily="34" charset="0"/>
              </a:endParaRPr>
            </a:p>
          </p:txBody>
        </p:sp>
        <p:pic>
          <p:nvPicPr>
            <p:cNvPr id="9232" name="Picture 6" descr="\\MAGNUM\Projects\Microsoft\Cloud Power FY12\Design\Icons\PNGs\Virtual_Network.png"/>
            <p:cNvPicPr>
              <a:picLocks noChangeAspect="1" noChangeArrowheads="1"/>
            </p:cNvPicPr>
            <p:nvPr/>
          </p:nvPicPr>
          <p:blipFill>
            <a:blip r:embed="rId1" cstate="screen">
              <a:lum bright="100000"/>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p:nvPr/>
          </p:nvSpPr>
          <p:spPr bwMode="auto">
            <a:xfrm>
              <a:off x="960051" y="3445086"/>
              <a:ext cx="2505976" cy="808944"/>
            </a:xfrm>
            <a:prstGeom prst="rect">
              <a:avLst/>
            </a:prstGeom>
            <a:solidFill>
              <a:srgbClr val="A9A9A9"/>
            </a:solidFill>
            <a:effectLst/>
          </p:spPr>
          <p:txBody>
            <a:bodyPr lIns="182880" rIns="137160" bIns="182880"/>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a:p>
              <a:pPr defTabSz="685800" fontAlgn="auto">
                <a:spcAft>
                  <a:spcPts val="0"/>
                </a:spcAft>
                <a:defRPr/>
              </a:pPr>
              <a:endParaRPr sz="2100" kern="0" spc="0" dirty="0">
                <a:latin typeface="Segoe UI Light" panose="020B0502040204020203" pitchFamily="34" charset="0"/>
                <a:cs typeface="Segoe UI" panose="020B0502040204020203" pitchFamily="34" charset="0"/>
              </a:endParaRPr>
            </a:p>
          </p:txBody>
        </p:sp>
        <p:sp>
          <p:nvSpPr>
            <p:cNvPr id="46" name="Presentation Title Rectangle"/>
            <p:cNvSpPr txBox="1"/>
            <p:nvPr/>
          </p:nvSpPr>
          <p:spPr bwMode="auto">
            <a:xfrm>
              <a:off x="738188" y="3471863"/>
              <a:ext cx="2760662" cy="957262"/>
            </a:xfrm>
            <a:prstGeom prst="rect">
              <a:avLst/>
            </a:prstGeom>
            <a:noFill/>
            <a:effectLst/>
          </p:spPr>
          <p:txBody>
            <a:bodyPr lIns="137160" rIns="45720"/>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algn="ctr" fontAlgn="auto">
                <a:lnSpc>
                  <a:spcPct val="110000"/>
                </a:lnSpc>
                <a:spcAft>
                  <a:spcPts val="0"/>
                </a:spcAft>
                <a:defRPr/>
              </a:pPr>
              <a:r>
                <a:rPr lang="zh-CN" altLang="en-US" sz="1200" b="0" kern="0" spc="0" dirty="0" smtClean="0">
                  <a:solidFill>
                    <a:sysClr val="window" lastClr="FFFFFF"/>
                  </a:solidFill>
                  <a:latin typeface="+mj-ea"/>
                  <a:ea typeface="+mj-ea"/>
                  <a:cs typeface="Segoe UI" panose="020B0502040204020203" pitchFamily="34" charset="0"/>
                </a:rPr>
                <a:t>单击此处添加文本</a:t>
              </a:r>
              <a:endParaRPr altLang="zh-CN" sz="1200" b="0" kern="0" spc="0" dirty="0" smtClean="0">
                <a:solidFill>
                  <a:sysClr val="window" lastClr="FFFFFF"/>
                </a:solidFill>
                <a:latin typeface="+mj-ea"/>
                <a:ea typeface="+mj-ea"/>
                <a:cs typeface="Segoe UI" panose="020B0502040204020203"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anose="020B0502040204020203" pitchFamily="34" charset="0"/>
                </a:rPr>
                <a:t>单击此处添加文本</a:t>
              </a:r>
              <a:endParaRPr altLang="zh-CN" sz="1200" b="0" kern="0" spc="0" dirty="0">
                <a:solidFill>
                  <a:sysClr val="window" lastClr="FFFFFF"/>
                </a:solidFill>
                <a:latin typeface="+mj-ea"/>
                <a:cs typeface="Segoe UI" panose="020B0502040204020203"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anose="020B0502040204020203" pitchFamily="34" charset="0"/>
                </a:rPr>
                <a:t>单击此处添加</a:t>
              </a:r>
              <a:r>
                <a:rPr lang="zh-CN" altLang="en-US" sz="1200" b="0" kern="0" spc="0" dirty="0" smtClean="0">
                  <a:solidFill>
                    <a:sysClr val="window" lastClr="FFFFFF"/>
                  </a:solidFill>
                  <a:latin typeface="+mj-ea"/>
                  <a:cs typeface="Segoe UI" panose="020B0502040204020203" pitchFamily="34" charset="0"/>
                </a:rPr>
                <a:t>文本</a:t>
              </a:r>
              <a:endParaRPr altLang="zh-CN" sz="1200" b="0" kern="0" spc="0" dirty="0">
                <a:solidFill>
                  <a:sysClr val="window" lastClr="FFFFFF"/>
                </a:solidFill>
                <a:latin typeface="+mj-ea"/>
                <a:cs typeface="Segoe UI" panose="020B0502040204020203"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p:nvPr/>
          </p:nvSpPr>
          <p:spPr bwMode="auto">
            <a:xfrm>
              <a:off x="960051" y="1419225"/>
              <a:ext cx="2505976" cy="1965647"/>
            </a:xfrm>
            <a:prstGeom prst="rect">
              <a:avLst/>
            </a:prstGeom>
            <a:solidFill>
              <a:schemeClr val="accent1"/>
            </a:solidFill>
            <a:effectLst/>
          </p:spPr>
          <p:txBody>
            <a:bodyPr lIns="182880" rIns="137160" bIns="182880"/>
            <a:lstStyle>
              <a:lvl1pPr algn="l" defTabSz="913765"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panose="020B0604020202020204" pitchFamily="34" charset="0"/>
                </a:defRPr>
              </a:lvl1pPr>
            </a:lstStyle>
            <a:p>
              <a:pPr defTabSz="685800" fontAlgn="auto">
                <a:spcAft>
                  <a:spcPts val="0"/>
                </a:spcAft>
                <a:defRPr/>
              </a:pPr>
              <a:r>
                <a:rPr lang="zh-CN" altLang="en-US" sz="2400" kern="0" spc="0" dirty="0" smtClean="0">
                  <a:latin typeface="Segoe UI Light" panose="020B0502040204020203" pitchFamily="34" charset="0"/>
                  <a:cs typeface="Segoe UI" panose="020B0502040204020203" pitchFamily="34" charset="0"/>
                </a:rPr>
                <a:t>主题一</a:t>
              </a:r>
              <a:endParaRPr sz="2400" kern="0" spc="0" dirty="0">
                <a:latin typeface="Segoe UI Light" panose="020B0502040204020203" pitchFamily="34" charset="0"/>
                <a:cs typeface="Segoe UI" panose="020B0502040204020203"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2" cstate="screen">
              <a:lum bright="100000"/>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p:nvPr/>
          </p:nvSpPr>
          <p:spPr bwMode="auto">
            <a:xfrm>
              <a:off x="3600796" y="3445086"/>
              <a:ext cx="2507904" cy="808944"/>
            </a:xfrm>
            <a:prstGeom prst="rect">
              <a:avLst/>
            </a:prstGeom>
            <a:solidFill>
              <a:srgbClr val="A9A9A9"/>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a:p>
              <a:pPr defTabSz="685800" fontAlgn="auto">
                <a:spcAft>
                  <a:spcPts val="0"/>
                </a:spcAft>
                <a:defRPr/>
              </a:pPr>
              <a:endParaRPr lang="en-US" sz="2100" kern="0" dirty="0">
                <a:latin typeface="Segoe UI Light" panose="020B0502040204020203" pitchFamily="34" charset="0"/>
                <a:ea typeface="+mn-ea"/>
                <a:cs typeface="Segoe UI" panose="020B0502040204020203" pitchFamily="34" charset="0"/>
              </a:endParaRPr>
            </a:p>
          </p:txBody>
        </p:sp>
        <p:sp>
          <p:nvSpPr>
            <p:cNvPr id="51" name="Presentation Title Rectangle"/>
            <p:cNvSpPr txBox="1"/>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algn="ctr" defTabSz="913765" fontAlgn="auto">
                <a:lnSpc>
                  <a:spcPct val="110000"/>
                </a:lnSpc>
                <a:spcAft>
                  <a:spcPts val="0"/>
                </a:spcAft>
                <a:defRPr/>
              </a:pPr>
              <a:r>
                <a:rPr lang="zh-CN" altLang="en-US" sz="1200" b="0" kern="0" dirty="0">
                  <a:solidFill>
                    <a:sysClr val="window" lastClr="FFFFFF"/>
                  </a:solidFill>
                  <a:latin typeface="+mj-ea"/>
                  <a:ea typeface="+mn-ea"/>
                  <a:cs typeface="Segoe UI" panose="020B0502040204020203" pitchFamily="34" charset="0"/>
                </a:rPr>
                <a:t>单击此处添加文本</a:t>
              </a:r>
              <a:endParaRPr lang="en-US" altLang="zh-CN" sz="1200" b="0" kern="0" dirty="0">
                <a:solidFill>
                  <a:sysClr val="window" lastClr="FFFFFF"/>
                </a:solidFill>
                <a:latin typeface="+mj-ea"/>
                <a:ea typeface="+mn-ea"/>
                <a:cs typeface="Segoe UI" panose="020B0502040204020203" pitchFamily="34" charset="0"/>
              </a:endParaRPr>
            </a:p>
            <a:p>
              <a:pPr algn="ctr" defTabSz="967740" fontAlgn="auto">
                <a:lnSpc>
                  <a:spcPct val="110000"/>
                </a:lnSpc>
                <a:spcAft>
                  <a:spcPts val="0"/>
                </a:spcAft>
                <a:defRPr/>
              </a:pPr>
              <a:r>
                <a:rPr lang="zh-CN" altLang="en-US" sz="1200" b="0" kern="0" dirty="0">
                  <a:solidFill>
                    <a:sysClr val="window" lastClr="FFFFFF"/>
                  </a:solidFill>
                  <a:latin typeface="+mj-ea"/>
                  <a:ea typeface="+mn-ea"/>
                  <a:cs typeface="Segoe UI" panose="020B0502040204020203" pitchFamily="34" charset="0"/>
                </a:rPr>
                <a:t>单击此处添加文本</a:t>
              </a:r>
              <a:endParaRPr lang="en-US" altLang="zh-CN" sz="1200" b="0" kern="0" dirty="0">
                <a:solidFill>
                  <a:sysClr val="window" lastClr="FFFFFF"/>
                </a:solidFill>
                <a:latin typeface="+mj-ea"/>
                <a:ea typeface="+mn-ea"/>
                <a:cs typeface="Segoe UI" panose="020B0502040204020203" pitchFamily="34" charset="0"/>
              </a:endParaRPr>
            </a:p>
            <a:p>
              <a:pPr algn="ctr" defTabSz="967740" fontAlgn="auto">
                <a:lnSpc>
                  <a:spcPct val="110000"/>
                </a:lnSpc>
                <a:spcAft>
                  <a:spcPts val="0"/>
                </a:spcAft>
                <a:defRPr/>
              </a:pPr>
              <a:r>
                <a:rPr lang="zh-CN" altLang="en-US" sz="1200" b="0" kern="0" dirty="0">
                  <a:solidFill>
                    <a:sysClr val="window" lastClr="FFFFFF"/>
                  </a:solidFill>
                  <a:latin typeface="+mj-ea"/>
                  <a:ea typeface="+mn-ea"/>
                  <a:cs typeface="Segoe UI" panose="020B0502040204020203" pitchFamily="34" charset="0"/>
                </a:rPr>
                <a:t>单击此处添加文本</a:t>
              </a:r>
              <a:endParaRPr lang="en-US" altLang="zh-CN" sz="1200" b="0" kern="0" dirty="0">
                <a:solidFill>
                  <a:sysClr val="window" lastClr="FFFFFF"/>
                </a:solidFill>
                <a:latin typeface="+mj-ea"/>
                <a:ea typeface="+mn-ea"/>
                <a:cs typeface="Segoe UI" panose="020B0502040204020203"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p:nvPr/>
          </p:nvSpPr>
          <p:spPr bwMode="auto">
            <a:xfrm>
              <a:off x="3600796" y="1419225"/>
              <a:ext cx="2507904" cy="1965647"/>
            </a:xfrm>
            <a:prstGeom prst="rect">
              <a:avLst/>
            </a:prstGeom>
            <a:solidFill>
              <a:schemeClr val="accent3"/>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panose="020B0604020202020204" pitchFamily="34" charset="0"/>
                </a:defRPr>
              </a:lvl1pPr>
            </a:lstStyle>
            <a:p>
              <a:pPr defTabSz="685800" fontAlgn="auto">
                <a:spcAft>
                  <a:spcPts val="0"/>
                </a:spcAft>
                <a:defRPr/>
              </a:pPr>
              <a:r>
                <a:rPr lang="zh-CN" altLang="en-US" sz="2400" kern="0" dirty="0" smtClean="0">
                  <a:latin typeface="Segoe UI Light" panose="020B0502040204020203" pitchFamily="34" charset="0"/>
                  <a:ea typeface="+mn-ea"/>
                  <a:cs typeface="Segoe UI" panose="020B0502040204020203" pitchFamily="34" charset="0"/>
                </a:rPr>
                <a:t>主题二</a:t>
              </a:r>
              <a:endParaRPr lang="en-US" altLang="zh-CN" sz="2400" kern="0" dirty="0">
                <a:latin typeface="Segoe UI Light" panose="020B0502040204020203" pitchFamily="34" charset="0"/>
                <a:ea typeface="+mn-ea"/>
                <a:cs typeface="Segoe UI" panose="020B0502040204020203"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20"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p:cNvGrpSpPr/>
          <p:nvPr/>
        </p:nvGrpSpPr>
        <p:grpSpPr>
          <a:xfrm>
            <a:off x="352592" y="688270"/>
            <a:ext cx="9231272" cy="67851"/>
            <a:chOff x="288133" y="483063"/>
            <a:chExt cx="8772740" cy="64666"/>
          </a:xfrm>
        </p:grpSpPr>
        <p:sp>
          <p:nvSpPr>
            <p:cNvPr id="22" name="任意多边形 2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2"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a:off x="0" y="290390"/>
            <a:ext cx="641111" cy="353788"/>
            <a:chOff x="0" y="252065"/>
            <a:chExt cx="641111" cy="392113"/>
          </a:xfrm>
        </p:grpSpPr>
        <p:sp>
          <p:nvSpPr>
            <p:cNvPr id="25"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6"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7" name="五边形 2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p:nvPr/>
        </p:nvGrpSpPr>
        <p:grpSpPr bwMode="auto">
          <a:xfrm>
            <a:off x="3204741" y="1875631"/>
            <a:ext cx="2795588" cy="2759075"/>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fontAlgn="auto">
                <a:spcBef>
                  <a:spcPts val="0"/>
                </a:spcBef>
                <a:spcAft>
                  <a:spcPts val="0"/>
                </a:spcAft>
                <a:defRPr/>
              </a:pPr>
              <a:r>
                <a:rPr lang="zh-CN" altLang="en-US" sz="1900" kern="0" dirty="0">
                  <a:solidFill>
                    <a:srgbClr val="5A5959"/>
                  </a:solidFill>
                  <a:latin typeface="Calibri" panose="020F0502020204030204"/>
                </a:rPr>
                <a:t>单击此处添加文本</a:t>
              </a:r>
              <a:endParaRPr lang="en-US" sz="1900" kern="0" dirty="0">
                <a:solidFill>
                  <a:srgbClr val="5A5959"/>
                </a:solidFill>
                <a:latin typeface="Calibri" panose="020F0502020204030204"/>
              </a:endParaRPr>
            </a:p>
          </p:txBody>
        </p:sp>
      </p:grpSp>
      <p:grpSp>
        <p:nvGrpSpPr>
          <p:cNvPr id="3" name="组合 55"/>
          <p:cNvGrpSpPr/>
          <p:nvPr/>
        </p:nvGrpSpPr>
        <p:grpSpPr bwMode="auto">
          <a:xfrm>
            <a:off x="5665366" y="1369219"/>
            <a:ext cx="1903413" cy="1879600"/>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panose="020F0502020204030204"/>
                </a:rPr>
                <a:t>单击此处添加文本</a:t>
              </a:r>
              <a:endParaRPr lang="en-US" altLang="zh-CN" sz="1300" kern="0" dirty="0">
                <a:solidFill>
                  <a:srgbClr val="5A5959"/>
                </a:solidFill>
                <a:latin typeface="Calibri" panose="020F0502020204030204"/>
              </a:endParaRPr>
            </a:p>
          </p:txBody>
        </p:sp>
      </p:grpSp>
      <p:grpSp>
        <p:nvGrpSpPr>
          <p:cNvPr id="4" name="组合 58"/>
          <p:cNvGrpSpPr/>
          <p:nvPr/>
        </p:nvGrpSpPr>
        <p:grpSpPr bwMode="auto">
          <a:xfrm>
            <a:off x="1152104" y="1650206"/>
            <a:ext cx="2206625" cy="2184400"/>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auto">
                <a:spcBef>
                  <a:spcPts val="0"/>
                </a:spcBef>
                <a:spcAft>
                  <a:spcPts val="0"/>
                </a:spcAft>
                <a:defRPr/>
              </a:pPr>
              <a:r>
                <a:rPr lang="zh-CN" altLang="en-US" sz="1500" kern="0" dirty="0">
                  <a:solidFill>
                    <a:srgbClr val="5A5959"/>
                  </a:solidFill>
                  <a:latin typeface="Calibri" panose="020F0502020204030204"/>
                </a:rPr>
                <a:t>单击此处添加文本</a:t>
              </a:r>
              <a:endParaRPr lang="en-US" sz="1500" kern="0" dirty="0">
                <a:solidFill>
                  <a:srgbClr val="5A5959"/>
                </a:solidFill>
                <a:latin typeface="Calibri" panose="020F0502020204030204"/>
              </a:endParaRPr>
            </a:p>
          </p:txBody>
        </p:sp>
      </p:grpSp>
      <p:sp>
        <p:nvSpPr>
          <p:cNvPr id="62" name="Freeform 10"/>
          <p:cNvSpPr/>
          <p:nvPr/>
        </p:nvSpPr>
        <p:spPr bwMode="auto">
          <a:xfrm>
            <a:off x="1793454" y="4631531"/>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a:defRPr/>
            </a:pPr>
            <a:endParaRPr lang="en-US" sz="1500" kern="0" dirty="0">
              <a:solidFill>
                <a:sysClr val="window" lastClr="FFFFFF"/>
              </a:solidFill>
              <a:latin typeface="微软雅黑" panose="020B0503020204020204" pitchFamily="34" charset="-122"/>
            </a:endParaRPr>
          </a:p>
        </p:txBody>
      </p:sp>
      <p:sp>
        <p:nvSpPr>
          <p:cNvPr id="63" name="TextBox 53"/>
          <p:cNvSpPr txBox="1">
            <a:spLocks noChangeArrowheads="1"/>
          </p:cNvSpPr>
          <p:nvPr/>
        </p:nvSpPr>
        <p:spPr bwMode="auto">
          <a:xfrm>
            <a:off x="1214016" y="1261269"/>
            <a:ext cx="1838325" cy="328612"/>
          </a:xfrm>
          <a:prstGeom prst="rect">
            <a:avLst/>
          </a:prstGeom>
          <a:noFill/>
          <a:ln>
            <a:noFill/>
          </a:ln>
        </p:spPr>
        <p:txBody>
          <a:bodyPr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500" b="1">
                <a:solidFill>
                  <a:srgbClr val="5A5959"/>
                </a:solidFill>
                <a:latin typeface="微软雅黑" panose="020B0503020204020204" pitchFamily="34" charset="-122"/>
                <a:ea typeface="宋体" panose="02010600030101010101" pitchFamily="2" charset="-122"/>
              </a:rPr>
              <a:t>单击添加标题</a:t>
            </a:r>
            <a:endParaRPr lang="zh-CN" altLang="en-US" sz="2100">
              <a:solidFill>
                <a:srgbClr val="5A5959"/>
              </a:solidFill>
              <a:ea typeface="宋体" panose="02010600030101010101"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p:spPr>
        <p:txBody>
          <a:bodyPr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500" b="1">
                <a:solidFill>
                  <a:srgbClr val="5A5959"/>
                </a:solidFill>
                <a:latin typeface="微软雅黑" panose="020B0503020204020204" pitchFamily="34" charset="-122"/>
                <a:ea typeface="宋体" panose="02010600030101010101" pitchFamily="2" charset="-122"/>
              </a:rPr>
              <a:t>单击添加标题</a:t>
            </a:r>
            <a:endParaRPr lang="zh-CN" altLang="en-US" sz="2100">
              <a:solidFill>
                <a:srgbClr val="5A5959"/>
              </a:solidFill>
              <a:ea typeface="宋体" panose="02010600030101010101"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p:spPr>
        <p:txBody>
          <a:bodyPr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500" b="1">
                <a:solidFill>
                  <a:srgbClr val="5A5959"/>
                </a:solidFill>
                <a:latin typeface="微软雅黑" panose="020B0503020204020204" pitchFamily="34" charset="-122"/>
                <a:ea typeface="宋体" panose="02010600030101010101" pitchFamily="2" charset="-122"/>
              </a:rPr>
              <a:t>单击添加标题</a:t>
            </a:r>
            <a:endParaRPr lang="zh-CN" altLang="en-US" sz="2100">
              <a:solidFill>
                <a:srgbClr val="5A5959"/>
              </a:solidFill>
              <a:ea typeface="宋体" panose="02010600030101010101" pitchFamily="2" charset="-122"/>
            </a:endParaRPr>
          </a:p>
        </p:txBody>
      </p:sp>
      <p:grpSp>
        <p:nvGrpSpPr>
          <p:cNvPr id="5" name="组合 65"/>
          <p:cNvGrpSpPr/>
          <p:nvPr/>
        </p:nvGrpSpPr>
        <p:grpSpPr bwMode="auto">
          <a:xfrm>
            <a:off x="7262391" y="2337594"/>
            <a:ext cx="1762125" cy="1743075"/>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auto">
                <a:spcBef>
                  <a:spcPts val="0"/>
                </a:spcBef>
                <a:spcAft>
                  <a:spcPts val="0"/>
                </a:spcAft>
                <a:defRPr/>
              </a:pPr>
              <a:r>
                <a:rPr lang="zh-CN" altLang="en-US" sz="1500" kern="0" dirty="0">
                  <a:solidFill>
                    <a:srgbClr val="5A5959"/>
                  </a:solidFill>
                  <a:latin typeface="Calibri" panose="020F0502020204030204"/>
                </a:rPr>
                <a:t>单击此处添加文本</a:t>
              </a:r>
              <a:endParaRPr lang="en-US" sz="1500" kern="0" dirty="0">
                <a:solidFill>
                  <a:srgbClr val="5A5959"/>
                </a:solidFill>
                <a:latin typeface="Calibri" panose="020F0502020204030204"/>
              </a:endParaRPr>
            </a:p>
          </p:txBody>
        </p:sp>
      </p:grpSp>
      <p:sp>
        <p:nvSpPr>
          <p:cNvPr id="69" name="TextBox 53"/>
          <p:cNvSpPr txBox="1">
            <a:spLocks noChangeArrowheads="1"/>
          </p:cNvSpPr>
          <p:nvPr/>
        </p:nvSpPr>
        <p:spPr bwMode="auto">
          <a:xfrm>
            <a:off x="5665366" y="980281"/>
            <a:ext cx="1838325" cy="328613"/>
          </a:xfrm>
          <a:prstGeom prst="rect">
            <a:avLst/>
          </a:prstGeom>
          <a:noFill/>
          <a:ln>
            <a:noFill/>
          </a:ln>
        </p:spPr>
        <p:txBody>
          <a:bodyPr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500" b="1">
                <a:solidFill>
                  <a:srgbClr val="5A5959"/>
                </a:solidFill>
                <a:latin typeface="微软雅黑" panose="020B0503020204020204" pitchFamily="34" charset="-122"/>
                <a:ea typeface="宋体" panose="02010600030101010101" pitchFamily="2" charset="-122"/>
              </a:rPr>
              <a:t>单击添加标题</a:t>
            </a:r>
            <a:endParaRPr lang="zh-CN" altLang="en-US" sz="2100">
              <a:solidFill>
                <a:srgbClr val="5A5959"/>
              </a:solidFill>
              <a:ea typeface="宋体" panose="02010600030101010101" pitchFamily="2" charset="-122"/>
            </a:endParaRPr>
          </a:p>
        </p:txBody>
      </p:sp>
      <p:sp>
        <p:nvSpPr>
          <p:cNvPr id="1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 name="组合 19"/>
          <p:cNvGrpSpPr/>
          <p:nvPr/>
        </p:nvGrpSpPr>
        <p:grpSpPr>
          <a:xfrm>
            <a:off x="352592" y="688270"/>
            <a:ext cx="9231272" cy="67851"/>
            <a:chOff x="288133" y="483063"/>
            <a:chExt cx="8772740" cy="64666"/>
          </a:xfrm>
        </p:grpSpPr>
        <p:sp>
          <p:nvSpPr>
            <p:cNvPr id="21" name="任意多边形 2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0" y="290390"/>
            <a:ext cx="641111" cy="353788"/>
            <a:chOff x="0" y="252065"/>
            <a:chExt cx="641111" cy="392113"/>
          </a:xfrm>
        </p:grpSpPr>
        <p:sp>
          <p:nvSpPr>
            <p:cNvPr id="2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6" name="五边形 2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9"/>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1950"/>
                            </p:stCondLst>
                            <p:childTnLst>
                              <p:par>
                                <p:cTn id="35" presetID="12" presetClass="entr" presetSubtype="8"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p:tgtEl>
                                          <p:spTgt spid="62"/>
                                        </p:tgtEl>
                                        <p:attrNameLst>
                                          <p:attrName>ppt_x</p:attrName>
                                        </p:attrNameLst>
                                      </p:cBhvr>
                                      <p:tavLst>
                                        <p:tav tm="0">
                                          <p:val>
                                            <p:strVal val="#ppt_x-#ppt_w*1.125000"/>
                                          </p:val>
                                        </p:tav>
                                        <p:tav tm="100000">
                                          <p:val>
                                            <p:strVal val="#ppt_x"/>
                                          </p:val>
                                        </p:tav>
                                      </p:tavLst>
                                    </p:anim>
                                    <p:animEffect transition="in" filter="wipe(right)">
                                      <p:cBhvr>
                                        <p:cTn id="38" dur="500"/>
                                        <p:tgtEl>
                                          <p:spTgt spid="62"/>
                                        </p:tgtEl>
                                      </p:cBhvr>
                                    </p:animEffect>
                                  </p:childTnLst>
                                </p:cTn>
                              </p:par>
                            </p:childTnLst>
                          </p:cTn>
                        </p:par>
                        <p:par>
                          <p:cTn id="39" fill="hold">
                            <p:stCondLst>
                              <p:cond delay="2450"/>
                            </p:stCondLst>
                            <p:childTnLst>
                              <p:par>
                                <p:cTn id="40" presetID="8" presetClass="emph" presetSubtype="0" fill="hold" nodeType="afterEffect">
                                  <p:stCondLst>
                                    <p:cond delay="0"/>
                                  </p:stCondLst>
                                  <p:childTnLst>
                                    <p:animRot by="21600000">
                                      <p:cBhvr>
                                        <p:cTn id="41" dur="2000" fill="hold"/>
                                        <p:tgtEl>
                                          <p:spTgt spid="2"/>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4"/>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3"/>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5"/>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anim calcmode="lin" valueType="num">
                                      <p:cBhvr>
                                        <p:cTn id="56" dur="500" fill="hold"/>
                                        <p:tgtEl>
                                          <p:spTgt spid="64"/>
                                        </p:tgtEl>
                                        <p:attrNameLst>
                                          <p:attrName>ppt_x</p:attrName>
                                        </p:attrNameLst>
                                      </p:cBhvr>
                                      <p:tavLst>
                                        <p:tav tm="0">
                                          <p:val>
                                            <p:strVal val="#ppt_x"/>
                                          </p:val>
                                        </p:tav>
                                        <p:tav tm="100000">
                                          <p:val>
                                            <p:strVal val="#ppt_x"/>
                                          </p:val>
                                        </p:tav>
                                      </p:tavLst>
                                    </p:anim>
                                    <p:anim calcmode="lin" valueType="num">
                                      <p:cBhvr>
                                        <p:cTn id="57" dur="500" fill="hold"/>
                                        <p:tgtEl>
                                          <p:spTgt spid="6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anim calcmode="lin" valueType="num">
                                      <p:cBhvr>
                                        <p:cTn id="66" dur="500" fill="hold"/>
                                        <p:tgtEl>
                                          <p:spTgt spid="69"/>
                                        </p:tgtEl>
                                        <p:attrNameLst>
                                          <p:attrName>ppt_x</p:attrName>
                                        </p:attrNameLst>
                                      </p:cBhvr>
                                      <p:tavLst>
                                        <p:tav tm="0">
                                          <p:val>
                                            <p:strVal val="#ppt_x"/>
                                          </p:val>
                                        </p:tav>
                                        <p:tav tm="100000">
                                          <p:val>
                                            <p:strVal val="#ppt_x"/>
                                          </p:val>
                                        </p:tav>
                                      </p:tavLst>
                                    </p:anim>
                                    <p:anim calcmode="lin" valueType="num">
                                      <p:cBhvr>
                                        <p:cTn id="6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1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96780" tIns="48390" rIns="96780" bIns="48390"/>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2" name="组合 59"/>
          <p:cNvGrpSpPr/>
          <p:nvPr/>
        </p:nvGrpSpPr>
        <p:grpSpPr bwMode="auto">
          <a:xfrm>
            <a:off x="2752725" y="2155825"/>
            <a:ext cx="1809750" cy="1616075"/>
            <a:chOff x="1214414" y="2786058"/>
            <a:chExt cx="1935848" cy="1751017"/>
          </a:xfrm>
        </p:grpSpPr>
        <p:grpSp>
          <p:nvGrpSpPr>
            <p:cNvPr id="18459" name="Group 6"/>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100" b="1">
                  <a:solidFill>
                    <a:schemeClr val="bg1"/>
                  </a:solidFill>
                  <a:latin typeface="微软雅黑" panose="020B0503020204020204" pitchFamily="34" charset="-122"/>
                </a:rPr>
                <a:t>写入文本</a:t>
              </a:r>
              <a:endParaRPr lang="zh-CN" altLang="en-US" sz="2100" b="1">
                <a:solidFill>
                  <a:schemeClr val="bg1"/>
                </a:solidFill>
                <a:latin typeface="微软雅黑" panose="020B0503020204020204" pitchFamily="34" charset="-122"/>
              </a:endParaRPr>
            </a:p>
          </p:txBody>
        </p:sp>
      </p:grpSp>
      <p:grpSp>
        <p:nvGrpSpPr>
          <p:cNvPr id="4" name="组合 64"/>
          <p:cNvGrpSpPr/>
          <p:nvPr/>
        </p:nvGrpSpPr>
        <p:grpSpPr bwMode="auto">
          <a:xfrm>
            <a:off x="4562475" y="2155825"/>
            <a:ext cx="1809750" cy="1616075"/>
            <a:chOff x="1214414" y="2786058"/>
            <a:chExt cx="1935848" cy="1751017"/>
          </a:xfrm>
        </p:grpSpPr>
        <p:grpSp>
          <p:nvGrpSpPr>
            <p:cNvPr id="18455" name="Group 6"/>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100" b="1">
                  <a:solidFill>
                    <a:schemeClr val="bg1"/>
                  </a:solidFill>
                  <a:latin typeface="微软雅黑" panose="020B0503020204020204" pitchFamily="34" charset="-122"/>
                </a:rPr>
                <a:t>写入文本</a:t>
              </a:r>
              <a:endParaRPr lang="zh-CN" altLang="en-US" sz="2100" b="1">
                <a:solidFill>
                  <a:schemeClr val="bg1"/>
                </a:solidFill>
                <a:latin typeface="微软雅黑" panose="020B0503020204020204" pitchFamily="34" charset="-122"/>
              </a:endParaRPr>
            </a:p>
          </p:txBody>
        </p:sp>
      </p:grpSp>
      <p:grpSp>
        <p:nvGrpSpPr>
          <p:cNvPr id="6" name="组合 69"/>
          <p:cNvGrpSpPr/>
          <p:nvPr/>
        </p:nvGrpSpPr>
        <p:grpSpPr bwMode="auto">
          <a:xfrm>
            <a:off x="6389688" y="2155825"/>
            <a:ext cx="1809750" cy="1616075"/>
            <a:chOff x="1214414" y="2786058"/>
            <a:chExt cx="1935848" cy="1751017"/>
          </a:xfrm>
        </p:grpSpPr>
        <p:grpSp>
          <p:nvGrpSpPr>
            <p:cNvPr id="18451" name="Group 6"/>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100" b="1">
                  <a:solidFill>
                    <a:schemeClr val="bg1"/>
                  </a:solidFill>
                  <a:latin typeface="微软雅黑" panose="020B0503020204020204" pitchFamily="34" charset="-122"/>
                </a:rPr>
                <a:t>写入文本</a:t>
              </a:r>
              <a:endParaRPr lang="zh-CN" altLang="en-US" sz="2100" b="1">
                <a:solidFill>
                  <a:schemeClr val="bg1"/>
                </a:solidFill>
                <a:latin typeface="微软雅黑" panose="020B0503020204020204" pitchFamily="34" charset="-122"/>
              </a:endParaRPr>
            </a:p>
          </p:txBody>
        </p:sp>
      </p:grpSp>
      <p:grpSp>
        <p:nvGrpSpPr>
          <p:cNvPr id="8" name="组合 40"/>
          <p:cNvGrpSpPr/>
          <p:nvPr/>
        </p:nvGrpSpPr>
        <p:grpSpPr bwMode="auto">
          <a:xfrm>
            <a:off x="984250" y="2155825"/>
            <a:ext cx="1809750" cy="1616075"/>
            <a:chOff x="1214414" y="2786058"/>
            <a:chExt cx="1935848" cy="1751017"/>
          </a:xfrm>
        </p:grpSpPr>
        <p:grpSp>
          <p:nvGrpSpPr>
            <p:cNvPr id="18447" name="Group 6"/>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2100" b="1">
                  <a:solidFill>
                    <a:schemeClr val="bg1"/>
                  </a:solidFill>
                  <a:latin typeface="微软雅黑" panose="020B0503020204020204" pitchFamily="34" charset="-122"/>
                </a:rPr>
                <a:t>写入文本</a:t>
              </a:r>
              <a:endParaRPr lang="zh-CN" altLang="en-US" sz="2100" b="1">
                <a:solidFill>
                  <a:schemeClr val="bg1"/>
                </a:solidFill>
                <a:latin typeface="微软雅黑" panose="020B0503020204020204" pitchFamily="34" charset="-122"/>
              </a:endParaRP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3" name="Rectangle 28"/>
          <p:cNvSpPr>
            <a:spLocks noChangeArrowheads="1"/>
          </p:cNvSpPr>
          <p:nvPr/>
        </p:nvSpPr>
        <p:spPr bwMode="auto">
          <a:xfrm>
            <a:off x="1379538" y="1220788"/>
            <a:ext cx="1568450" cy="579437"/>
          </a:xfrm>
          <a:prstGeom prst="rect">
            <a:avLst/>
          </a:prstGeom>
          <a:noFill/>
          <a:ln>
            <a:noFill/>
          </a:ln>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31"/>
          <p:cNvGrpSpPr/>
          <p:nvPr/>
        </p:nvGrpSpPr>
        <p:grpSpPr>
          <a:xfrm>
            <a:off x="352592" y="688270"/>
            <a:ext cx="9231272"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245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p:stCondLst>
                              <p:cond delay="295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345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p:stCondLst>
                              <p:cond delay="395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p:stCondLst>
                              <p:cond delay="445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p:stCondLst>
                              <p:cond delay="495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p:stCondLst>
                              <p:cond delay="545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p:stCondLst>
                              <p:cond delay="595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p:stCondLst>
                              <p:cond delay="645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p:stCondLst>
                              <p:cond delay="695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p:stCondLst>
                              <p:cond delay="745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p:stCondLst>
                              <p:cond delay="795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par>
                          <p:cTn id="113" fill="hold">
                            <p:stCondLst>
                              <p:cond delay="8450"/>
                            </p:stCondLst>
                            <p:childTnLst>
                              <p:par>
                                <p:cTn id="114" presetID="2" presetClass="exit" presetSubtype="2" fill="hold" grpId="1" nodeType="afterEffect">
                                  <p:stCondLst>
                                    <p:cond delay="0"/>
                                  </p:stCondLst>
                                  <p:childTnLst>
                                    <p:anim calcmode="lin" valueType="num">
                                      <p:cBhvr additive="base">
                                        <p:cTn id="115" dur="500"/>
                                        <p:tgtEl>
                                          <p:spTgt spid="59"/>
                                        </p:tgtEl>
                                        <p:attrNameLst>
                                          <p:attrName>ppt_x</p:attrName>
                                        </p:attrNameLst>
                                      </p:cBhvr>
                                      <p:tavLst>
                                        <p:tav tm="0">
                                          <p:val>
                                            <p:strVal val="ppt_x"/>
                                          </p:val>
                                        </p:tav>
                                        <p:tav tm="100000">
                                          <p:val>
                                            <p:strVal val="1+ppt_w/2"/>
                                          </p:val>
                                        </p:tav>
                                      </p:tavLst>
                                    </p:anim>
                                    <p:anim calcmode="lin" valueType="num">
                                      <p:cBhvr additive="base">
                                        <p:cTn id="116" dur="500"/>
                                        <p:tgtEl>
                                          <p:spTgt spid="59"/>
                                        </p:tgtEl>
                                        <p:attrNameLst>
                                          <p:attrName>ppt_y</p:attrName>
                                        </p:attrNameLst>
                                      </p:cBhvr>
                                      <p:tavLst>
                                        <p:tav tm="0">
                                          <p:val>
                                            <p:strVal val="ppt_y"/>
                                          </p:val>
                                        </p:tav>
                                        <p:tav tm="100000">
                                          <p:val>
                                            <p:strVal val="ppt_y"/>
                                          </p:val>
                                        </p:tav>
                                      </p:tavLst>
                                    </p:anim>
                                    <p:set>
                                      <p:cBhvr>
                                        <p:cTn id="117" dur="1" fill="hold">
                                          <p:stCondLst>
                                            <p:cond delay="499"/>
                                          </p:stCondLst>
                                        </p:cTn>
                                        <p:tgtEl>
                                          <p:spTgt spid="59"/>
                                        </p:tgtEl>
                                        <p:attrNameLst>
                                          <p:attrName>style.visibility</p:attrName>
                                        </p:attrNameLst>
                                      </p:cBhvr>
                                      <p:to>
                                        <p:strVal val="hidden"/>
                                      </p:to>
                                    </p:set>
                                  </p:childTnLst>
                                </p:cTn>
                              </p:par>
                            </p:childTnLst>
                          </p:cTn>
                        </p:par>
                        <p:par>
                          <p:cTn id="118" fill="hold">
                            <p:stCondLst>
                              <p:cond delay="8950"/>
                            </p:stCondLst>
                            <p:childTnLst>
                              <p:par>
                                <p:cTn id="119" presetID="52" presetClass="exit" presetSubtype="0" fill="hold" nodeType="afterEffect">
                                  <p:stCondLst>
                                    <p:cond delay="0"/>
                                  </p:stCondLst>
                                  <p:childTnLst>
                                    <p:animScale>
                                      <p:cBhvr>
                                        <p:cTn id="120"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1" dur="1000" accel="50000">
                                          <p:stCondLst>
                                            <p:cond delay="0"/>
                                          </p:stCondLst>
                                        </p:cTn>
                                        <p:tgtEl>
                                          <p:spTgt spid="8"/>
                                        </p:tgtEl>
                                        <p:attrNameLst>
                                          <p:attrName>ppt_x</p:attrName>
                                          <p:attrName>ppt_y</p:attrName>
                                        </p:attrNameLst>
                                      </p:cBhvr>
                                    </p:animMotion>
                                    <p:animEffect transition="out" filter="fade">
                                      <p:cBhvr>
                                        <p:cTn id="122" dur="1000"/>
                                        <p:tgtEl>
                                          <p:spTgt spid="8"/>
                                        </p:tgtEl>
                                      </p:cBhvr>
                                    </p:animEffect>
                                    <p:set>
                                      <p:cBhvr>
                                        <p:cTn id="123" dur="1" fill="hold">
                                          <p:stCondLst>
                                            <p:cond delay="999"/>
                                          </p:stCondLst>
                                        </p:cTn>
                                        <p:tgtEl>
                                          <p:spTgt spid="8"/>
                                        </p:tgtEl>
                                        <p:attrNameLst>
                                          <p:attrName>style.visibility</p:attrName>
                                        </p:attrNameLst>
                                      </p:cBhvr>
                                      <p:to>
                                        <p:strVal val="hidden"/>
                                      </p:to>
                                    </p:set>
                                  </p:childTnLst>
                                </p:cTn>
                              </p:par>
                              <p:par>
                                <p:cTn id="124" presetID="52" presetClass="exit" presetSubtype="0" fill="hold" nodeType="withEffect">
                                  <p:stCondLst>
                                    <p:cond delay="250"/>
                                  </p:stCondLst>
                                  <p:childTnLst>
                                    <p:animScale>
                                      <p:cBhvr>
                                        <p:cTn id="125" dur="1000" accel="50000">
                                          <p:stCondLst>
                                            <p:cond delay="0"/>
                                          </p:stCondLst>
                                        </p:cTn>
                                        <p:tgtEl>
                                          <p:spTgt spid="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6" dur="1000" accel="50000">
                                          <p:stCondLst>
                                            <p:cond delay="0"/>
                                          </p:stCondLst>
                                        </p:cTn>
                                        <p:tgtEl>
                                          <p:spTgt spid="2"/>
                                        </p:tgtEl>
                                        <p:attrNameLst>
                                          <p:attrName>ppt_x</p:attrName>
                                          <p:attrName>ppt_y</p:attrName>
                                        </p:attrNameLst>
                                      </p:cBhvr>
                                    </p:animMotion>
                                    <p:animEffect transition="out" filter="fade">
                                      <p:cBhvr>
                                        <p:cTn id="127" dur="1000"/>
                                        <p:tgtEl>
                                          <p:spTgt spid="2"/>
                                        </p:tgtEl>
                                      </p:cBhvr>
                                    </p:animEffect>
                                    <p:set>
                                      <p:cBhvr>
                                        <p:cTn id="128" dur="1" fill="hold">
                                          <p:stCondLst>
                                            <p:cond delay="999"/>
                                          </p:stCondLst>
                                        </p:cTn>
                                        <p:tgtEl>
                                          <p:spTgt spid="2"/>
                                        </p:tgtEl>
                                        <p:attrNameLst>
                                          <p:attrName>style.visibility</p:attrName>
                                        </p:attrNameLst>
                                      </p:cBhvr>
                                      <p:to>
                                        <p:strVal val="hidden"/>
                                      </p:to>
                                    </p:set>
                                  </p:childTnLst>
                                </p:cTn>
                              </p:par>
                              <p:par>
                                <p:cTn id="129" presetID="52" presetClass="exit" presetSubtype="0" fill="hold" nodeType="withEffect">
                                  <p:stCondLst>
                                    <p:cond delay="500"/>
                                  </p:stCondLst>
                                  <p:childTnLst>
                                    <p:animScale>
                                      <p:cBhvr>
                                        <p:cTn id="130"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1" dur="1000" accel="50000">
                                          <p:stCondLst>
                                            <p:cond delay="0"/>
                                          </p:stCondLst>
                                        </p:cTn>
                                        <p:tgtEl>
                                          <p:spTgt spid="4"/>
                                        </p:tgtEl>
                                        <p:attrNameLst>
                                          <p:attrName>ppt_x</p:attrName>
                                          <p:attrName>ppt_y</p:attrName>
                                        </p:attrNameLst>
                                      </p:cBhvr>
                                    </p:animMotion>
                                    <p:animEffect transition="out" filter="fade">
                                      <p:cBhvr>
                                        <p:cTn id="132" dur="1000"/>
                                        <p:tgtEl>
                                          <p:spTgt spid="4"/>
                                        </p:tgtEl>
                                      </p:cBhvr>
                                    </p:animEffect>
                                    <p:set>
                                      <p:cBhvr>
                                        <p:cTn id="133" dur="1" fill="hold">
                                          <p:stCondLst>
                                            <p:cond delay="999"/>
                                          </p:stCondLst>
                                        </p:cTn>
                                        <p:tgtEl>
                                          <p:spTgt spid="4"/>
                                        </p:tgtEl>
                                        <p:attrNameLst>
                                          <p:attrName>style.visibility</p:attrName>
                                        </p:attrNameLst>
                                      </p:cBhvr>
                                      <p:to>
                                        <p:strVal val="hidden"/>
                                      </p:to>
                                    </p:set>
                                  </p:childTnLst>
                                </p:cTn>
                              </p:par>
                              <p:par>
                                <p:cTn id="134" presetID="52" presetClass="exit" presetSubtype="0" fill="hold" nodeType="withEffect">
                                  <p:stCondLst>
                                    <p:cond delay="750"/>
                                  </p:stCondLst>
                                  <p:childTnLst>
                                    <p:animScale>
                                      <p:cBhvr>
                                        <p:cTn id="135"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6" dur="1000" accel="50000">
                                          <p:stCondLst>
                                            <p:cond delay="0"/>
                                          </p:stCondLst>
                                        </p:cTn>
                                        <p:tgtEl>
                                          <p:spTgt spid="6"/>
                                        </p:tgtEl>
                                        <p:attrNameLst>
                                          <p:attrName>ppt_x</p:attrName>
                                          <p:attrName>ppt_y</p:attrName>
                                        </p:attrNameLst>
                                      </p:cBhvr>
                                    </p:animMotion>
                                    <p:animEffect transition="out" filter="fade">
                                      <p:cBhvr>
                                        <p:cTn id="137" dur="1000"/>
                                        <p:tgtEl>
                                          <p:spTgt spid="6"/>
                                        </p:tgtEl>
                                      </p:cBhvr>
                                    </p:animEffect>
                                    <p:set>
                                      <p:cBhvr>
                                        <p:cTn id="138" dur="1" fill="hold">
                                          <p:stCondLst>
                                            <p:cond delay="999"/>
                                          </p:stCondLst>
                                        </p:cTn>
                                        <p:tgtEl>
                                          <p:spTgt spid="6"/>
                                        </p:tgtEl>
                                        <p:attrNameLst>
                                          <p:attrName>style.visibility</p:attrName>
                                        </p:attrNameLst>
                                      </p:cBhvr>
                                      <p:to>
                                        <p:strVal val="hidden"/>
                                      </p:to>
                                    </p:set>
                                  </p:childTnLst>
                                </p:cTn>
                              </p:par>
                            </p:childTnLst>
                          </p:cTn>
                        </p:par>
                        <p:par>
                          <p:cTn id="139" fill="hold">
                            <p:stCondLst>
                              <p:cond delay="9950"/>
                            </p:stCondLst>
                            <p:childTnLst>
                              <p:par>
                                <p:cTn id="140" presetID="2" presetClass="exit" presetSubtype="4" fill="hold" grpId="2" nodeType="afterEffect">
                                  <p:stCondLst>
                                    <p:cond delay="0"/>
                                  </p:stCondLst>
                                  <p:childTnLst>
                                    <p:anim calcmode="lin" valueType="num">
                                      <p:cBhvr additive="base">
                                        <p:cTn id="141" dur="500"/>
                                        <p:tgtEl>
                                          <p:spTgt spid="81"/>
                                        </p:tgtEl>
                                        <p:attrNameLst>
                                          <p:attrName>ppt_x</p:attrName>
                                        </p:attrNameLst>
                                      </p:cBhvr>
                                      <p:tavLst>
                                        <p:tav tm="0">
                                          <p:val>
                                            <p:strVal val="ppt_x"/>
                                          </p:val>
                                        </p:tav>
                                        <p:tav tm="100000">
                                          <p:val>
                                            <p:strVal val="ppt_x"/>
                                          </p:val>
                                        </p:tav>
                                      </p:tavLst>
                                    </p:anim>
                                    <p:anim calcmode="lin" valueType="num">
                                      <p:cBhvr additive="base">
                                        <p:cTn id="142" dur="500"/>
                                        <p:tgtEl>
                                          <p:spTgt spid="81"/>
                                        </p:tgtEl>
                                        <p:attrNameLst>
                                          <p:attrName>ppt_y</p:attrName>
                                        </p:attrNameLst>
                                      </p:cBhvr>
                                      <p:tavLst>
                                        <p:tav tm="0">
                                          <p:val>
                                            <p:strVal val="ppt_y"/>
                                          </p:val>
                                        </p:tav>
                                        <p:tav tm="100000">
                                          <p:val>
                                            <p:strVal val="1+ppt_h/2"/>
                                          </p:val>
                                        </p:tav>
                                      </p:tavLst>
                                    </p:anim>
                                    <p:set>
                                      <p:cBhvr>
                                        <p:cTn id="143" dur="1" fill="hold">
                                          <p:stCondLst>
                                            <p:cond delay="499"/>
                                          </p:stCondLst>
                                        </p:cTn>
                                        <p:tgtEl>
                                          <p:spTgt spid="81"/>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83"/>
                                        </p:tgtEl>
                                        <p:attrNameLst>
                                          <p:attrName>ppt_x</p:attrName>
                                        </p:attrNameLst>
                                      </p:cBhvr>
                                      <p:tavLst>
                                        <p:tav tm="0">
                                          <p:val>
                                            <p:strVal val="ppt_x"/>
                                          </p:val>
                                        </p:tav>
                                        <p:tav tm="100000">
                                          <p:val>
                                            <p:strVal val="ppt_x"/>
                                          </p:val>
                                        </p:tav>
                                      </p:tavLst>
                                    </p:anim>
                                    <p:anim calcmode="lin" valueType="num">
                                      <p:cBhvr additive="base">
                                        <p:cTn id="146" dur="500"/>
                                        <p:tgtEl>
                                          <p:spTgt spid="83"/>
                                        </p:tgtEl>
                                        <p:attrNameLst>
                                          <p:attrName>ppt_y</p:attrName>
                                        </p:attrNameLst>
                                      </p:cBhvr>
                                      <p:tavLst>
                                        <p:tav tm="0">
                                          <p:val>
                                            <p:strVal val="ppt_y"/>
                                          </p:val>
                                        </p:tav>
                                        <p:tav tm="100000">
                                          <p:val>
                                            <p:strVal val="1+ppt_h/2"/>
                                          </p:val>
                                        </p:tav>
                                      </p:tavLst>
                                    </p:anim>
                                    <p:set>
                                      <p:cBhvr>
                                        <p:cTn id="147" dur="1" fill="hold">
                                          <p:stCondLst>
                                            <p:cond delay="499"/>
                                          </p:stCondLst>
                                        </p:cTn>
                                        <p:tgtEl>
                                          <p:spTgt spid="83"/>
                                        </p:tgtEl>
                                        <p:attrNameLst>
                                          <p:attrName>style.visibility</p:attrName>
                                        </p:attrNameLst>
                                      </p:cBhvr>
                                      <p:to>
                                        <p:strVal val="hidden"/>
                                      </p:to>
                                    </p:set>
                                  </p:childTnLst>
                                </p:cTn>
                              </p:par>
                              <p:par>
                                <p:cTn id="148" presetID="2" presetClass="exit" presetSubtype="4" fill="hold" grpId="2" nodeType="withEffect">
                                  <p:stCondLst>
                                    <p:cond delay="0"/>
                                  </p:stCondLst>
                                  <p:childTnLst>
                                    <p:anim calcmode="lin" valueType="num">
                                      <p:cBhvr additive="base">
                                        <p:cTn id="149" dur="500"/>
                                        <p:tgtEl>
                                          <p:spTgt spid="84"/>
                                        </p:tgtEl>
                                        <p:attrNameLst>
                                          <p:attrName>ppt_x</p:attrName>
                                        </p:attrNameLst>
                                      </p:cBhvr>
                                      <p:tavLst>
                                        <p:tav tm="0">
                                          <p:val>
                                            <p:strVal val="ppt_x"/>
                                          </p:val>
                                        </p:tav>
                                        <p:tav tm="100000">
                                          <p:val>
                                            <p:strVal val="ppt_x"/>
                                          </p:val>
                                        </p:tav>
                                      </p:tavLst>
                                    </p:anim>
                                    <p:anim calcmode="lin" valueType="num">
                                      <p:cBhvr additive="base">
                                        <p:cTn id="150" dur="500"/>
                                        <p:tgtEl>
                                          <p:spTgt spid="84"/>
                                        </p:tgtEl>
                                        <p:attrNameLst>
                                          <p:attrName>ppt_y</p:attrName>
                                        </p:attrNameLst>
                                      </p:cBhvr>
                                      <p:tavLst>
                                        <p:tav tm="0">
                                          <p:val>
                                            <p:strVal val="ppt_y"/>
                                          </p:val>
                                        </p:tav>
                                        <p:tav tm="100000">
                                          <p:val>
                                            <p:strVal val="1+ppt_h/2"/>
                                          </p:val>
                                        </p:tav>
                                      </p:tavLst>
                                    </p:anim>
                                    <p:set>
                                      <p:cBhvr>
                                        <p:cTn id="151" dur="1" fill="hold">
                                          <p:stCondLst>
                                            <p:cond delay="499"/>
                                          </p:stCondLst>
                                        </p:cTn>
                                        <p:tgtEl>
                                          <p:spTgt spid="84"/>
                                        </p:tgtEl>
                                        <p:attrNameLst>
                                          <p:attrName>style.visibility</p:attrName>
                                        </p:attrNameLst>
                                      </p:cBhvr>
                                      <p:to>
                                        <p:strVal val="hidden"/>
                                      </p:to>
                                    </p:set>
                                  </p:childTnLst>
                                </p:cTn>
                              </p:par>
                              <p:par>
                                <p:cTn id="152" presetID="2" presetClass="exit" presetSubtype="4" fill="hold" grpId="1" nodeType="withEffect">
                                  <p:stCondLst>
                                    <p:cond delay="0"/>
                                  </p:stCondLst>
                                  <p:childTnLst>
                                    <p:anim calcmode="lin" valueType="num">
                                      <p:cBhvr additive="base">
                                        <p:cTn id="153" dur="500"/>
                                        <p:tgtEl>
                                          <p:spTgt spid="85"/>
                                        </p:tgtEl>
                                        <p:attrNameLst>
                                          <p:attrName>ppt_x</p:attrName>
                                        </p:attrNameLst>
                                      </p:cBhvr>
                                      <p:tavLst>
                                        <p:tav tm="0">
                                          <p:val>
                                            <p:strVal val="ppt_x"/>
                                          </p:val>
                                        </p:tav>
                                        <p:tav tm="100000">
                                          <p:val>
                                            <p:strVal val="ppt_x"/>
                                          </p:val>
                                        </p:tav>
                                      </p:tavLst>
                                    </p:anim>
                                    <p:anim calcmode="lin" valueType="num">
                                      <p:cBhvr additive="base">
                                        <p:cTn id="154" dur="500"/>
                                        <p:tgtEl>
                                          <p:spTgt spid="85"/>
                                        </p:tgtEl>
                                        <p:attrNameLst>
                                          <p:attrName>ppt_y</p:attrName>
                                        </p:attrNameLst>
                                      </p:cBhvr>
                                      <p:tavLst>
                                        <p:tav tm="0">
                                          <p:val>
                                            <p:strVal val="ppt_y"/>
                                          </p:val>
                                        </p:tav>
                                        <p:tav tm="100000">
                                          <p:val>
                                            <p:strVal val="1+ppt_h/2"/>
                                          </p:val>
                                        </p:tav>
                                      </p:tavLst>
                                    </p:anim>
                                    <p:set>
                                      <p:cBhvr>
                                        <p:cTn id="155" dur="1" fill="hold">
                                          <p:stCondLst>
                                            <p:cond delay="499"/>
                                          </p:stCondLst>
                                        </p:cTn>
                                        <p:tgtEl>
                                          <p:spTgt spid="85"/>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80"/>
                                        </p:tgtEl>
                                        <p:attrNameLst>
                                          <p:attrName>ppt_x</p:attrName>
                                        </p:attrNameLst>
                                      </p:cBhvr>
                                      <p:tavLst>
                                        <p:tav tm="0">
                                          <p:val>
                                            <p:strVal val="ppt_x"/>
                                          </p:val>
                                        </p:tav>
                                        <p:tav tm="100000">
                                          <p:val>
                                            <p:strVal val="ppt_x"/>
                                          </p:val>
                                        </p:tav>
                                      </p:tavLst>
                                    </p:anim>
                                    <p:anim calcmode="lin" valueType="num">
                                      <p:cBhvr additive="base">
                                        <p:cTn id="158" dur="500"/>
                                        <p:tgtEl>
                                          <p:spTgt spid="80"/>
                                        </p:tgtEl>
                                        <p:attrNameLst>
                                          <p:attrName>ppt_y</p:attrName>
                                        </p:attrNameLst>
                                      </p:cBhvr>
                                      <p:tavLst>
                                        <p:tav tm="0">
                                          <p:val>
                                            <p:strVal val="ppt_y"/>
                                          </p:val>
                                        </p:tav>
                                        <p:tav tm="100000">
                                          <p:val>
                                            <p:strVal val="0-ppt_h/2"/>
                                          </p:val>
                                        </p:tav>
                                      </p:tavLst>
                                    </p:anim>
                                    <p:set>
                                      <p:cBhvr>
                                        <p:cTn id="159" dur="1" fill="hold">
                                          <p:stCondLst>
                                            <p:cond delay="499"/>
                                          </p:stCondLst>
                                        </p:cTn>
                                        <p:tgtEl>
                                          <p:spTgt spid="80"/>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82"/>
                                        </p:tgtEl>
                                        <p:attrNameLst>
                                          <p:attrName>ppt_x</p:attrName>
                                        </p:attrNameLst>
                                      </p:cBhvr>
                                      <p:tavLst>
                                        <p:tav tm="0">
                                          <p:val>
                                            <p:strVal val="ppt_x"/>
                                          </p:val>
                                        </p:tav>
                                        <p:tav tm="100000">
                                          <p:val>
                                            <p:strVal val="ppt_x"/>
                                          </p:val>
                                        </p:tav>
                                      </p:tavLst>
                                    </p:anim>
                                    <p:anim calcmode="lin" valueType="num">
                                      <p:cBhvr additive="base">
                                        <p:cTn id="162" dur="500"/>
                                        <p:tgtEl>
                                          <p:spTgt spid="82"/>
                                        </p:tgtEl>
                                        <p:attrNameLst>
                                          <p:attrName>ppt_y</p:attrName>
                                        </p:attrNameLst>
                                      </p:cBhvr>
                                      <p:tavLst>
                                        <p:tav tm="0">
                                          <p:val>
                                            <p:strVal val="ppt_y"/>
                                          </p:val>
                                        </p:tav>
                                        <p:tav tm="100000">
                                          <p:val>
                                            <p:strVal val="0-ppt_h/2"/>
                                          </p:val>
                                        </p:tav>
                                      </p:tavLst>
                                    </p:anim>
                                    <p:set>
                                      <p:cBhvr>
                                        <p:cTn id="163" dur="1" fill="hold">
                                          <p:stCondLst>
                                            <p:cond delay="499"/>
                                          </p:stCondLst>
                                        </p:cTn>
                                        <p:tgtEl>
                                          <p:spTgt spid="82"/>
                                        </p:tgtEl>
                                        <p:attrNameLst>
                                          <p:attrName>style.visibility</p:attrName>
                                        </p:attrNameLst>
                                      </p:cBhvr>
                                      <p:to>
                                        <p:strVal val="hidden"/>
                                      </p:to>
                                    </p:set>
                                  </p:childTnLst>
                                </p:cTn>
                              </p:par>
                              <p:par>
                                <p:cTn id="164" presetID="2" presetClass="exit" presetSubtype="1" fill="hold" grpId="2" nodeType="withEffect">
                                  <p:stCondLst>
                                    <p:cond delay="0"/>
                                  </p:stCondLst>
                                  <p:childTnLst>
                                    <p:anim calcmode="lin" valueType="num">
                                      <p:cBhvr additive="base">
                                        <p:cTn id="165" dur="500"/>
                                        <p:tgtEl>
                                          <p:spTgt spid="86"/>
                                        </p:tgtEl>
                                        <p:attrNameLst>
                                          <p:attrName>ppt_x</p:attrName>
                                        </p:attrNameLst>
                                      </p:cBhvr>
                                      <p:tavLst>
                                        <p:tav tm="0">
                                          <p:val>
                                            <p:strVal val="ppt_x"/>
                                          </p:val>
                                        </p:tav>
                                        <p:tav tm="100000">
                                          <p:val>
                                            <p:strVal val="ppt_x"/>
                                          </p:val>
                                        </p:tav>
                                      </p:tavLst>
                                    </p:anim>
                                    <p:anim calcmode="lin" valueType="num">
                                      <p:cBhvr additive="base">
                                        <p:cTn id="166" dur="500"/>
                                        <p:tgtEl>
                                          <p:spTgt spid="86"/>
                                        </p:tgtEl>
                                        <p:attrNameLst>
                                          <p:attrName>ppt_y</p:attrName>
                                        </p:attrNameLst>
                                      </p:cBhvr>
                                      <p:tavLst>
                                        <p:tav tm="0">
                                          <p:val>
                                            <p:strVal val="ppt_y"/>
                                          </p:val>
                                        </p:tav>
                                        <p:tav tm="100000">
                                          <p:val>
                                            <p:strVal val="0-ppt_h/2"/>
                                          </p:val>
                                        </p:tav>
                                      </p:tavLst>
                                    </p:anim>
                                    <p:set>
                                      <p:cBhvr>
                                        <p:cTn id="167" dur="1" fill="hold">
                                          <p:stCondLst>
                                            <p:cond delay="499"/>
                                          </p:stCondLst>
                                        </p:cTn>
                                        <p:tgtEl>
                                          <p:spTgt spid="86"/>
                                        </p:tgtEl>
                                        <p:attrNameLst>
                                          <p:attrName>style.visibility</p:attrName>
                                        </p:attrNameLst>
                                      </p:cBhvr>
                                      <p:to>
                                        <p:strVal val="hidden"/>
                                      </p:to>
                                    </p:set>
                                  </p:childTnLst>
                                </p:cTn>
                              </p:par>
                              <p:par>
                                <p:cTn id="168" presetID="2" presetClass="exit" presetSubtype="1" fill="hold" grpId="1" nodeType="withEffect">
                                  <p:stCondLst>
                                    <p:cond delay="0"/>
                                  </p:stCondLst>
                                  <p:childTnLst>
                                    <p:anim calcmode="lin" valueType="num">
                                      <p:cBhvr additive="base">
                                        <p:cTn id="169" dur="500"/>
                                        <p:tgtEl>
                                          <p:spTgt spid="87"/>
                                        </p:tgtEl>
                                        <p:attrNameLst>
                                          <p:attrName>ppt_x</p:attrName>
                                        </p:attrNameLst>
                                      </p:cBhvr>
                                      <p:tavLst>
                                        <p:tav tm="0">
                                          <p:val>
                                            <p:strVal val="ppt_x"/>
                                          </p:val>
                                        </p:tav>
                                        <p:tav tm="100000">
                                          <p:val>
                                            <p:strVal val="ppt_x"/>
                                          </p:val>
                                        </p:tav>
                                      </p:tavLst>
                                    </p:anim>
                                    <p:anim calcmode="lin" valueType="num">
                                      <p:cBhvr additive="base">
                                        <p:cTn id="170" dur="500"/>
                                        <p:tgtEl>
                                          <p:spTgt spid="87"/>
                                        </p:tgtEl>
                                        <p:attrNameLst>
                                          <p:attrName>ppt_y</p:attrName>
                                        </p:attrNameLst>
                                      </p:cBhvr>
                                      <p:tavLst>
                                        <p:tav tm="0">
                                          <p:val>
                                            <p:strVal val="ppt_y"/>
                                          </p:val>
                                        </p:tav>
                                        <p:tav tm="100000">
                                          <p:val>
                                            <p:strVal val="0-ppt_h/2"/>
                                          </p:val>
                                        </p:tav>
                                      </p:tavLst>
                                    </p:anim>
                                    <p:set>
                                      <p:cBhvr>
                                        <p:cTn id="171"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P spid="3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Freeform 6"/>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ln>
        </p:spPr>
        <p:txBody>
          <a:bodyPr vert="horz" wrap="square" lIns="105993" tIns="52997" rIns="105993" bIns="52997" numCol="1" anchor="t" anchorCtr="0" compatLnSpc="1"/>
          <a:lstStyle/>
          <a:p>
            <a:endParaRPr lang="zh-CN" altLang="en-US">
              <a:solidFill>
                <a:schemeClr val="tx1">
                  <a:lumMod val="65000"/>
                  <a:lumOff val="35000"/>
                </a:schemeClr>
              </a:solidFill>
            </a:endParaRPr>
          </a:p>
        </p:txBody>
      </p:sp>
      <p:grpSp>
        <p:nvGrpSpPr>
          <p:cNvPr id="4" name="组合 3"/>
          <p:cNvGrpSpPr/>
          <p:nvPr/>
        </p:nvGrpSpPr>
        <p:grpSpPr>
          <a:xfrm>
            <a:off x="1063265" y="2858148"/>
            <a:ext cx="5164683" cy="816852"/>
            <a:chOff x="1063265" y="2858148"/>
            <a:chExt cx="5164683" cy="816852"/>
          </a:xfrm>
        </p:grpSpPr>
        <p:sp>
          <p:nvSpPr>
            <p:cNvPr id="302" name="Oval 10"/>
            <p:cNvSpPr>
              <a:spLocks noChangeArrowheads="1"/>
            </p:cNvSpPr>
            <p:nvPr/>
          </p:nvSpPr>
          <p:spPr bwMode="auto">
            <a:xfrm>
              <a:off x="1170950" y="2858148"/>
              <a:ext cx="157385"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03" name="Picture 11"/>
            <p:cNvPicPr>
              <a:picLocks noChangeAspect="1" noChangeArrowheads="1"/>
            </p:cNvPicPr>
            <p:nvPr/>
          </p:nvPicPr>
          <p:blipFill>
            <a:blip r:embed="rId1" cstate="print"/>
            <a:srcRect/>
            <a:stretch>
              <a:fillRect/>
            </a:stretch>
          </p:blipFill>
          <p:spPr bwMode="auto">
            <a:xfrm>
              <a:off x="1315908" y="2964180"/>
              <a:ext cx="86974" cy="82472"/>
            </a:xfrm>
            <a:prstGeom prst="rect">
              <a:avLst/>
            </a:prstGeom>
            <a:noFill/>
            <a:ln w="9525">
              <a:noFill/>
              <a:miter lim="800000"/>
              <a:headEnd/>
              <a:tailEnd/>
            </a:ln>
          </p:spPr>
        </p:pic>
        <p:sp>
          <p:nvSpPr>
            <p:cNvPr id="304" name="Freeform 12"/>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05" name="Oval 13"/>
            <p:cNvSpPr>
              <a:spLocks noChangeArrowheads="1"/>
            </p:cNvSpPr>
            <p:nvPr/>
          </p:nvSpPr>
          <p:spPr bwMode="auto">
            <a:xfrm>
              <a:off x="1709369" y="2858148"/>
              <a:ext cx="157385"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06" name="Picture 14"/>
            <p:cNvPicPr>
              <a:picLocks noChangeAspect="1" noChangeArrowheads="1"/>
            </p:cNvPicPr>
            <p:nvPr/>
          </p:nvPicPr>
          <p:blipFill>
            <a:blip r:embed="rId2" cstate="print"/>
            <a:srcRect/>
            <a:stretch>
              <a:fillRect/>
            </a:stretch>
          </p:blipFill>
          <p:spPr bwMode="auto">
            <a:xfrm>
              <a:off x="1854328" y="2964180"/>
              <a:ext cx="86974" cy="82472"/>
            </a:xfrm>
            <a:prstGeom prst="rect">
              <a:avLst/>
            </a:prstGeom>
            <a:noFill/>
            <a:ln w="9525">
              <a:noFill/>
              <a:miter lim="800000"/>
              <a:headEnd/>
              <a:tailEnd/>
            </a:ln>
          </p:spPr>
        </p:pic>
        <p:sp>
          <p:nvSpPr>
            <p:cNvPr id="307" name="Freeform 15"/>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08" name="Oval 16"/>
            <p:cNvSpPr>
              <a:spLocks noChangeArrowheads="1"/>
            </p:cNvSpPr>
            <p:nvPr/>
          </p:nvSpPr>
          <p:spPr bwMode="auto">
            <a:xfrm>
              <a:off x="2247788" y="2858148"/>
              <a:ext cx="144958"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09" name="Picture 17"/>
            <p:cNvPicPr>
              <a:picLocks noChangeAspect="1" noChangeArrowheads="1"/>
            </p:cNvPicPr>
            <p:nvPr/>
          </p:nvPicPr>
          <p:blipFill>
            <a:blip r:embed="rId3" cstate="print"/>
            <a:srcRect/>
            <a:stretch>
              <a:fillRect/>
            </a:stretch>
          </p:blipFill>
          <p:spPr bwMode="auto">
            <a:xfrm>
              <a:off x="2388603" y="2964180"/>
              <a:ext cx="86974" cy="82472"/>
            </a:xfrm>
            <a:prstGeom prst="rect">
              <a:avLst/>
            </a:prstGeom>
            <a:noFill/>
            <a:ln w="9525">
              <a:noFill/>
              <a:miter lim="800000"/>
              <a:headEnd/>
              <a:tailEnd/>
            </a:ln>
          </p:spPr>
        </p:pic>
        <p:sp>
          <p:nvSpPr>
            <p:cNvPr id="310" name="Freeform 18"/>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11" name="Oval 19"/>
            <p:cNvSpPr>
              <a:spLocks noChangeArrowheads="1"/>
            </p:cNvSpPr>
            <p:nvPr/>
          </p:nvSpPr>
          <p:spPr bwMode="auto">
            <a:xfrm>
              <a:off x="2765498" y="2858148"/>
              <a:ext cx="157385"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12" name="Picture 20"/>
            <p:cNvPicPr>
              <a:picLocks noChangeAspect="1" noChangeArrowheads="1"/>
            </p:cNvPicPr>
            <p:nvPr/>
          </p:nvPicPr>
          <p:blipFill>
            <a:blip r:embed="rId3" cstate="print"/>
            <a:srcRect/>
            <a:stretch>
              <a:fillRect/>
            </a:stretch>
          </p:blipFill>
          <p:spPr bwMode="auto">
            <a:xfrm>
              <a:off x="2914600" y="2964180"/>
              <a:ext cx="86974" cy="82472"/>
            </a:xfrm>
            <a:prstGeom prst="rect">
              <a:avLst/>
            </a:prstGeom>
            <a:noFill/>
            <a:ln w="9525">
              <a:noFill/>
              <a:miter lim="800000"/>
              <a:headEnd/>
              <a:tailEnd/>
            </a:ln>
          </p:spPr>
        </p:pic>
        <p:sp>
          <p:nvSpPr>
            <p:cNvPr id="313" name="Freeform 21"/>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14" name="Oval 22"/>
            <p:cNvSpPr>
              <a:spLocks noChangeArrowheads="1"/>
            </p:cNvSpPr>
            <p:nvPr/>
          </p:nvSpPr>
          <p:spPr bwMode="auto">
            <a:xfrm>
              <a:off x="3303917" y="2858148"/>
              <a:ext cx="157385"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15" name="Picture 23"/>
            <p:cNvPicPr>
              <a:picLocks noChangeAspect="1" noChangeArrowheads="1"/>
            </p:cNvPicPr>
            <p:nvPr/>
          </p:nvPicPr>
          <p:blipFill>
            <a:blip r:embed="rId4" cstate="print"/>
            <a:srcRect/>
            <a:stretch>
              <a:fillRect/>
            </a:stretch>
          </p:blipFill>
          <p:spPr bwMode="auto">
            <a:xfrm>
              <a:off x="3448876" y="2964180"/>
              <a:ext cx="86974" cy="82472"/>
            </a:xfrm>
            <a:prstGeom prst="rect">
              <a:avLst/>
            </a:prstGeom>
            <a:noFill/>
            <a:ln w="9525">
              <a:noFill/>
              <a:miter lim="800000"/>
              <a:headEnd/>
              <a:tailEnd/>
            </a:ln>
          </p:spPr>
        </p:pic>
        <p:sp>
          <p:nvSpPr>
            <p:cNvPr id="316" name="Freeform 24"/>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17" name="Oval 25"/>
            <p:cNvSpPr>
              <a:spLocks noChangeArrowheads="1"/>
            </p:cNvSpPr>
            <p:nvPr/>
          </p:nvSpPr>
          <p:spPr bwMode="auto">
            <a:xfrm>
              <a:off x="3834054" y="2858148"/>
              <a:ext cx="144958" cy="137452"/>
            </a:xfrm>
            <a:prstGeom prst="ellipse">
              <a:avLst/>
            </a:prstGeom>
            <a:solidFill>
              <a:srgbClr val="D9E021"/>
            </a:solidFill>
            <a:ln w="9525">
              <a:noFill/>
              <a:round/>
            </a:ln>
          </p:spPr>
          <p:txBody>
            <a:bodyPr vert="horz" wrap="square" lIns="105993" tIns="52997" rIns="105993" bIns="52997" numCol="1" anchor="t" anchorCtr="0" compatLnSpc="1"/>
            <a:lstStyle/>
            <a:p>
              <a:endParaRPr lang="zh-CN" altLang="en-US"/>
            </a:p>
          </p:txBody>
        </p:sp>
        <p:pic>
          <p:nvPicPr>
            <p:cNvPr id="318" name="Picture 26"/>
            <p:cNvPicPr>
              <a:picLocks noChangeAspect="1" noChangeArrowheads="1"/>
            </p:cNvPicPr>
            <p:nvPr/>
          </p:nvPicPr>
          <p:blipFill>
            <a:blip r:embed="rId5" cstate="print"/>
            <a:srcRect/>
            <a:stretch>
              <a:fillRect/>
            </a:stretch>
          </p:blipFill>
          <p:spPr bwMode="auto">
            <a:xfrm>
              <a:off x="3970728" y="2964180"/>
              <a:ext cx="91118" cy="82472"/>
            </a:xfrm>
            <a:prstGeom prst="rect">
              <a:avLst/>
            </a:prstGeom>
            <a:noFill/>
            <a:ln w="9525">
              <a:noFill/>
              <a:miter lim="800000"/>
              <a:headEnd/>
              <a:tailEnd/>
            </a:ln>
          </p:spPr>
        </p:pic>
        <p:sp>
          <p:nvSpPr>
            <p:cNvPr id="319" name="Freeform 27"/>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ln>
          </p:spPr>
          <p:txBody>
            <a:bodyPr vert="horz" wrap="square" lIns="105993" tIns="52997" rIns="105993" bIns="52997" numCol="1" anchor="t" anchorCtr="0" compatLnSpc="1"/>
            <a:lstStyle/>
            <a:p>
              <a:endParaRPr lang="zh-CN" altLang="en-US"/>
            </a:p>
          </p:txBody>
        </p:sp>
        <p:sp>
          <p:nvSpPr>
            <p:cNvPr id="320" name="Oval 28"/>
            <p:cNvSpPr>
              <a:spLocks noChangeArrowheads="1"/>
            </p:cNvSpPr>
            <p:nvPr/>
          </p:nvSpPr>
          <p:spPr bwMode="auto">
            <a:xfrm>
              <a:off x="4360047" y="2858148"/>
              <a:ext cx="157385"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pic>
          <p:nvPicPr>
            <p:cNvPr id="321" name="Picture 29"/>
            <p:cNvPicPr>
              <a:picLocks noChangeAspect="1" noChangeArrowheads="1"/>
            </p:cNvPicPr>
            <p:nvPr/>
          </p:nvPicPr>
          <p:blipFill>
            <a:blip r:embed="rId6" cstate="print"/>
            <a:srcRect/>
            <a:stretch>
              <a:fillRect/>
            </a:stretch>
          </p:blipFill>
          <p:spPr bwMode="auto">
            <a:xfrm>
              <a:off x="4509148" y="2964180"/>
              <a:ext cx="86974" cy="82472"/>
            </a:xfrm>
            <a:prstGeom prst="rect">
              <a:avLst/>
            </a:prstGeom>
            <a:noFill/>
            <a:ln w="9525">
              <a:noFill/>
              <a:miter lim="800000"/>
              <a:headEnd/>
              <a:tailEnd/>
            </a:ln>
          </p:spPr>
        </p:pic>
        <p:sp>
          <p:nvSpPr>
            <p:cNvPr id="322" name="Freeform 30"/>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23" name="Oval 31"/>
            <p:cNvSpPr>
              <a:spLocks noChangeArrowheads="1"/>
            </p:cNvSpPr>
            <p:nvPr/>
          </p:nvSpPr>
          <p:spPr bwMode="auto">
            <a:xfrm>
              <a:off x="4898466" y="2858148"/>
              <a:ext cx="157385"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pic>
          <p:nvPicPr>
            <p:cNvPr id="324" name="Picture 32"/>
            <p:cNvPicPr>
              <a:picLocks noChangeAspect="1" noChangeArrowheads="1"/>
            </p:cNvPicPr>
            <p:nvPr/>
          </p:nvPicPr>
          <p:blipFill>
            <a:blip r:embed="rId7" cstate="print"/>
            <a:srcRect/>
            <a:stretch>
              <a:fillRect/>
            </a:stretch>
          </p:blipFill>
          <p:spPr bwMode="auto">
            <a:xfrm>
              <a:off x="5043428" y="2964180"/>
              <a:ext cx="86974" cy="82472"/>
            </a:xfrm>
            <a:prstGeom prst="rect">
              <a:avLst/>
            </a:prstGeom>
            <a:noFill/>
            <a:ln w="9525">
              <a:noFill/>
              <a:miter lim="800000"/>
              <a:headEnd/>
              <a:tailEnd/>
            </a:ln>
          </p:spPr>
        </p:pic>
        <p:sp>
          <p:nvSpPr>
            <p:cNvPr id="325" name="Freeform 33"/>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26" name="Oval 34"/>
            <p:cNvSpPr>
              <a:spLocks noChangeArrowheads="1"/>
            </p:cNvSpPr>
            <p:nvPr/>
          </p:nvSpPr>
          <p:spPr bwMode="auto">
            <a:xfrm>
              <a:off x="5428603" y="2858148"/>
              <a:ext cx="153242"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pic>
          <p:nvPicPr>
            <p:cNvPr id="327" name="Picture 35"/>
            <p:cNvPicPr>
              <a:picLocks noChangeAspect="1" noChangeArrowheads="1"/>
            </p:cNvPicPr>
            <p:nvPr/>
          </p:nvPicPr>
          <p:blipFill>
            <a:blip r:embed="rId1" cstate="print"/>
            <a:srcRect/>
            <a:stretch>
              <a:fillRect/>
            </a:stretch>
          </p:blipFill>
          <p:spPr bwMode="auto">
            <a:xfrm>
              <a:off x="5569420" y="2964180"/>
              <a:ext cx="91118" cy="82472"/>
            </a:xfrm>
            <a:prstGeom prst="rect">
              <a:avLst/>
            </a:prstGeom>
            <a:noFill/>
            <a:ln w="9525">
              <a:noFill/>
              <a:miter lim="800000"/>
              <a:headEnd/>
              <a:tailEnd/>
            </a:ln>
          </p:spPr>
        </p:pic>
        <p:sp>
          <p:nvSpPr>
            <p:cNvPr id="328" name="Freeform 36"/>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29" name="Oval 37"/>
            <p:cNvSpPr>
              <a:spLocks noChangeArrowheads="1"/>
            </p:cNvSpPr>
            <p:nvPr/>
          </p:nvSpPr>
          <p:spPr bwMode="auto">
            <a:xfrm>
              <a:off x="5967022" y="2858148"/>
              <a:ext cx="144958"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pic>
          <p:nvPicPr>
            <p:cNvPr id="330" name="Picture 38"/>
            <p:cNvPicPr>
              <a:picLocks noChangeAspect="1" noChangeArrowheads="1"/>
            </p:cNvPicPr>
            <p:nvPr/>
          </p:nvPicPr>
          <p:blipFill>
            <a:blip r:embed="rId8" cstate="print"/>
            <a:srcRect/>
            <a:stretch>
              <a:fillRect/>
            </a:stretch>
          </p:blipFill>
          <p:spPr bwMode="auto">
            <a:xfrm>
              <a:off x="6103700" y="2964180"/>
              <a:ext cx="91118" cy="82472"/>
            </a:xfrm>
            <a:prstGeom prst="rect">
              <a:avLst/>
            </a:prstGeom>
            <a:noFill/>
            <a:ln w="9525">
              <a:noFill/>
              <a:miter lim="800000"/>
              <a:headEnd/>
              <a:tailEnd/>
            </a:ln>
          </p:spPr>
        </p:pic>
        <p:sp>
          <p:nvSpPr>
            <p:cNvPr id="331" name="Freeform 39"/>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grpSp>
      <p:grpSp>
        <p:nvGrpSpPr>
          <p:cNvPr id="5" name="组合 4"/>
          <p:cNvGrpSpPr/>
          <p:nvPr/>
        </p:nvGrpSpPr>
        <p:grpSpPr>
          <a:xfrm>
            <a:off x="976292" y="3729980"/>
            <a:ext cx="5330350" cy="714745"/>
            <a:chOff x="976292" y="3729980"/>
            <a:chExt cx="5330350" cy="714745"/>
          </a:xfrm>
        </p:grpSpPr>
        <p:sp>
          <p:nvSpPr>
            <p:cNvPr id="361" name="Freeform 70"/>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62" name="Oval 71"/>
            <p:cNvSpPr>
              <a:spLocks noChangeArrowheads="1"/>
            </p:cNvSpPr>
            <p:nvPr/>
          </p:nvSpPr>
          <p:spPr bwMode="auto">
            <a:xfrm>
              <a:off x="1141957" y="3729980"/>
              <a:ext cx="144958" cy="137452"/>
            </a:xfrm>
            <a:prstGeom prst="ellipse">
              <a:avLst/>
            </a:pr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63" name="Freeform 72"/>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64" name="Freeform 73"/>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ln>
          </p:spPr>
          <p:txBody>
            <a:bodyPr vert="horz" wrap="square" lIns="105993" tIns="52997" rIns="105993" bIns="52997" numCol="1" anchor="t" anchorCtr="0" compatLnSpc="1"/>
            <a:lstStyle/>
            <a:p>
              <a:endParaRPr lang="zh-CN" altLang="en-US"/>
            </a:p>
          </p:txBody>
        </p:sp>
        <p:pic>
          <p:nvPicPr>
            <p:cNvPr id="365" name="Picture 74"/>
            <p:cNvPicPr>
              <a:picLocks noChangeAspect="1" noChangeArrowheads="1"/>
            </p:cNvPicPr>
            <p:nvPr/>
          </p:nvPicPr>
          <p:blipFill>
            <a:blip r:embed="rId9" cstate="print"/>
            <a:srcRect/>
            <a:stretch>
              <a:fillRect/>
            </a:stretch>
          </p:blipFill>
          <p:spPr bwMode="auto">
            <a:xfrm>
              <a:off x="1175091" y="3749616"/>
              <a:ext cx="91118" cy="86398"/>
            </a:xfrm>
            <a:prstGeom prst="rect">
              <a:avLst/>
            </a:prstGeom>
            <a:noFill/>
            <a:ln w="9525">
              <a:noFill/>
              <a:miter lim="800000"/>
              <a:headEnd/>
              <a:tailEnd/>
            </a:ln>
          </p:spPr>
        </p:pic>
        <p:sp>
          <p:nvSpPr>
            <p:cNvPr id="366" name="Freeform 75"/>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67" name="Oval 76"/>
            <p:cNvSpPr>
              <a:spLocks noChangeArrowheads="1"/>
            </p:cNvSpPr>
            <p:nvPr/>
          </p:nvSpPr>
          <p:spPr bwMode="auto">
            <a:xfrm>
              <a:off x="1680376" y="3729980"/>
              <a:ext cx="144958" cy="137452"/>
            </a:xfrm>
            <a:prstGeom prst="ellipse">
              <a:avLst/>
            </a:pr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68" name="Freeform 77"/>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69" name="Freeform 78"/>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70" name="Line 79"/>
            <p:cNvSpPr>
              <a:spLocks noChangeShapeType="1"/>
            </p:cNvSpPr>
            <p:nvPr/>
          </p:nvSpPr>
          <p:spPr bwMode="auto">
            <a:xfrm>
              <a:off x="1746643"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71" name="Line 80"/>
            <p:cNvSpPr>
              <a:spLocks noChangeShapeType="1"/>
            </p:cNvSpPr>
            <p:nvPr/>
          </p:nvSpPr>
          <p:spPr bwMode="auto">
            <a:xfrm>
              <a:off x="1746643"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72" name="Freeform 81"/>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73" name="Oval 82"/>
            <p:cNvSpPr>
              <a:spLocks noChangeArrowheads="1"/>
            </p:cNvSpPr>
            <p:nvPr/>
          </p:nvSpPr>
          <p:spPr bwMode="auto">
            <a:xfrm>
              <a:off x="2206371" y="3729980"/>
              <a:ext cx="157385" cy="137452"/>
            </a:xfrm>
            <a:prstGeom prst="ellipse">
              <a:avLst/>
            </a:pr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74" name="Freeform 83"/>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75" name="Freeform 84"/>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76" name="Line 85"/>
            <p:cNvSpPr>
              <a:spLocks noChangeShapeType="1"/>
            </p:cNvSpPr>
            <p:nvPr/>
          </p:nvSpPr>
          <p:spPr bwMode="auto">
            <a:xfrm>
              <a:off x="2285062"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77" name="Line 86"/>
            <p:cNvSpPr>
              <a:spLocks noChangeShapeType="1"/>
            </p:cNvSpPr>
            <p:nvPr/>
          </p:nvSpPr>
          <p:spPr bwMode="auto">
            <a:xfrm>
              <a:off x="2285062"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78" name="Freeform 87"/>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79" name="Oval 88"/>
            <p:cNvSpPr>
              <a:spLocks noChangeArrowheads="1"/>
            </p:cNvSpPr>
            <p:nvPr/>
          </p:nvSpPr>
          <p:spPr bwMode="auto">
            <a:xfrm>
              <a:off x="2736507" y="3729980"/>
              <a:ext cx="157385" cy="137452"/>
            </a:xfrm>
            <a:prstGeom prst="ellipse">
              <a:avLst/>
            </a:pr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80" name="Freeform 89"/>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81" name="Freeform 90"/>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82" name="Line 91"/>
            <p:cNvSpPr>
              <a:spLocks noChangeShapeType="1"/>
            </p:cNvSpPr>
            <p:nvPr/>
          </p:nvSpPr>
          <p:spPr bwMode="auto">
            <a:xfrm>
              <a:off x="281519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83" name="Line 92"/>
            <p:cNvSpPr>
              <a:spLocks noChangeShapeType="1"/>
            </p:cNvSpPr>
            <p:nvPr/>
          </p:nvSpPr>
          <p:spPr bwMode="auto">
            <a:xfrm>
              <a:off x="281519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84" name="Freeform 93"/>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85" name="Oval 94"/>
            <p:cNvSpPr>
              <a:spLocks noChangeArrowheads="1"/>
            </p:cNvSpPr>
            <p:nvPr/>
          </p:nvSpPr>
          <p:spPr bwMode="auto">
            <a:xfrm>
              <a:off x="3274927" y="3729980"/>
              <a:ext cx="144958" cy="137452"/>
            </a:xfrm>
            <a:prstGeom prst="ellipse">
              <a:avLst/>
            </a:pr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86" name="Freeform 95"/>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87" name="Freeform 96"/>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ln>
          </p:spPr>
          <p:txBody>
            <a:bodyPr vert="horz" wrap="square" lIns="105993" tIns="52997" rIns="105993" bIns="52997" numCol="1" anchor="t" anchorCtr="0" compatLnSpc="1"/>
            <a:lstStyle/>
            <a:p>
              <a:endParaRPr lang="zh-CN" altLang="en-US"/>
            </a:p>
          </p:txBody>
        </p:sp>
        <p:sp>
          <p:nvSpPr>
            <p:cNvPr id="388" name="Line 97"/>
            <p:cNvSpPr>
              <a:spLocks noChangeShapeType="1"/>
            </p:cNvSpPr>
            <p:nvPr/>
          </p:nvSpPr>
          <p:spPr bwMode="auto">
            <a:xfrm>
              <a:off x="335361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89" name="Line 98"/>
            <p:cNvSpPr>
              <a:spLocks noChangeShapeType="1"/>
            </p:cNvSpPr>
            <p:nvPr/>
          </p:nvSpPr>
          <p:spPr bwMode="auto">
            <a:xfrm>
              <a:off x="335361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90" name="Freeform 99"/>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1" name="Oval 100"/>
            <p:cNvSpPr>
              <a:spLocks noChangeArrowheads="1"/>
            </p:cNvSpPr>
            <p:nvPr/>
          </p:nvSpPr>
          <p:spPr bwMode="auto">
            <a:xfrm>
              <a:off x="3792635" y="3729980"/>
              <a:ext cx="157385"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2" name="Freeform 101"/>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3" name="Freeform 102"/>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4" name="Line 103"/>
            <p:cNvSpPr>
              <a:spLocks noChangeShapeType="1"/>
            </p:cNvSpPr>
            <p:nvPr/>
          </p:nvSpPr>
          <p:spPr bwMode="auto">
            <a:xfrm>
              <a:off x="3871327"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95" name="Line 104"/>
            <p:cNvSpPr>
              <a:spLocks noChangeShapeType="1"/>
            </p:cNvSpPr>
            <p:nvPr/>
          </p:nvSpPr>
          <p:spPr bwMode="auto">
            <a:xfrm>
              <a:off x="3871327"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396" name="Freeform 105"/>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7" name="Oval 106"/>
            <p:cNvSpPr>
              <a:spLocks noChangeArrowheads="1"/>
            </p:cNvSpPr>
            <p:nvPr/>
          </p:nvSpPr>
          <p:spPr bwMode="auto">
            <a:xfrm>
              <a:off x="4331055" y="3729980"/>
              <a:ext cx="157385"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8" name="Freeform 107"/>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99" name="Freeform 108"/>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0" name="Line 109"/>
            <p:cNvSpPr>
              <a:spLocks noChangeShapeType="1"/>
            </p:cNvSpPr>
            <p:nvPr/>
          </p:nvSpPr>
          <p:spPr bwMode="auto">
            <a:xfrm>
              <a:off x="4409748"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01" name="Line 110"/>
            <p:cNvSpPr>
              <a:spLocks noChangeShapeType="1"/>
            </p:cNvSpPr>
            <p:nvPr/>
          </p:nvSpPr>
          <p:spPr bwMode="auto">
            <a:xfrm>
              <a:off x="4409748"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02" name="Freeform 111"/>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3" name="Oval 112"/>
            <p:cNvSpPr>
              <a:spLocks noChangeArrowheads="1"/>
            </p:cNvSpPr>
            <p:nvPr/>
          </p:nvSpPr>
          <p:spPr bwMode="auto">
            <a:xfrm>
              <a:off x="4869475" y="3729980"/>
              <a:ext cx="144958"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4" name="Freeform 113"/>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5" name="Freeform 114"/>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6" name="Line 115"/>
            <p:cNvSpPr>
              <a:spLocks noChangeShapeType="1"/>
            </p:cNvSpPr>
            <p:nvPr/>
          </p:nvSpPr>
          <p:spPr bwMode="auto">
            <a:xfrm>
              <a:off x="4948167"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07" name="Line 116"/>
            <p:cNvSpPr>
              <a:spLocks noChangeShapeType="1"/>
            </p:cNvSpPr>
            <p:nvPr/>
          </p:nvSpPr>
          <p:spPr bwMode="auto">
            <a:xfrm>
              <a:off x="4948167"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08" name="Freeform 117"/>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09" name="Oval 118"/>
            <p:cNvSpPr>
              <a:spLocks noChangeArrowheads="1"/>
            </p:cNvSpPr>
            <p:nvPr/>
          </p:nvSpPr>
          <p:spPr bwMode="auto">
            <a:xfrm>
              <a:off x="5399612" y="3729980"/>
              <a:ext cx="144958"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0" name="Freeform 119"/>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1" name="Freeform 120"/>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2" name="Line 121"/>
            <p:cNvSpPr>
              <a:spLocks noChangeShapeType="1"/>
            </p:cNvSpPr>
            <p:nvPr/>
          </p:nvSpPr>
          <p:spPr bwMode="auto">
            <a:xfrm>
              <a:off x="546587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13" name="Line 122"/>
            <p:cNvSpPr>
              <a:spLocks noChangeShapeType="1"/>
            </p:cNvSpPr>
            <p:nvPr/>
          </p:nvSpPr>
          <p:spPr bwMode="auto">
            <a:xfrm>
              <a:off x="546587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14" name="Freeform 123"/>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5" name="Oval 124"/>
            <p:cNvSpPr>
              <a:spLocks noChangeArrowheads="1"/>
            </p:cNvSpPr>
            <p:nvPr/>
          </p:nvSpPr>
          <p:spPr bwMode="auto">
            <a:xfrm>
              <a:off x="5925605" y="3729980"/>
              <a:ext cx="157385" cy="137452"/>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6" name="Freeform 125"/>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7" name="Freeform 126"/>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18" name="Line 127"/>
            <p:cNvSpPr>
              <a:spLocks noChangeShapeType="1"/>
            </p:cNvSpPr>
            <p:nvPr/>
          </p:nvSpPr>
          <p:spPr bwMode="auto">
            <a:xfrm>
              <a:off x="600429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sp>
          <p:nvSpPr>
            <p:cNvPr id="419" name="Line 128"/>
            <p:cNvSpPr>
              <a:spLocks noChangeShapeType="1"/>
            </p:cNvSpPr>
            <p:nvPr/>
          </p:nvSpPr>
          <p:spPr bwMode="auto">
            <a:xfrm>
              <a:off x="6004299" y="3792814"/>
              <a:ext cx="4140" cy="3928"/>
            </a:xfrm>
            <a:prstGeom prst="line">
              <a:avLst/>
            </a:prstGeom>
            <a:noFill/>
            <a:ln w="9525">
              <a:noFill/>
              <a:round/>
            </a:ln>
          </p:spPr>
          <p:txBody>
            <a:bodyPr vert="horz" wrap="square" lIns="105993" tIns="52997" rIns="105993" bIns="52997" numCol="1" anchor="t" anchorCtr="0" compatLnSpc="1"/>
            <a:lstStyle/>
            <a:p>
              <a:endParaRPr lang="zh-CN" altLang="en-US"/>
            </a:p>
          </p:txBody>
        </p:sp>
      </p:grpSp>
      <p:grpSp>
        <p:nvGrpSpPr>
          <p:cNvPr id="420" name="组合 419"/>
          <p:cNvGrpSpPr/>
          <p:nvPr/>
        </p:nvGrpSpPr>
        <p:grpSpPr>
          <a:xfrm>
            <a:off x="7620270" y="2050064"/>
            <a:ext cx="984600" cy="731841"/>
            <a:chOff x="6906828" y="1851670"/>
            <a:chExt cx="833524" cy="653393"/>
          </a:xfrm>
        </p:grpSpPr>
        <p:sp>
          <p:nvSpPr>
            <p:cNvPr id="421" name="Freeform 9"/>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29ABE2"/>
            </a:solidFill>
            <a:ln w="9525">
              <a:noFill/>
              <a:round/>
            </a:ln>
          </p:spPr>
          <p:txBody>
            <a:bodyPr vert="horz" wrap="square" lIns="91440" tIns="45720" rIns="91440" bIns="45720" numCol="1" anchor="t" anchorCtr="0" compatLnSpc="1"/>
            <a:lstStyle/>
            <a:p>
              <a:endParaRPr lang="zh-CN" altLang="en-US" sz="1600"/>
            </a:p>
          </p:txBody>
        </p:sp>
        <p:sp>
          <p:nvSpPr>
            <p:cNvPr id="422" name="TextBox 421"/>
            <p:cNvSpPr txBox="1"/>
            <p:nvPr/>
          </p:nvSpPr>
          <p:spPr>
            <a:xfrm>
              <a:off x="6906828" y="1940332"/>
              <a:ext cx="833524" cy="535831"/>
            </a:xfrm>
            <a:prstGeom prst="rect">
              <a:avLst/>
            </a:prstGeom>
            <a:noFill/>
          </p:spPr>
          <p:txBody>
            <a:bodyPr wrap="square" rtlCol="0">
              <a:spAutoFit/>
            </a:bodyPr>
            <a:lstStyle/>
            <a:p>
              <a:pPr algn="ctr"/>
              <a:r>
                <a:rPr lang="en-US" altLang="zh-CN" sz="3300" b="1" dirty="0">
                  <a:solidFill>
                    <a:schemeClr val="bg1"/>
                  </a:solidFill>
                </a:rPr>
                <a:t>80</a:t>
              </a:r>
              <a:r>
                <a:rPr lang="en-US" altLang="zh-CN" b="1" dirty="0" smtClean="0">
                  <a:solidFill>
                    <a:schemeClr val="bg1"/>
                  </a:solidFill>
                </a:rPr>
                <a:t>%</a:t>
              </a:r>
              <a:endParaRPr lang="zh-CN" altLang="en-US" b="1" dirty="0">
                <a:solidFill>
                  <a:schemeClr val="bg1"/>
                </a:solidFill>
              </a:endParaRPr>
            </a:p>
          </p:txBody>
        </p:sp>
      </p:grpSp>
      <p:grpSp>
        <p:nvGrpSpPr>
          <p:cNvPr id="423" name="组合 422"/>
          <p:cNvGrpSpPr/>
          <p:nvPr/>
        </p:nvGrpSpPr>
        <p:grpSpPr>
          <a:xfrm>
            <a:off x="7620270" y="2896925"/>
            <a:ext cx="984600" cy="731841"/>
            <a:chOff x="6906828" y="2571750"/>
            <a:chExt cx="833524" cy="653393"/>
          </a:xfrm>
        </p:grpSpPr>
        <p:sp>
          <p:nvSpPr>
            <p:cNvPr id="424" name="Freeform 7"/>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D9E021"/>
            </a:solidFill>
            <a:ln w="9525">
              <a:noFill/>
              <a:round/>
            </a:ln>
          </p:spPr>
          <p:txBody>
            <a:bodyPr vert="horz" wrap="square" lIns="91440" tIns="45720" rIns="91440" bIns="45720" numCol="1" anchor="t" anchorCtr="0" compatLnSpc="1"/>
            <a:lstStyle/>
            <a:p>
              <a:endParaRPr lang="zh-CN" altLang="en-US" sz="1600"/>
            </a:p>
          </p:txBody>
        </p:sp>
        <p:sp>
          <p:nvSpPr>
            <p:cNvPr id="425" name="TextBox 424"/>
            <p:cNvSpPr txBox="1"/>
            <p:nvPr/>
          </p:nvSpPr>
          <p:spPr>
            <a:xfrm>
              <a:off x="6906828" y="2660412"/>
              <a:ext cx="833524" cy="535831"/>
            </a:xfrm>
            <a:prstGeom prst="rect">
              <a:avLst/>
            </a:prstGeom>
            <a:noFill/>
          </p:spPr>
          <p:txBody>
            <a:bodyPr wrap="square" rtlCol="0">
              <a:spAutoFit/>
            </a:bodyPr>
            <a:lstStyle/>
            <a:p>
              <a:pPr algn="ctr"/>
              <a:r>
                <a:rPr lang="en-US" altLang="zh-CN" sz="3300" b="1" dirty="0">
                  <a:solidFill>
                    <a:schemeClr val="bg1"/>
                  </a:solidFill>
                </a:rPr>
                <a:t>60</a:t>
              </a:r>
              <a:r>
                <a:rPr lang="en-US" altLang="zh-CN" b="1" dirty="0" smtClean="0">
                  <a:solidFill>
                    <a:schemeClr val="bg1"/>
                  </a:solidFill>
                </a:rPr>
                <a:t>%</a:t>
              </a:r>
              <a:endParaRPr lang="zh-CN" altLang="en-US" b="1" dirty="0">
                <a:solidFill>
                  <a:schemeClr val="bg1"/>
                </a:solidFill>
              </a:endParaRPr>
            </a:p>
          </p:txBody>
        </p:sp>
      </p:grpSp>
      <p:grpSp>
        <p:nvGrpSpPr>
          <p:cNvPr id="426" name="组合 425"/>
          <p:cNvGrpSpPr/>
          <p:nvPr/>
        </p:nvGrpSpPr>
        <p:grpSpPr>
          <a:xfrm>
            <a:off x="7620270" y="3743785"/>
            <a:ext cx="984600" cy="731840"/>
            <a:chOff x="6906828" y="3363838"/>
            <a:chExt cx="833524" cy="653392"/>
          </a:xfrm>
        </p:grpSpPr>
        <p:sp>
          <p:nvSpPr>
            <p:cNvPr id="427" name="Freeform 8"/>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8CC63F"/>
            </a:solidFill>
            <a:ln w="9525">
              <a:noFill/>
              <a:round/>
            </a:ln>
          </p:spPr>
          <p:txBody>
            <a:bodyPr vert="horz" wrap="square" lIns="91440" tIns="45720" rIns="91440" bIns="45720" numCol="1" anchor="t" anchorCtr="0" compatLnSpc="1"/>
            <a:lstStyle/>
            <a:p>
              <a:endParaRPr lang="zh-CN" altLang="en-US" sz="1600"/>
            </a:p>
          </p:txBody>
        </p:sp>
        <p:sp>
          <p:nvSpPr>
            <p:cNvPr id="428" name="TextBox 427"/>
            <p:cNvSpPr txBox="1"/>
            <p:nvPr/>
          </p:nvSpPr>
          <p:spPr>
            <a:xfrm>
              <a:off x="6906828" y="3452499"/>
              <a:ext cx="833524" cy="535831"/>
            </a:xfrm>
            <a:prstGeom prst="rect">
              <a:avLst/>
            </a:prstGeom>
            <a:noFill/>
          </p:spPr>
          <p:txBody>
            <a:bodyPr wrap="square" rtlCol="0">
              <a:spAutoFit/>
            </a:bodyPr>
            <a:lstStyle/>
            <a:p>
              <a:pPr algn="ctr"/>
              <a:r>
                <a:rPr lang="en-US" altLang="zh-CN" sz="3300" b="1" dirty="0">
                  <a:solidFill>
                    <a:schemeClr val="bg1"/>
                  </a:solidFill>
                </a:rPr>
                <a:t>50</a:t>
              </a:r>
              <a:r>
                <a:rPr lang="en-US" altLang="zh-CN" b="1" dirty="0" smtClean="0">
                  <a:solidFill>
                    <a:schemeClr val="bg1"/>
                  </a:solidFill>
                </a:rPr>
                <a:t>%</a:t>
              </a:r>
              <a:endParaRPr lang="zh-CN" altLang="en-US" b="1" dirty="0">
                <a:solidFill>
                  <a:schemeClr val="bg1"/>
                </a:solidFill>
              </a:endParaRPr>
            </a:p>
          </p:txBody>
        </p:sp>
      </p:grpSp>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50000"/>
              </a:lnSpc>
            </a:pPr>
            <a:r>
              <a:rPr lang="zh-CN" altLang="en-US" sz="3200" b="1" dirty="0" smtClean="0">
                <a:ln w="11430"/>
                <a:solidFill>
                  <a:schemeClr val="bg2"/>
                </a:solidFill>
                <a:effectLst>
                  <a:outerShdw blurRad="50800" dist="39000" dir="5460000" algn="tl">
                    <a:srgbClr val="000000">
                      <a:alpha val="38000"/>
                    </a:srgbClr>
                  </a:outerShdw>
                </a:effectLst>
                <a:latin typeface="微软雅黑" panose="020B0503020204020204" pitchFamily="34" charset="-122"/>
                <a:ea typeface="微软雅黑" panose="020B0503020204020204" pitchFamily="34" charset="-122"/>
              </a:rPr>
              <a:t>消费人群百分比情况</a:t>
            </a:r>
            <a:endParaRPr lang="zh-CN" altLang="zh-CN" sz="3200" b="1" dirty="0">
              <a:ln w="11430"/>
              <a:solidFill>
                <a:schemeClr val="bg2"/>
              </a:solidFill>
              <a:effectLst>
                <a:outerShdw blurRad="50800" dist="39000" dir="5460000" algn="tl">
                  <a:srgbClr val="000000">
                    <a:alpha val="38000"/>
                  </a:srgbClr>
                </a:outerShdw>
              </a:effectLst>
              <a:latin typeface="微软雅黑" panose="020B0503020204020204" pitchFamily="34" charset="-122"/>
              <a:ea typeface="微软雅黑" panose="020B0503020204020204" pitchFamily="34" charset="-122"/>
            </a:endParaRPr>
          </a:p>
        </p:txBody>
      </p:sp>
      <p:sp>
        <p:nvSpPr>
          <p:cNvPr id="430" name="Freeform 6"/>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ln>
        </p:spPr>
        <p:txBody>
          <a:bodyPr vert="horz" wrap="square" lIns="105993" tIns="52997" rIns="105993" bIns="52997" numCol="1" anchor="t" anchorCtr="0" compatLnSpc="1"/>
          <a:lstStyle/>
          <a:p>
            <a:endParaRPr lang="zh-CN" altLang="en-US">
              <a:solidFill>
                <a:schemeClr val="tx1">
                  <a:lumMod val="65000"/>
                  <a:lumOff val="35000"/>
                </a:schemeClr>
              </a:solidFill>
            </a:endParaRPr>
          </a:p>
        </p:txBody>
      </p:sp>
      <p:sp>
        <p:nvSpPr>
          <p:cNvPr id="431" name="Freeform 6"/>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ln>
        </p:spPr>
        <p:txBody>
          <a:bodyPr vert="horz" wrap="square" lIns="105993" tIns="52997" rIns="105993" bIns="52997" numCol="1" anchor="t" anchorCtr="0" compatLnSpc="1"/>
          <a:lstStyle/>
          <a:p>
            <a:endParaRPr lang="zh-CN" altLang="en-US">
              <a:solidFill>
                <a:schemeClr val="tx1">
                  <a:lumMod val="65000"/>
                  <a:lumOff val="35000"/>
                </a:schemeClr>
              </a:solidFill>
            </a:endParaRPr>
          </a:p>
        </p:txBody>
      </p:sp>
      <p:grpSp>
        <p:nvGrpSpPr>
          <p:cNvPr id="3" name="组合 2"/>
          <p:cNvGrpSpPr/>
          <p:nvPr/>
        </p:nvGrpSpPr>
        <p:grpSpPr>
          <a:xfrm>
            <a:off x="1054982" y="1939190"/>
            <a:ext cx="5172966" cy="852195"/>
            <a:chOff x="1054982" y="1939190"/>
            <a:chExt cx="5172966" cy="852195"/>
          </a:xfrm>
        </p:grpSpPr>
        <p:sp>
          <p:nvSpPr>
            <p:cNvPr id="332" name="Oval 40"/>
            <p:cNvSpPr>
              <a:spLocks noChangeArrowheads="1"/>
            </p:cNvSpPr>
            <p:nvPr/>
          </p:nvSpPr>
          <p:spPr bwMode="auto">
            <a:xfrm>
              <a:off x="1170950" y="1954899"/>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33" name="Freeform 41"/>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34" name="Freeform 42"/>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35" name="Oval 43"/>
            <p:cNvSpPr>
              <a:spLocks noChangeArrowheads="1"/>
            </p:cNvSpPr>
            <p:nvPr/>
          </p:nvSpPr>
          <p:spPr bwMode="auto">
            <a:xfrm>
              <a:off x="1709369" y="1954899"/>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36" name="Freeform 44"/>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37" name="Freeform 45"/>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38" name="Oval 46"/>
            <p:cNvSpPr>
              <a:spLocks noChangeArrowheads="1"/>
            </p:cNvSpPr>
            <p:nvPr/>
          </p:nvSpPr>
          <p:spPr bwMode="auto">
            <a:xfrm>
              <a:off x="2239506" y="1954899"/>
              <a:ext cx="153242"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39" name="Freeform 47"/>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40" name="Freeform 48"/>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1" name="Oval 49"/>
            <p:cNvSpPr>
              <a:spLocks noChangeArrowheads="1"/>
            </p:cNvSpPr>
            <p:nvPr/>
          </p:nvSpPr>
          <p:spPr bwMode="auto">
            <a:xfrm>
              <a:off x="2765498" y="1954899"/>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2" name="Freeform 50"/>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43" name="Freeform 51"/>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4" name="Oval 52"/>
            <p:cNvSpPr>
              <a:spLocks noChangeArrowheads="1"/>
            </p:cNvSpPr>
            <p:nvPr/>
          </p:nvSpPr>
          <p:spPr bwMode="auto">
            <a:xfrm>
              <a:off x="3303917" y="1954899"/>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5" name="Freeform 53"/>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46" name="Freeform 54"/>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7" name="Oval 55"/>
            <p:cNvSpPr>
              <a:spLocks noChangeArrowheads="1"/>
            </p:cNvSpPr>
            <p:nvPr/>
          </p:nvSpPr>
          <p:spPr bwMode="auto">
            <a:xfrm>
              <a:off x="3821626" y="1939190"/>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48" name="Freeform 56"/>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49" name="Freeform 57"/>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50" name="Oval 58"/>
            <p:cNvSpPr>
              <a:spLocks noChangeArrowheads="1"/>
            </p:cNvSpPr>
            <p:nvPr/>
          </p:nvSpPr>
          <p:spPr bwMode="auto">
            <a:xfrm>
              <a:off x="4360047" y="1939190"/>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51" name="Freeform 59"/>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52" name="Freeform 60"/>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53" name="Oval 61"/>
            <p:cNvSpPr>
              <a:spLocks noChangeArrowheads="1"/>
            </p:cNvSpPr>
            <p:nvPr/>
          </p:nvSpPr>
          <p:spPr bwMode="auto">
            <a:xfrm>
              <a:off x="4898466" y="1939190"/>
              <a:ext cx="157385" cy="149233"/>
            </a:xfrm>
            <a:prstGeom prst="ellipse">
              <a:avLst/>
            </a:prstGeom>
            <a:solidFill>
              <a:srgbClr val="29ABE2"/>
            </a:solidFill>
            <a:ln w="9525">
              <a:noFill/>
              <a:round/>
            </a:ln>
          </p:spPr>
          <p:txBody>
            <a:bodyPr vert="horz" wrap="square" lIns="105993" tIns="52997" rIns="105993" bIns="52997" numCol="1" anchor="t" anchorCtr="0" compatLnSpc="1"/>
            <a:lstStyle/>
            <a:p>
              <a:endParaRPr lang="zh-CN" altLang="en-US"/>
            </a:p>
          </p:txBody>
        </p:sp>
        <p:sp>
          <p:nvSpPr>
            <p:cNvPr id="354" name="Freeform 62"/>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55" name="Oval 64"/>
            <p:cNvSpPr>
              <a:spLocks noChangeArrowheads="1"/>
            </p:cNvSpPr>
            <p:nvPr/>
          </p:nvSpPr>
          <p:spPr bwMode="auto">
            <a:xfrm>
              <a:off x="5428603" y="1939190"/>
              <a:ext cx="153242" cy="149233"/>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56" name="Freeform 65"/>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57" name="Freeform 66"/>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58" name="Oval 67"/>
            <p:cNvSpPr>
              <a:spLocks noChangeArrowheads="1"/>
            </p:cNvSpPr>
            <p:nvPr/>
          </p:nvSpPr>
          <p:spPr bwMode="auto">
            <a:xfrm>
              <a:off x="5954597" y="1939190"/>
              <a:ext cx="157385" cy="149233"/>
            </a:xfrm>
            <a:prstGeom prst="ellipse">
              <a:avLst/>
            </a:pr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359" name="Freeform 68"/>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ln>
          </p:spPr>
          <p:txBody>
            <a:bodyPr vert="horz" wrap="square" lIns="105993" tIns="52997" rIns="105993" bIns="52997" numCol="1" anchor="t" anchorCtr="0" compatLnSpc="1"/>
            <a:lstStyle/>
            <a:p>
              <a:endParaRPr lang="zh-CN" altLang="en-US"/>
            </a:p>
          </p:txBody>
        </p:sp>
        <p:sp>
          <p:nvSpPr>
            <p:cNvPr id="360" name="Freeform 69"/>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E6E6E6"/>
            </a:solidFill>
            <a:ln w="9525">
              <a:noFill/>
              <a:round/>
            </a:ln>
          </p:spPr>
          <p:txBody>
            <a:bodyPr vert="horz" wrap="square" lIns="105993" tIns="52997" rIns="105993" bIns="52997" numCol="1" anchor="t" anchorCtr="0" compatLnSpc="1"/>
            <a:lstStyle/>
            <a:p>
              <a:endParaRPr lang="zh-CN" altLang="en-US"/>
            </a:p>
          </p:txBody>
        </p:sp>
        <p:sp>
          <p:nvSpPr>
            <p:cNvPr id="432" name="Freeform 60"/>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ln>
          </p:spPr>
          <p:txBody>
            <a:bodyPr vert="horz" wrap="square" lIns="105993" tIns="52997" rIns="105993" bIns="52997" numCol="1" anchor="t" anchorCtr="0" compatLnSpc="1"/>
            <a:lstStyle/>
            <a:p>
              <a:endParaRPr lang="zh-CN" altLang="en-US"/>
            </a:p>
          </p:txBody>
        </p:sp>
      </p:grpSp>
      <p:sp>
        <p:nvSpPr>
          <p:cNvPr id="13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8" name="组合 137"/>
          <p:cNvGrpSpPr/>
          <p:nvPr/>
        </p:nvGrpSpPr>
        <p:grpSpPr>
          <a:xfrm>
            <a:off x="352592" y="688270"/>
            <a:ext cx="9231272" cy="67851"/>
            <a:chOff x="288133" y="483063"/>
            <a:chExt cx="8772740" cy="64666"/>
          </a:xfrm>
        </p:grpSpPr>
        <p:sp>
          <p:nvSpPr>
            <p:cNvPr id="139" name="任意多边形 1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a:stCxn id="13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0" y="290390"/>
            <a:ext cx="641111" cy="353788"/>
            <a:chOff x="0" y="252065"/>
            <a:chExt cx="641111" cy="392113"/>
          </a:xfrm>
        </p:grpSpPr>
        <p:sp>
          <p:nvSpPr>
            <p:cNvPr id="142"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43"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44" name="五边形 14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wipe(down)">
                                      <p:cBhvr>
                                        <p:cTn id="12" dur="500"/>
                                        <p:tgtEl>
                                          <p:spTgt spid="1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7"/>
                                        </p:tgtEl>
                                        <p:attrNameLst>
                                          <p:attrName>style.visibility</p:attrName>
                                        </p:attrNameLst>
                                      </p:cBhvr>
                                      <p:to>
                                        <p:strVal val="visible"/>
                                      </p:to>
                                    </p:set>
                                    <p:anim calcmode="lin" valueType="num">
                                      <p:cBhvr>
                                        <p:cTn id="16" dur="500" fill="hold"/>
                                        <p:tgtEl>
                                          <p:spTgt spid="1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7"/>
                                        </p:tgtEl>
                                        <p:attrNameLst>
                                          <p:attrName>ppt_y</p:attrName>
                                        </p:attrNameLst>
                                      </p:cBhvr>
                                      <p:tavLst>
                                        <p:tav tm="0">
                                          <p:val>
                                            <p:strVal val="#ppt_y"/>
                                          </p:val>
                                        </p:tav>
                                        <p:tav tm="100000">
                                          <p:val>
                                            <p:strVal val="#ppt_y"/>
                                          </p:val>
                                        </p:tav>
                                      </p:tavLst>
                                    </p:anim>
                                    <p:anim calcmode="lin" valueType="num">
                                      <p:cBhvr>
                                        <p:cTn id="18" dur="500" fill="hold"/>
                                        <p:tgtEl>
                                          <p:spTgt spid="1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7"/>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30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par>
                                <p:cTn id="33" presetID="14" presetClass="entr" presetSubtype="10" fill="hold" nodeType="withEffect">
                                  <p:stCondLst>
                                    <p:cond delay="60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800"/>
                            </p:stCondLst>
                            <p:childTnLst>
                              <p:par>
                                <p:cTn id="37" presetID="22" presetClass="entr" presetSubtype="8" fill="hold" grpId="0" nodeType="afterEffect">
                                  <p:stCondLst>
                                    <p:cond delay="0"/>
                                  </p:stCondLst>
                                  <p:childTnLst>
                                    <p:set>
                                      <p:cBhvr>
                                        <p:cTn id="38" dur="1" fill="hold">
                                          <p:stCondLst>
                                            <p:cond delay="0"/>
                                          </p:stCondLst>
                                        </p:cTn>
                                        <p:tgtEl>
                                          <p:spTgt spid="301"/>
                                        </p:tgtEl>
                                        <p:attrNameLst>
                                          <p:attrName>style.visibility</p:attrName>
                                        </p:attrNameLst>
                                      </p:cBhvr>
                                      <p:to>
                                        <p:strVal val="visible"/>
                                      </p:to>
                                    </p:set>
                                    <p:animEffect transition="in" filter="wipe(left)">
                                      <p:cBhvr>
                                        <p:cTn id="39" dur="500"/>
                                        <p:tgtEl>
                                          <p:spTgt spid="30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0"/>
                                        </p:tgtEl>
                                        <p:attrNameLst>
                                          <p:attrName>style.visibility</p:attrName>
                                        </p:attrNameLst>
                                      </p:cBhvr>
                                      <p:to>
                                        <p:strVal val="visible"/>
                                      </p:to>
                                    </p:set>
                                    <p:animEffect transition="in" filter="wipe(left)">
                                      <p:cBhvr>
                                        <p:cTn id="42" dur="500"/>
                                        <p:tgtEl>
                                          <p:spTgt spid="43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1"/>
                                        </p:tgtEl>
                                        <p:attrNameLst>
                                          <p:attrName>style.visibility</p:attrName>
                                        </p:attrNameLst>
                                      </p:cBhvr>
                                      <p:to>
                                        <p:strVal val="visible"/>
                                      </p:to>
                                    </p:set>
                                    <p:animEffect transition="in" filter="wipe(left)">
                                      <p:cBhvr>
                                        <p:cTn id="45" dur="500"/>
                                        <p:tgtEl>
                                          <p:spTgt spid="431"/>
                                        </p:tgtEl>
                                      </p:cBhvr>
                                    </p:animEffect>
                                  </p:childTnLst>
                                </p:cTn>
                              </p:par>
                            </p:childTnLst>
                          </p:cTn>
                        </p:par>
                        <p:par>
                          <p:cTn id="46" fill="hold">
                            <p:stCondLst>
                              <p:cond delay="1300"/>
                            </p:stCondLst>
                            <p:childTnLst>
                              <p:par>
                                <p:cTn id="47" presetID="31" presetClass="entr" presetSubtype="0" fill="hold" nodeType="afterEffect">
                                  <p:stCondLst>
                                    <p:cond delay="0"/>
                                  </p:stCondLst>
                                  <p:childTnLst>
                                    <p:set>
                                      <p:cBhvr>
                                        <p:cTn id="48" dur="1" fill="hold">
                                          <p:stCondLst>
                                            <p:cond delay="0"/>
                                          </p:stCondLst>
                                        </p:cTn>
                                        <p:tgtEl>
                                          <p:spTgt spid="420"/>
                                        </p:tgtEl>
                                        <p:attrNameLst>
                                          <p:attrName>style.visibility</p:attrName>
                                        </p:attrNameLst>
                                      </p:cBhvr>
                                      <p:to>
                                        <p:strVal val="visible"/>
                                      </p:to>
                                    </p:set>
                                    <p:anim calcmode="lin" valueType="num">
                                      <p:cBhvr>
                                        <p:cTn id="49" dur="1000" fill="hold"/>
                                        <p:tgtEl>
                                          <p:spTgt spid="420"/>
                                        </p:tgtEl>
                                        <p:attrNameLst>
                                          <p:attrName>ppt_w</p:attrName>
                                        </p:attrNameLst>
                                      </p:cBhvr>
                                      <p:tavLst>
                                        <p:tav tm="0">
                                          <p:val>
                                            <p:fltVal val="0"/>
                                          </p:val>
                                        </p:tav>
                                        <p:tav tm="100000">
                                          <p:val>
                                            <p:strVal val="#ppt_w"/>
                                          </p:val>
                                        </p:tav>
                                      </p:tavLst>
                                    </p:anim>
                                    <p:anim calcmode="lin" valueType="num">
                                      <p:cBhvr>
                                        <p:cTn id="50" dur="1000" fill="hold"/>
                                        <p:tgtEl>
                                          <p:spTgt spid="420"/>
                                        </p:tgtEl>
                                        <p:attrNameLst>
                                          <p:attrName>ppt_h</p:attrName>
                                        </p:attrNameLst>
                                      </p:cBhvr>
                                      <p:tavLst>
                                        <p:tav tm="0">
                                          <p:val>
                                            <p:fltVal val="0"/>
                                          </p:val>
                                        </p:tav>
                                        <p:tav tm="100000">
                                          <p:val>
                                            <p:strVal val="#ppt_h"/>
                                          </p:val>
                                        </p:tav>
                                      </p:tavLst>
                                    </p:anim>
                                    <p:anim calcmode="lin" valueType="num">
                                      <p:cBhvr>
                                        <p:cTn id="51" dur="1000" fill="hold"/>
                                        <p:tgtEl>
                                          <p:spTgt spid="420"/>
                                        </p:tgtEl>
                                        <p:attrNameLst>
                                          <p:attrName>style.rotation</p:attrName>
                                        </p:attrNameLst>
                                      </p:cBhvr>
                                      <p:tavLst>
                                        <p:tav tm="0">
                                          <p:val>
                                            <p:fltVal val="90"/>
                                          </p:val>
                                        </p:tav>
                                        <p:tav tm="100000">
                                          <p:val>
                                            <p:fltVal val="0"/>
                                          </p:val>
                                        </p:tav>
                                      </p:tavLst>
                                    </p:anim>
                                    <p:animEffect transition="in" filter="fade">
                                      <p:cBhvr>
                                        <p:cTn id="52" dur="1000"/>
                                        <p:tgtEl>
                                          <p:spTgt spid="420"/>
                                        </p:tgtEl>
                                      </p:cBhvr>
                                    </p:animEffect>
                                  </p:childTnLst>
                                </p:cTn>
                              </p:par>
                              <p:par>
                                <p:cTn id="53" presetID="31" presetClass="entr" presetSubtype="0" fill="hold" nodeType="withEffect">
                                  <p:stCondLst>
                                    <p:cond delay="0"/>
                                  </p:stCondLst>
                                  <p:childTnLst>
                                    <p:set>
                                      <p:cBhvr>
                                        <p:cTn id="54" dur="1" fill="hold">
                                          <p:stCondLst>
                                            <p:cond delay="0"/>
                                          </p:stCondLst>
                                        </p:cTn>
                                        <p:tgtEl>
                                          <p:spTgt spid="423"/>
                                        </p:tgtEl>
                                        <p:attrNameLst>
                                          <p:attrName>style.visibility</p:attrName>
                                        </p:attrNameLst>
                                      </p:cBhvr>
                                      <p:to>
                                        <p:strVal val="visible"/>
                                      </p:to>
                                    </p:set>
                                    <p:anim calcmode="lin" valueType="num">
                                      <p:cBhvr>
                                        <p:cTn id="55" dur="1000" fill="hold"/>
                                        <p:tgtEl>
                                          <p:spTgt spid="423"/>
                                        </p:tgtEl>
                                        <p:attrNameLst>
                                          <p:attrName>ppt_w</p:attrName>
                                        </p:attrNameLst>
                                      </p:cBhvr>
                                      <p:tavLst>
                                        <p:tav tm="0">
                                          <p:val>
                                            <p:fltVal val="0"/>
                                          </p:val>
                                        </p:tav>
                                        <p:tav tm="100000">
                                          <p:val>
                                            <p:strVal val="#ppt_w"/>
                                          </p:val>
                                        </p:tav>
                                      </p:tavLst>
                                    </p:anim>
                                    <p:anim calcmode="lin" valueType="num">
                                      <p:cBhvr>
                                        <p:cTn id="56" dur="1000" fill="hold"/>
                                        <p:tgtEl>
                                          <p:spTgt spid="423"/>
                                        </p:tgtEl>
                                        <p:attrNameLst>
                                          <p:attrName>ppt_h</p:attrName>
                                        </p:attrNameLst>
                                      </p:cBhvr>
                                      <p:tavLst>
                                        <p:tav tm="0">
                                          <p:val>
                                            <p:fltVal val="0"/>
                                          </p:val>
                                        </p:tav>
                                        <p:tav tm="100000">
                                          <p:val>
                                            <p:strVal val="#ppt_h"/>
                                          </p:val>
                                        </p:tav>
                                      </p:tavLst>
                                    </p:anim>
                                    <p:anim calcmode="lin" valueType="num">
                                      <p:cBhvr>
                                        <p:cTn id="57" dur="1000" fill="hold"/>
                                        <p:tgtEl>
                                          <p:spTgt spid="423"/>
                                        </p:tgtEl>
                                        <p:attrNameLst>
                                          <p:attrName>style.rotation</p:attrName>
                                        </p:attrNameLst>
                                      </p:cBhvr>
                                      <p:tavLst>
                                        <p:tav tm="0">
                                          <p:val>
                                            <p:fltVal val="90"/>
                                          </p:val>
                                        </p:tav>
                                        <p:tav tm="100000">
                                          <p:val>
                                            <p:fltVal val="0"/>
                                          </p:val>
                                        </p:tav>
                                      </p:tavLst>
                                    </p:anim>
                                    <p:animEffect transition="in" filter="fade">
                                      <p:cBhvr>
                                        <p:cTn id="58" dur="1000"/>
                                        <p:tgtEl>
                                          <p:spTgt spid="423"/>
                                        </p:tgtEl>
                                      </p:cBhvr>
                                    </p:animEffect>
                                  </p:childTnLst>
                                </p:cTn>
                              </p:par>
                              <p:par>
                                <p:cTn id="59" presetID="31" presetClass="entr" presetSubtype="0" fill="hold" nodeType="withEffect">
                                  <p:stCondLst>
                                    <p:cond delay="0"/>
                                  </p:stCondLst>
                                  <p:childTnLst>
                                    <p:set>
                                      <p:cBhvr>
                                        <p:cTn id="60" dur="1" fill="hold">
                                          <p:stCondLst>
                                            <p:cond delay="0"/>
                                          </p:stCondLst>
                                        </p:cTn>
                                        <p:tgtEl>
                                          <p:spTgt spid="426"/>
                                        </p:tgtEl>
                                        <p:attrNameLst>
                                          <p:attrName>style.visibility</p:attrName>
                                        </p:attrNameLst>
                                      </p:cBhvr>
                                      <p:to>
                                        <p:strVal val="visible"/>
                                      </p:to>
                                    </p:set>
                                    <p:anim calcmode="lin" valueType="num">
                                      <p:cBhvr>
                                        <p:cTn id="61" dur="1000" fill="hold"/>
                                        <p:tgtEl>
                                          <p:spTgt spid="426"/>
                                        </p:tgtEl>
                                        <p:attrNameLst>
                                          <p:attrName>ppt_w</p:attrName>
                                        </p:attrNameLst>
                                      </p:cBhvr>
                                      <p:tavLst>
                                        <p:tav tm="0">
                                          <p:val>
                                            <p:fltVal val="0"/>
                                          </p:val>
                                        </p:tav>
                                        <p:tav tm="100000">
                                          <p:val>
                                            <p:strVal val="#ppt_w"/>
                                          </p:val>
                                        </p:tav>
                                      </p:tavLst>
                                    </p:anim>
                                    <p:anim calcmode="lin" valueType="num">
                                      <p:cBhvr>
                                        <p:cTn id="62" dur="1000" fill="hold"/>
                                        <p:tgtEl>
                                          <p:spTgt spid="426"/>
                                        </p:tgtEl>
                                        <p:attrNameLst>
                                          <p:attrName>ppt_h</p:attrName>
                                        </p:attrNameLst>
                                      </p:cBhvr>
                                      <p:tavLst>
                                        <p:tav tm="0">
                                          <p:val>
                                            <p:fltVal val="0"/>
                                          </p:val>
                                        </p:tav>
                                        <p:tav tm="100000">
                                          <p:val>
                                            <p:strVal val="#ppt_h"/>
                                          </p:val>
                                        </p:tav>
                                      </p:tavLst>
                                    </p:anim>
                                    <p:anim calcmode="lin" valueType="num">
                                      <p:cBhvr>
                                        <p:cTn id="63" dur="1000" fill="hold"/>
                                        <p:tgtEl>
                                          <p:spTgt spid="426"/>
                                        </p:tgtEl>
                                        <p:attrNameLst>
                                          <p:attrName>style.rotation</p:attrName>
                                        </p:attrNameLst>
                                      </p:cBhvr>
                                      <p:tavLst>
                                        <p:tav tm="0">
                                          <p:val>
                                            <p:fltVal val="90"/>
                                          </p:val>
                                        </p:tav>
                                        <p:tav tm="100000">
                                          <p:val>
                                            <p:fltVal val="0"/>
                                          </p:val>
                                        </p:tav>
                                      </p:tavLst>
                                    </p:anim>
                                    <p:animEffect transition="in" filter="fade">
                                      <p:cBhvr>
                                        <p:cTn id="64" dur="1000"/>
                                        <p:tgtEl>
                                          <p:spTgt spid="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animBg="1"/>
      <p:bldP spid="429" grpId="0"/>
      <p:bldP spid="430" grpId="0" animBg="1"/>
      <p:bldP spid="431" grpId="0" animBg="1"/>
      <p:bldP spid="13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bwMode="auto">
          <a:xfrm>
            <a:off x="5553075" y="828675"/>
            <a:ext cx="2908300" cy="1927225"/>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54" name="圆角矩形标注 53"/>
            <p:cNvSpPr/>
            <p:nvPr/>
          </p:nvSpPr>
          <p:spPr>
            <a:xfrm flipH="1">
              <a:off x="5725204" y="971984"/>
              <a:ext cx="2736121" cy="181510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grpSp>
        <p:nvGrpSpPr>
          <p:cNvPr id="3" name="组合 54"/>
          <p:cNvGrpSpPr/>
          <p:nvPr/>
        </p:nvGrpSpPr>
        <p:grpSpPr bwMode="auto">
          <a:xfrm>
            <a:off x="1579563" y="1196975"/>
            <a:ext cx="2606675" cy="1779588"/>
            <a:chOff x="1580089" y="1293093"/>
            <a:chExt cx="2605556" cy="1779954"/>
          </a:xfrm>
        </p:grpSpPr>
        <p:sp>
          <p:nvSpPr>
            <p:cNvPr id="56" name="圆角矩形标注 55"/>
            <p:cNvSpPr/>
            <p:nvPr/>
          </p:nvSpPr>
          <p:spPr>
            <a:xfrm>
              <a:off x="1592784" y="1293093"/>
              <a:ext cx="2592861" cy="1779954"/>
            </a:xfrm>
            <a:prstGeom prst="wedgeRoundRectCallout">
              <a:avLst>
                <a:gd name="adj1" fmla="val -15494"/>
                <a:gd name="adj2" fmla="val 64875"/>
                <a:gd name="adj3" fmla="val 16667"/>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57" name="圆角矩形标注 56"/>
            <p:cNvSpPr/>
            <p:nvPr/>
          </p:nvSpPr>
          <p:spPr>
            <a:xfrm>
              <a:off x="1580089" y="1332789"/>
              <a:ext cx="2440527" cy="1675156"/>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grpSp>
        <p:nvGrpSpPr>
          <p:cNvPr id="4" name="组合 57"/>
          <p:cNvGrpSpPr/>
          <p:nvPr/>
        </p:nvGrpSpPr>
        <p:grpSpPr bwMode="auto">
          <a:xfrm>
            <a:off x="3609975" y="3108325"/>
            <a:ext cx="2619375" cy="1776413"/>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3"/>
                </a:solidFill>
                <a:latin typeface="Calibri" panose="020F0502020204030204"/>
                <a:ea typeface="+mn-ea"/>
              </a:endParaRPr>
            </a:p>
          </p:txBody>
        </p:sp>
        <p:sp>
          <p:nvSpPr>
            <p:cNvPr id="60" name="圆角矩形标注 59"/>
            <p:cNvSpPr/>
            <p:nvPr/>
          </p:nvSpPr>
          <p:spPr>
            <a:xfrm>
              <a:off x="3609583" y="3275999"/>
              <a:ext cx="2138827" cy="1467960"/>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grpSp>
        <p:nvGrpSpPr>
          <p:cNvPr id="5" name="组合 60"/>
          <p:cNvGrpSpPr/>
          <p:nvPr/>
        </p:nvGrpSpPr>
        <p:grpSpPr>
          <a:xfrm>
            <a:off x="6387953" y="3180187"/>
            <a:ext cx="1120093" cy="911768"/>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2"/>
            </a:solidFill>
            <a:ln>
              <a:noFill/>
            </a:ln>
          </p:spPr>
          <p:txBody>
            <a:bodyPr/>
            <a:lstStyle/>
            <a:p>
              <a:pPr defTabSz="967740" fontAlgn="auto">
                <a:spcBef>
                  <a:spcPts val="0"/>
                </a:spcBef>
                <a:spcAft>
                  <a:spcPts val="0"/>
                </a:spcAft>
                <a:defRPr/>
              </a:pPr>
              <a:endParaRPr lang="zh-CN" altLang="en-US">
                <a:solidFill>
                  <a:schemeClr val="accent4"/>
                </a:solidFill>
                <a:latin typeface="+mn-lt"/>
                <a:ea typeface="+mn-ea"/>
              </a:endParaRPr>
            </a:p>
          </p:txBody>
        </p:sp>
      </p:grpSp>
      <p:grpSp>
        <p:nvGrpSpPr>
          <p:cNvPr id="6" name="组合 63"/>
          <p:cNvGrpSpPr/>
          <p:nvPr/>
        </p:nvGrpSpPr>
        <p:grpSpPr>
          <a:xfrm>
            <a:off x="4433706" y="1674253"/>
            <a:ext cx="976077" cy="794537"/>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nvGrpSpPr>
            <p:cNvPr id="7" name="组合 65"/>
            <p:cNvGrpSpPr/>
            <p:nvPr/>
          </p:nvGrpSpPr>
          <p:grpSpPr>
            <a:xfrm>
              <a:off x="4572893" y="1866135"/>
              <a:ext cx="612285" cy="618178"/>
              <a:chOff x="10560864" y="2750058"/>
              <a:chExt cx="612285" cy="618178"/>
            </a:xfrm>
            <a:solidFill>
              <a:schemeClr val="accent1"/>
            </a:solidFill>
          </p:grpSpPr>
          <p:grpSp>
            <p:nvGrpSpPr>
              <p:cNvPr id="8" name="组合 66"/>
              <p:cNvGrpSpPr/>
              <p:nvPr/>
            </p:nvGrpSpPr>
            <p:grpSpPr>
              <a:xfrm>
                <a:off x="10560884" y="2750058"/>
                <a:ext cx="612265" cy="618178"/>
                <a:chOff x="4367213" y="536575"/>
                <a:chExt cx="657225" cy="663575"/>
              </a:xfrm>
              <a:grpFill/>
            </p:grpSpPr>
            <p:sp>
              <p:nvSpPr>
                <p:cNvPr id="72" name="Freeform 81"/>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3" name="Freeform 82"/>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4" name="Freeform 83"/>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5" name="Freeform 84"/>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6" name="Freeform 85"/>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7" name="Freeform 86"/>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grpSp>
          <p:sp>
            <p:nvSpPr>
              <p:cNvPr id="68" name="Freeform 81"/>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69" name="Freeform 84"/>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0" name="Freeform 85"/>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sp>
            <p:nvSpPr>
              <p:cNvPr id="71" name="Freeform 86"/>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67740" fontAlgn="auto">
                  <a:spcBef>
                    <a:spcPts val="0"/>
                  </a:spcBef>
                  <a:spcAft>
                    <a:spcPts val="0"/>
                  </a:spcAft>
                  <a:defRPr/>
                </a:pPr>
                <a:endParaRPr lang="zh-CN" altLang="en-US">
                  <a:latin typeface="+mn-lt"/>
                  <a:ea typeface="+mn-ea"/>
                </a:endParaRPr>
              </a:p>
            </p:txBody>
          </p:sp>
        </p:gr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p:spPr>
            <p:txBody>
              <a:bodyPr/>
              <a:lstStyle/>
              <a:p>
                <a:pPr defTabSz="967740" fontAlgn="auto">
                  <a:spcBef>
                    <a:spcPts val="0"/>
                  </a:spcBef>
                  <a:spcAft>
                    <a:spcPts val="0"/>
                  </a:spcAft>
                  <a:defRPr/>
                </a:pPr>
                <a:endParaRPr lang="zh-CN" altLang="en-US">
                  <a:solidFill>
                    <a:schemeClr val="accent3"/>
                  </a:solidFill>
                  <a:latin typeface="+mn-lt"/>
                  <a:ea typeface="+mn-ea"/>
                </a:endParaRPr>
              </a:p>
            </p:txBody>
          </p:sp>
          <p:sp>
            <p:nvSpPr>
              <p:cNvPr id="82" name="Freeform 10"/>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p:spPr>
            <p:txBody>
              <a:bodyPr/>
              <a:lstStyle/>
              <a:p>
                <a:pPr defTabSz="967740"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p:nvPr/>
        </p:nvSpPr>
        <p:spPr>
          <a:xfrm>
            <a:off x="1687962" y="1277433"/>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anose="020B0503020204020204" pitchFamily="34" charset="-122"/>
              </a:rPr>
              <a:t>01</a:t>
            </a:r>
            <a:endParaRPr lang="en-US" sz="3600" b="1" dirty="0">
              <a:solidFill>
                <a:schemeClr val="bg2"/>
              </a:solidFill>
              <a:effectLst>
                <a:innerShdw blurRad="63500" dist="50800" dir="13500000">
                  <a:prstClr val="black">
                    <a:alpha val="50000"/>
                  </a:prstClr>
                </a:innerShdw>
              </a:effectLst>
              <a:latin typeface="微软雅黑" panose="020B0503020204020204"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740" fontAlgn="auto">
              <a:lnSpc>
                <a:spcPct val="130000"/>
              </a:lnSpc>
              <a:spcBef>
                <a:spcPts val="0"/>
              </a:spcBef>
              <a:spcAft>
                <a:spcPts val="0"/>
              </a:spcAft>
              <a:defRPr/>
            </a:pPr>
            <a:r>
              <a:rPr lang="zh-CN" altLang="en-US" sz="1600" b="1" dirty="0">
                <a:solidFill>
                  <a:schemeClr val="bg2"/>
                </a:solidFill>
                <a:latin typeface="微软雅黑" panose="020B0503020204020204" pitchFamily="34" charset="-122"/>
                <a:ea typeface="+mn-ea"/>
              </a:rPr>
              <a:t>单击此处填加标题</a:t>
            </a:r>
            <a:endParaRPr lang="en-US" altLang="zh-CN" sz="1600" b="1" dirty="0">
              <a:solidFill>
                <a:schemeClr val="bg2"/>
              </a:solidFill>
              <a:latin typeface="微软雅黑" panose="020B0503020204020204" pitchFamily="34" charset="-122"/>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zh-CN" altLang="en-US" sz="1200" dirty="0">
              <a:solidFill>
                <a:schemeClr val="accent6"/>
              </a:solidFill>
              <a:latin typeface="+mn-ea"/>
              <a:ea typeface="+mn-ea"/>
            </a:endParaRPr>
          </a:p>
        </p:txBody>
      </p:sp>
      <p:sp>
        <p:nvSpPr>
          <p:cNvPr id="85" name="Title 3"/>
          <p:cNvSpPr txBox="1"/>
          <p:nvPr/>
        </p:nvSpPr>
        <p:spPr>
          <a:xfrm>
            <a:off x="5936434" y="947938"/>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3"/>
                </a:solidFill>
                <a:effectLst>
                  <a:innerShdw blurRad="63500" dist="50800" dir="13500000">
                    <a:prstClr val="black">
                      <a:alpha val="50000"/>
                    </a:prstClr>
                  </a:innerShdw>
                </a:effectLst>
                <a:latin typeface="微软雅黑" panose="020B0503020204020204" pitchFamily="34" charset="-122"/>
              </a:rPr>
              <a:t>02</a:t>
            </a:r>
            <a:endParaRPr lang="en-US" sz="3600" b="1" dirty="0">
              <a:solidFill>
                <a:schemeClr val="accent3"/>
              </a:solidFill>
              <a:effectLst>
                <a:innerShdw blurRad="63500" dist="50800" dir="13500000">
                  <a:prstClr val="black">
                    <a:alpha val="50000"/>
                  </a:prstClr>
                </a:innerShdw>
              </a:effectLst>
              <a:latin typeface="微软雅黑" panose="020B0503020204020204" pitchFamily="34" charset="-122"/>
            </a:endParaRPr>
          </a:p>
        </p:txBody>
      </p:sp>
      <p:sp>
        <p:nvSpPr>
          <p:cNvPr id="86" name="TextBox 85"/>
          <p:cNvSpPr txBox="1"/>
          <p:nvPr/>
        </p:nvSpPr>
        <p:spPr>
          <a:xfrm>
            <a:off x="5940425" y="1544638"/>
            <a:ext cx="2665413" cy="874712"/>
          </a:xfrm>
          <a:prstGeom prst="rect">
            <a:avLst/>
          </a:prstGeom>
          <a:noFill/>
        </p:spPr>
        <p:txBody>
          <a:bodyPr lIns="72556" tIns="36277" rIns="72556" bIns="36277">
            <a:spAutoFit/>
          </a:bodyPr>
          <a:lstStyle/>
          <a:p>
            <a:pPr defTabSz="967740" fontAlgn="auto">
              <a:lnSpc>
                <a:spcPct val="130000"/>
              </a:lnSpc>
              <a:spcBef>
                <a:spcPts val="0"/>
              </a:spcBef>
              <a:spcAft>
                <a:spcPts val="0"/>
              </a:spcAft>
              <a:defRPr/>
            </a:pPr>
            <a:r>
              <a:rPr lang="zh-CN" altLang="en-US" sz="1600" b="1" dirty="0">
                <a:solidFill>
                  <a:schemeClr val="accent3"/>
                </a:solidFill>
                <a:latin typeface="微软雅黑" panose="020B0503020204020204" pitchFamily="34" charset="-122"/>
                <a:ea typeface="+mn-ea"/>
              </a:rPr>
              <a:t>单击此处填加标题</a:t>
            </a:r>
            <a:endParaRPr lang="en-US" altLang="zh-CN" sz="1600" b="1" dirty="0">
              <a:solidFill>
                <a:schemeClr val="accent3"/>
              </a:solidFill>
              <a:latin typeface="微软雅黑" panose="020B0503020204020204" pitchFamily="34" charset="-122"/>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zh-CN" altLang="en-US" sz="1200" dirty="0">
              <a:solidFill>
                <a:schemeClr val="accent6"/>
              </a:solidFill>
              <a:latin typeface="+mn-ea"/>
              <a:ea typeface="+mn-ea"/>
            </a:endParaRPr>
          </a:p>
        </p:txBody>
      </p:sp>
      <p:sp>
        <p:nvSpPr>
          <p:cNvPr id="87" name="Title 3"/>
          <p:cNvSpPr txBox="1"/>
          <p:nvPr/>
        </p:nvSpPr>
        <p:spPr>
          <a:xfrm>
            <a:off x="3708797" y="3221649"/>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anose="020B0503020204020204" pitchFamily="34" charset="-122"/>
              </a:rPr>
              <a:t>03</a:t>
            </a:r>
            <a:endParaRPr lang="en-US" sz="3600" b="1" dirty="0">
              <a:solidFill>
                <a:schemeClr val="accent4"/>
              </a:solidFill>
              <a:effectLst>
                <a:innerShdw blurRad="63500" dist="50800" dir="13500000">
                  <a:prstClr val="black">
                    <a:alpha val="50000"/>
                  </a:prstClr>
                </a:innerShdw>
              </a:effectLst>
              <a:latin typeface="微软雅黑" panose="020B0503020204020204"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740" fontAlgn="auto">
              <a:lnSpc>
                <a:spcPct val="130000"/>
              </a:lnSpc>
              <a:spcBef>
                <a:spcPts val="0"/>
              </a:spcBef>
              <a:spcAft>
                <a:spcPts val="0"/>
              </a:spcAft>
              <a:defRPr/>
            </a:pPr>
            <a:r>
              <a:rPr lang="zh-CN" altLang="en-US" sz="1600" b="1" dirty="0">
                <a:solidFill>
                  <a:schemeClr val="accent4"/>
                </a:solidFill>
                <a:latin typeface="微软雅黑" panose="020B0503020204020204" pitchFamily="34" charset="-122"/>
                <a:ea typeface="+mn-ea"/>
              </a:rPr>
              <a:t>单击此处填加标题</a:t>
            </a:r>
            <a:endParaRPr lang="en-US" altLang="zh-CN" sz="1600" b="1" dirty="0">
              <a:solidFill>
                <a:schemeClr val="accent4"/>
              </a:solidFill>
              <a:latin typeface="微软雅黑" panose="020B0503020204020204" pitchFamily="34" charset="-122"/>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740"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zh-CN" altLang="en-US" sz="1200" dirty="0">
              <a:solidFill>
                <a:schemeClr val="accent6"/>
              </a:solidFill>
              <a:latin typeface="+mn-ea"/>
              <a:ea typeface="+mn-ea"/>
            </a:endParaRPr>
          </a:p>
        </p:txBody>
      </p:sp>
      <p:sp>
        <p:nvSpPr>
          <p:cNvPr id="3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0" name="组合 39"/>
          <p:cNvGrpSpPr/>
          <p:nvPr/>
        </p:nvGrpSpPr>
        <p:grpSpPr>
          <a:xfrm>
            <a:off x="352592" y="688270"/>
            <a:ext cx="9231272"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 fill="hold"/>
                                        <p:tgtEl>
                                          <p:spTgt spid="3"/>
                                        </p:tgtEl>
                                        <p:attrNameLst>
                                          <p:attrName>ppt_w</p:attrName>
                                        </p:attrNameLst>
                                      </p:cBhvr>
                                      <p:tavLst>
                                        <p:tav tm="0">
                                          <p:val>
                                            <p:fltVal val="0"/>
                                          </p:val>
                                        </p:tav>
                                        <p:tav tm="100000">
                                          <p:val>
                                            <p:strVal val="#ppt_w"/>
                                          </p:val>
                                        </p:tav>
                                      </p:tavLst>
                                    </p:anim>
                                    <p:anim calcmode="lin" valueType="num">
                                      <p:cBhvr>
                                        <p:cTn id="25" dur="100" fill="hold"/>
                                        <p:tgtEl>
                                          <p:spTgt spid="3"/>
                                        </p:tgtEl>
                                        <p:attrNameLst>
                                          <p:attrName>ppt_h</p:attrName>
                                        </p:attrNameLst>
                                      </p:cBhvr>
                                      <p:tavLst>
                                        <p:tav tm="0">
                                          <p:val>
                                            <p:fltVal val="0"/>
                                          </p:val>
                                        </p:tav>
                                        <p:tav tm="100000">
                                          <p:val>
                                            <p:strVal val="#ppt_h"/>
                                          </p:val>
                                        </p:tav>
                                      </p:tavLst>
                                    </p:anim>
                                    <p:animEffect transition="in" filter="fade">
                                      <p:cBhvr>
                                        <p:cTn id="26" dur="100"/>
                                        <p:tgtEl>
                                          <p:spTgt spid="3"/>
                                        </p:tgtEl>
                                      </p:cBhvr>
                                    </p:animEffect>
                                  </p:childTnLst>
                                </p:cTn>
                              </p:par>
                              <p:par>
                                <p:cTn id="27" presetID="6" presetClass="emph" presetSubtype="0" fill="hold" nodeType="withEffect">
                                  <p:stCondLst>
                                    <p:cond delay="100"/>
                                  </p:stCondLst>
                                  <p:childTnLst>
                                    <p:animScale>
                                      <p:cBhvr>
                                        <p:cTn id="28" dur="100" fill="hold"/>
                                        <p:tgtEl>
                                          <p:spTgt spid="3"/>
                                        </p:tgtEl>
                                      </p:cBhvr>
                                      <p:by x="110000" y="110000"/>
                                    </p:animScale>
                                  </p:childTnLst>
                                </p:cTn>
                              </p:par>
                              <p:par>
                                <p:cTn id="29" presetID="6" presetClass="emph" presetSubtype="0" fill="hold" nodeType="withEffect">
                                  <p:stCondLst>
                                    <p:cond delay="200"/>
                                  </p:stCondLst>
                                  <p:childTnLst>
                                    <p:animScale>
                                      <p:cBhvr>
                                        <p:cTn id="30" dur="200" fill="hold"/>
                                        <p:tgtEl>
                                          <p:spTgt spid="3"/>
                                        </p:tgtEl>
                                      </p:cBhvr>
                                      <p:by x="90000" y="90000"/>
                                    </p:animScale>
                                  </p:childTnLst>
                                </p:cTn>
                              </p:par>
                              <p:par>
                                <p:cTn id="31" presetID="6" presetClass="emph" presetSubtype="0" fill="hold" nodeType="withEffect">
                                  <p:stCondLst>
                                    <p:cond delay="400"/>
                                  </p:stCondLst>
                                  <p:childTnLst>
                                    <p:animScale>
                                      <p:cBhvr>
                                        <p:cTn id="32" dur="100" fill="hold"/>
                                        <p:tgtEl>
                                          <p:spTgt spid="3"/>
                                        </p:tgtEl>
                                      </p:cBhvr>
                                      <p:by x="105000" y="105000"/>
                                    </p:animScale>
                                  </p:childTnLst>
                                </p:cTn>
                              </p:par>
                              <p:par>
                                <p:cTn id="33" presetID="6" presetClass="emph" presetSubtype="0" fill="hold" nodeType="withEffect">
                                  <p:stCondLst>
                                    <p:cond delay="500"/>
                                  </p:stCondLst>
                                  <p:childTnLst>
                                    <p:animScale>
                                      <p:cBhvr>
                                        <p:cTn id="34" dur="200" fill="hold"/>
                                        <p:tgtEl>
                                          <p:spTgt spid="3"/>
                                        </p:tgtEl>
                                      </p:cBhvr>
                                      <p:by x="95000" y="95000"/>
                                    </p:animScale>
                                  </p:childTnLst>
                                </p:cTn>
                              </p:par>
                            </p:childTnLst>
                          </p:cTn>
                        </p:par>
                        <p:par>
                          <p:cTn id="35" fill="hold">
                            <p:stCondLst>
                              <p:cond delay="195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100" fill="hold"/>
                                        <p:tgtEl>
                                          <p:spTgt spid="2"/>
                                        </p:tgtEl>
                                        <p:attrNameLst>
                                          <p:attrName>ppt_w</p:attrName>
                                        </p:attrNameLst>
                                      </p:cBhvr>
                                      <p:tavLst>
                                        <p:tav tm="0">
                                          <p:val>
                                            <p:fltVal val="0"/>
                                          </p:val>
                                        </p:tav>
                                        <p:tav tm="100000">
                                          <p:val>
                                            <p:strVal val="#ppt_w"/>
                                          </p:val>
                                        </p:tav>
                                      </p:tavLst>
                                    </p:anim>
                                    <p:anim calcmode="lin" valueType="num">
                                      <p:cBhvr>
                                        <p:cTn id="39" dur="100" fill="hold"/>
                                        <p:tgtEl>
                                          <p:spTgt spid="2"/>
                                        </p:tgtEl>
                                        <p:attrNameLst>
                                          <p:attrName>ppt_h</p:attrName>
                                        </p:attrNameLst>
                                      </p:cBhvr>
                                      <p:tavLst>
                                        <p:tav tm="0">
                                          <p:val>
                                            <p:fltVal val="0"/>
                                          </p:val>
                                        </p:tav>
                                        <p:tav tm="100000">
                                          <p:val>
                                            <p:strVal val="#ppt_h"/>
                                          </p:val>
                                        </p:tav>
                                      </p:tavLst>
                                    </p:anim>
                                    <p:animEffect transition="in" filter="fade">
                                      <p:cBhvr>
                                        <p:cTn id="40" dur="100"/>
                                        <p:tgtEl>
                                          <p:spTgt spid="2"/>
                                        </p:tgtEl>
                                      </p:cBhvr>
                                    </p:animEffect>
                                  </p:childTnLst>
                                </p:cTn>
                              </p:par>
                              <p:par>
                                <p:cTn id="41" presetID="6" presetClass="emph" presetSubtype="0" fill="hold" nodeType="withEffect">
                                  <p:stCondLst>
                                    <p:cond delay="100"/>
                                  </p:stCondLst>
                                  <p:childTnLst>
                                    <p:animScale>
                                      <p:cBhvr>
                                        <p:cTn id="42" dur="100" fill="hold"/>
                                        <p:tgtEl>
                                          <p:spTgt spid="2"/>
                                        </p:tgtEl>
                                      </p:cBhvr>
                                      <p:by x="110000" y="110000"/>
                                    </p:animScale>
                                  </p:childTnLst>
                                </p:cTn>
                              </p:par>
                              <p:par>
                                <p:cTn id="43" presetID="6" presetClass="emph" presetSubtype="0" fill="hold" nodeType="withEffect">
                                  <p:stCondLst>
                                    <p:cond delay="200"/>
                                  </p:stCondLst>
                                  <p:childTnLst>
                                    <p:animScale>
                                      <p:cBhvr>
                                        <p:cTn id="44" dur="200" fill="hold"/>
                                        <p:tgtEl>
                                          <p:spTgt spid="2"/>
                                        </p:tgtEl>
                                      </p:cBhvr>
                                      <p:by x="90000" y="90000"/>
                                    </p:animScale>
                                  </p:childTnLst>
                                </p:cTn>
                              </p:par>
                              <p:par>
                                <p:cTn id="45" presetID="6" presetClass="emph" presetSubtype="0" fill="hold" nodeType="withEffect">
                                  <p:stCondLst>
                                    <p:cond delay="400"/>
                                  </p:stCondLst>
                                  <p:childTnLst>
                                    <p:animScale>
                                      <p:cBhvr>
                                        <p:cTn id="46" dur="100" fill="hold"/>
                                        <p:tgtEl>
                                          <p:spTgt spid="2"/>
                                        </p:tgtEl>
                                      </p:cBhvr>
                                      <p:by x="105000" y="105000"/>
                                    </p:animScale>
                                  </p:childTnLst>
                                </p:cTn>
                              </p:par>
                              <p:par>
                                <p:cTn id="47" presetID="6" presetClass="emph" presetSubtype="0" fill="hold" nodeType="withEffect">
                                  <p:stCondLst>
                                    <p:cond delay="500"/>
                                  </p:stCondLst>
                                  <p:childTnLst>
                                    <p:animScale>
                                      <p:cBhvr>
                                        <p:cTn id="48" dur="200" fill="hold"/>
                                        <p:tgtEl>
                                          <p:spTgt spid="2"/>
                                        </p:tgtEl>
                                      </p:cBhvr>
                                      <p:by x="95000" y="95000"/>
                                    </p:animScale>
                                  </p:childTnLst>
                                </p:cTn>
                              </p:par>
                            </p:childTnLst>
                          </p:cTn>
                        </p:par>
                        <p:par>
                          <p:cTn id="49" fill="hold">
                            <p:stCondLst>
                              <p:cond delay="245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 fill="hold"/>
                                        <p:tgtEl>
                                          <p:spTgt spid="4"/>
                                        </p:tgtEl>
                                        <p:attrNameLst>
                                          <p:attrName>ppt_w</p:attrName>
                                        </p:attrNameLst>
                                      </p:cBhvr>
                                      <p:tavLst>
                                        <p:tav tm="0">
                                          <p:val>
                                            <p:fltVal val="0"/>
                                          </p:val>
                                        </p:tav>
                                        <p:tav tm="100000">
                                          <p:val>
                                            <p:strVal val="#ppt_w"/>
                                          </p:val>
                                        </p:tav>
                                      </p:tavLst>
                                    </p:anim>
                                    <p:anim calcmode="lin" valueType="num">
                                      <p:cBhvr>
                                        <p:cTn id="53" dur="100" fill="hold"/>
                                        <p:tgtEl>
                                          <p:spTgt spid="4"/>
                                        </p:tgtEl>
                                        <p:attrNameLst>
                                          <p:attrName>ppt_h</p:attrName>
                                        </p:attrNameLst>
                                      </p:cBhvr>
                                      <p:tavLst>
                                        <p:tav tm="0">
                                          <p:val>
                                            <p:fltVal val="0"/>
                                          </p:val>
                                        </p:tav>
                                        <p:tav tm="100000">
                                          <p:val>
                                            <p:strVal val="#ppt_h"/>
                                          </p:val>
                                        </p:tav>
                                      </p:tavLst>
                                    </p:anim>
                                    <p:animEffect transition="in" filter="fade">
                                      <p:cBhvr>
                                        <p:cTn id="54" dur="100"/>
                                        <p:tgtEl>
                                          <p:spTgt spid="4"/>
                                        </p:tgtEl>
                                      </p:cBhvr>
                                    </p:animEffect>
                                  </p:childTnLst>
                                </p:cTn>
                              </p:par>
                              <p:par>
                                <p:cTn id="55" presetID="6" presetClass="emph" presetSubtype="0" fill="hold" nodeType="withEffect">
                                  <p:stCondLst>
                                    <p:cond delay="100"/>
                                  </p:stCondLst>
                                  <p:childTnLst>
                                    <p:animScale>
                                      <p:cBhvr>
                                        <p:cTn id="56" dur="100" fill="hold"/>
                                        <p:tgtEl>
                                          <p:spTgt spid="4"/>
                                        </p:tgtEl>
                                      </p:cBhvr>
                                      <p:by x="110000" y="110000"/>
                                    </p:animScale>
                                  </p:childTnLst>
                                </p:cTn>
                              </p:par>
                              <p:par>
                                <p:cTn id="57" presetID="6" presetClass="emph" presetSubtype="0" fill="hold" nodeType="withEffect">
                                  <p:stCondLst>
                                    <p:cond delay="200"/>
                                  </p:stCondLst>
                                  <p:childTnLst>
                                    <p:animScale>
                                      <p:cBhvr>
                                        <p:cTn id="58" dur="200" fill="hold"/>
                                        <p:tgtEl>
                                          <p:spTgt spid="4"/>
                                        </p:tgtEl>
                                      </p:cBhvr>
                                      <p:by x="90000" y="90000"/>
                                    </p:animScale>
                                  </p:childTnLst>
                                </p:cTn>
                              </p:par>
                              <p:par>
                                <p:cTn id="59" presetID="6" presetClass="emph" presetSubtype="0" fill="hold" nodeType="withEffect">
                                  <p:stCondLst>
                                    <p:cond delay="400"/>
                                  </p:stCondLst>
                                  <p:childTnLst>
                                    <p:animScale>
                                      <p:cBhvr>
                                        <p:cTn id="60" dur="100" fill="hold"/>
                                        <p:tgtEl>
                                          <p:spTgt spid="4"/>
                                        </p:tgtEl>
                                      </p:cBhvr>
                                      <p:by x="105000" y="105000"/>
                                    </p:animScale>
                                  </p:childTnLst>
                                </p:cTn>
                              </p:par>
                              <p:par>
                                <p:cTn id="61" presetID="6" presetClass="emph" presetSubtype="0" fill="hold" nodeType="withEffect">
                                  <p:stCondLst>
                                    <p:cond delay="500"/>
                                  </p:stCondLst>
                                  <p:childTnLst>
                                    <p:animScale>
                                      <p:cBhvr>
                                        <p:cTn id="62" dur="200" fill="hold"/>
                                        <p:tgtEl>
                                          <p:spTgt spid="4"/>
                                        </p:tgtEl>
                                      </p:cBhvr>
                                      <p:by x="95000" y="95000"/>
                                    </p:animScale>
                                  </p:childTnLst>
                                </p:cTn>
                              </p:par>
                            </p:childTnLst>
                          </p:cTn>
                        </p:par>
                        <p:par>
                          <p:cTn id="63" fill="hold">
                            <p:stCondLst>
                              <p:cond delay="2950"/>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 fill="hold"/>
                                        <p:tgtEl>
                                          <p:spTgt spid="6"/>
                                        </p:tgtEl>
                                        <p:attrNameLst>
                                          <p:attrName>ppt_w</p:attrName>
                                        </p:attrNameLst>
                                      </p:cBhvr>
                                      <p:tavLst>
                                        <p:tav tm="0">
                                          <p:val>
                                            <p:fltVal val="0"/>
                                          </p:val>
                                        </p:tav>
                                        <p:tav tm="100000">
                                          <p:val>
                                            <p:strVal val="#ppt_w"/>
                                          </p:val>
                                        </p:tav>
                                      </p:tavLst>
                                    </p:anim>
                                    <p:anim calcmode="lin" valueType="num">
                                      <p:cBhvr>
                                        <p:cTn id="67" dur="100" fill="hold"/>
                                        <p:tgtEl>
                                          <p:spTgt spid="6"/>
                                        </p:tgtEl>
                                        <p:attrNameLst>
                                          <p:attrName>ppt_h</p:attrName>
                                        </p:attrNameLst>
                                      </p:cBhvr>
                                      <p:tavLst>
                                        <p:tav tm="0">
                                          <p:val>
                                            <p:fltVal val="0"/>
                                          </p:val>
                                        </p:tav>
                                        <p:tav tm="100000">
                                          <p:val>
                                            <p:strVal val="#ppt_h"/>
                                          </p:val>
                                        </p:tav>
                                      </p:tavLst>
                                    </p:anim>
                                    <p:animEffect transition="in" filter="fade">
                                      <p:cBhvr>
                                        <p:cTn id="68" dur="100"/>
                                        <p:tgtEl>
                                          <p:spTgt spid="6"/>
                                        </p:tgtEl>
                                      </p:cBhvr>
                                    </p:animEffect>
                                  </p:childTnLst>
                                </p:cTn>
                              </p:par>
                              <p:par>
                                <p:cTn id="69" presetID="6" presetClass="emph" presetSubtype="0" fill="hold" nodeType="withEffect">
                                  <p:stCondLst>
                                    <p:cond delay="100"/>
                                  </p:stCondLst>
                                  <p:childTnLst>
                                    <p:animScale>
                                      <p:cBhvr>
                                        <p:cTn id="70" dur="100" fill="hold"/>
                                        <p:tgtEl>
                                          <p:spTgt spid="6"/>
                                        </p:tgtEl>
                                      </p:cBhvr>
                                      <p:by x="110000" y="110000"/>
                                    </p:animScale>
                                  </p:childTnLst>
                                </p:cTn>
                              </p:par>
                              <p:par>
                                <p:cTn id="71" presetID="6" presetClass="emph" presetSubtype="0" fill="hold" nodeType="withEffect">
                                  <p:stCondLst>
                                    <p:cond delay="200"/>
                                  </p:stCondLst>
                                  <p:childTnLst>
                                    <p:animScale>
                                      <p:cBhvr>
                                        <p:cTn id="72" dur="200" fill="hold"/>
                                        <p:tgtEl>
                                          <p:spTgt spid="6"/>
                                        </p:tgtEl>
                                      </p:cBhvr>
                                      <p:by x="90000" y="90000"/>
                                    </p:animScale>
                                  </p:childTnLst>
                                </p:cTn>
                              </p:par>
                              <p:par>
                                <p:cTn id="73" presetID="6" presetClass="emph" presetSubtype="0" fill="hold" nodeType="withEffect">
                                  <p:stCondLst>
                                    <p:cond delay="400"/>
                                  </p:stCondLst>
                                  <p:childTnLst>
                                    <p:animScale>
                                      <p:cBhvr>
                                        <p:cTn id="74" dur="100" fill="hold"/>
                                        <p:tgtEl>
                                          <p:spTgt spid="6"/>
                                        </p:tgtEl>
                                      </p:cBhvr>
                                      <p:by x="105000" y="105000"/>
                                    </p:animScale>
                                  </p:childTnLst>
                                </p:cTn>
                              </p:par>
                              <p:par>
                                <p:cTn id="75" presetID="6" presetClass="emph" presetSubtype="0" fill="hold" nodeType="withEffect">
                                  <p:stCondLst>
                                    <p:cond delay="500"/>
                                  </p:stCondLst>
                                  <p:childTnLst>
                                    <p:animScale>
                                      <p:cBhvr>
                                        <p:cTn id="76" dur="200" fill="hold"/>
                                        <p:tgtEl>
                                          <p:spTgt spid="6"/>
                                        </p:tgtEl>
                                      </p:cBhvr>
                                      <p:by x="95000" y="95000"/>
                                    </p:animScale>
                                  </p:childTnLst>
                                </p:cTn>
                              </p:par>
                            </p:childTnLst>
                          </p:cTn>
                        </p:par>
                        <p:par>
                          <p:cTn id="77" fill="hold">
                            <p:stCondLst>
                              <p:cond delay="3450"/>
                            </p:stCondLst>
                            <p:childTnLst>
                              <p:par>
                                <p:cTn id="78" presetID="53" presetClass="entr" presetSubtype="16"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 fill="hold"/>
                                        <p:tgtEl>
                                          <p:spTgt spid="9"/>
                                        </p:tgtEl>
                                        <p:attrNameLst>
                                          <p:attrName>ppt_w</p:attrName>
                                        </p:attrNameLst>
                                      </p:cBhvr>
                                      <p:tavLst>
                                        <p:tav tm="0">
                                          <p:val>
                                            <p:fltVal val="0"/>
                                          </p:val>
                                        </p:tav>
                                        <p:tav tm="100000">
                                          <p:val>
                                            <p:strVal val="#ppt_w"/>
                                          </p:val>
                                        </p:tav>
                                      </p:tavLst>
                                    </p:anim>
                                    <p:anim calcmode="lin" valueType="num">
                                      <p:cBhvr>
                                        <p:cTn id="81" dur="100" fill="hold"/>
                                        <p:tgtEl>
                                          <p:spTgt spid="9"/>
                                        </p:tgtEl>
                                        <p:attrNameLst>
                                          <p:attrName>ppt_h</p:attrName>
                                        </p:attrNameLst>
                                      </p:cBhvr>
                                      <p:tavLst>
                                        <p:tav tm="0">
                                          <p:val>
                                            <p:fltVal val="0"/>
                                          </p:val>
                                        </p:tav>
                                        <p:tav tm="100000">
                                          <p:val>
                                            <p:strVal val="#ppt_h"/>
                                          </p:val>
                                        </p:tav>
                                      </p:tavLst>
                                    </p:anim>
                                    <p:animEffect transition="in" filter="fade">
                                      <p:cBhvr>
                                        <p:cTn id="82" dur="100"/>
                                        <p:tgtEl>
                                          <p:spTgt spid="9"/>
                                        </p:tgtEl>
                                      </p:cBhvr>
                                    </p:animEffect>
                                  </p:childTnLst>
                                </p:cTn>
                              </p:par>
                              <p:par>
                                <p:cTn id="83" presetID="6" presetClass="emph" presetSubtype="0" fill="hold" nodeType="withEffect">
                                  <p:stCondLst>
                                    <p:cond delay="100"/>
                                  </p:stCondLst>
                                  <p:childTnLst>
                                    <p:animScale>
                                      <p:cBhvr>
                                        <p:cTn id="84" dur="100" fill="hold"/>
                                        <p:tgtEl>
                                          <p:spTgt spid="9"/>
                                        </p:tgtEl>
                                      </p:cBhvr>
                                      <p:by x="110000" y="110000"/>
                                    </p:animScale>
                                  </p:childTnLst>
                                </p:cTn>
                              </p:par>
                              <p:par>
                                <p:cTn id="85" presetID="6" presetClass="emph" presetSubtype="0" fill="hold" nodeType="withEffect">
                                  <p:stCondLst>
                                    <p:cond delay="200"/>
                                  </p:stCondLst>
                                  <p:childTnLst>
                                    <p:animScale>
                                      <p:cBhvr>
                                        <p:cTn id="86" dur="200" fill="hold"/>
                                        <p:tgtEl>
                                          <p:spTgt spid="9"/>
                                        </p:tgtEl>
                                      </p:cBhvr>
                                      <p:by x="90000" y="90000"/>
                                    </p:animScale>
                                  </p:childTnLst>
                                </p:cTn>
                              </p:par>
                              <p:par>
                                <p:cTn id="87" presetID="6" presetClass="emph" presetSubtype="0" fill="hold" nodeType="withEffect">
                                  <p:stCondLst>
                                    <p:cond delay="400"/>
                                  </p:stCondLst>
                                  <p:childTnLst>
                                    <p:animScale>
                                      <p:cBhvr>
                                        <p:cTn id="88" dur="100" fill="hold"/>
                                        <p:tgtEl>
                                          <p:spTgt spid="9"/>
                                        </p:tgtEl>
                                      </p:cBhvr>
                                      <p:by x="105000" y="105000"/>
                                    </p:animScale>
                                  </p:childTnLst>
                                </p:cTn>
                              </p:par>
                              <p:par>
                                <p:cTn id="89" presetID="6" presetClass="emph" presetSubtype="0" fill="hold" nodeType="withEffect">
                                  <p:stCondLst>
                                    <p:cond delay="500"/>
                                  </p:stCondLst>
                                  <p:childTnLst>
                                    <p:animScale>
                                      <p:cBhvr>
                                        <p:cTn id="90" dur="200" fill="hold"/>
                                        <p:tgtEl>
                                          <p:spTgt spid="9"/>
                                        </p:tgtEl>
                                      </p:cBhvr>
                                      <p:by x="95000" y="95000"/>
                                    </p:animScale>
                                  </p:childTnLst>
                                </p:cTn>
                              </p:par>
                            </p:childTnLst>
                          </p:cTn>
                        </p:par>
                        <p:par>
                          <p:cTn id="91" fill="hold">
                            <p:stCondLst>
                              <p:cond delay="3950"/>
                            </p:stCondLst>
                            <p:childTnLst>
                              <p:par>
                                <p:cTn id="92" presetID="53" presetClass="entr" presetSubtype="16" fill="hold" nodeType="after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100" fill="hold"/>
                                        <p:tgtEl>
                                          <p:spTgt spid="5"/>
                                        </p:tgtEl>
                                        <p:attrNameLst>
                                          <p:attrName>ppt_w</p:attrName>
                                        </p:attrNameLst>
                                      </p:cBhvr>
                                      <p:tavLst>
                                        <p:tav tm="0">
                                          <p:val>
                                            <p:fltVal val="0"/>
                                          </p:val>
                                        </p:tav>
                                        <p:tav tm="100000">
                                          <p:val>
                                            <p:strVal val="#ppt_w"/>
                                          </p:val>
                                        </p:tav>
                                      </p:tavLst>
                                    </p:anim>
                                    <p:anim calcmode="lin" valueType="num">
                                      <p:cBhvr>
                                        <p:cTn id="95" dur="100" fill="hold"/>
                                        <p:tgtEl>
                                          <p:spTgt spid="5"/>
                                        </p:tgtEl>
                                        <p:attrNameLst>
                                          <p:attrName>ppt_h</p:attrName>
                                        </p:attrNameLst>
                                      </p:cBhvr>
                                      <p:tavLst>
                                        <p:tav tm="0">
                                          <p:val>
                                            <p:fltVal val="0"/>
                                          </p:val>
                                        </p:tav>
                                        <p:tav tm="100000">
                                          <p:val>
                                            <p:strVal val="#ppt_h"/>
                                          </p:val>
                                        </p:tav>
                                      </p:tavLst>
                                    </p:anim>
                                    <p:animEffect transition="in" filter="fade">
                                      <p:cBhvr>
                                        <p:cTn id="96" dur="100"/>
                                        <p:tgtEl>
                                          <p:spTgt spid="5"/>
                                        </p:tgtEl>
                                      </p:cBhvr>
                                    </p:animEffect>
                                  </p:childTnLst>
                                </p:cTn>
                              </p:par>
                              <p:par>
                                <p:cTn id="97" presetID="6" presetClass="emph" presetSubtype="0" fill="hold" nodeType="withEffect">
                                  <p:stCondLst>
                                    <p:cond delay="100"/>
                                  </p:stCondLst>
                                  <p:childTnLst>
                                    <p:animScale>
                                      <p:cBhvr>
                                        <p:cTn id="98" dur="100" fill="hold"/>
                                        <p:tgtEl>
                                          <p:spTgt spid="5"/>
                                        </p:tgtEl>
                                      </p:cBhvr>
                                      <p:by x="110000" y="110000"/>
                                    </p:animScale>
                                  </p:childTnLst>
                                </p:cTn>
                              </p:par>
                              <p:par>
                                <p:cTn id="99" presetID="6" presetClass="emph" presetSubtype="0" fill="hold" nodeType="withEffect">
                                  <p:stCondLst>
                                    <p:cond delay="200"/>
                                  </p:stCondLst>
                                  <p:childTnLst>
                                    <p:animScale>
                                      <p:cBhvr>
                                        <p:cTn id="100" dur="200" fill="hold"/>
                                        <p:tgtEl>
                                          <p:spTgt spid="5"/>
                                        </p:tgtEl>
                                      </p:cBhvr>
                                      <p:by x="90000" y="90000"/>
                                    </p:animScale>
                                  </p:childTnLst>
                                </p:cTn>
                              </p:par>
                              <p:par>
                                <p:cTn id="101" presetID="6" presetClass="emph" presetSubtype="0" fill="hold" nodeType="withEffect">
                                  <p:stCondLst>
                                    <p:cond delay="400"/>
                                  </p:stCondLst>
                                  <p:childTnLst>
                                    <p:animScale>
                                      <p:cBhvr>
                                        <p:cTn id="102" dur="100" fill="hold"/>
                                        <p:tgtEl>
                                          <p:spTgt spid="5"/>
                                        </p:tgtEl>
                                      </p:cBhvr>
                                      <p:by x="105000" y="105000"/>
                                    </p:animScale>
                                  </p:childTnLst>
                                </p:cTn>
                              </p:par>
                              <p:par>
                                <p:cTn id="103" presetID="6" presetClass="emph" presetSubtype="0" fill="hold" nodeType="withEffect">
                                  <p:stCondLst>
                                    <p:cond delay="500"/>
                                  </p:stCondLst>
                                  <p:childTnLst>
                                    <p:animScale>
                                      <p:cBhvr>
                                        <p:cTn id="104" dur="200" fill="hold"/>
                                        <p:tgtEl>
                                          <p:spTgt spid="5"/>
                                        </p:tgtEl>
                                      </p:cBhvr>
                                      <p:by x="95000" y="95000"/>
                                    </p:animScale>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wipe(left)">
                                      <p:cBhvr>
                                        <p:cTn id="109" dur="500"/>
                                        <p:tgtEl>
                                          <p:spTgt spid="83"/>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84"/>
                                        </p:tgtEl>
                                        <p:attrNameLst>
                                          <p:attrName>style.visibility</p:attrName>
                                        </p:attrNameLst>
                                      </p:cBhvr>
                                      <p:to>
                                        <p:strVal val="visible"/>
                                      </p:to>
                                    </p:set>
                                    <p:animEffect transition="in" filter="wipe(left)">
                                      <p:cBhvr>
                                        <p:cTn id="114" dur="500"/>
                                        <p:tgtEl>
                                          <p:spTgt spid="84"/>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85"/>
                                        </p:tgtEl>
                                        <p:attrNameLst>
                                          <p:attrName>style.visibility</p:attrName>
                                        </p:attrNameLst>
                                      </p:cBhvr>
                                      <p:to>
                                        <p:strVal val="visible"/>
                                      </p:to>
                                    </p:set>
                                    <p:animEffect transition="in" filter="wipe(left)">
                                      <p:cBhvr>
                                        <p:cTn id="119" dur="500"/>
                                        <p:tgtEl>
                                          <p:spTgt spid="85"/>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86"/>
                                        </p:tgtEl>
                                        <p:attrNameLst>
                                          <p:attrName>style.visibility</p:attrName>
                                        </p:attrNameLst>
                                      </p:cBhvr>
                                      <p:to>
                                        <p:strVal val="visible"/>
                                      </p:to>
                                    </p:set>
                                    <p:animEffect transition="in" filter="wipe(left)">
                                      <p:cBhvr>
                                        <p:cTn id="124" dur="500"/>
                                        <p:tgtEl>
                                          <p:spTgt spid="8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87"/>
                                        </p:tgtEl>
                                        <p:attrNameLst>
                                          <p:attrName>style.visibility</p:attrName>
                                        </p:attrNameLst>
                                      </p:cBhvr>
                                      <p:to>
                                        <p:strVal val="visible"/>
                                      </p:to>
                                    </p:set>
                                    <p:animEffect transition="in" filter="wipe(left)">
                                      <p:cBhvr>
                                        <p:cTn id="129" dur="500"/>
                                        <p:tgtEl>
                                          <p:spTgt spid="87"/>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3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800" b="1" spc="-30" dirty="0">
                <a:solidFill>
                  <a:schemeClr val="bg1"/>
                </a:solidFill>
                <a:latin typeface="微软雅黑" panose="020B0503020204020204" pitchFamily="34" charset="-122"/>
                <a:cs typeface="Segoe UI" panose="020B0502040204020203" pitchFamily="34" charset="0"/>
              </a:rPr>
              <a:t>单击填加标题</a:t>
            </a:r>
            <a:endParaRPr lang="en-US" altLang="zh-CN" sz="1800" b="1"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400" spc="-30" dirty="0">
              <a:solidFill>
                <a:schemeClr val="bg1"/>
              </a:solidFill>
              <a:latin typeface="微软雅黑" panose="020B0503020204020204" pitchFamily="34" charset="-122"/>
              <a:cs typeface="Segoe UI" panose="020B0502040204020203" pitchFamily="34" charset="0"/>
            </a:endParaRPr>
          </a:p>
        </p:txBody>
      </p:sp>
      <p:grpSp>
        <p:nvGrpSpPr>
          <p:cNvPr id="2" name="组合 22"/>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r>
                <a:rPr lang="zh-CN" altLang="en-US" sz="2800" b="1" spc="-30" dirty="0">
                  <a:solidFill>
                    <a:schemeClr val="bg1"/>
                  </a:solidFill>
                  <a:latin typeface="微软雅黑" panose="020B0503020204020204" pitchFamily="34" charset="-122"/>
                  <a:cs typeface="Segoe UI" panose="020B0502040204020203" pitchFamily="34" charset="0"/>
                </a:rPr>
                <a:t>单击填加标题</a:t>
              </a:r>
              <a:endParaRPr lang="en-US" altLang="zh-CN" sz="2800" b="1"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6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600" spc="-30" dirty="0">
                  <a:solidFill>
                    <a:schemeClr val="bg1"/>
                  </a:solidFill>
                  <a:latin typeface="微软雅黑" panose="020B0503020204020204" pitchFamily="34" charset="-122"/>
                  <a:cs typeface="Segoe UI" panose="020B0502040204020203" pitchFamily="34" charset="0"/>
                </a:rPr>
                <a:t>单击填加文字内容</a:t>
              </a:r>
              <a:endParaRPr lang="en-US" sz="1600" spc="-30" dirty="0">
                <a:solidFill>
                  <a:schemeClr val="bg1"/>
                </a:solidFill>
                <a:latin typeface="微软雅黑" panose="020B0503020204020204" pitchFamily="34" charset="-122"/>
                <a:cs typeface="Segoe UI" panose="020B0502040204020203"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800" b="1" spc="-30" dirty="0">
                <a:solidFill>
                  <a:schemeClr val="bg1"/>
                </a:solidFill>
                <a:latin typeface="微软雅黑" panose="020B0503020204020204" pitchFamily="34" charset="-122"/>
                <a:cs typeface="Segoe UI" panose="020B0502040204020203" pitchFamily="34" charset="0"/>
              </a:rPr>
              <a:t>单击填加标题</a:t>
            </a:r>
            <a:endParaRPr lang="en-US" altLang="zh-CN" sz="1800" b="1"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400" spc="-30" dirty="0">
              <a:solidFill>
                <a:schemeClr val="bg1"/>
              </a:solidFill>
              <a:latin typeface="微软雅黑" panose="020B0503020204020204" pitchFamily="34" charset="-122"/>
              <a:cs typeface="Segoe UI" panose="020B0502040204020203" pitchFamily="34" charset="0"/>
            </a:endParaRPr>
          </a:p>
        </p:txBody>
      </p:sp>
      <p:pic>
        <p:nvPicPr>
          <p:cNvPr id="27" name="图片 26"/>
          <p:cNvPicPr>
            <a:picLocks noChangeAspect="1"/>
          </p:cNvPicPr>
          <p:nvPr/>
        </p:nvPicPr>
        <p:blipFill>
          <a:blip r:embed="rId1" cstate="screen"/>
          <a:srcRect/>
          <a:stretch>
            <a:fillRect/>
          </a:stretch>
        </p:blipFill>
        <p:spPr bwMode="auto">
          <a:xfrm>
            <a:off x="5311775"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1" cstate="screen"/>
          <a:srcRect/>
          <a:stretch>
            <a:fillRect/>
          </a:stretch>
        </p:blipFill>
        <p:spPr bwMode="auto">
          <a:xfrm>
            <a:off x="5293672"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p:cNvGrpSpPr/>
          <p:nvPr/>
        </p:nvGrpSpPr>
        <p:grpSpPr>
          <a:xfrm>
            <a:off x="352592" y="688270"/>
            <a:ext cx="9231272" cy="67851"/>
            <a:chOff x="288133" y="483063"/>
            <a:chExt cx="8772740" cy="64666"/>
          </a:xfrm>
        </p:grpSpPr>
        <p:sp>
          <p:nvSpPr>
            <p:cNvPr id="11" name="任意多边形 1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p:cNvGrpSpPr/>
          <p:nvPr/>
        </p:nvGrpSpPr>
        <p:grpSpPr>
          <a:xfrm>
            <a:off x="0" y="290390"/>
            <a:ext cx="641111" cy="353788"/>
            <a:chOff x="0" y="252065"/>
            <a:chExt cx="641111" cy="392113"/>
          </a:xfrm>
        </p:grpSpPr>
        <p:sp>
          <p:nvSpPr>
            <p:cNvPr id="1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6" name="五边形 1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lstStyle/>
            <a:p>
              <a:endParaRPr lang="zh-CN" altLang="en-US" dirty="0"/>
            </a:p>
          </p:txBody>
        </p:sp>
        <p:sp>
          <p:nvSpPr>
            <p:cNvPr id="11"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0" y="0"/>
            <a:ext cx="5385610" cy="5400675"/>
            <a:chOff x="117866" y="80153"/>
            <a:chExt cx="5267744" cy="5237586"/>
          </a:xfrm>
        </p:grpSpPr>
        <p:sp>
          <p:nvSpPr>
            <p:cNvPr id="12"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13"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lstStyle/>
            <a:p>
              <a:endParaRPr lang="zh-CN" altLang="en-US"/>
            </a:p>
          </p:txBody>
        </p:sp>
        <p:sp>
          <p:nvSpPr>
            <p:cNvPr id="14"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sp>
          <p:nvSpPr>
            <p:cNvPr id="15"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lstStyle/>
            <a:p>
              <a:endParaRPr lang="zh-CN" altLang="en-US"/>
            </a:p>
          </p:txBody>
        </p:sp>
        <p:sp>
          <p:nvSpPr>
            <p:cNvPr id="17"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lstStyle/>
            <a:p>
              <a:endParaRPr lang="zh-CN" altLang="en-US"/>
            </a:p>
          </p:txBody>
        </p:sp>
        <p:sp>
          <p:nvSpPr>
            <p:cNvPr id="19"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lstStyle/>
            <a:p>
              <a:endParaRPr lang="zh-CN" altLang="en-US"/>
            </a:p>
          </p:txBody>
        </p:sp>
      </p:grpSp>
      <p:sp>
        <p:nvSpPr>
          <p:cNvPr id="58" name="Title 3"/>
          <p:cNvSpPr txBox="1"/>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panose="020F0502020204030204"/>
              </a:defRPr>
            </a:lvl1pPr>
          </a:lstStyle>
          <a:p>
            <a:pPr defTabSz="967740"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740"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latin typeface="微软雅黑" panose="020B0503020204020204" pitchFamily="34" charset="-122"/>
              </a:rPr>
              <a:t>1</a:t>
            </a:r>
            <a:endParaRPr lang="en-US" altLang="zh-CN" sz="3200" b="1" dirty="0">
              <a:solidFill>
                <a:schemeClr val="bg1"/>
              </a:solidFill>
              <a:latin typeface="微软雅黑" panose="020B0503020204020204" pitchFamily="34" charset="-122"/>
            </a:endParaRP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740" fontAlgn="auto">
                <a:spcBef>
                  <a:spcPts val="0"/>
                </a:spcBef>
                <a:spcAft>
                  <a:spcPts val="0"/>
                </a:spcAft>
                <a:defRPr/>
              </a:pPr>
              <a:r>
                <a:rPr lang="zh-CN" altLang="en-US" sz="1400" b="1" dirty="0" smtClean="0">
                  <a:solidFill>
                    <a:srgbClr val="00B0F0"/>
                  </a:solidFill>
                  <a:latin typeface="微软雅黑" panose="020B0503020204020204" pitchFamily="34" charset="-122"/>
                  <a:ea typeface="+mn-ea"/>
                </a:rPr>
                <a:t>业务简介标题</a:t>
              </a:r>
              <a:endParaRPr lang="en-US" altLang="zh-CN" sz="1400" b="1" dirty="0" smtClean="0">
                <a:solidFill>
                  <a:srgbClr val="00B0F0"/>
                </a:solidFill>
                <a:latin typeface="微软雅黑" panose="020B0503020204020204" pitchFamily="34" charset="-122"/>
                <a:ea typeface="+mn-ea"/>
              </a:endParaRPr>
            </a:p>
            <a:p>
              <a:pPr defTabSz="967740"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anose="020B0503020204020204" pitchFamily="34" charset="-122"/>
                  <a:ea typeface="+mn-ea"/>
                </a:rPr>
                <a:t>单击</a:t>
              </a:r>
              <a:r>
                <a:rPr lang="zh-CN" altLang="en-US" sz="1200" dirty="0">
                  <a:solidFill>
                    <a:schemeClr val="tx1">
                      <a:lumMod val="65000"/>
                      <a:lumOff val="35000"/>
                    </a:schemeClr>
                  </a:solidFill>
                  <a:latin typeface="微软雅黑" panose="020B0503020204020204" pitchFamily="34" charset="-122"/>
                  <a:ea typeface="+mn-ea"/>
                </a:rPr>
                <a:t>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rPr>
                <a:t>单击此处添加</a:t>
              </a:r>
              <a:r>
                <a:rPr lang="zh-CN" altLang="en-US" sz="1200" dirty="0" smtClean="0">
                  <a:solidFill>
                    <a:schemeClr val="tx1">
                      <a:lumMod val="65000"/>
                      <a:lumOff val="35000"/>
                    </a:schemeClr>
                  </a:solidFill>
                  <a:latin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ndParaRPr>
            </a:p>
            <a:p>
              <a:pPr defTabSz="967740" fontAlgn="auto">
                <a:spcBef>
                  <a:spcPts val="0"/>
                </a:spcBef>
                <a:spcAft>
                  <a:spcPts val="0"/>
                </a:spcAft>
                <a:defRPr/>
              </a:pPr>
              <a:endParaRPr lang="en-US" altLang="zh-CN" sz="1200" dirty="0">
                <a:solidFill>
                  <a:schemeClr val="tx1">
                    <a:lumMod val="65000"/>
                    <a:lumOff val="35000"/>
                  </a:schemeClr>
                </a:solidFill>
                <a:latin typeface="微软雅黑" panose="020B0503020204020204" pitchFamily="34" charset="-122"/>
              </a:endParaRPr>
            </a:p>
          </p:txBody>
        </p:sp>
        <p:sp>
          <p:nvSpPr>
            <p:cNvPr id="20" name="Freeform 65"/>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grpSp>
      <p:sp>
        <p:nvSpPr>
          <p:cNvPr id="92" name="Title 3"/>
          <p:cNvSpPr txBox="1"/>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latin typeface="微软雅黑" panose="020B0503020204020204" pitchFamily="34" charset="-122"/>
              </a:rPr>
              <a:t>2</a:t>
            </a:r>
            <a:endParaRPr lang="en-US" altLang="zh-CN" sz="3200" b="1" dirty="0">
              <a:solidFill>
                <a:schemeClr val="bg1"/>
              </a:solidFill>
              <a:latin typeface="微软雅黑" panose="020B0503020204020204" pitchFamily="34" charset="-122"/>
            </a:endParaRPr>
          </a:p>
        </p:txBody>
      </p:sp>
      <p:sp>
        <p:nvSpPr>
          <p:cNvPr id="93" name="Title 3"/>
          <p:cNvSpPr txBox="1"/>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latin typeface="微软雅黑" panose="020B0503020204020204" pitchFamily="34" charset="-122"/>
              </a:rPr>
              <a:t>3</a:t>
            </a:r>
            <a:endParaRPr lang="en-US" altLang="zh-CN" sz="3200" b="1" dirty="0">
              <a:solidFill>
                <a:schemeClr val="bg1"/>
              </a:solidFill>
              <a:latin typeface="微软雅黑" panose="020B0503020204020204" pitchFamily="34" charset="-122"/>
            </a:endParaRPr>
          </a:p>
        </p:txBody>
      </p:sp>
      <p:sp>
        <p:nvSpPr>
          <p:cNvPr id="103" name="Title 3"/>
          <p:cNvSpPr txBox="1"/>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3200" b="1" dirty="0" smtClean="0">
                <a:solidFill>
                  <a:schemeClr val="bg1"/>
                </a:solidFill>
                <a:latin typeface="微软雅黑" panose="020B0503020204020204" pitchFamily="34" charset="-122"/>
              </a:rPr>
              <a:t>4</a:t>
            </a:r>
            <a:endParaRPr lang="en-US" altLang="zh-CN" sz="3200" b="1" dirty="0">
              <a:solidFill>
                <a:schemeClr val="bg1"/>
              </a:solidFill>
              <a:latin typeface="微软雅黑" panose="020B0503020204020204" pitchFamily="34" charset="-122"/>
            </a:endParaRP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740" fontAlgn="auto">
                <a:spcBef>
                  <a:spcPts val="0"/>
                </a:spcBef>
                <a:spcAft>
                  <a:spcPts val="0"/>
                </a:spcAft>
                <a:defRPr/>
              </a:pPr>
              <a:r>
                <a:rPr lang="zh-CN" altLang="en-US" sz="1400" b="1" dirty="0" smtClean="0">
                  <a:solidFill>
                    <a:srgbClr val="7030A0"/>
                  </a:solidFill>
                  <a:latin typeface="微软雅黑" panose="020B0503020204020204" pitchFamily="34" charset="-122"/>
                  <a:ea typeface="+mn-ea"/>
                </a:rPr>
                <a:t>主要工作标题</a:t>
              </a:r>
              <a:endParaRPr lang="en-US" altLang="zh-CN" sz="1400" b="1" dirty="0">
                <a:solidFill>
                  <a:srgbClr val="7030A0"/>
                </a:solidFill>
                <a:latin typeface="微软雅黑" panose="020B0503020204020204" pitchFamily="34" charset="-122"/>
                <a:ea typeface="+mn-ea"/>
              </a:endParaRPr>
            </a:p>
            <a:p>
              <a:pPr defTabSz="967740" fontAlgn="auto">
                <a:lnSpc>
                  <a:spcPct val="150000"/>
                </a:lnSpc>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rPr>
                <a:t>单击此处添加</a:t>
              </a:r>
              <a:r>
                <a:rPr lang="zh-CN" altLang="en-US" sz="1200" dirty="0" smtClean="0">
                  <a:solidFill>
                    <a:schemeClr val="tx1">
                      <a:lumMod val="65000"/>
                      <a:lumOff val="35000"/>
                    </a:schemeClr>
                  </a:solidFill>
                  <a:latin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ndParaRPr>
            </a:p>
            <a:p>
              <a:pPr defTabSz="967740" fontAlgn="auto">
                <a:spcBef>
                  <a:spcPts val="0"/>
                </a:spcBef>
                <a:spcAft>
                  <a:spcPts val="0"/>
                </a:spcAft>
                <a:defRPr/>
              </a:pPr>
              <a:endParaRPr lang="en-US" altLang="zh-CN" sz="1200" dirty="0">
                <a:solidFill>
                  <a:schemeClr val="tx1">
                    <a:lumMod val="65000"/>
                    <a:lumOff val="35000"/>
                  </a:schemeClr>
                </a:solidFill>
                <a:latin typeface="微软雅黑" panose="020B0503020204020204" pitchFamily="34" charset="-122"/>
              </a:endParaRPr>
            </a:p>
          </p:txBody>
        </p:sp>
        <p:sp>
          <p:nvSpPr>
            <p:cNvPr id="108" name="Freeform 65"/>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740" fontAlgn="auto">
                <a:spcBef>
                  <a:spcPts val="0"/>
                </a:spcBef>
                <a:spcAft>
                  <a:spcPts val="0"/>
                </a:spcAft>
                <a:defRPr/>
              </a:pPr>
              <a:r>
                <a:rPr lang="zh-CN" altLang="en-US" sz="1400" b="1" dirty="0" smtClean="0">
                  <a:solidFill>
                    <a:schemeClr val="accent1"/>
                  </a:solidFill>
                  <a:latin typeface="微软雅黑" panose="020B0503020204020204" pitchFamily="34" charset="-122"/>
                  <a:ea typeface="+mn-ea"/>
                </a:rPr>
                <a:t>总结报告标题</a:t>
              </a:r>
              <a:endParaRPr lang="en-US" altLang="zh-CN" sz="1400" b="1" dirty="0">
                <a:solidFill>
                  <a:schemeClr val="accent1"/>
                </a:solidFill>
                <a:latin typeface="微软雅黑" panose="020B0503020204020204" pitchFamily="34" charset="-122"/>
                <a:ea typeface="+mn-ea"/>
              </a:endParaRPr>
            </a:p>
            <a:p>
              <a:pPr defTabSz="967740" fontAlgn="auto">
                <a:lnSpc>
                  <a:spcPct val="150000"/>
                </a:lnSpc>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rPr>
                <a:t>单击此处添加</a:t>
              </a:r>
              <a:r>
                <a:rPr lang="zh-CN" altLang="en-US" sz="1200" dirty="0" smtClean="0">
                  <a:solidFill>
                    <a:schemeClr val="tx1">
                      <a:lumMod val="65000"/>
                      <a:lumOff val="35000"/>
                    </a:schemeClr>
                  </a:solidFill>
                  <a:latin typeface="微软雅黑" panose="020B0503020204020204" pitchFamily="34" charset="-122"/>
                </a:rPr>
                <a:t>文本</a:t>
              </a:r>
              <a:r>
                <a:rPr lang="zh-CN" altLang="en-US" sz="1200" dirty="0">
                  <a:solidFill>
                    <a:schemeClr val="tx1">
                      <a:lumMod val="65000"/>
                      <a:lumOff val="35000"/>
                    </a:schemeClr>
                  </a:solidFill>
                  <a:latin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ndParaRPr>
            </a:p>
            <a:p>
              <a:pPr defTabSz="967740" fontAlgn="auto">
                <a:spcBef>
                  <a:spcPts val="0"/>
                </a:spcBef>
                <a:spcAft>
                  <a:spcPts val="0"/>
                </a:spcAft>
                <a:defRPr/>
              </a:pPr>
              <a:endParaRPr lang="en-US" altLang="zh-CN" sz="1200" dirty="0">
                <a:solidFill>
                  <a:schemeClr val="tx1">
                    <a:lumMod val="65000"/>
                    <a:lumOff val="35000"/>
                  </a:schemeClr>
                </a:solidFill>
                <a:latin typeface="微软雅黑" panose="020B0503020204020204" pitchFamily="34" charset="-122"/>
              </a:endParaRPr>
            </a:p>
          </p:txBody>
        </p:sp>
        <p:sp>
          <p:nvSpPr>
            <p:cNvPr id="110" name="Freeform 65"/>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740" fontAlgn="auto">
                <a:spcBef>
                  <a:spcPts val="0"/>
                </a:spcBef>
                <a:spcAft>
                  <a:spcPts val="0"/>
                </a:spcAft>
                <a:defRPr/>
              </a:pPr>
              <a:r>
                <a:rPr lang="zh-CN" altLang="en-US" sz="1400" b="1" dirty="0" smtClean="0">
                  <a:solidFill>
                    <a:schemeClr val="accent2"/>
                  </a:solidFill>
                  <a:latin typeface="微软雅黑" panose="020B0503020204020204" pitchFamily="34" charset="-122"/>
                  <a:ea typeface="+mn-ea"/>
                </a:rPr>
                <a:t>发展计划标题</a:t>
              </a:r>
              <a:endParaRPr lang="en-US" altLang="zh-CN" sz="1400" b="1" dirty="0" smtClean="0">
                <a:solidFill>
                  <a:schemeClr val="accent2"/>
                </a:solidFill>
                <a:latin typeface="微软雅黑" panose="020B0503020204020204" pitchFamily="34" charset="-122"/>
                <a:ea typeface="+mn-ea"/>
              </a:endParaRPr>
            </a:p>
            <a:p>
              <a:pPr defTabSz="967740"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anose="020B0503020204020204" pitchFamily="34" charset="-122"/>
                  <a:ea typeface="+mn-ea"/>
                </a:rPr>
                <a:t>单击此处添加文本</a:t>
              </a:r>
              <a:r>
                <a:rPr lang="zh-CN" altLang="en-US" sz="1200" dirty="0" smtClean="0">
                  <a:solidFill>
                    <a:schemeClr val="tx1">
                      <a:lumMod val="65000"/>
                      <a:lumOff val="35000"/>
                    </a:schemeClr>
                  </a:solidFill>
                  <a:latin typeface="微软雅黑" panose="020B0503020204020204" pitchFamily="34" charset="-122"/>
                </a:rPr>
                <a:t>单击此处添加文本</a:t>
              </a:r>
              <a:endParaRPr lang="en-US" altLang="zh-CN" sz="1200" dirty="0" smtClean="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smtClean="0">
                  <a:solidFill>
                    <a:schemeClr val="tx1">
                      <a:lumMod val="65000"/>
                      <a:lumOff val="35000"/>
                    </a:schemeClr>
                  </a:solidFill>
                  <a:latin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ndParaRPr>
            </a:p>
            <a:p>
              <a:pPr defTabSz="967740" fontAlgn="auto">
                <a:spcBef>
                  <a:spcPts val="0"/>
                </a:spcBef>
                <a:spcAft>
                  <a:spcPts val="0"/>
                </a:spcAft>
                <a:defRPr/>
              </a:pPr>
              <a:endParaRPr lang="en-US" altLang="zh-CN" sz="1200" dirty="0">
                <a:solidFill>
                  <a:schemeClr val="tx1">
                    <a:lumMod val="65000"/>
                    <a:lumOff val="35000"/>
                  </a:schemeClr>
                </a:solidFill>
                <a:latin typeface="微软雅黑" panose="020B0503020204020204" pitchFamily="34" charset="-122"/>
              </a:endParaRPr>
            </a:p>
          </p:txBody>
        </p:sp>
        <p:sp>
          <p:nvSpPr>
            <p:cNvPr id="112" name="Freeform 65"/>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8554402" y="4366546"/>
            <a:ext cx="656171" cy="656171"/>
            <a:chOff x="7008498" y="4342329"/>
            <a:chExt cx="656171" cy="656171"/>
          </a:xfrm>
        </p:grpSpPr>
        <p:grpSp>
          <p:nvGrpSpPr>
            <p:cNvPr id="431" name="组合 430"/>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solidFill>
              <a:schemeClr val="bg1"/>
            </a:solidFill>
            <a:effectLst/>
          </p:grpSpPr>
          <p:sp>
            <p:nvSpPr>
              <p:cNvPr id="439" name="Freeform 26"/>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p:grpSpPr>
        <p:grpSp>
          <p:nvGrpSpPr>
            <p:cNvPr id="38" name="组合 37"/>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nvGrpSpPr>
          <p:cNvPr id="4" name="组合 3"/>
          <p:cNvGrpSpPr/>
          <p:nvPr/>
        </p:nvGrpSpPr>
        <p:grpSpPr>
          <a:xfrm>
            <a:off x="5923777" y="4376643"/>
            <a:ext cx="656171" cy="656171"/>
            <a:chOff x="6157069" y="4376643"/>
            <a:chExt cx="656171" cy="656171"/>
          </a:xfrm>
        </p:grpSpPr>
        <p:grpSp>
          <p:nvGrpSpPr>
            <p:cNvPr id="42" name="组合 41"/>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p:grpSpPr>
        <p:grpSp>
          <p:nvGrpSpPr>
            <p:cNvPr id="48" name="组合 47"/>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solidFill>
              <a:schemeClr val="bg1"/>
            </a:solidFill>
            <a:effectLst/>
          </p:grpSpPr>
          <p:sp>
            <p:nvSpPr>
              <p:cNvPr id="435" name="Rectangle 11"/>
              <p:cNvSpPr>
                <a:spLocks noChangeArrowheads="1"/>
              </p:cNvSpPr>
              <p:nvPr/>
            </p:nvSpPr>
            <p:spPr bwMode="auto">
              <a:xfrm>
                <a:off x="6103263" y="1635369"/>
                <a:ext cx="37156" cy="135331"/>
              </a:xfrm>
              <a:prstGeom prst="rect">
                <a:avLst/>
              </a:pr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lstStyle/>
              <a:p>
                <a:endParaRPr lang="zh-CN" altLang="en-US"/>
              </a:p>
            </p:txBody>
          </p:sp>
        </p:gr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rgbClr val="CC3300"/>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rgbClr val="CC3300"/>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rgbClr val="CC3300"/>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rgbClr val="CC3300"/>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1"/>
          </a:solidFill>
          <a:ln w="76200" cap="flat" cmpd="sng">
            <a:solidFill>
              <a:srgbClr val="ECECEC"/>
            </a:solidFill>
            <a:miter lim="800000"/>
          </a:ln>
        </p:spPr>
        <p:txBody>
          <a:bodyPr anchor="ctr"/>
          <a:lstStyle/>
          <a:p>
            <a:pPr algn="ctr" defTabSz="967740" fontAlgn="auto">
              <a:spcBef>
                <a:spcPts val="0"/>
              </a:spcBef>
              <a:spcAft>
                <a:spcPts val="0"/>
              </a:spcAft>
              <a:defRPr/>
            </a:pPr>
            <a:r>
              <a:rPr lang="en-US" altLang="zh-CN" sz="8000" b="1">
                <a:solidFill>
                  <a:srgbClr val="F0F2F1"/>
                </a:solidFill>
                <a:latin typeface="+mn-lt"/>
                <a:ea typeface="+mn-ea"/>
                <a:sym typeface="Arial" panose="020B0604020202020204" pitchFamily="34" charset="0"/>
              </a:rPr>
              <a:t>3</a:t>
            </a:r>
            <a:endParaRPr lang="zh-CN" altLang="en-US" sz="8000" b="1">
              <a:solidFill>
                <a:srgbClr val="F0F2F1"/>
              </a:solidFill>
              <a:latin typeface="+mn-lt"/>
              <a:ea typeface="+mn-ea"/>
              <a:sym typeface="Arial" panose="020B0604020202020204" pitchFamily="34" charset="0"/>
            </a:endParaRPr>
          </a:p>
        </p:txBody>
      </p:sp>
      <p:sp>
        <p:nvSpPr>
          <p:cNvPr id="39" name="矩形 9"/>
          <p:cNvSpPr>
            <a:spLocks noChangeArrowheads="1"/>
          </p:cNvSpPr>
          <p:nvPr/>
        </p:nvSpPr>
        <p:spPr bwMode="auto">
          <a:xfrm>
            <a:off x="5436989" y="3283005"/>
            <a:ext cx="3563937" cy="647700"/>
          </a:xfrm>
          <a:prstGeom prst="rect">
            <a:avLst/>
          </a:prstGeom>
          <a:solidFill>
            <a:srgbClr val="CC3300"/>
          </a:solidFill>
          <a:ln>
            <a:noFill/>
          </a:ln>
        </p:spPr>
        <p:txBody>
          <a:bodyPr anchor="ctr"/>
          <a:lstStyle/>
          <a:p>
            <a:pPr algn="ctr" defTabSz="967740" fontAlgn="auto">
              <a:spcBef>
                <a:spcPts val="0"/>
              </a:spcBef>
              <a:spcAft>
                <a:spcPts val="0"/>
              </a:spcAft>
              <a:defRPr/>
            </a:pPr>
            <a:r>
              <a:rPr lang="zh-CN" altLang="en-US" sz="4000"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总结报告</a:t>
            </a:r>
            <a:endParaRPr lang="en-US" altLang="zh-CN" sz="4000"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CC3300"/>
                </a:solidFill>
                <a:latin typeface="微软雅黑" panose="020B0503020204020204" pitchFamily="34" charset="-122"/>
                <a:ea typeface="微软雅黑" panose="020B0503020204020204" pitchFamily="34" charset="-122"/>
              </a:rPr>
              <a:t>SUMMARY REPORT</a:t>
            </a:r>
            <a:endParaRPr lang="zh-CN" altLang="en-US" sz="2400" dirty="0">
              <a:solidFill>
                <a:srgbClr val="CC33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9" name="组合 58"/>
          <p:cNvGrpSpPr/>
          <p:nvPr/>
        </p:nvGrpSpPr>
        <p:grpSpPr>
          <a:xfrm>
            <a:off x="463277" y="373117"/>
            <a:ext cx="656171" cy="656171"/>
            <a:chOff x="7910629" y="4377806"/>
            <a:chExt cx="656171" cy="656171"/>
          </a:xfrm>
        </p:grpSpPr>
        <p:grpSp>
          <p:nvGrpSpPr>
            <p:cNvPr id="60" name="组合 59"/>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solidFill>
              <a:schemeClr val="bg1"/>
            </a:solidFill>
            <a:effectLst/>
          </p:grpSpPr>
          <p:sp>
            <p:nvSpPr>
              <p:cNvPr id="62" name="Rectangle 11"/>
              <p:cNvSpPr>
                <a:spLocks noChangeArrowheads="1"/>
              </p:cNvSpPr>
              <p:nvPr/>
            </p:nvSpPr>
            <p:spPr bwMode="auto">
              <a:xfrm>
                <a:off x="6103263" y="1635369"/>
                <a:ext cx="37156" cy="135331"/>
              </a:xfrm>
              <a:prstGeom prst="rect">
                <a:avLst/>
              </a:pr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lstStyle/>
            <a:p>
              <a:endParaRPr lang="zh-CN" altLang="en-US" dirty="0"/>
            </a:p>
          </p:txBody>
        </p:sp>
        <p:sp>
          <p:nvSpPr>
            <p:cNvPr id="43"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0" y="0"/>
            <a:ext cx="5385610" cy="5400675"/>
            <a:chOff x="117866" y="80153"/>
            <a:chExt cx="5267744" cy="5237586"/>
          </a:xfrm>
        </p:grpSpPr>
        <p:sp>
          <p:nvSpPr>
            <p:cNvPr id="45"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46"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lstStyle/>
            <a:p>
              <a:endParaRPr lang="zh-CN" altLang="en-US"/>
            </a:p>
          </p:txBody>
        </p:sp>
        <p:sp>
          <p:nvSpPr>
            <p:cNvPr id="47"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sp>
          <p:nvSpPr>
            <p:cNvPr id="48"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lstStyle/>
            <a:p>
              <a:endParaRPr lang="zh-CN" altLang="en-US"/>
            </a:p>
          </p:txBody>
        </p:sp>
        <p:sp>
          <p:nvSpPr>
            <p:cNvPr id="50"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lstStyle/>
            <a:p>
              <a:endParaRPr lang="zh-CN" altLang="en-US"/>
            </a:p>
          </p:txBody>
        </p:sp>
        <p:sp>
          <p:nvSpPr>
            <p:cNvPr id="52"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6" name="Rectangle 68"/>
          <p:cNvSpPr/>
          <p:nvPr/>
        </p:nvSpPr>
        <p:spPr bwMode="auto">
          <a:xfrm>
            <a:off x="5482419" y="1369240"/>
            <a:ext cx="1553487" cy="14792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单击填加文字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7" name="Rectangle 69"/>
          <p:cNvSpPr/>
          <p:nvPr/>
        </p:nvSpPr>
        <p:spPr bwMode="auto">
          <a:xfrm>
            <a:off x="5482419" y="2928470"/>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740" fontAlgn="auto">
              <a:spcBef>
                <a:spcPts val="0"/>
              </a:spcBef>
              <a:spcAft>
                <a:spcPts val="0"/>
              </a:spcAft>
              <a:defRPr/>
            </a:pPr>
            <a:r>
              <a:rPr lang="en-US" sz="21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740" fontAlgn="auto">
              <a:spcBef>
                <a:spcPts val="0"/>
              </a:spcBef>
              <a:spcAft>
                <a:spcPts val="0"/>
              </a:spcAft>
              <a:defRPr/>
            </a:pPr>
            <a:r>
              <a:rPr lang="en-US" sz="21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740" fontAlgn="auto">
              <a:spcBef>
                <a:spcPts val="0"/>
              </a:spcBef>
              <a:spcAft>
                <a:spcPts val="0"/>
              </a:spcAft>
              <a:defRPr/>
            </a:pPr>
            <a:r>
              <a:rPr lang="en-US" sz="2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aphicFrame>
        <p:nvGraphicFramePr>
          <p:cNvPr id="70" name="Chart 2"/>
          <p:cNvGraphicFramePr/>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1"/>
          </a:graphicData>
        </a:graphic>
      </p:graphicFrame>
      <p:sp>
        <p:nvSpPr>
          <p:cNvPr id="1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1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gradFill>
                <a:gsLst>
                  <a:gs pos="0">
                    <a:schemeClr val="accent5">
                      <a:lumMod val="60000"/>
                      <a:lumOff val="40000"/>
                    </a:schemeClr>
                  </a:gs>
                  <a:gs pos="100000">
                    <a:schemeClr val="accent5">
                      <a:lumMod val="50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sp>
          <p:nvSpPr>
            <p:cNvPr id="97" name="椭圆 96"/>
            <p:cNvSpPr/>
            <p:nvPr/>
          </p:nvSpPr>
          <p:spPr>
            <a:xfrm>
              <a:off x="5711736" y="2829346"/>
              <a:ext cx="166904" cy="164832"/>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FF29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170"/>
              <a:r>
                <a:rPr lang="en-US" altLang="zh-CN" sz="2200" dirty="0">
                  <a:solidFill>
                    <a:srgbClr val="00A2E5"/>
                  </a:solidFill>
                  <a:latin typeface="DotumChe" panose="020B0609000101010101" pitchFamily="49" charset="-127"/>
                  <a:ea typeface="DotumChe" panose="020B0609000101010101" pitchFamily="49" charset="-127"/>
                </a:rPr>
                <a:t>50%</a:t>
              </a:r>
              <a:endParaRPr lang="zh-CN" altLang="en-US" sz="2200" dirty="0">
                <a:solidFill>
                  <a:srgbClr val="00A2E5"/>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170"/>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170"/>
                <a:r>
                  <a:rPr lang="zh-CN" altLang="en-US" sz="1400" dirty="0" smtClean="0">
                    <a:solidFill>
                      <a:srgbClr val="898989"/>
                    </a:solidFill>
                    <a:latin typeface="微软雅黑" panose="020B0503020204020204" pitchFamily="34" charset="-122"/>
                    <a:ea typeface="微软雅黑" panose="020B0503020204020204" pitchFamily="34" charset="-122"/>
                  </a:rPr>
                  <a:t>请输入你</a:t>
                </a:r>
                <a:r>
                  <a:rPr lang="zh-CN" altLang="en-US" sz="1400" dirty="0">
                    <a:solidFill>
                      <a:srgbClr val="898989"/>
                    </a:solidFill>
                    <a:latin typeface="微软雅黑" panose="020B0503020204020204" pitchFamily="34" charset="-122"/>
                    <a:ea typeface="微软雅黑" panose="020B0503020204020204" pitchFamily="34" charset="-122"/>
                  </a:rPr>
                  <a:t>的标题请输入你的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170"/>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170"/>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170"/>
                <a:r>
                  <a:rPr lang="en-US" altLang="zh-CN" sz="2200" dirty="0">
                    <a:solidFill>
                      <a:srgbClr val="82BA48"/>
                    </a:solidFill>
                    <a:latin typeface="DotumChe" panose="020B0609000101010101" pitchFamily="49" charset="-127"/>
                    <a:ea typeface="DotumChe" panose="020B0609000101010101" pitchFamily="49" charset="-127"/>
                  </a:rPr>
                  <a:t>30%</a:t>
                </a:r>
                <a:endParaRPr lang="zh-CN" altLang="en-US" sz="2200" dirty="0">
                  <a:solidFill>
                    <a:srgbClr val="82BA48"/>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rgbClr val="006DF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170"/>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170"/>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170"/>
                <a:r>
                  <a:rPr lang="en-US" altLang="zh-CN" sz="2200" dirty="0">
                    <a:solidFill>
                      <a:srgbClr val="B08500"/>
                    </a:solidFill>
                    <a:latin typeface="DotumChe" panose="020B0609000101010101" pitchFamily="49" charset="-127"/>
                    <a:ea typeface="DotumChe" panose="020B0609000101010101" pitchFamily="49" charset="-127"/>
                  </a:rPr>
                  <a:t>70%</a:t>
                </a:r>
                <a:endParaRPr lang="zh-CN" altLang="en-US" sz="2200" dirty="0">
                  <a:solidFill>
                    <a:srgbClr val="B08500"/>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gradFill>
              <a:gsLst>
                <a:gs pos="0">
                  <a:srgbClr val="FF2929"/>
                </a:gs>
                <a:gs pos="100000">
                  <a:srgbClr val="C0000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170"/>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170"/>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170"/>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sp>
            <p:nvSpPr>
              <p:cNvPr id="123" name="Freeform 119"/>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170"/>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170"/>
              <a:r>
                <a:rPr lang="en-US" altLang="zh-CN" sz="2200" dirty="0">
                  <a:solidFill>
                    <a:srgbClr val="FF2929"/>
                  </a:solidFill>
                  <a:latin typeface="DotumChe" panose="020B0609000101010101" pitchFamily="49" charset="-127"/>
                  <a:ea typeface="DotumChe" panose="020B0609000101010101" pitchFamily="49" charset="-127"/>
                </a:rPr>
                <a:t>45%</a:t>
              </a:r>
              <a:endParaRPr lang="zh-CN" altLang="en-US" sz="2200" dirty="0">
                <a:solidFill>
                  <a:srgbClr val="FF2929"/>
                </a:solidFill>
                <a:latin typeface="DotumChe" panose="020B0609000101010101" pitchFamily="49" charset="-127"/>
                <a:ea typeface="DotumChe" panose="020B0609000101010101" pitchFamily="49" charset="-127"/>
              </a:endParaRPr>
            </a:p>
          </p:txBody>
        </p:sp>
      </p:grpSp>
      <p:sp>
        <p:nvSpPr>
          <p:cNvPr id="6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7" name="组合 66"/>
          <p:cNvGrpSpPr/>
          <p:nvPr/>
        </p:nvGrpSpPr>
        <p:grpSpPr>
          <a:xfrm>
            <a:off x="352592" y="688270"/>
            <a:ext cx="9231272"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bwMode="auto">
          <a:xfrm>
            <a:off x="4312444" y="870093"/>
            <a:ext cx="2713038" cy="2592388"/>
            <a:chOff x="3792217" y="1160192"/>
            <a:chExt cx="2713480" cy="2592289"/>
          </a:xfrm>
        </p:grpSpPr>
        <p:grpSp>
          <p:nvGrpSpPr>
            <p:cNvPr id="31760" name="组合 26"/>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anose="020B0503020204020204" pitchFamily="34" charset="-122"/>
                  <a:ea typeface="微软雅黑" panose="020B0503020204020204" pitchFamily="34" charset="-122"/>
                </a:rPr>
                <a:t>① </a:t>
              </a:r>
              <a:endParaRPr lang="en-US" altLang="zh-CN" sz="36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2400" b="1">
                  <a:solidFill>
                    <a:srgbClr val="F8F8F8"/>
                  </a:solidFill>
                  <a:latin typeface="微软雅黑" panose="020B0503020204020204" pitchFamily="34" charset="-122"/>
                  <a:ea typeface="微软雅黑" panose="020B0503020204020204" pitchFamily="34" charset="-122"/>
                </a:rPr>
                <a:t>您的标题</a:t>
              </a:r>
              <a:endParaRPr lang="zh-CN" altLang="en-US" sz="2400" b="1">
                <a:solidFill>
                  <a:srgbClr val="F8F8F8"/>
                </a:solidFill>
                <a:ea typeface="微软雅黑" panose="020B0503020204020204" pitchFamily="34" charset="-122"/>
              </a:endParaRPr>
            </a:p>
          </p:txBody>
        </p:sp>
      </p:grpSp>
      <p:grpSp>
        <p:nvGrpSpPr>
          <p:cNvPr id="5" name="组合 32"/>
          <p:cNvGrpSpPr/>
          <p:nvPr/>
        </p:nvGrpSpPr>
        <p:grpSpPr bwMode="auto">
          <a:xfrm>
            <a:off x="3124994" y="2698893"/>
            <a:ext cx="2182813" cy="2085975"/>
            <a:chOff x="3792217" y="1160192"/>
            <a:chExt cx="2713479" cy="2592289"/>
          </a:xfrm>
        </p:grpSpPr>
        <p:grpSp>
          <p:nvGrpSpPr>
            <p:cNvPr id="31756" name="组合 33"/>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anose="020B0503020204020204" pitchFamily="34" charset="-122"/>
                  <a:ea typeface="微软雅黑" panose="020B0503020204020204" pitchFamily="34" charset="-122"/>
                </a:rPr>
                <a:t>② </a:t>
              </a:r>
              <a:endParaRPr lang="en-US" altLang="zh-CN" sz="28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800" b="1">
                  <a:solidFill>
                    <a:srgbClr val="F8F8F8"/>
                  </a:solidFill>
                  <a:latin typeface="微软雅黑" panose="020B0503020204020204" pitchFamily="34" charset="-122"/>
                  <a:ea typeface="微软雅黑" panose="020B0503020204020204" pitchFamily="34" charset="-122"/>
                </a:rPr>
                <a:t>您的标题</a:t>
              </a:r>
              <a:endParaRPr lang="zh-CN" altLang="en-US" sz="1800" b="1">
                <a:solidFill>
                  <a:srgbClr val="F8F8F8"/>
                </a:solidFill>
                <a:ea typeface="微软雅黑" panose="020B0503020204020204" pitchFamily="34" charset="-122"/>
              </a:endParaRPr>
            </a:p>
          </p:txBody>
        </p:sp>
      </p:grpSp>
      <p:grpSp>
        <p:nvGrpSpPr>
          <p:cNvPr id="8" name="组合 39"/>
          <p:cNvGrpSpPr/>
          <p:nvPr/>
        </p:nvGrpSpPr>
        <p:grpSpPr bwMode="auto">
          <a:xfrm>
            <a:off x="2853532" y="1313006"/>
            <a:ext cx="1803400" cy="1720850"/>
            <a:chOff x="3792217" y="1160192"/>
            <a:chExt cx="2713479" cy="2592289"/>
          </a:xfrm>
        </p:grpSpPr>
        <p:grpSp>
          <p:nvGrpSpPr>
            <p:cNvPr id="31752" name="组合 62"/>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anose="020B0503020204020204" pitchFamily="34" charset="-122"/>
                  <a:ea typeface="微软雅黑" panose="020B0503020204020204" pitchFamily="34" charset="-122"/>
                </a:rPr>
                <a:t>③ </a:t>
              </a:r>
              <a:endParaRPr lang="en-US" altLang="zh-CN" sz="28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800" b="1">
                  <a:solidFill>
                    <a:srgbClr val="F8F8F8"/>
                  </a:solidFill>
                  <a:latin typeface="微软雅黑" panose="020B0503020204020204" pitchFamily="34" charset="-122"/>
                  <a:ea typeface="微软雅黑" panose="020B0503020204020204" pitchFamily="34" charset="-122"/>
                </a:rPr>
                <a:t>您的标题</a:t>
              </a:r>
              <a:endParaRPr lang="zh-CN" altLang="en-US" sz="1800" b="1">
                <a:solidFill>
                  <a:srgbClr val="F8F8F8"/>
                </a:solidFill>
                <a:ea typeface="微软雅黑" panose="020B0503020204020204"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accent4"/>
                </a:solidFill>
                <a:latin typeface="微软雅黑" panose="020B0503020204020204" pitchFamily="34" charset="-122"/>
                <a:ea typeface="微软雅黑" panose="020B0503020204020204" pitchFamily="34" charset="-122"/>
              </a:rPr>
              <a:t>单击填加标题</a:t>
            </a:r>
            <a:endParaRPr lang="en-US" altLang="zh-CN" sz="1800" dirty="0">
              <a:solidFill>
                <a:schemeClr val="accent4"/>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accent1"/>
                </a:solidFill>
                <a:latin typeface="微软雅黑" panose="020B0503020204020204" pitchFamily="34" charset="-122"/>
                <a:ea typeface="微软雅黑" panose="020B0503020204020204" pitchFamily="34" charset="-122"/>
              </a:rPr>
              <a:t>单击填加标题</a:t>
            </a:r>
            <a:endParaRPr lang="en-US" altLang="zh-CN" sz="1800" dirty="0">
              <a:solidFill>
                <a:schemeClr val="accent1"/>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bg2"/>
                </a:solidFill>
                <a:latin typeface="微软雅黑" panose="020B0503020204020204" pitchFamily="34" charset="-122"/>
                <a:ea typeface="微软雅黑" panose="020B0503020204020204" pitchFamily="34" charset="-122"/>
              </a:rPr>
              <a:t>单击填加标题</a:t>
            </a:r>
            <a:endParaRPr lang="en-US" altLang="zh-CN" sz="1800" dirty="0">
              <a:solidFill>
                <a:schemeClr val="bg2"/>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7" name="五边形 3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2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780A"/>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1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1BFFF"/>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35"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3B77"/>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36" name="Freeform 378"/>
          <p:cNvSpPr>
            <a:spLocks noChangeArrowheads="1"/>
          </p:cNvSpPr>
          <p:nvPr/>
        </p:nvSpPr>
        <p:spPr bwMode="auto">
          <a:xfrm>
            <a:off x="1354138" y="2911475"/>
            <a:ext cx="874712" cy="222250"/>
          </a:xfrm>
          <a:custGeom>
            <a:avLst/>
            <a:gdLst>
              <a:gd name="T0" fmla="*/ 874802 w 255"/>
              <a:gd name="T1" fmla="*/ 112831 h 65"/>
              <a:gd name="T2" fmla="*/ 819912 w 255"/>
              <a:gd name="T3" fmla="*/ 0 h 65"/>
              <a:gd name="T4" fmla="*/ 58320 w 255"/>
              <a:gd name="T5" fmla="*/ 0 h 65"/>
              <a:gd name="T6" fmla="*/ 0 w 255"/>
              <a:gd name="T7" fmla="*/ 112831 h 65"/>
              <a:gd name="T8" fmla="*/ 0 w 255"/>
              <a:gd name="T9" fmla="*/ 112831 h 65"/>
              <a:gd name="T10" fmla="*/ 58320 w 255"/>
              <a:gd name="T11" fmla="*/ 222243 h 65"/>
              <a:gd name="T12" fmla="*/ 819912 w 255"/>
              <a:gd name="T13" fmla="*/ 222243 h 65"/>
              <a:gd name="T14" fmla="*/ 874802 w 255"/>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780A"/>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37" name="Freeform 379"/>
          <p:cNvSpPr>
            <a:spLocks noChangeArrowheads="1"/>
          </p:cNvSpPr>
          <p:nvPr/>
        </p:nvSpPr>
        <p:spPr bwMode="auto">
          <a:xfrm>
            <a:off x="2252663" y="2911475"/>
            <a:ext cx="879475"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780A"/>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38"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39"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40"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FF3B77"/>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en-US"/>
          </a:p>
        </p:txBody>
      </p:sp>
      <p:sp>
        <p:nvSpPr>
          <p:cNvPr id="41" name="Oval 414"/>
          <p:cNvSpPr>
            <a:spLocks noChangeArrowheads="1"/>
          </p:cNvSpPr>
          <p:nvPr/>
        </p:nvSpPr>
        <p:spPr bwMode="auto">
          <a:xfrm>
            <a:off x="6635750" y="2798762"/>
            <a:ext cx="481013" cy="4778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2" name="Oval 415"/>
          <p:cNvSpPr>
            <a:spLocks noChangeArrowheads="1"/>
          </p:cNvSpPr>
          <p:nvPr/>
        </p:nvSpPr>
        <p:spPr bwMode="auto">
          <a:xfrm>
            <a:off x="6777038" y="2924175"/>
            <a:ext cx="198437" cy="196850"/>
          </a:xfrm>
          <a:prstGeom prst="ellipse">
            <a:avLst/>
          </a:prstGeom>
          <a:solidFill>
            <a:srgbClr val="FF3B77"/>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3" name="Oval 416"/>
          <p:cNvSpPr>
            <a:spLocks noChangeArrowheads="1"/>
          </p:cNvSpPr>
          <p:nvPr/>
        </p:nvSpPr>
        <p:spPr bwMode="auto">
          <a:xfrm>
            <a:off x="4298950"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4" name="Oval 417"/>
          <p:cNvSpPr>
            <a:spLocks noChangeArrowheads="1"/>
          </p:cNvSpPr>
          <p:nvPr/>
        </p:nvSpPr>
        <p:spPr bwMode="auto">
          <a:xfrm>
            <a:off x="4440238" y="2924175"/>
            <a:ext cx="198437" cy="196850"/>
          </a:xfrm>
          <a:prstGeom prst="ellipse">
            <a:avLst/>
          </a:prstGeom>
          <a:solidFill>
            <a:srgbClr val="01BFFF"/>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5" name="Oval 416"/>
          <p:cNvSpPr>
            <a:spLocks noChangeArrowheads="1"/>
          </p:cNvSpPr>
          <p:nvPr/>
        </p:nvSpPr>
        <p:spPr bwMode="auto">
          <a:xfrm>
            <a:off x="1997075"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7" name="Oval 417"/>
          <p:cNvSpPr>
            <a:spLocks noChangeArrowheads="1"/>
          </p:cNvSpPr>
          <p:nvPr/>
        </p:nvSpPr>
        <p:spPr bwMode="auto">
          <a:xfrm>
            <a:off x="2138363" y="2924175"/>
            <a:ext cx="200025" cy="196850"/>
          </a:xfrm>
          <a:prstGeom prst="ellipse">
            <a:avLst/>
          </a:prstGeom>
          <a:solidFill>
            <a:srgbClr val="FF780A"/>
          </a:solidFill>
          <a:ln>
            <a:noFill/>
          </a:ln>
          <a:extLst>
            <a:ext uri="{91240B29-F687-4F45-9708-019B960494DF}">
              <a14:hiddenLine xmlns:a14="http://schemas.microsoft.com/office/drawing/2010/main" w="9525">
                <a:solidFill>
                  <a:srgbClr val="000000"/>
                </a:solidFill>
                <a:round/>
              </a14:hiddenLine>
            </a:ext>
          </a:extLst>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8"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900"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900"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9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900" dirty="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300" b="1">
              <a:solidFill>
                <a:srgbClr val="28484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请在这里输入您要的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请在这里输入您要的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请在这里输入您要的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内容请</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内容请</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在这里输入您要的内容</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请在这里输入您要的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内容请</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在这里输入您要的</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内容请</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在这里输入您要的内容</a:t>
            </a:r>
            <a:endParaRPr lang="en-US" altLang="zh-CN"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直接连接符 31"/>
          <p:cNvSpPr>
            <a:spLocks noChangeShapeType="1"/>
          </p:cNvSpPr>
          <p:nvPr/>
        </p:nvSpPr>
        <p:spPr bwMode="auto">
          <a:xfrm>
            <a:off x="2424113" y="1806575"/>
            <a:ext cx="1271587" cy="0"/>
          </a:xfrm>
          <a:prstGeom prst="line">
            <a:avLst/>
          </a:prstGeom>
          <a:noFill/>
          <a:ln w="9525">
            <a:solidFill>
              <a:schemeClr val="bg1"/>
            </a:solidFill>
            <a:miter lim="800000"/>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7" name="直接连接符 32"/>
          <p:cNvSpPr>
            <a:spLocks noChangeShapeType="1"/>
          </p:cNvSpPr>
          <p:nvPr/>
        </p:nvSpPr>
        <p:spPr bwMode="auto">
          <a:xfrm>
            <a:off x="4510088" y="1806575"/>
            <a:ext cx="1270000" cy="0"/>
          </a:xfrm>
          <a:prstGeom prst="line">
            <a:avLst/>
          </a:prstGeom>
          <a:noFill/>
          <a:ln w="9525">
            <a:solidFill>
              <a:schemeClr val="bg1"/>
            </a:solidFill>
            <a:miter lim="800000"/>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8" name="直接连接符 33"/>
          <p:cNvSpPr>
            <a:spLocks noChangeShapeType="1"/>
          </p:cNvSpPr>
          <p:nvPr/>
        </p:nvSpPr>
        <p:spPr bwMode="auto">
          <a:xfrm>
            <a:off x="6692900" y="1806575"/>
            <a:ext cx="1271588" cy="0"/>
          </a:xfrm>
          <a:prstGeom prst="line">
            <a:avLst/>
          </a:prstGeom>
          <a:noFill/>
          <a:ln w="9525">
            <a:solidFill>
              <a:schemeClr val="bg1"/>
            </a:solidFill>
            <a:miter lim="800000"/>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2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p:cNvGrpSpPr/>
          <p:nvPr/>
        </p:nvGrpSpPr>
        <p:grpSpPr>
          <a:xfrm>
            <a:off x="352592" y="688270"/>
            <a:ext cx="9231272" cy="67851"/>
            <a:chOff x="288133" y="483063"/>
            <a:chExt cx="8772740" cy="64666"/>
          </a:xfrm>
        </p:grpSpPr>
        <p:sp>
          <p:nvSpPr>
            <p:cNvPr id="29" name="任意多边形 2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1" name="组合 30"/>
          <p:cNvGrpSpPr/>
          <p:nvPr/>
        </p:nvGrpSpPr>
        <p:grpSpPr>
          <a:xfrm>
            <a:off x="0" y="290390"/>
            <a:ext cx="641111" cy="353788"/>
            <a:chOff x="0" y="252065"/>
            <a:chExt cx="641111" cy="392113"/>
          </a:xfrm>
        </p:grpSpPr>
        <p:sp>
          <p:nvSpPr>
            <p:cNvPr id="32"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3"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4" name="五边形 3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1950"/>
                            </p:stCondLst>
                            <p:childTnLst>
                              <p:par>
                                <p:cTn id="38" presetID="53" presetClass="entr" presetSubtype="16"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childTnLst>
                          </p:cTn>
                        </p:par>
                        <p:par>
                          <p:cTn id="43" fill="hold">
                            <p:stCondLst>
                              <p:cond delay="245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2950"/>
                            </p:stCondLst>
                            <p:childTnLst>
                              <p:par>
                                <p:cTn id="50" presetID="14" presetClass="entr" presetSubtype="1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childTnLst>
                          </p:cTn>
                        </p:par>
                        <p:par>
                          <p:cTn id="53" fill="hold">
                            <p:stCondLst>
                              <p:cond delay="345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p:stCondLst>
                              <p:cond delay="3950"/>
                            </p:stCondLst>
                            <p:childTnLst>
                              <p:par>
                                <p:cTn id="64" presetID="53" presetClass="entr" presetSubtype="16"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par>
                          <p:cTn id="69" fill="hold">
                            <p:stCondLst>
                              <p:cond delay="44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p:stCondLst>
                              <p:cond delay="4950"/>
                            </p:stCondLst>
                            <p:childTnLst>
                              <p:par>
                                <p:cTn id="76" presetID="14" presetClass="entr" presetSubtype="1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randombar(horizontal)">
                                      <p:cBhvr>
                                        <p:cTn id="78" dur="500"/>
                                        <p:tgtEl>
                                          <p:spTgt spid="19"/>
                                        </p:tgtEl>
                                      </p:cBhvr>
                                    </p:animEffect>
                                  </p:childTnLst>
                                </p:cTn>
                              </p:par>
                            </p:childTnLst>
                          </p:cTn>
                        </p:par>
                        <p:par>
                          <p:cTn id="79" fill="hold">
                            <p:stCondLst>
                              <p:cond delay="5450"/>
                            </p:stCondLst>
                            <p:childTnLst>
                              <p:par>
                                <p:cTn id="80" presetID="2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950"/>
                            </p:stCondLst>
                            <p:childTnLst>
                              <p:par>
                                <p:cTn id="90" presetID="53" presetClass="entr" presetSubtype="16"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childTnLst>
                          </p:cTn>
                        </p:par>
                        <p:par>
                          <p:cTn id="95" fill="hold">
                            <p:stCondLst>
                              <p:cond delay="6450"/>
                            </p:stCondLst>
                            <p:childTnLst>
                              <p:par>
                                <p:cTn id="96" presetID="53" presetClass="entr" presetSubtype="16"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fltVal val="0"/>
                                          </p:val>
                                        </p:tav>
                                        <p:tav tm="100000">
                                          <p:val>
                                            <p:strVal val="#ppt_w"/>
                                          </p:val>
                                        </p:tav>
                                      </p:tavLst>
                                    </p:anim>
                                    <p:anim calcmode="lin" valueType="num">
                                      <p:cBhvr>
                                        <p:cTn id="99" dur="500" fill="hold"/>
                                        <p:tgtEl>
                                          <p:spTgt spid="42"/>
                                        </p:tgtEl>
                                        <p:attrNameLst>
                                          <p:attrName>ppt_h</p:attrName>
                                        </p:attrNameLst>
                                      </p:cBhvr>
                                      <p:tavLst>
                                        <p:tav tm="0">
                                          <p:val>
                                            <p:fltVal val="0"/>
                                          </p:val>
                                        </p:tav>
                                        <p:tav tm="100000">
                                          <p:val>
                                            <p:strVal val="#ppt_h"/>
                                          </p:val>
                                        </p:tav>
                                      </p:tavLst>
                                    </p:anim>
                                    <p:animEffect transition="in" filter="fade">
                                      <p:cBhvr>
                                        <p:cTn id="100" dur="500"/>
                                        <p:tgtEl>
                                          <p:spTgt spid="42"/>
                                        </p:tgtEl>
                                      </p:cBhvr>
                                    </p:animEffect>
                                  </p:childTnLst>
                                </p:cTn>
                              </p:par>
                            </p:childTnLst>
                          </p:cTn>
                        </p:par>
                        <p:par>
                          <p:cTn id="101" fill="hold">
                            <p:stCondLst>
                              <p:cond delay="6950"/>
                            </p:stCondLst>
                            <p:childTnLst>
                              <p:par>
                                <p:cTn id="102" presetID="14" presetClass="entr" presetSubtype="1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randombar(horizontal)">
                                      <p:cBhvr>
                                        <p:cTn id="104" dur="500"/>
                                        <p:tgtEl>
                                          <p:spTgt spid="35"/>
                                        </p:tgtEl>
                                      </p:cBhvr>
                                    </p:animEffect>
                                  </p:childTnLst>
                                </p:cTn>
                              </p:par>
                            </p:childTnLst>
                          </p:cTn>
                        </p:par>
                        <p:par>
                          <p:cTn id="105" fill="hold">
                            <p:stCondLst>
                              <p:cond delay="7450"/>
                            </p:stCondLst>
                            <p:childTnLst>
                              <p:par>
                                <p:cTn id="106" presetID="22" presetClass="entr" presetSubtype="8"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left)">
                                      <p:cBhvr>
                                        <p:cTn id="108" dur="500"/>
                                        <p:tgtEl>
                                          <p:spTgt spid="58"/>
                                        </p:tgtEl>
                                      </p:cBhvr>
                                    </p:animEffect>
                                  </p:childTnLst>
                                </p:cTn>
                              </p:par>
                            </p:childTnLst>
                          </p:cTn>
                        </p:par>
                        <p:par>
                          <p:cTn id="109" fill="hold">
                            <p:stCondLst>
                              <p:cond delay="7950"/>
                            </p:stCondLst>
                            <p:childTnLst>
                              <p:par>
                                <p:cTn id="110" presetID="22" presetClass="entr" presetSubtype="8" fill="hold" grpId="0"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childTnLst>
                          </p:cTn>
                        </p:par>
                        <p:par>
                          <p:cTn id="113" fill="hold">
                            <p:stCondLst>
                              <p:cond delay="8450"/>
                            </p:stCondLst>
                            <p:childTnLst>
                              <p:par>
                                <p:cTn id="114" presetID="22" presetClass="entr" presetSubtype="8"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left)">
                                      <p:cBhvr>
                                        <p:cTn id="116" dur="500"/>
                                        <p:tgtEl>
                                          <p:spTgt spid="52"/>
                                        </p:tgtEl>
                                      </p:cBhvr>
                                    </p:animEffect>
                                  </p:childTnLst>
                                </p:cTn>
                              </p:par>
                            </p:childTnLst>
                          </p:cTn>
                        </p:par>
                        <p:par>
                          <p:cTn id="117" fill="hold">
                            <p:stCondLst>
                              <p:cond delay="8950"/>
                            </p:stCondLst>
                            <p:childTnLst>
                              <p:par>
                                <p:cTn id="118" presetID="53" presetClass="entr" presetSubtype="16" fill="hold" grpId="0" nodeType="after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ppt_w</p:attrName>
                                        </p:attrNameLst>
                                      </p:cBhvr>
                                      <p:tavLst>
                                        <p:tav tm="0">
                                          <p:val>
                                            <p:fltVal val="0"/>
                                          </p:val>
                                        </p:tav>
                                        <p:tav tm="100000">
                                          <p:val>
                                            <p:strVal val="#ppt_w"/>
                                          </p:val>
                                        </p:tav>
                                      </p:tavLst>
                                    </p:anim>
                                    <p:anim calcmode="lin" valueType="num">
                                      <p:cBhvr>
                                        <p:cTn id="121" dur="500" fill="hold"/>
                                        <p:tgtEl>
                                          <p:spTgt spid="54"/>
                                        </p:tgtEl>
                                        <p:attrNameLst>
                                          <p:attrName>ppt_h</p:attrName>
                                        </p:attrNameLst>
                                      </p:cBhvr>
                                      <p:tavLst>
                                        <p:tav tm="0">
                                          <p:val>
                                            <p:fltVal val="0"/>
                                          </p:val>
                                        </p:tav>
                                        <p:tav tm="100000">
                                          <p:val>
                                            <p:strVal val="#ppt_h"/>
                                          </p:val>
                                        </p:tav>
                                      </p:tavLst>
                                    </p:anim>
                                    <p:animEffect transition="in" filter="fade">
                                      <p:cBhvr>
                                        <p:cTn id="122" dur="500"/>
                                        <p:tgtEl>
                                          <p:spTgt spid="54"/>
                                        </p:tgtEl>
                                      </p:cBhvr>
                                    </p:animEffect>
                                  </p:childTnLst>
                                </p:cTn>
                              </p:par>
                            </p:childTnLst>
                          </p:cTn>
                        </p:par>
                        <p:par>
                          <p:cTn id="123" fill="hold">
                            <p:stCondLst>
                              <p:cond delay="94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55"/>
                                        </p:tgtEl>
                                        <p:attrNameLst>
                                          <p:attrName>style.visibility</p:attrName>
                                        </p:attrNameLst>
                                      </p:cBhvr>
                                      <p:to>
                                        <p:strVal val="visible"/>
                                      </p:to>
                                    </p:set>
                                    <p:anim calcmode="lin" valueType="num">
                                      <p:cBhvr>
                                        <p:cTn id="12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55"/>
                                        </p:tgtEl>
                                        <p:attrNameLst>
                                          <p:attrName>ppt_y</p:attrName>
                                        </p:attrNameLst>
                                      </p:cBhvr>
                                      <p:tavLst>
                                        <p:tav tm="0">
                                          <p:val>
                                            <p:strVal val="#ppt_y"/>
                                          </p:val>
                                        </p:tav>
                                        <p:tav tm="100000">
                                          <p:val>
                                            <p:strVal val="#ppt_y"/>
                                          </p:val>
                                        </p:tav>
                                      </p:tavLst>
                                    </p:anim>
                                    <p:anim calcmode="lin" valueType="num">
                                      <p:cBhvr>
                                        <p:cTn id="12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P spid="27"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83831" tIns="41916" rIns="83831" bIns="41916" anchor="ctr"/>
          <a:lstStyle/>
          <a:p>
            <a:pPr algn="ctr" defTabSz="967740">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smtClean="0">
                <a:latin typeface="微软雅黑" panose="020B0503020204020204" pitchFamily="34" charset="-122"/>
              </a:rPr>
              <a:t>2012</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smtClean="0">
                <a:latin typeface="微软雅黑" panose="020B0503020204020204" pitchFamily="34" charset="-122"/>
              </a:rPr>
              <a:t>2013</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smtClean="0">
                <a:latin typeface="微软雅黑" panose="020B0503020204020204" pitchFamily="34" charset="-122"/>
              </a:rPr>
              <a:t>2014</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smtClean="0">
                <a:latin typeface="微软雅黑" panose="020B0503020204020204" pitchFamily="34" charset="-122"/>
              </a:rPr>
              <a:t>2015</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smtClean="0">
                <a:latin typeface="微软雅黑" panose="020B0503020204020204" pitchFamily="34" charset="-122"/>
              </a:rPr>
              <a:t>2011</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352592" y="688270"/>
            <a:ext cx="9231272" cy="67851"/>
            <a:chOff x="288133" y="483063"/>
            <a:chExt cx="8772740" cy="64666"/>
          </a:xfrm>
        </p:grpSpPr>
        <p:sp>
          <p:nvSpPr>
            <p:cNvPr id="15" name="任意多边形 1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 name="组合 16"/>
          <p:cNvGrpSpPr/>
          <p:nvPr/>
        </p:nvGrpSpPr>
        <p:grpSpPr>
          <a:xfrm>
            <a:off x="0" y="290390"/>
            <a:ext cx="641111" cy="353788"/>
            <a:chOff x="0" y="252065"/>
            <a:chExt cx="641111" cy="392113"/>
          </a:xfrm>
        </p:grpSpPr>
        <p:sp>
          <p:nvSpPr>
            <p:cNvPr id="1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0" name="五边形 1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1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anose="020B0503020204020204" pitchFamily="34" charset="-122"/>
            </a:endParaRPr>
          </a:p>
        </p:txBody>
      </p:sp>
      <p:sp>
        <p:nvSpPr>
          <p:cNvPr id="4" name="Arc 8"/>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bg2"/>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sp>
        <p:nvSpPr>
          <p:cNvPr id="5" name="Arc 9"/>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ln>
        </p:spPr>
        <p:txBody>
          <a:bodyPr anchor="ctr"/>
          <a:lstStyle/>
          <a:p>
            <a:pPr defTabSz="967740" fontAlgn="auto">
              <a:spcBef>
                <a:spcPts val="0"/>
              </a:spcBef>
              <a:spcAft>
                <a:spcPts val="0"/>
              </a:spcAft>
              <a:defRPr/>
            </a:pPr>
            <a:endParaRPr lang="zh-CN" altLang="en-US">
              <a:solidFill>
                <a:srgbClr val="F8F8F8"/>
              </a:solidFill>
              <a:latin typeface="+mn-lt"/>
              <a:ea typeface="+mn-ea"/>
            </a:endParaRPr>
          </a:p>
        </p:txBody>
      </p:sp>
      <p:sp>
        <p:nvSpPr>
          <p:cNvPr id="6" name="Arc 10"/>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solidFill>
          <a:ln>
            <a:noFill/>
          </a:ln>
          <a:extLst>
            <a:ext uri="{91240B29-F687-4F45-9708-019B960494DF}">
              <a14:hiddenLine xmlns:a14="http://schemas.microsoft.com/office/drawing/2010/main" w="3175">
                <a:solidFill>
                  <a:srgbClr val="000000"/>
                </a:solidFill>
                <a:bevel/>
              </a14:hiddenLine>
            </a:ext>
          </a:extLst>
        </p:spPr>
        <p:txBody>
          <a:bodyPr anchor="ctr"/>
          <a:lstStyle/>
          <a:p>
            <a:endParaRPr lang="zh-CN" altLang="en-US"/>
          </a:p>
        </p:txBody>
      </p:sp>
      <p:sp>
        <p:nvSpPr>
          <p:cNvPr id="7" name="Arc 11"/>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ln>
        </p:spPr>
        <p:txBody>
          <a:bodyPr anchor="ctr"/>
          <a:lstStyle/>
          <a:p>
            <a:pPr defTabSz="967740"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ea typeface="微软雅黑" panose="020B0503020204020204"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a:solidFill>
                  <a:srgbClr val="F8F8F8"/>
                </a:solidFill>
                <a:latin typeface="微软雅黑" panose="020B0503020204020204" pitchFamily="34" charset="-122"/>
              </a:rPr>
              <a:t>50%</a:t>
            </a:r>
            <a:endParaRPr lang="en-US" altLang="zh-CN">
              <a:solidFill>
                <a:srgbClr val="F8F8F8"/>
              </a:solidFill>
              <a:latin typeface="微软雅黑" panose="020B0503020204020204" pitchFamily="34" charset="-122"/>
            </a:endParaRP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a:solidFill>
                  <a:srgbClr val="F8F8F8"/>
                </a:solidFill>
                <a:latin typeface="微软雅黑" panose="020B0503020204020204" pitchFamily="34" charset="-122"/>
              </a:rPr>
              <a:t>24%</a:t>
            </a:r>
            <a:endParaRPr lang="en-US" altLang="zh-CN">
              <a:solidFill>
                <a:srgbClr val="F8F8F8"/>
              </a:solidFill>
              <a:latin typeface="微软雅黑" panose="020B0503020204020204" pitchFamily="34" charset="-122"/>
            </a:endParaRP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a:solidFill>
                  <a:srgbClr val="F8F8F8"/>
                </a:solidFill>
                <a:latin typeface="微软雅黑" panose="020B0503020204020204" pitchFamily="34" charset="-122"/>
              </a:rPr>
              <a:t>16%</a:t>
            </a:r>
            <a:endParaRPr lang="en-US" altLang="zh-CN">
              <a:solidFill>
                <a:srgbClr val="F8F8F8"/>
              </a:solidFill>
              <a:latin typeface="微软雅黑" panose="020B0503020204020204" pitchFamily="34" charset="-122"/>
            </a:endParaRP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eaLnBrk="0" hangingPunct="0">
              <a:spcBef>
                <a:spcPct val="50000"/>
              </a:spcBef>
            </a:pPr>
            <a:r>
              <a:rPr lang="en-US" altLang="zh-CN">
                <a:solidFill>
                  <a:srgbClr val="F8F8F8"/>
                </a:solidFill>
                <a:latin typeface="微软雅黑" panose="020B0503020204020204" pitchFamily="34" charset="-122"/>
              </a:rPr>
              <a:t>10%</a:t>
            </a:r>
            <a:endParaRPr lang="en-US" altLang="zh-CN">
              <a:solidFill>
                <a:srgbClr val="F8F8F8"/>
              </a:solidFill>
              <a:latin typeface="微软雅黑" panose="020B0503020204020204" pitchFamily="34" charset="-122"/>
            </a:endParaRPr>
          </a:p>
        </p:txBody>
      </p:sp>
      <p:grpSp>
        <p:nvGrpSpPr>
          <p:cNvPr id="2" name="Group 17"/>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p:spPr>
          <p:txBody>
            <a:bodyPr>
              <a:spAutoFit/>
            </a:bodyPr>
            <a:lstStyle/>
            <a:p>
              <a:pPr algn="ctr" defTabSz="967740" eaLnBrk="0" fontAlgn="auto" hangingPunct="0">
                <a:spcBef>
                  <a:spcPct val="50000"/>
                </a:spcBef>
                <a:spcAft>
                  <a:spcPts val="0"/>
                </a:spcAft>
                <a:defRPr/>
              </a:pPr>
              <a:r>
                <a:rPr lang="en-US" sz="1600" dirty="0">
                  <a:solidFill>
                    <a:schemeClr val="accent6">
                      <a:lumMod val="75000"/>
                      <a:lumOff val="25000"/>
                    </a:schemeClr>
                  </a:solidFill>
                  <a:latin typeface="微软雅黑" panose="020B0503020204020204" pitchFamily="34" charset="-122"/>
                  <a:ea typeface="微软雅黑" panose="020B0503020204020204" pitchFamily="34" charset="-122"/>
                </a:rPr>
                <a:t>16%</a:t>
              </a:r>
              <a:endParaRPr 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8" name="Rectangle 22"/>
            <p:cNvSpPr>
              <a:spLocks noChangeArrowheads="1"/>
            </p:cNvSpPr>
            <p:nvPr/>
          </p:nvSpPr>
          <p:spPr bwMode="auto">
            <a:xfrm>
              <a:off x="1682" y="35"/>
              <a:ext cx="2519" cy="578"/>
            </a:xfrm>
            <a:prstGeom prst="rect">
              <a:avLst/>
            </a:prstGeom>
            <a:noFill/>
            <a:ln>
              <a:noFill/>
            </a:ln>
            <a:effectLst/>
          </p:spPr>
          <p:txBody>
            <a:bodyPr>
              <a:spAutoFit/>
            </a:bodyPr>
            <a:lstStyle/>
            <a:p>
              <a:pPr algn="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区域二</a:t>
              </a:r>
              <a:endPar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9" name="Text Box 23"/>
            <p:cNvSpPr txBox="1">
              <a:spLocks noChangeArrowheads="1"/>
            </p:cNvSpPr>
            <p:nvPr/>
          </p:nvSpPr>
          <p:spPr bwMode="auto">
            <a:xfrm>
              <a:off x="1589" y="613"/>
              <a:ext cx="2711" cy="822"/>
            </a:xfrm>
            <a:prstGeom prst="rect">
              <a:avLst/>
            </a:prstGeom>
            <a:noFill/>
            <a:ln>
              <a:noFill/>
            </a:ln>
            <a:effec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Group 24"/>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p:spPr>
          <p:txBody>
            <a:bodyPr>
              <a:spAutoFit/>
            </a:bodyPr>
            <a:lstStyle/>
            <a:p>
              <a:pPr algn="ctr" defTabSz="967740" eaLnBrk="0" fontAlgn="auto" hangingPunct="0">
                <a:spcBef>
                  <a:spcPct val="50000"/>
                </a:spcBef>
                <a:spcAft>
                  <a:spcPts val="0"/>
                </a:spcAft>
                <a:defRPr/>
              </a:pPr>
              <a:r>
                <a:rPr lang="en-US" sz="1600">
                  <a:solidFill>
                    <a:schemeClr val="accent6">
                      <a:lumMod val="75000"/>
                      <a:lumOff val="25000"/>
                    </a:schemeClr>
                  </a:solidFill>
                  <a:latin typeface="微软雅黑" panose="020B0503020204020204" pitchFamily="34" charset="-122"/>
                  <a:ea typeface="微软雅黑" panose="020B0503020204020204" pitchFamily="34" charset="-122"/>
                </a:rPr>
                <a:t>24%</a:t>
              </a:r>
              <a:endParaRPr lang="en-US" sz="160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1645" y="57"/>
              <a:ext cx="2545" cy="583"/>
            </a:xfrm>
            <a:prstGeom prst="rect">
              <a:avLst/>
            </a:prstGeom>
            <a:noFill/>
            <a:ln>
              <a:noFill/>
            </a:ln>
            <a:effectLst/>
          </p:spPr>
          <p:txBody>
            <a:bodyPr>
              <a:spAutoFit/>
            </a:bodyPr>
            <a:lstStyle/>
            <a:p>
              <a:pPr algn="r" defTabSz="967740"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anose="020B0503020204020204"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Group 31"/>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ln>
            <a:effectLst>
              <a:outerShdw dist="52363" dir="842175" algn="ctr" rotWithShape="0">
                <a:srgbClr val="C0C0C0">
                  <a:alpha val="50000"/>
                </a:srgbClr>
              </a:outerShdw>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p:spPr>
          <p:txBody>
            <a:bodyPr>
              <a:spAutoFit/>
            </a:bodyPr>
            <a:lstStyle/>
            <a:p>
              <a:pPr algn="ctr" defTabSz="967740"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endParaRPr lang="en-US" sz="1600" b="1">
                <a:solidFill>
                  <a:schemeClr val="accent6">
                    <a:lumMod val="75000"/>
                    <a:lumOff val="25000"/>
                  </a:schemeClr>
                </a:solidFill>
                <a:latin typeface="+mn-lt"/>
                <a:ea typeface="+mn-ea"/>
              </a:endParaRPr>
            </a:p>
          </p:txBody>
        </p:sp>
        <p:sp>
          <p:nvSpPr>
            <p:cNvPr id="33" name="Rectangle 36"/>
            <p:cNvSpPr>
              <a:spLocks noChangeArrowheads="1"/>
            </p:cNvSpPr>
            <p:nvPr/>
          </p:nvSpPr>
          <p:spPr bwMode="auto">
            <a:xfrm>
              <a:off x="95" y="115"/>
              <a:ext cx="3033" cy="578"/>
            </a:xfrm>
            <a:prstGeom prst="rect">
              <a:avLst/>
            </a:prstGeom>
            <a:noFill/>
            <a:ln>
              <a:noFill/>
            </a:ln>
            <a:effectLst/>
          </p:spPr>
          <p:txBody>
            <a:bodyPr>
              <a:spAutoFit/>
            </a:bodyPr>
            <a:lstStyle/>
            <a:p>
              <a:pP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Group 38"/>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p:spPr>
          <p:txBody>
            <a:bodyPr>
              <a:spAutoFit/>
            </a:bodyPr>
            <a:lstStyle/>
            <a:p>
              <a:pPr algn="ctr" defTabSz="967740" eaLnBrk="0" fontAlgn="auto" hangingPunct="0">
                <a:spcBef>
                  <a:spcPct val="50000"/>
                </a:spcBef>
                <a:spcAft>
                  <a:spcPts val="0"/>
                </a:spcAft>
                <a:defRPr/>
              </a:pPr>
              <a:r>
                <a:rPr lang="en-US" sz="1600">
                  <a:solidFill>
                    <a:schemeClr val="accent6">
                      <a:lumMod val="75000"/>
                      <a:lumOff val="25000"/>
                    </a:schemeClr>
                  </a:solidFill>
                  <a:latin typeface="微软雅黑" panose="020B0503020204020204" pitchFamily="34" charset="-122"/>
                  <a:ea typeface="微软雅黑" panose="020B0503020204020204" pitchFamily="34" charset="-122"/>
                </a:rPr>
                <a:t>50%</a:t>
              </a:r>
              <a:endParaRPr lang="en-US" sz="160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40" name="Rectangle 43"/>
            <p:cNvSpPr>
              <a:spLocks noChangeArrowheads="1"/>
            </p:cNvSpPr>
            <p:nvPr/>
          </p:nvSpPr>
          <p:spPr bwMode="auto">
            <a:xfrm>
              <a:off x="107" y="72"/>
              <a:ext cx="2750" cy="578"/>
            </a:xfrm>
            <a:prstGeom prst="rect">
              <a:avLst/>
            </a:prstGeom>
            <a:noFill/>
            <a:ln>
              <a:noFill/>
            </a:ln>
            <a:effectLst/>
          </p:spPr>
          <p:txBody>
            <a:bodyPr>
              <a:spAutoFit/>
            </a:bodyPr>
            <a:lstStyle/>
            <a:p>
              <a:pP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
        <p:nvSpPr>
          <p:cNvPr id="4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 name="组合 42"/>
          <p:cNvGrpSpPr/>
          <p:nvPr/>
        </p:nvGrpSpPr>
        <p:grpSpPr>
          <a:xfrm>
            <a:off x="352592" y="688270"/>
            <a:ext cx="9231272"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p:stCondLst>
                              <p:cond delay="2549"/>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p:stCondLst>
                              <p:cond delay="3049"/>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p:stCondLst>
                              <p:cond delay="3549"/>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p:stCondLst>
                              <p:cond delay="4049"/>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1" cstate="screen"/>
          <a:srcRect/>
          <a:stretch>
            <a:fillRect/>
          </a:stretch>
        </p:blipFill>
        <p:spPr bwMode="auto">
          <a:xfrm>
            <a:off x="5920755" y="1078212"/>
            <a:ext cx="1966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2" cstate="screen"/>
          <a:srcRect t="-109"/>
          <a:stretch>
            <a:fillRect/>
          </a:stretch>
        </p:blipFill>
        <p:spPr bwMode="auto">
          <a:xfrm>
            <a:off x="1709117" y="1078212"/>
            <a:ext cx="1979613"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3" cstate="screen"/>
          <a:srcRect/>
          <a:stretch>
            <a:fillRect/>
          </a:stretch>
        </p:blipFill>
        <p:spPr bwMode="auto">
          <a:xfrm>
            <a:off x="3780805" y="2468862"/>
            <a:ext cx="200977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p:nvPr/>
        </p:nvGrpSpPr>
        <p:grpSpPr bwMode="auto">
          <a:xfrm>
            <a:off x="5920755" y="2468862"/>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3" name="组合 19"/>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4" name="组合 22"/>
          <p:cNvGrpSpPr/>
          <p:nvPr/>
        </p:nvGrpSpPr>
        <p:grpSpPr bwMode="auto">
          <a:xfrm>
            <a:off x="3780805" y="1078212"/>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740"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algn="ctr" defTabSz="967740"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smtClean="0">
              <a:solidFill>
                <a:schemeClr val="tx1">
                  <a:lumMod val="65000"/>
                  <a:lumOff val="35000"/>
                </a:schemeClr>
              </a:solidFill>
              <a:latin typeface="+mn-ea"/>
              <a:ea typeface="+mn-ea"/>
            </a:endParaRPr>
          </a:p>
          <a:p>
            <a:pPr algn="ctr" defTabSz="967740"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a:t>
            </a:r>
            <a:r>
              <a:rPr lang="zh-CN" altLang="en-US" sz="1400" dirty="0">
                <a:solidFill>
                  <a:schemeClr val="tx1">
                    <a:lumMod val="65000"/>
                    <a:lumOff val="35000"/>
                  </a:schemeClr>
                </a:solidFill>
                <a:latin typeface="+mn-ea"/>
                <a:ea typeface="+mn-ea"/>
              </a:rPr>
              <a:t>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352592" y="688270"/>
            <a:ext cx="9231272" cy="67851"/>
            <a:chOff x="288133" y="483063"/>
            <a:chExt cx="8772740" cy="64666"/>
          </a:xfrm>
        </p:grpSpPr>
        <p:sp>
          <p:nvSpPr>
            <p:cNvPr id="20" name="任意多边形 1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p:stCondLst>
                              <p:cond delay="1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p:grpSpPr>
        <p:grpSp>
          <p:nvGrpSpPr>
            <p:cNvPr id="97" name="组合 9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solidFill>
              <a:schemeClr val="bg1"/>
            </a:solidFill>
            <a:effectLst/>
          </p:grpSpPr>
          <p:sp>
            <p:nvSpPr>
              <p:cNvPr id="99" name="Freeform 26"/>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rgbClr val="FF9201"/>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rgbClr val="FF9201"/>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rgbClr val="FF9201"/>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rgbClr val="FFC000"/>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grpSp>
        <p:nvGrpSpPr>
          <p:cNvPr id="38" name="Group 6"/>
          <p:cNvGrpSpPr/>
          <p:nvPr/>
        </p:nvGrpSpPr>
        <p:grpSpPr bwMode="auto">
          <a:xfrm>
            <a:off x="6718672" y="1638135"/>
            <a:ext cx="1146175" cy="1089905"/>
            <a:chOff x="0" y="0"/>
            <a:chExt cx="1145547" cy="1184308"/>
          </a:xfrm>
        </p:grpSpPr>
        <p:sp>
          <p:nvSpPr>
            <p:cNvPr id="39" name="流程图: 摘录 8"/>
            <p:cNvSpPr>
              <a:spLocks noChangeArrowheads="1"/>
            </p:cNvSpPr>
            <p:nvPr/>
          </p:nvSpPr>
          <p:spPr bwMode="auto">
            <a:xfrm>
              <a:off x="0" y="0"/>
              <a:ext cx="1145547" cy="1145547"/>
            </a:xfrm>
            <a:prstGeom prst="flowChartExtract">
              <a:avLst/>
            </a:prstGeom>
            <a:solidFill>
              <a:srgbClr val="FFFF00">
                <a:alpha val="40000"/>
              </a:srgbClr>
            </a:solidFill>
            <a:ln w="9525">
              <a:solidFill>
                <a:srgbClr val="FFFF00"/>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anose="020B0503020204020204" pitchFamily="34" charset="-122"/>
                  <a:sym typeface="Arial" panose="020B0604020202020204" pitchFamily="34" charset="0"/>
                </a:rPr>
                <a:t>4</a:t>
              </a:r>
              <a:endParaRPr lang="zh-CN" altLang="en-US" sz="6600" b="1" dirty="0">
                <a:solidFill>
                  <a:srgbClr val="EEF0EF"/>
                </a:solidFill>
                <a:ea typeface="微软雅黑" panose="020B0503020204020204" pitchFamily="34" charset="-122"/>
                <a:sym typeface="Arial" panose="020B0604020202020204"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rgbClr val="FF9201"/>
          </a:solidFill>
          <a:ln>
            <a:noFill/>
          </a:ln>
        </p:spPr>
        <p:txBody>
          <a:bodyPr anchor="ctr"/>
          <a:lstStyle/>
          <a:p>
            <a:pPr algn="ctr"/>
            <a:r>
              <a:rPr lang="zh-CN" altLang="en-US" sz="4000" dirty="0" smtClean="0">
                <a:solidFill>
                  <a:schemeClr val="bg1"/>
                </a:solidFill>
                <a:latin typeface="宋体" panose="02010600030101010101" pitchFamily="2" charset="-122"/>
                <a:ea typeface="微软雅黑" panose="020B0503020204020204" pitchFamily="34" charset="-122"/>
                <a:sym typeface="宋体" panose="02010600030101010101" pitchFamily="2" charset="-122"/>
              </a:rPr>
              <a:t>发展计划</a:t>
            </a:r>
            <a:endParaRPr lang="zh-CN" altLang="en-US" sz="4000" dirty="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rgbClr val="FF9201"/>
                </a:solidFill>
                <a:latin typeface="微软雅黑" panose="020B0503020204020204" pitchFamily="34" charset="-122"/>
                <a:ea typeface="微软雅黑" panose="020B0503020204020204" pitchFamily="34" charset="-122"/>
              </a:rPr>
              <a:t>DEVELOPMENT PLAN</a:t>
            </a:r>
            <a:endParaRPr lang="zh-CN" altLang="en-US" sz="2400" dirty="0">
              <a:solidFill>
                <a:srgbClr val="FF920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lstStyle/>
            <a:p>
              <a:endParaRPr lang="zh-CN" altLang="en-US" dirty="0"/>
            </a:p>
          </p:txBody>
        </p:sp>
        <p:sp>
          <p:nvSpPr>
            <p:cNvPr id="45"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0" y="0"/>
            <a:ext cx="5385610" cy="5400675"/>
            <a:chOff x="117866" y="80153"/>
            <a:chExt cx="5267744" cy="5237586"/>
          </a:xfrm>
        </p:grpSpPr>
        <p:sp>
          <p:nvSpPr>
            <p:cNvPr id="47"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48"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lstStyle/>
            <a:p>
              <a:endParaRPr lang="zh-CN" altLang="en-US"/>
            </a:p>
          </p:txBody>
        </p:sp>
        <p:sp>
          <p:nvSpPr>
            <p:cNvPr id="49"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sp>
          <p:nvSpPr>
            <p:cNvPr id="50"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lstStyle/>
            <a:p>
              <a:endParaRPr lang="zh-CN" altLang="en-US"/>
            </a:p>
          </p:txBody>
        </p:sp>
        <p:sp>
          <p:nvSpPr>
            <p:cNvPr id="52"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lstStyle/>
            <a:p>
              <a:endParaRPr lang="zh-CN" altLang="en-US"/>
            </a:p>
          </p:txBody>
        </p:sp>
        <p:sp>
          <p:nvSpPr>
            <p:cNvPr id="54"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565"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396" name="Freeform 33"/>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399" name="Freeform 7"/>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0" name="Freeform 8"/>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1" name="Freeform 9"/>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2" name="Freeform 10"/>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3" name="Freeform 11"/>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4" name="Freeform 12"/>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5" name="Freeform 13"/>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6" name="Freeform 14"/>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7" name="Freeform 15"/>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8" name="Freeform 16"/>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09" name="Freeform 17"/>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0" name="Freeform 18"/>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1" name="Freeform 19"/>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2" name="Freeform 20"/>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3" name="Freeform 21"/>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4" name="Freeform 22"/>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5" name="Freeform 23"/>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6" name="Freeform 24"/>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7" name="Freeform 25"/>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8" name="Freeform 26"/>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19" name="Freeform 27"/>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0" name="Freeform 28"/>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p:grpSpPr>
        <p:sp>
          <p:nvSpPr>
            <p:cNvPr id="422"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3"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4"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5"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6"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7"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8"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29"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0"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1"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2"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3"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4"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5" name="Freeform 51"/>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6"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7"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8"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39"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0"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1"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2"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3"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4"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5"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6"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7"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8"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49"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0"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1"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2"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3"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4"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5"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6"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7"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8"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59"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0"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1"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2"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3"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4"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5"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6"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7"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8"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69"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0"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1"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2"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3"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4" name="Freeform 90"/>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5"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6"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7"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8"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79"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0"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1"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2"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3"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4"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5"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6"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7"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8"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89"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0"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1"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2"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3"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4"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5"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6"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7"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8"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499"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0"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1"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2"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3"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4"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5"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38" name="Freeform 154"/>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grpSp>
        <p:nvGrpSpPr>
          <p:cNvPr id="539" name="组合 538"/>
          <p:cNvGrpSpPr/>
          <p:nvPr/>
        </p:nvGrpSpPr>
        <p:grpSpPr>
          <a:xfrm>
            <a:off x="2536233" y="2916321"/>
            <a:ext cx="354368" cy="354368"/>
            <a:chOff x="2771800" y="2974815"/>
            <a:chExt cx="265776" cy="265776"/>
          </a:xfrm>
        </p:grpSpPr>
        <p:sp>
          <p:nvSpPr>
            <p:cNvPr id="540" name="椭圆 53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41" name="椭圆 540"/>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42"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grpSp>
        <p:nvGrpSpPr>
          <p:cNvPr id="545" name="组合 544"/>
          <p:cNvGrpSpPr/>
          <p:nvPr/>
        </p:nvGrpSpPr>
        <p:grpSpPr>
          <a:xfrm>
            <a:off x="2536233" y="1188129"/>
            <a:ext cx="354368" cy="354368"/>
            <a:chOff x="2771800" y="2974815"/>
            <a:chExt cx="265776" cy="265776"/>
          </a:xfrm>
        </p:grpSpPr>
        <p:sp>
          <p:nvSpPr>
            <p:cNvPr id="546" name="椭圆 54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47" name="椭圆 546"/>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48"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grpSp>
        <p:nvGrpSpPr>
          <p:cNvPr id="551" name="组合 550"/>
          <p:cNvGrpSpPr/>
          <p:nvPr/>
        </p:nvGrpSpPr>
        <p:grpSpPr>
          <a:xfrm>
            <a:off x="6848779" y="1188129"/>
            <a:ext cx="354368" cy="354368"/>
            <a:chOff x="2771800" y="2974815"/>
            <a:chExt cx="265776" cy="265776"/>
          </a:xfrm>
        </p:grpSpPr>
        <p:sp>
          <p:nvSpPr>
            <p:cNvPr id="552" name="椭圆 55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53" name="椭圆 552"/>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54"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565">
              <a:lnSpc>
                <a:spcPts val="1335"/>
              </a:lnSpc>
            </a:pP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请输入你的文字</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内容、请输入你的文字</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grpSp>
        <p:nvGrpSpPr>
          <p:cNvPr id="557" name="组合 556"/>
          <p:cNvGrpSpPr/>
          <p:nvPr/>
        </p:nvGrpSpPr>
        <p:grpSpPr>
          <a:xfrm>
            <a:off x="6848779" y="2916321"/>
            <a:ext cx="354368" cy="354368"/>
            <a:chOff x="2771800" y="2974815"/>
            <a:chExt cx="265776" cy="265776"/>
          </a:xfrm>
        </p:grpSpPr>
        <p:sp>
          <p:nvSpPr>
            <p:cNvPr id="558" name="椭圆 55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59" name="椭圆 55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fontAlgn="base">
                <a:spcBef>
                  <a:spcPct val="0"/>
                </a:spcBef>
                <a:spcAft>
                  <a:spcPct val="0"/>
                </a:spcAft>
              </a:pPr>
              <a:endParaRPr lang="zh-CN" altLang="en-US">
                <a:solidFill>
                  <a:prstClr val="white"/>
                </a:solidFill>
              </a:endParaRPr>
            </a:p>
          </p:txBody>
        </p:sp>
        <p:sp>
          <p:nvSpPr>
            <p:cNvPr id="560" name="Freeform 154"/>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8565"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17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3" name="组合 172"/>
          <p:cNvGrpSpPr/>
          <p:nvPr/>
        </p:nvGrpSpPr>
        <p:grpSpPr>
          <a:xfrm>
            <a:off x="352592" y="688270"/>
            <a:ext cx="9231272" cy="67851"/>
            <a:chOff x="288133" y="483063"/>
            <a:chExt cx="8772740" cy="64666"/>
          </a:xfrm>
        </p:grpSpPr>
        <p:sp>
          <p:nvSpPr>
            <p:cNvPr id="174" name="任意多边形 17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a:stCxn id="17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p:cNvGrpSpPr/>
          <p:nvPr/>
        </p:nvGrpSpPr>
        <p:grpSpPr>
          <a:xfrm>
            <a:off x="0" y="290390"/>
            <a:ext cx="641111" cy="353788"/>
            <a:chOff x="0" y="252065"/>
            <a:chExt cx="641111" cy="392113"/>
          </a:xfrm>
        </p:grpSpPr>
        <p:sp>
          <p:nvSpPr>
            <p:cNvPr id="17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7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79" name="五边形 17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left)">
                                      <p:cBhvr>
                                        <p:cTn id="7" dur="500"/>
                                        <p:tgtEl>
                                          <p:spTgt spid="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wipe(down)">
                                      <p:cBhvr>
                                        <p:cTn id="12" dur="500"/>
                                        <p:tgtEl>
                                          <p:spTgt spid="17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2"/>
                                        </p:tgtEl>
                                        <p:attrNameLst>
                                          <p:attrName>style.visibility</p:attrName>
                                        </p:attrNameLst>
                                      </p:cBhvr>
                                      <p:to>
                                        <p:strVal val="visible"/>
                                      </p:to>
                                    </p:set>
                                    <p:anim calcmode="lin" valueType="num">
                                      <p:cBhvr>
                                        <p:cTn id="16"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2"/>
                                        </p:tgtEl>
                                        <p:attrNameLst>
                                          <p:attrName>ppt_y</p:attrName>
                                        </p:attrNameLst>
                                      </p:cBhvr>
                                      <p:tavLst>
                                        <p:tav tm="0">
                                          <p:val>
                                            <p:strVal val="#ppt_y"/>
                                          </p:val>
                                        </p:tav>
                                        <p:tav tm="100000">
                                          <p:val>
                                            <p:strVal val="#ppt_y"/>
                                          </p:val>
                                        </p:tav>
                                      </p:tavLst>
                                    </p:anim>
                                    <p:anim calcmode="lin" valueType="num">
                                      <p:cBhvr>
                                        <p:cTn id="18"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2"/>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9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4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9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4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9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44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9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54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9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64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9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74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7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2"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4"/>
          </a:solidFill>
          <a:ln w="25400" cap="flat" cmpd="sng">
            <a:noFill/>
            <a:miter lim="800000"/>
          </a:ln>
        </p:spPr>
        <p:txBody>
          <a:bodyPr anchor="ctr"/>
          <a:lstStyle/>
          <a:p>
            <a:pPr algn="ctr" defTabSz="967740" fontAlgn="auto">
              <a:spcBef>
                <a:spcPts val="0"/>
              </a:spcBef>
              <a:spcAft>
                <a:spcPts val="0"/>
              </a:spcAft>
              <a:defRPr/>
            </a:pPr>
            <a:r>
              <a:rPr lang="zh-CN" altLang="en-US" sz="4000" dirty="0" smtClean="0">
                <a:solidFill>
                  <a:srgbClr val="ECECEC"/>
                </a:solidFill>
                <a:latin typeface="宋体" panose="02010600030101010101" pitchFamily="2" charset="-122"/>
                <a:ea typeface="+mn-ea"/>
                <a:sym typeface="宋体" panose="02010600030101010101" pitchFamily="2" charset="-122"/>
              </a:rPr>
              <a:t>业务简介</a:t>
            </a:r>
            <a:endParaRPr lang="zh-CN" altLang="en-US" sz="4000" dirty="0">
              <a:solidFill>
                <a:srgbClr val="ECECEC"/>
              </a:solidFill>
              <a:latin typeface="宋体" panose="02010600030101010101" pitchFamily="2" charset="-122"/>
              <a:ea typeface="+mn-ea"/>
              <a:sym typeface="宋体" panose="02010600030101010101" pitchFamily="2" charset="-122"/>
            </a:endParaRPr>
          </a:p>
        </p:txBody>
      </p:sp>
      <p:sp>
        <p:nvSpPr>
          <p:cNvPr id="3" name="椭圆 7"/>
          <p:cNvSpPr>
            <a:spLocks noChangeArrowheads="1"/>
          </p:cNvSpPr>
          <p:nvPr/>
        </p:nvSpPr>
        <p:spPr bwMode="auto">
          <a:xfrm>
            <a:off x="5915397" y="509859"/>
            <a:ext cx="2752725" cy="2752725"/>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 name="椭圆 6"/>
          <p:cNvSpPr>
            <a:spLocks noChangeArrowheads="1"/>
          </p:cNvSpPr>
          <p:nvPr/>
        </p:nvSpPr>
        <p:spPr bwMode="auto">
          <a:xfrm>
            <a:off x="6136059" y="728934"/>
            <a:ext cx="2311400" cy="2312988"/>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 name="椭圆 5"/>
          <p:cNvSpPr>
            <a:spLocks noChangeArrowheads="1"/>
          </p:cNvSpPr>
          <p:nvPr/>
        </p:nvSpPr>
        <p:spPr bwMode="auto">
          <a:xfrm>
            <a:off x="6320209" y="913084"/>
            <a:ext cx="1943100" cy="1944688"/>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 name="椭圆 4"/>
          <p:cNvSpPr>
            <a:spLocks noChangeArrowheads="1"/>
          </p:cNvSpPr>
          <p:nvPr/>
        </p:nvSpPr>
        <p:spPr bwMode="auto">
          <a:xfrm>
            <a:off x="6536109" y="1128984"/>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4">
              <a:lumMod val="60000"/>
              <a:lumOff val="40000"/>
            </a:schemeClr>
          </a:solidFill>
          <a:ln w="76200" cap="flat" cmpd="sng">
            <a:solidFill>
              <a:srgbClr val="F6F6F6"/>
            </a:solidFill>
            <a:round/>
          </a:ln>
        </p:spPr>
        <p:txBody>
          <a:bodyPr anchor="ctr"/>
          <a:lstStyle/>
          <a:p>
            <a:pPr algn="ctr" defTabSz="967740" fontAlgn="auto">
              <a:spcBef>
                <a:spcPts val="0"/>
              </a:spcBef>
              <a:spcAft>
                <a:spcPts val="0"/>
              </a:spcAft>
              <a:defRPr/>
            </a:pPr>
            <a:r>
              <a:rPr lang="en-US" altLang="zh-CN" sz="8000" b="1" dirty="0">
                <a:solidFill>
                  <a:srgbClr val="F8F8F8"/>
                </a:solidFill>
                <a:latin typeface="+mn-lt"/>
                <a:ea typeface="+mn-ea"/>
                <a:sym typeface="Arial" panose="020B0604020202020204" pitchFamily="34" charset="0"/>
              </a:rPr>
              <a:t>1</a:t>
            </a:r>
            <a:endParaRPr lang="zh-CN" altLang="en-US" sz="8000" b="1" dirty="0">
              <a:solidFill>
                <a:srgbClr val="F8F8F8"/>
              </a:solidFill>
              <a:latin typeface="+mn-lt"/>
              <a:ea typeface="+mn-ea"/>
              <a:sym typeface="Arial" panose="020B0604020202020204"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p:spPr>
        <p:txBody>
          <a:bodyPr>
            <a:spAutoFit/>
          </a:bodyPr>
          <a:lstStyle/>
          <a:p>
            <a:pPr algn="ctr" defTabSz="967740" fontAlgn="auto">
              <a:spcBef>
                <a:spcPts val="0"/>
              </a:spcBef>
              <a:spcAft>
                <a:spcPts val="0"/>
              </a:spcAft>
              <a:defRPr/>
            </a:pPr>
            <a:r>
              <a:rPr lang="en-US" altLang="zh-CN" sz="2400" dirty="0" smtClean="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BUSINESS PROFILE</a:t>
            </a:r>
            <a:endParaRPr lang="zh-CN" altLang="en-US" sz="2400"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7" name="组合 76"/>
          <p:cNvGrpSpPr/>
          <p:nvPr/>
        </p:nvGrpSpPr>
        <p:grpSpPr>
          <a:xfrm>
            <a:off x="481994" y="372584"/>
            <a:ext cx="656171" cy="656171"/>
            <a:chOff x="6157069" y="4376643"/>
            <a:chExt cx="656171" cy="656171"/>
          </a:xfrm>
        </p:grpSpPr>
        <p:grpSp>
          <p:nvGrpSpPr>
            <p:cNvPr id="78" name="组合 77"/>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 y="-1"/>
            <a:ext cx="5667376" cy="5400676"/>
            <a:chOff x="175369" y="80153"/>
            <a:chExt cx="5492006" cy="5230924"/>
          </a:xfrm>
        </p:grpSpPr>
        <p:sp>
          <p:nvSpPr>
            <p:cNvPr id="38" name="Freeform 39"/>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1" fmla="*/ 0 w 10000"/>
                <a:gd name="connsiteY0-2" fmla="*/ 10000 h 10076"/>
                <a:gd name="connsiteX1-3" fmla="*/ 5863 w 10000"/>
                <a:gd name="connsiteY1-4" fmla="*/ 275 h 10076"/>
                <a:gd name="connsiteX2-5" fmla="*/ 10000 w 10000"/>
                <a:gd name="connsiteY2-6" fmla="*/ 0 h 10076"/>
                <a:gd name="connsiteX3-7" fmla="*/ 2871 w 10000"/>
                <a:gd name="connsiteY3-8" fmla="*/ 10076 h 10076"/>
                <a:gd name="connsiteX4-9" fmla="*/ 0 w 10000"/>
                <a:gd name="connsiteY4-10" fmla="*/ 10000 h 10076"/>
                <a:gd name="connsiteX0-11" fmla="*/ 0 w 10000"/>
                <a:gd name="connsiteY0-12" fmla="*/ 10000 h 10076"/>
                <a:gd name="connsiteX1-13" fmla="*/ 2932 w 10000"/>
                <a:gd name="connsiteY1-14" fmla="*/ 73 h 10076"/>
                <a:gd name="connsiteX2-15" fmla="*/ 10000 w 10000"/>
                <a:gd name="connsiteY2-16" fmla="*/ 0 h 10076"/>
                <a:gd name="connsiteX3-17" fmla="*/ 2871 w 10000"/>
                <a:gd name="connsiteY3-18" fmla="*/ 10076 h 10076"/>
                <a:gd name="connsiteX4-19" fmla="*/ 0 w 10000"/>
                <a:gd name="connsiteY4-20" fmla="*/ 10000 h 10076"/>
                <a:gd name="connsiteX0-21" fmla="*/ 0 w 7784"/>
                <a:gd name="connsiteY0-22" fmla="*/ 9933 h 10009"/>
                <a:gd name="connsiteX1-23" fmla="*/ 2932 w 7784"/>
                <a:gd name="connsiteY1-24" fmla="*/ 6 h 10009"/>
                <a:gd name="connsiteX2-25" fmla="*/ 7784 w 7784"/>
                <a:gd name="connsiteY2-26" fmla="*/ 0 h 10009"/>
                <a:gd name="connsiteX3-27" fmla="*/ 2871 w 7784"/>
                <a:gd name="connsiteY3-28" fmla="*/ 10009 h 10009"/>
                <a:gd name="connsiteX4-29" fmla="*/ 0 w 7784"/>
                <a:gd name="connsiteY4-30" fmla="*/ 9933 h 100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lstStyle/>
            <a:p>
              <a:endParaRPr lang="zh-CN" altLang="en-US" dirty="0"/>
            </a:p>
          </p:txBody>
        </p:sp>
        <p:sp>
          <p:nvSpPr>
            <p:cNvPr id="39" name="Freeform 40"/>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1" fmla="*/ 8249 w 10000"/>
                <a:gd name="connsiteY0-2" fmla="*/ 2711 h 10000"/>
                <a:gd name="connsiteX1-3" fmla="*/ 8817 w 10000"/>
                <a:gd name="connsiteY1-4" fmla="*/ 1481 h 10000"/>
                <a:gd name="connsiteX2-5" fmla="*/ 10000 w 10000"/>
                <a:gd name="connsiteY2-6" fmla="*/ 830 h 10000"/>
                <a:gd name="connsiteX3-7" fmla="*/ 9494 w 10000"/>
                <a:gd name="connsiteY3-8" fmla="*/ 0 h 10000"/>
                <a:gd name="connsiteX4-9" fmla="*/ 9477 w 10000"/>
                <a:gd name="connsiteY4-10" fmla="*/ 39 h 10000"/>
                <a:gd name="connsiteX5-11" fmla="*/ 8477 w 10000"/>
                <a:gd name="connsiteY5-12" fmla="*/ 647 h 10000"/>
                <a:gd name="connsiteX6-13" fmla="*/ 7978 w 10000"/>
                <a:gd name="connsiteY6-14" fmla="*/ 1629 h 10000"/>
                <a:gd name="connsiteX7-15" fmla="*/ 7978 w 10000"/>
                <a:gd name="connsiteY7-16" fmla="*/ 1625 h 10000"/>
                <a:gd name="connsiteX8-17" fmla="*/ 7920 w 10000"/>
                <a:gd name="connsiteY8-18" fmla="*/ 1738 h 10000"/>
                <a:gd name="connsiteX9-19" fmla="*/ 7964 w 10000"/>
                <a:gd name="connsiteY9-20" fmla="*/ 1646 h 10000"/>
                <a:gd name="connsiteX10-21" fmla="*/ 7043 w 10000"/>
                <a:gd name="connsiteY10-22" fmla="*/ 2163 h 10000"/>
                <a:gd name="connsiteX11-23" fmla="*/ 6455 w 10000"/>
                <a:gd name="connsiteY11-24" fmla="*/ 3262 h 10000"/>
                <a:gd name="connsiteX12-25" fmla="*/ 5632 w 10000"/>
                <a:gd name="connsiteY12-26" fmla="*/ 3684 h 10000"/>
                <a:gd name="connsiteX13-27" fmla="*/ 4123 w 10000"/>
                <a:gd name="connsiteY13-28" fmla="*/ 6334 h 10000"/>
                <a:gd name="connsiteX14-29" fmla="*/ 1727 w 10000"/>
                <a:gd name="connsiteY14-30" fmla="*/ 7741 h 10000"/>
                <a:gd name="connsiteX15-31" fmla="*/ 0 w 10000"/>
                <a:gd name="connsiteY15-32" fmla="*/ 9900 h 10000"/>
                <a:gd name="connsiteX16-33" fmla="*/ 2743 w 10000"/>
                <a:gd name="connsiteY16-34" fmla="*/ 10000 h 10000"/>
                <a:gd name="connsiteX17-35" fmla="*/ 5105 w 10000"/>
                <a:gd name="connsiteY17-36" fmla="*/ 6056 h 10000"/>
                <a:gd name="connsiteX18-37" fmla="*/ 5544 w 10000"/>
                <a:gd name="connsiteY18-38" fmla="*/ 4970 h 10000"/>
                <a:gd name="connsiteX19-39" fmla="*/ 6448 w 10000"/>
                <a:gd name="connsiteY19-40" fmla="*/ 4583 h 10000"/>
                <a:gd name="connsiteX20-41" fmla="*/ 6506 w 10000"/>
                <a:gd name="connsiteY20-42" fmla="*/ 4548 h 10000"/>
                <a:gd name="connsiteX21-43" fmla="*/ 7165 w 10000"/>
                <a:gd name="connsiteY21-44" fmla="*/ 3232 h 10000"/>
                <a:gd name="connsiteX22-45" fmla="*/ 8212 w 10000"/>
                <a:gd name="connsiteY22-46" fmla="*/ 2715 h 10000"/>
                <a:gd name="connsiteX23-47" fmla="*/ 8249 w 10000"/>
                <a:gd name="connsiteY23-48" fmla="*/ 2711 h 10000"/>
                <a:gd name="connsiteX0-49" fmla="*/ 8249 w 10000"/>
                <a:gd name="connsiteY0-50" fmla="*/ 2711 h 10000"/>
                <a:gd name="connsiteX1-51" fmla="*/ 8817 w 10000"/>
                <a:gd name="connsiteY1-52" fmla="*/ 1481 h 10000"/>
                <a:gd name="connsiteX2-53" fmla="*/ 10000 w 10000"/>
                <a:gd name="connsiteY2-54" fmla="*/ 830 h 10000"/>
                <a:gd name="connsiteX3-55" fmla="*/ 9494 w 10000"/>
                <a:gd name="connsiteY3-56" fmla="*/ 0 h 10000"/>
                <a:gd name="connsiteX4-57" fmla="*/ 9477 w 10000"/>
                <a:gd name="connsiteY4-58" fmla="*/ 39 h 10000"/>
                <a:gd name="connsiteX5-59" fmla="*/ 8477 w 10000"/>
                <a:gd name="connsiteY5-60" fmla="*/ 647 h 10000"/>
                <a:gd name="connsiteX6-61" fmla="*/ 7978 w 10000"/>
                <a:gd name="connsiteY6-62" fmla="*/ 1629 h 10000"/>
                <a:gd name="connsiteX7-63" fmla="*/ 7978 w 10000"/>
                <a:gd name="connsiteY7-64" fmla="*/ 1625 h 10000"/>
                <a:gd name="connsiteX8-65" fmla="*/ 7920 w 10000"/>
                <a:gd name="connsiteY8-66" fmla="*/ 1738 h 10000"/>
                <a:gd name="connsiteX9-67" fmla="*/ 7964 w 10000"/>
                <a:gd name="connsiteY9-68" fmla="*/ 1646 h 10000"/>
                <a:gd name="connsiteX10-69" fmla="*/ 7043 w 10000"/>
                <a:gd name="connsiteY10-70" fmla="*/ 2163 h 10000"/>
                <a:gd name="connsiteX11-71" fmla="*/ 6455 w 10000"/>
                <a:gd name="connsiteY11-72" fmla="*/ 3262 h 10000"/>
                <a:gd name="connsiteX12-73" fmla="*/ 5632 w 10000"/>
                <a:gd name="connsiteY12-74" fmla="*/ 3684 h 10000"/>
                <a:gd name="connsiteX13-75" fmla="*/ 4123 w 10000"/>
                <a:gd name="connsiteY13-76" fmla="*/ 6334 h 10000"/>
                <a:gd name="connsiteX14-77" fmla="*/ 1727 w 10000"/>
                <a:gd name="connsiteY14-78" fmla="*/ 7741 h 10000"/>
                <a:gd name="connsiteX15-79" fmla="*/ 0 w 10000"/>
                <a:gd name="connsiteY15-80" fmla="*/ 9900 h 10000"/>
                <a:gd name="connsiteX16-81" fmla="*/ 2743 w 10000"/>
                <a:gd name="connsiteY16-82" fmla="*/ 10000 h 10000"/>
                <a:gd name="connsiteX17-83" fmla="*/ 5105 w 10000"/>
                <a:gd name="connsiteY17-84" fmla="*/ 6056 h 10000"/>
                <a:gd name="connsiteX18-85" fmla="*/ 5544 w 10000"/>
                <a:gd name="connsiteY18-86" fmla="*/ 4970 h 10000"/>
                <a:gd name="connsiteX19-87" fmla="*/ 6448 w 10000"/>
                <a:gd name="connsiteY19-88" fmla="*/ 4583 h 10000"/>
                <a:gd name="connsiteX20-89" fmla="*/ 6506 w 10000"/>
                <a:gd name="connsiteY20-90" fmla="*/ 4548 h 10000"/>
                <a:gd name="connsiteX21-91" fmla="*/ 7165 w 10000"/>
                <a:gd name="connsiteY21-92" fmla="*/ 3232 h 10000"/>
                <a:gd name="connsiteX22-93" fmla="*/ 8212 w 10000"/>
                <a:gd name="connsiteY22-94" fmla="*/ 2715 h 10000"/>
                <a:gd name="connsiteX23-95" fmla="*/ 8249 w 10000"/>
                <a:gd name="connsiteY23-96" fmla="*/ 2711 h 10000"/>
                <a:gd name="connsiteX0-97" fmla="*/ 8224 w 10000"/>
                <a:gd name="connsiteY0-98" fmla="*/ 2906 h 10000"/>
                <a:gd name="connsiteX1-99" fmla="*/ 8817 w 10000"/>
                <a:gd name="connsiteY1-100" fmla="*/ 1481 h 10000"/>
                <a:gd name="connsiteX2-101" fmla="*/ 10000 w 10000"/>
                <a:gd name="connsiteY2-102" fmla="*/ 830 h 10000"/>
                <a:gd name="connsiteX3-103" fmla="*/ 9494 w 10000"/>
                <a:gd name="connsiteY3-104" fmla="*/ 0 h 10000"/>
                <a:gd name="connsiteX4-105" fmla="*/ 9477 w 10000"/>
                <a:gd name="connsiteY4-106" fmla="*/ 39 h 10000"/>
                <a:gd name="connsiteX5-107" fmla="*/ 8477 w 10000"/>
                <a:gd name="connsiteY5-108" fmla="*/ 647 h 10000"/>
                <a:gd name="connsiteX6-109" fmla="*/ 7978 w 10000"/>
                <a:gd name="connsiteY6-110" fmla="*/ 1629 h 10000"/>
                <a:gd name="connsiteX7-111" fmla="*/ 7978 w 10000"/>
                <a:gd name="connsiteY7-112" fmla="*/ 1625 h 10000"/>
                <a:gd name="connsiteX8-113" fmla="*/ 7920 w 10000"/>
                <a:gd name="connsiteY8-114" fmla="*/ 1738 h 10000"/>
                <a:gd name="connsiteX9-115" fmla="*/ 7964 w 10000"/>
                <a:gd name="connsiteY9-116" fmla="*/ 1646 h 10000"/>
                <a:gd name="connsiteX10-117" fmla="*/ 7043 w 10000"/>
                <a:gd name="connsiteY10-118" fmla="*/ 2163 h 10000"/>
                <a:gd name="connsiteX11-119" fmla="*/ 6455 w 10000"/>
                <a:gd name="connsiteY11-120" fmla="*/ 3262 h 10000"/>
                <a:gd name="connsiteX12-121" fmla="*/ 5632 w 10000"/>
                <a:gd name="connsiteY12-122" fmla="*/ 3684 h 10000"/>
                <a:gd name="connsiteX13-123" fmla="*/ 4123 w 10000"/>
                <a:gd name="connsiteY13-124" fmla="*/ 6334 h 10000"/>
                <a:gd name="connsiteX14-125" fmla="*/ 1727 w 10000"/>
                <a:gd name="connsiteY14-126" fmla="*/ 7741 h 10000"/>
                <a:gd name="connsiteX15-127" fmla="*/ 0 w 10000"/>
                <a:gd name="connsiteY15-128" fmla="*/ 9900 h 10000"/>
                <a:gd name="connsiteX16-129" fmla="*/ 2743 w 10000"/>
                <a:gd name="connsiteY16-130" fmla="*/ 10000 h 10000"/>
                <a:gd name="connsiteX17-131" fmla="*/ 5105 w 10000"/>
                <a:gd name="connsiteY17-132" fmla="*/ 6056 h 10000"/>
                <a:gd name="connsiteX18-133" fmla="*/ 5544 w 10000"/>
                <a:gd name="connsiteY18-134" fmla="*/ 4970 h 10000"/>
                <a:gd name="connsiteX19-135" fmla="*/ 6448 w 10000"/>
                <a:gd name="connsiteY19-136" fmla="*/ 4583 h 10000"/>
                <a:gd name="connsiteX20-137" fmla="*/ 6506 w 10000"/>
                <a:gd name="connsiteY20-138" fmla="*/ 4548 h 10000"/>
                <a:gd name="connsiteX21-139" fmla="*/ 7165 w 10000"/>
                <a:gd name="connsiteY21-140" fmla="*/ 3232 h 10000"/>
                <a:gd name="connsiteX22-141" fmla="*/ 8212 w 10000"/>
                <a:gd name="connsiteY22-142" fmla="*/ 2715 h 10000"/>
                <a:gd name="connsiteX23-143" fmla="*/ 8224 w 10000"/>
                <a:gd name="connsiteY23-144" fmla="*/ 2906 h 10000"/>
                <a:gd name="connsiteX0-145" fmla="*/ 8224 w 10000"/>
                <a:gd name="connsiteY0-146" fmla="*/ 2906 h 10000"/>
                <a:gd name="connsiteX1-147" fmla="*/ 8817 w 10000"/>
                <a:gd name="connsiteY1-148" fmla="*/ 1481 h 10000"/>
                <a:gd name="connsiteX2-149" fmla="*/ 10000 w 10000"/>
                <a:gd name="connsiteY2-150" fmla="*/ 830 h 10000"/>
                <a:gd name="connsiteX3-151" fmla="*/ 9494 w 10000"/>
                <a:gd name="connsiteY3-152" fmla="*/ 0 h 10000"/>
                <a:gd name="connsiteX4-153" fmla="*/ 9477 w 10000"/>
                <a:gd name="connsiteY4-154" fmla="*/ 39 h 10000"/>
                <a:gd name="connsiteX5-155" fmla="*/ 8477 w 10000"/>
                <a:gd name="connsiteY5-156" fmla="*/ 647 h 10000"/>
                <a:gd name="connsiteX6-157" fmla="*/ 7978 w 10000"/>
                <a:gd name="connsiteY6-158" fmla="*/ 1629 h 10000"/>
                <a:gd name="connsiteX7-159" fmla="*/ 7978 w 10000"/>
                <a:gd name="connsiteY7-160" fmla="*/ 1625 h 10000"/>
                <a:gd name="connsiteX8-161" fmla="*/ 7920 w 10000"/>
                <a:gd name="connsiteY8-162" fmla="*/ 1738 h 10000"/>
                <a:gd name="connsiteX9-163" fmla="*/ 7964 w 10000"/>
                <a:gd name="connsiteY9-164" fmla="*/ 1646 h 10000"/>
                <a:gd name="connsiteX10-165" fmla="*/ 7043 w 10000"/>
                <a:gd name="connsiteY10-166" fmla="*/ 2163 h 10000"/>
                <a:gd name="connsiteX11-167" fmla="*/ 6455 w 10000"/>
                <a:gd name="connsiteY11-168" fmla="*/ 3262 h 10000"/>
                <a:gd name="connsiteX12-169" fmla="*/ 5632 w 10000"/>
                <a:gd name="connsiteY12-170" fmla="*/ 3684 h 10000"/>
                <a:gd name="connsiteX13-171" fmla="*/ 4123 w 10000"/>
                <a:gd name="connsiteY13-172" fmla="*/ 6334 h 10000"/>
                <a:gd name="connsiteX14-173" fmla="*/ 1727 w 10000"/>
                <a:gd name="connsiteY14-174" fmla="*/ 7741 h 10000"/>
                <a:gd name="connsiteX15-175" fmla="*/ 0 w 10000"/>
                <a:gd name="connsiteY15-176" fmla="*/ 9900 h 10000"/>
                <a:gd name="connsiteX16-177" fmla="*/ 2743 w 10000"/>
                <a:gd name="connsiteY16-178" fmla="*/ 10000 h 10000"/>
                <a:gd name="connsiteX17-179" fmla="*/ 5105 w 10000"/>
                <a:gd name="connsiteY17-180" fmla="*/ 6056 h 10000"/>
                <a:gd name="connsiteX18-181" fmla="*/ 5544 w 10000"/>
                <a:gd name="connsiteY18-182" fmla="*/ 4970 h 10000"/>
                <a:gd name="connsiteX19-183" fmla="*/ 6448 w 10000"/>
                <a:gd name="connsiteY19-184" fmla="*/ 4583 h 10000"/>
                <a:gd name="connsiteX20-185" fmla="*/ 6506 w 10000"/>
                <a:gd name="connsiteY20-186" fmla="*/ 4548 h 10000"/>
                <a:gd name="connsiteX21-187" fmla="*/ 7165 w 10000"/>
                <a:gd name="connsiteY21-188" fmla="*/ 3232 h 10000"/>
                <a:gd name="connsiteX22-189" fmla="*/ 8100 w 10000"/>
                <a:gd name="connsiteY22-190" fmla="*/ 2950 h 10000"/>
                <a:gd name="connsiteX23-191" fmla="*/ 8224 w 10000"/>
                <a:gd name="connsiteY23-192" fmla="*/ 2906 h 10000"/>
                <a:gd name="connsiteX0-193" fmla="*/ 8173 w 10000"/>
                <a:gd name="connsiteY0-194" fmla="*/ 2906 h 10000"/>
                <a:gd name="connsiteX1-195" fmla="*/ 8817 w 10000"/>
                <a:gd name="connsiteY1-196" fmla="*/ 1481 h 10000"/>
                <a:gd name="connsiteX2-197" fmla="*/ 10000 w 10000"/>
                <a:gd name="connsiteY2-198" fmla="*/ 830 h 10000"/>
                <a:gd name="connsiteX3-199" fmla="*/ 9494 w 10000"/>
                <a:gd name="connsiteY3-200" fmla="*/ 0 h 10000"/>
                <a:gd name="connsiteX4-201" fmla="*/ 9477 w 10000"/>
                <a:gd name="connsiteY4-202" fmla="*/ 39 h 10000"/>
                <a:gd name="connsiteX5-203" fmla="*/ 8477 w 10000"/>
                <a:gd name="connsiteY5-204" fmla="*/ 647 h 10000"/>
                <a:gd name="connsiteX6-205" fmla="*/ 7978 w 10000"/>
                <a:gd name="connsiteY6-206" fmla="*/ 1629 h 10000"/>
                <a:gd name="connsiteX7-207" fmla="*/ 7978 w 10000"/>
                <a:gd name="connsiteY7-208" fmla="*/ 1625 h 10000"/>
                <a:gd name="connsiteX8-209" fmla="*/ 7920 w 10000"/>
                <a:gd name="connsiteY8-210" fmla="*/ 1738 h 10000"/>
                <a:gd name="connsiteX9-211" fmla="*/ 7964 w 10000"/>
                <a:gd name="connsiteY9-212" fmla="*/ 1646 h 10000"/>
                <a:gd name="connsiteX10-213" fmla="*/ 7043 w 10000"/>
                <a:gd name="connsiteY10-214" fmla="*/ 2163 h 10000"/>
                <a:gd name="connsiteX11-215" fmla="*/ 6455 w 10000"/>
                <a:gd name="connsiteY11-216" fmla="*/ 3262 h 10000"/>
                <a:gd name="connsiteX12-217" fmla="*/ 5632 w 10000"/>
                <a:gd name="connsiteY12-218" fmla="*/ 3684 h 10000"/>
                <a:gd name="connsiteX13-219" fmla="*/ 4123 w 10000"/>
                <a:gd name="connsiteY13-220" fmla="*/ 6334 h 10000"/>
                <a:gd name="connsiteX14-221" fmla="*/ 1727 w 10000"/>
                <a:gd name="connsiteY14-222" fmla="*/ 7741 h 10000"/>
                <a:gd name="connsiteX15-223" fmla="*/ 0 w 10000"/>
                <a:gd name="connsiteY15-224" fmla="*/ 9900 h 10000"/>
                <a:gd name="connsiteX16-225" fmla="*/ 2743 w 10000"/>
                <a:gd name="connsiteY16-226" fmla="*/ 10000 h 10000"/>
                <a:gd name="connsiteX17-227" fmla="*/ 5105 w 10000"/>
                <a:gd name="connsiteY17-228" fmla="*/ 6056 h 10000"/>
                <a:gd name="connsiteX18-229" fmla="*/ 5544 w 10000"/>
                <a:gd name="connsiteY18-230" fmla="*/ 4970 h 10000"/>
                <a:gd name="connsiteX19-231" fmla="*/ 6448 w 10000"/>
                <a:gd name="connsiteY19-232" fmla="*/ 4583 h 10000"/>
                <a:gd name="connsiteX20-233" fmla="*/ 6506 w 10000"/>
                <a:gd name="connsiteY20-234" fmla="*/ 4548 h 10000"/>
                <a:gd name="connsiteX21-235" fmla="*/ 7165 w 10000"/>
                <a:gd name="connsiteY21-236" fmla="*/ 3232 h 10000"/>
                <a:gd name="connsiteX22-237" fmla="*/ 8100 w 10000"/>
                <a:gd name="connsiteY22-238" fmla="*/ 2950 h 10000"/>
                <a:gd name="connsiteX23-239" fmla="*/ 8173 w 10000"/>
                <a:gd name="connsiteY23-240" fmla="*/ 2906 h 10000"/>
                <a:gd name="connsiteX0-241" fmla="*/ 8173 w 10000"/>
                <a:gd name="connsiteY0-242" fmla="*/ 2906 h 10000"/>
                <a:gd name="connsiteX1-243" fmla="*/ 8817 w 10000"/>
                <a:gd name="connsiteY1-244" fmla="*/ 1481 h 10000"/>
                <a:gd name="connsiteX2-245" fmla="*/ 10000 w 10000"/>
                <a:gd name="connsiteY2-246" fmla="*/ 830 h 10000"/>
                <a:gd name="connsiteX3-247" fmla="*/ 9494 w 10000"/>
                <a:gd name="connsiteY3-248" fmla="*/ 0 h 10000"/>
                <a:gd name="connsiteX4-249" fmla="*/ 9477 w 10000"/>
                <a:gd name="connsiteY4-250" fmla="*/ 39 h 10000"/>
                <a:gd name="connsiteX5-251" fmla="*/ 8477 w 10000"/>
                <a:gd name="connsiteY5-252" fmla="*/ 647 h 10000"/>
                <a:gd name="connsiteX6-253" fmla="*/ 7978 w 10000"/>
                <a:gd name="connsiteY6-254" fmla="*/ 1629 h 10000"/>
                <a:gd name="connsiteX7-255" fmla="*/ 7978 w 10000"/>
                <a:gd name="connsiteY7-256" fmla="*/ 1625 h 10000"/>
                <a:gd name="connsiteX8-257" fmla="*/ 7920 w 10000"/>
                <a:gd name="connsiteY8-258" fmla="*/ 1738 h 10000"/>
                <a:gd name="connsiteX9-259" fmla="*/ 7964 w 10000"/>
                <a:gd name="connsiteY9-260" fmla="*/ 1646 h 10000"/>
                <a:gd name="connsiteX10-261" fmla="*/ 7043 w 10000"/>
                <a:gd name="connsiteY10-262" fmla="*/ 2163 h 10000"/>
                <a:gd name="connsiteX11-263" fmla="*/ 6455 w 10000"/>
                <a:gd name="connsiteY11-264" fmla="*/ 3262 h 10000"/>
                <a:gd name="connsiteX12-265" fmla="*/ 5632 w 10000"/>
                <a:gd name="connsiteY12-266" fmla="*/ 3684 h 10000"/>
                <a:gd name="connsiteX13-267" fmla="*/ 4123 w 10000"/>
                <a:gd name="connsiteY13-268" fmla="*/ 6334 h 10000"/>
                <a:gd name="connsiteX14-269" fmla="*/ 1727 w 10000"/>
                <a:gd name="connsiteY14-270" fmla="*/ 7741 h 10000"/>
                <a:gd name="connsiteX15-271" fmla="*/ 0 w 10000"/>
                <a:gd name="connsiteY15-272" fmla="*/ 9900 h 10000"/>
                <a:gd name="connsiteX16-273" fmla="*/ 2743 w 10000"/>
                <a:gd name="connsiteY16-274" fmla="*/ 10000 h 10000"/>
                <a:gd name="connsiteX17-275" fmla="*/ 5105 w 10000"/>
                <a:gd name="connsiteY17-276" fmla="*/ 6056 h 10000"/>
                <a:gd name="connsiteX18-277" fmla="*/ 5544 w 10000"/>
                <a:gd name="connsiteY18-278" fmla="*/ 4970 h 10000"/>
                <a:gd name="connsiteX19-279" fmla="*/ 6448 w 10000"/>
                <a:gd name="connsiteY19-280" fmla="*/ 4583 h 10000"/>
                <a:gd name="connsiteX20-281" fmla="*/ 6506 w 10000"/>
                <a:gd name="connsiteY20-282" fmla="*/ 4548 h 10000"/>
                <a:gd name="connsiteX21-283" fmla="*/ 7165 w 10000"/>
                <a:gd name="connsiteY21-284" fmla="*/ 3232 h 10000"/>
                <a:gd name="connsiteX22-285" fmla="*/ 8173 w 10000"/>
                <a:gd name="connsiteY22-286" fmla="*/ 2906 h 10000"/>
                <a:gd name="connsiteX0-287" fmla="*/ 8158 w 10000"/>
                <a:gd name="connsiteY0-288" fmla="*/ 2913 h 10000"/>
                <a:gd name="connsiteX1-289" fmla="*/ 8817 w 10000"/>
                <a:gd name="connsiteY1-290" fmla="*/ 1481 h 10000"/>
                <a:gd name="connsiteX2-291" fmla="*/ 10000 w 10000"/>
                <a:gd name="connsiteY2-292" fmla="*/ 830 h 10000"/>
                <a:gd name="connsiteX3-293" fmla="*/ 9494 w 10000"/>
                <a:gd name="connsiteY3-294" fmla="*/ 0 h 10000"/>
                <a:gd name="connsiteX4-295" fmla="*/ 9477 w 10000"/>
                <a:gd name="connsiteY4-296" fmla="*/ 39 h 10000"/>
                <a:gd name="connsiteX5-297" fmla="*/ 8477 w 10000"/>
                <a:gd name="connsiteY5-298" fmla="*/ 647 h 10000"/>
                <a:gd name="connsiteX6-299" fmla="*/ 7978 w 10000"/>
                <a:gd name="connsiteY6-300" fmla="*/ 1629 h 10000"/>
                <a:gd name="connsiteX7-301" fmla="*/ 7978 w 10000"/>
                <a:gd name="connsiteY7-302" fmla="*/ 1625 h 10000"/>
                <a:gd name="connsiteX8-303" fmla="*/ 7920 w 10000"/>
                <a:gd name="connsiteY8-304" fmla="*/ 1738 h 10000"/>
                <a:gd name="connsiteX9-305" fmla="*/ 7964 w 10000"/>
                <a:gd name="connsiteY9-306" fmla="*/ 1646 h 10000"/>
                <a:gd name="connsiteX10-307" fmla="*/ 7043 w 10000"/>
                <a:gd name="connsiteY10-308" fmla="*/ 2163 h 10000"/>
                <a:gd name="connsiteX11-309" fmla="*/ 6455 w 10000"/>
                <a:gd name="connsiteY11-310" fmla="*/ 3262 h 10000"/>
                <a:gd name="connsiteX12-311" fmla="*/ 5632 w 10000"/>
                <a:gd name="connsiteY12-312" fmla="*/ 3684 h 10000"/>
                <a:gd name="connsiteX13-313" fmla="*/ 4123 w 10000"/>
                <a:gd name="connsiteY13-314" fmla="*/ 6334 h 10000"/>
                <a:gd name="connsiteX14-315" fmla="*/ 1727 w 10000"/>
                <a:gd name="connsiteY14-316" fmla="*/ 7741 h 10000"/>
                <a:gd name="connsiteX15-317" fmla="*/ 0 w 10000"/>
                <a:gd name="connsiteY15-318" fmla="*/ 9900 h 10000"/>
                <a:gd name="connsiteX16-319" fmla="*/ 2743 w 10000"/>
                <a:gd name="connsiteY16-320" fmla="*/ 10000 h 10000"/>
                <a:gd name="connsiteX17-321" fmla="*/ 5105 w 10000"/>
                <a:gd name="connsiteY17-322" fmla="*/ 6056 h 10000"/>
                <a:gd name="connsiteX18-323" fmla="*/ 5544 w 10000"/>
                <a:gd name="connsiteY18-324" fmla="*/ 4970 h 10000"/>
                <a:gd name="connsiteX19-325" fmla="*/ 6448 w 10000"/>
                <a:gd name="connsiteY19-326" fmla="*/ 4583 h 10000"/>
                <a:gd name="connsiteX20-327" fmla="*/ 6506 w 10000"/>
                <a:gd name="connsiteY20-328" fmla="*/ 4548 h 10000"/>
                <a:gd name="connsiteX21-329" fmla="*/ 7165 w 10000"/>
                <a:gd name="connsiteY21-330" fmla="*/ 3232 h 10000"/>
                <a:gd name="connsiteX22-331" fmla="*/ 8158 w 10000"/>
                <a:gd name="connsiteY22-332" fmla="*/ 2913 h 10000"/>
                <a:gd name="connsiteX0-333" fmla="*/ 8158 w 9842"/>
                <a:gd name="connsiteY0-334" fmla="*/ 2913 h 10000"/>
                <a:gd name="connsiteX1-335" fmla="*/ 8817 w 9842"/>
                <a:gd name="connsiteY1-336" fmla="*/ 1481 h 10000"/>
                <a:gd name="connsiteX2-337" fmla="*/ 9842 w 9842"/>
                <a:gd name="connsiteY2-338" fmla="*/ 726 h 10000"/>
                <a:gd name="connsiteX3-339" fmla="*/ 9494 w 9842"/>
                <a:gd name="connsiteY3-340" fmla="*/ 0 h 10000"/>
                <a:gd name="connsiteX4-341" fmla="*/ 9477 w 9842"/>
                <a:gd name="connsiteY4-342" fmla="*/ 39 h 10000"/>
                <a:gd name="connsiteX5-343" fmla="*/ 8477 w 9842"/>
                <a:gd name="connsiteY5-344" fmla="*/ 647 h 10000"/>
                <a:gd name="connsiteX6-345" fmla="*/ 7978 w 9842"/>
                <a:gd name="connsiteY6-346" fmla="*/ 1629 h 10000"/>
                <a:gd name="connsiteX7-347" fmla="*/ 7978 w 9842"/>
                <a:gd name="connsiteY7-348" fmla="*/ 1625 h 10000"/>
                <a:gd name="connsiteX8-349" fmla="*/ 7920 w 9842"/>
                <a:gd name="connsiteY8-350" fmla="*/ 1738 h 10000"/>
                <a:gd name="connsiteX9-351" fmla="*/ 7964 w 9842"/>
                <a:gd name="connsiteY9-352" fmla="*/ 1646 h 10000"/>
                <a:gd name="connsiteX10-353" fmla="*/ 7043 w 9842"/>
                <a:gd name="connsiteY10-354" fmla="*/ 2163 h 10000"/>
                <a:gd name="connsiteX11-355" fmla="*/ 6455 w 9842"/>
                <a:gd name="connsiteY11-356" fmla="*/ 3262 h 10000"/>
                <a:gd name="connsiteX12-357" fmla="*/ 5632 w 9842"/>
                <a:gd name="connsiteY12-358" fmla="*/ 3684 h 10000"/>
                <a:gd name="connsiteX13-359" fmla="*/ 4123 w 9842"/>
                <a:gd name="connsiteY13-360" fmla="*/ 6334 h 10000"/>
                <a:gd name="connsiteX14-361" fmla="*/ 1727 w 9842"/>
                <a:gd name="connsiteY14-362" fmla="*/ 7741 h 10000"/>
                <a:gd name="connsiteX15-363" fmla="*/ 0 w 9842"/>
                <a:gd name="connsiteY15-364" fmla="*/ 9900 h 10000"/>
                <a:gd name="connsiteX16-365" fmla="*/ 2743 w 9842"/>
                <a:gd name="connsiteY16-366" fmla="*/ 10000 h 10000"/>
                <a:gd name="connsiteX17-367" fmla="*/ 5105 w 9842"/>
                <a:gd name="connsiteY17-368" fmla="*/ 6056 h 10000"/>
                <a:gd name="connsiteX18-369" fmla="*/ 5544 w 9842"/>
                <a:gd name="connsiteY18-370" fmla="*/ 4970 h 10000"/>
                <a:gd name="connsiteX19-371" fmla="*/ 6448 w 9842"/>
                <a:gd name="connsiteY19-372" fmla="*/ 4583 h 10000"/>
                <a:gd name="connsiteX20-373" fmla="*/ 6506 w 9842"/>
                <a:gd name="connsiteY20-374" fmla="*/ 4548 h 10000"/>
                <a:gd name="connsiteX21-375" fmla="*/ 7165 w 9842"/>
                <a:gd name="connsiteY21-376" fmla="*/ 3232 h 10000"/>
                <a:gd name="connsiteX22-377" fmla="*/ 8158 w 9842"/>
                <a:gd name="connsiteY22-378" fmla="*/ 2913 h 10000"/>
                <a:gd name="connsiteX0-379" fmla="*/ 8289 w 10000"/>
                <a:gd name="connsiteY0-380" fmla="*/ 2913 h 10000"/>
                <a:gd name="connsiteX1-381" fmla="*/ 9093 w 10000"/>
                <a:gd name="connsiteY1-382" fmla="*/ 1150 h 10000"/>
                <a:gd name="connsiteX2-383" fmla="*/ 10000 w 10000"/>
                <a:gd name="connsiteY2-384" fmla="*/ 726 h 10000"/>
                <a:gd name="connsiteX3-385" fmla="*/ 9646 w 10000"/>
                <a:gd name="connsiteY3-386" fmla="*/ 0 h 10000"/>
                <a:gd name="connsiteX4-387" fmla="*/ 9629 w 10000"/>
                <a:gd name="connsiteY4-388" fmla="*/ 39 h 10000"/>
                <a:gd name="connsiteX5-389" fmla="*/ 8613 w 10000"/>
                <a:gd name="connsiteY5-390" fmla="*/ 647 h 10000"/>
                <a:gd name="connsiteX6-391" fmla="*/ 8106 w 10000"/>
                <a:gd name="connsiteY6-392" fmla="*/ 1629 h 10000"/>
                <a:gd name="connsiteX7-393" fmla="*/ 8106 w 10000"/>
                <a:gd name="connsiteY7-394" fmla="*/ 1625 h 10000"/>
                <a:gd name="connsiteX8-395" fmla="*/ 8047 w 10000"/>
                <a:gd name="connsiteY8-396" fmla="*/ 1738 h 10000"/>
                <a:gd name="connsiteX9-397" fmla="*/ 8092 w 10000"/>
                <a:gd name="connsiteY9-398" fmla="*/ 1646 h 10000"/>
                <a:gd name="connsiteX10-399" fmla="*/ 7156 w 10000"/>
                <a:gd name="connsiteY10-400" fmla="*/ 2163 h 10000"/>
                <a:gd name="connsiteX11-401" fmla="*/ 6559 w 10000"/>
                <a:gd name="connsiteY11-402" fmla="*/ 3262 h 10000"/>
                <a:gd name="connsiteX12-403" fmla="*/ 5722 w 10000"/>
                <a:gd name="connsiteY12-404" fmla="*/ 3684 h 10000"/>
                <a:gd name="connsiteX13-405" fmla="*/ 4189 w 10000"/>
                <a:gd name="connsiteY13-406" fmla="*/ 6334 h 10000"/>
                <a:gd name="connsiteX14-407" fmla="*/ 1755 w 10000"/>
                <a:gd name="connsiteY14-408" fmla="*/ 7741 h 10000"/>
                <a:gd name="connsiteX15-409" fmla="*/ 0 w 10000"/>
                <a:gd name="connsiteY15-410" fmla="*/ 9900 h 10000"/>
                <a:gd name="connsiteX16-411" fmla="*/ 2787 w 10000"/>
                <a:gd name="connsiteY16-412" fmla="*/ 10000 h 10000"/>
                <a:gd name="connsiteX17-413" fmla="*/ 5187 w 10000"/>
                <a:gd name="connsiteY17-414" fmla="*/ 6056 h 10000"/>
                <a:gd name="connsiteX18-415" fmla="*/ 5633 w 10000"/>
                <a:gd name="connsiteY18-416" fmla="*/ 4970 h 10000"/>
                <a:gd name="connsiteX19-417" fmla="*/ 6552 w 10000"/>
                <a:gd name="connsiteY19-418" fmla="*/ 4583 h 10000"/>
                <a:gd name="connsiteX20-419" fmla="*/ 6610 w 10000"/>
                <a:gd name="connsiteY20-420" fmla="*/ 4548 h 10000"/>
                <a:gd name="connsiteX21-421" fmla="*/ 7280 w 10000"/>
                <a:gd name="connsiteY21-422" fmla="*/ 3232 h 10000"/>
                <a:gd name="connsiteX22-423" fmla="*/ 8289 w 10000"/>
                <a:gd name="connsiteY22-424" fmla="*/ 2913 h 10000"/>
                <a:gd name="connsiteX0-425" fmla="*/ 8289 w 10000"/>
                <a:gd name="connsiteY0-426" fmla="*/ 2913 h 10000"/>
                <a:gd name="connsiteX1-427" fmla="*/ 9339 w 10000"/>
                <a:gd name="connsiteY1-428" fmla="*/ 1150 h 10000"/>
                <a:gd name="connsiteX2-429" fmla="*/ 10000 w 10000"/>
                <a:gd name="connsiteY2-430" fmla="*/ 726 h 10000"/>
                <a:gd name="connsiteX3-431" fmla="*/ 9646 w 10000"/>
                <a:gd name="connsiteY3-432" fmla="*/ 0 h 10000"/>
                <a:gd name="connsiteX4-433" fmla="*/ 9629 w 10000"/>
                <a:gd name="connsiteY4-434" fmla="*/ 39 h 10000"/>
                <a:gd name="connsiteX5-435" fmla="*/ 8613 w 10000"/>
                <a:gd name="connsiteY5-436" fmla="*/ 647 h 10000"/>
                <a:gd name="connsiteX6-437" fmla="*/ 8106 w 10000"/>
                <a:gd name="connsiteY6-438" fmla="*/ 1629 h 10000"/>
                <a:gd name="connsiteX7-439" fmla="*/ 8106 w 10000"/>
                <a:gd name="connsiteY7-440" fmla="*/ 1625 h 10000"/>
                <a:gd name="connsiteX8-441" fmla="*/ 8047 w 10000"/>
                <a:gd name="connsiteY8-442" fmla="*/ 1738 h 10000"/>
                <a:gd name="connsiteX9-443" fmla="*/ 8092 w 10000"/>
                <a:gd name="connsiteY9-444" fmla="*/ 1646 h 10000"/>
                <a:gd name="connsiteX10-445" fmla="*/ 7156 w 10000"/>
                <a:gd name="connsiteY10-446" fmla="*/ 2163 h 10000"/>
                <a:gd name="connsiteX11-447" fmla="*/ 6559 w 10000"/>
                <a:gd name="connsiteY11-448" fmla="*/ 3262 h 10000"/>
                <a:gd name="connsiteX12-449" fmla="*/ 5722 w 10000"/>
                <a:gd name="connsiteY12-450" fmla="*/ 3684 h 10000"/>
                <a:gd name="connsiteX13-451" fmla="*/ 4189 w 10000"/>
                <a:gd name="connsiteY13-452" fmla="*/ 6334 h 10000"/>
                <a:gd name="connsiteX14-453" fmla="*/ 1755 w 10000"/>
                <a:gd name="connsiteY14-454" fmla="*/ 7741 h 10000"/>
                <a:gd name="connsiteX15-455" fmla="*/ 0 w 10000"/>
                <a:gd name="connsiteY15-456" fmla="*/ 9900 h 10000"/>
                <a:gd name="connsiteX16-457" fmla="*/ 2787 w 10000"/>
                <a:gd name="connsiteY16-458" fmla="*/ 10000 h 10000"/>
                <a:gd name="connsiteX17-459" fmla="*/ 5187 w 10000"/>
                <a:gd name="connsiteY17-460" fmla="*/ 6056 h 10000"/>
                <a:gd name="connsiteX18-461" fmla="*/ 5633 w 10000"/>
                <a:gd name="connsiteY18-462" fmla="*/ 4970 h 10000"/>
                <a:gd name="connsiteX19-463" fmla="*/ 6552 w 10000"/>
                <a:gd name="connsiteY19-464" fmla="*/ 4583 h 10000"/>
                <a:gd name="connsiteX20-465" fmla="*/ 6610 w 10000"/>
                <a:gd name="connsiteY20-466" fmla="*/ 4548 h 10000"/>
                <a:gd name="connsiteX21-467" fmla="*/ 7280 w 10000"/>
                <a:gd name="connsiteY21-468" fmla="*/ 3232 h 10000"/>
                <a:gd name="connsiteX22-469" fmla="*/ 8289 w 10000"/>
                <a:gd name="connsiteY22-470" fmla="*/ 291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42" name="Freeform 42"/>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lstStyle/>
            <a:p>
              <a:endParaRPr lang="zh-CN" altLang="en-US"/>
            </a:p>
          </p:txBody>
        </p:sp>
        <p:sp>
          <p:nvSpPr>
            <p:cNvPr id="43" name="Freeform 43"/>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lstStyle/>
            <a:p>
              <a:endParaRPr lang="zh-CN" altLang="en-US"/>
            </a:p>
          </p:txBody>
        </p:sp>
        <p:sp>
          <p:nvSpPr>
            <p:cNvPr id="44" name="Freeform 44"/>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5"/>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lstStyle/>
            <a:p>
              <a:endParaRPr lang="zh-CN" altLang="en-US"/>
            </a:p>
          </p:txBody>
        </p:sp>
        <p:sp>
          <p:nvSpPr>
            <p:cNvPr id="46" name="Freeform 46"/>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7"/>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1" fmla="*/ 0 w 10000"/>
                <a:gd name="connsiteY0-2" fmla="*/ 10009 h 10009"/>
                <a:gd name="connsiteX1-3" fmla="*/ 0 w 10000"/>
                <a:gd name="connsiteY1-4" fmla="*/ 2041 h 10009"/>
                <a:gd name="connsiteX2-5" fmla="*/ 7464 w 10000"/>
                <a:gd name="connsiteY2-6" fmla="*/ 0 h 10009"/>
                <a:gd name="connsiteX3-7" fmla="*/ 10000 w 10000"/>
                <a:gd name="connsiteY3-8" fmla="*/ 9 h 10009"/>
                <a:gd name="connsiteX4-9" fmla="*/ 5466 w 10000"/>
                <a:gd name="connsiteY4-10" fmla="*/ 10009 h 10009"/>
                <a:gd name="connsiteX5-11" fmla="*/ 0 w 10000"/>
                <a:gd name="connsiteY5-12" fmla="*/ 10009 h 100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lstStyle/>
            <a:p>
              <a:endParaRPr lang="zh-CN" altLang="en-US"/>
            </a:p>
          </p:txBody>
        </p:sp>
        <p:sp>
          <p:nvSpPr>
            <p:cNvPr id="48" name="Freeform 48"/>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061672" y="1324508"/>
            <a:ext cx="1657676" cy="1657675"/>
            <a:chOff x="3356096" y="2378025"/>
            <a:chExt cx="1295503" cy="1295501"/>
          </a:xfrm>
        </p:grpSpPr>
        <p:sp>
          <p:nvSpPr>
            <p:cNvPr id="46" name="同心圆 45"/>
            <p:cNvSpPr/>
            <p:nvPr/>
          </p:nvSpPr>
          <p:spPr>
            <a:xfrm>
              <a:off x="3356096" y="2378025"/>
              <a:ext cx="1295501" cy="1295501"/>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47" name="组合 46"/>
            <p:cNvGrpSpPr/>
            <p:nvPr/>
          </p:nvGrpSpPr>
          <p:grpSpPr>
            <a:xfrm>
              <a:off x="3893253" y="2753956"/>
              <a:ext cx="221187" cy="539642"/>
              <a:chOff x="704850" y="2103438"/>
              <a:chExt cx="263525" cy="642937"/>
            </a:xfrm>
          </p:grpSpPr>
          <p:sp>
            <p:nvSpPr>
              <p:cNvPr id="49" name="Freeform 7"/>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8"/>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9"/>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10"/>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11"/>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12"/>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8" name="空心弧 47"/>
            <p:cNvSpPr/>
            <p:nvPr/>
          </p:nvSpPr>
          <p:spPr>
            <a:xfrm>
              <a:off x="3357139" y="2378025"/>
              <a:ext cx="1294460" cy="1294460"/>
            </a:xfrm>
            <a:prstGeom prst="blockArc">
              <a:avLst>
                <a:gd name="adj1" fmla="val 16221204"/>
                <a:gd name="adj2" fmla="val 1740664"/>
                <a:gd name="adj3" fmla="val 17652"/>
              </a:avLst>
            </a:prstGeom>
            <a:solidFill>
              <a:srgbClr val="9DBA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3" name="组合 12"/>
          <p:cNvGrpSpPr/>
          <p:nvPr/>
        </p:nvGrpSpPr>
        <p:grpSpPr>
          <a:xfrm>
            <a:off x="5052942" y="1324508"/>
            <a:ext cx="1625786" cy="1625786"/>
            <a:chOff x="4986776" y="2378025"/>
            <a:chExt cx="1295502" cy="1295501"/>
          </a:xfrm>
        </p:grpSpPr>
        <p:grpSp>
          <p:nvGrpSpPr>
            <p:cNvPr id="38" name="组合 37"/>
            <p:cNvGrpSpPr/>
            <p:nvPr/>
          </p:nvGrpSpPr>
          <p:grpSpPr>
            <a:xfrm>
              <a:off x="4986776" y="2378025"/>
              <a:ext cx="1295502" cy="1295501"/>
              <a:chOff x="5318245" y="2292023"/>
              <a:chExt cx="1543479" cy="1543478"/>
            </a:xfrm>
          </p:grpSpPr>
          <p:sp>
            <p:nvSpPr>
              <p:cNvPr id="44" name="同心圆 43"/>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空心弧 44"/>
              <p:cNvSpPr/>
              <p:nvPr/>
            </p:nvSpPr>
            <p:spPr>
              <a:xfrm>
                <a:off x="5319486" y="2292023"/>
                <a:ext cx="1542238" cy="1542238"/>
              </a:xfrm>
              <a:prstGeom prst="blockArc">
                <a:avLst>
                  <a:gd name="adj1" fmla="val 16221204"/>
                  <a:gd name="adj2" fmla="val 3738950"/>
                  <a:gd name="adj3" fmla="val 1771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39" name="组合 38"/>
            <p:cNvGrpSpPr/>
            <p:nvPr/>
          </p:nvGrpSpPr>
          <p:grpSpPr>
            <a:xfrm>
              <a:off x="5396401" y="2758850"/>
              <a:ext cx="476250" cy="554037"/>
              <a:chOff x="2263775" y="2405063"/>
              <a:chExt cx="476250" cy="554037"/>
            </a:xfrm>
          </p:grpSpPr>
          <p:sp>
            <p:nvSpPr>
              <p:cNvPr id="40" name="Rectangle 18"/>
              <p:cNvSpPr>
                <a:spLocks noChangeArrowheads="1"/>
              </p:cNvSpPr>
              <p:nvPr/>
            </p:nvSpPr>
            <p:spPr bwMode="auto">
              <a:xfrm>
                <a:off x="2263775" y="2922588"/>
                <a:ext cx="382587" cy="36512"/>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19"/>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solidFill>
                <a:srgbClr val="7030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20"/>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solidFill>
                <a:srgbClr val="7030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solidFill>
                <a:srgbClr val="7030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4" name="组合 13"/>
          <p:cNvGrpSpPr/>
          <p:nvPr/>
        </p:nvGrpSpPr>
        <p:grpSpPr>
          <a:xfrm>
            <a:off x="7012322" y="1324508"/>
            <a:ext cx="1625786" cy="1625786"/>
            <a:chOff x="9460299" y="2020375"/>
            <a:chExt cx="1625786" cy="1625785"/>
          </a:xfrm>
        </p:grpSpPr>
        <p:grpSp>
          <p:nvGrpSpPr>
            <p:cNvPr id="19" name="组合 18"/>
            <p:cNvGrpSpPr/>
            <p:nvPr/>
          </p:nvGrpSpPr>
          <p:grpSpPr>
            <a:xfrm>
              <a:off x="9460299" y="2020375"/>
              <a:ext cx="1625786" cy="1625785"/>
              <a:chOff x="5318245" y="2292023"/>
              <a:chExt cx="1543479" cy="1543478"/>
            </a:xfrm>
          </p:grpSpPr>
          <p:sp>
            <p:nvSpPr>
              <p:cNvPr id="27" name="同心圆 26"/>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7" name="空心弧 36"/>
              <p:cNvSpPr/>
              <p:nvPr/>
            </p:nvSpPr>
            <p:spPr>
              <a:xfrm>
                <a:off x="5319486" y="2292023"/>
                <a:ext cx="1542238" cy="1542238"/>
              </a:xfrm>
              <a:prstGeom prst="blockArc">
                <a:avLst>
                  <a:gd name="adj1" fmla="val 16221204"/>
                  <a:gd name="adj2" fmla="val 21060889"/>
                  <a:gd name="adj3" fmla="val 17798"/>
                </a:avLst>
              </a:prstGeom>
              <a:solidFill>
                <a:srgbClr val="128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 name="组合 19"/>
            <p:cNvGrpSpPr/>
            <p:nvPr/>
          </p:nvGrpSpPr>
          <p:grpSpPr>
            <a:xfrm>
              <a:off x="10012840" y="2506189"/>
              <a:ext cx="520701" cy="687388"/>
              <a:chOff x="2149475" y="2638425"/>
              <a:chExt cx="520701" cy="687388"/>
            </a:xfrm>
          </p:grpSpPr>
          <p:sp>
            <p:nvSpPr>
              <p:cNvPr id="21" name="Freeform 27"/>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solidFill>
                <a:srgbClr val="128C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Rectangle 28"/>
              <p:cNvSpPr>
                <a:spLocks noChangeArrowheads="1"/>
              </p:cNvSpPr>
              <p:nvPr/>
            </p:nvSpPr>
            <p:spPr bwMode="auto">
              <a:xfrm>
                <a:off x="2217738" y="2868613"/>
                <a:ext cx="176213" cy="38100"/>
              </a:xfrm>
              <a:prstGeom prst="rect">
                <a:avLst/>
              </a:prstGeom>
              <a:solidFill>
                <a:srgbClr val="128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Oval 29"/>
              <p:cNvSpPr>
                <a:spLocks noChangeArrowheads="1"/>
              </p:cNvSpPr>
              <p:nvPr/>
            </p:nvSpPr>
            <p:spPr bwMode="auto">
              <a:xfrm>
                <a:off x="2413000" y="2638425"/>
                <a:ext cx="95250"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Oval 30"/>
              <p:cNvSpPr>
                <a:spLocks noChangeArrowheads="1"/>
              </p:cNvSpPr>
              <p:nvPr/>
            </p:nvSpPr>
            <p:spPr bwMode="auto">
              <a:xfrm>
                <a:off x="2557463" y="2638425"/>
                <a:ext cx="93663"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Oval 31"/>
              <p:cNvSpPr>
                <a:spLocks noChangeArrowheads="1"/>
              </p:cNvSpPr>
              <p:nvPr/>
            </p:nvSpPr>
            <p:spPr bwMode="auto">
              <a:xfrm>
                <a:off x="2511425" y="2663825"/>
                <a:ext cx="46038" cy="46037"/>
              </a:xfrm>
              <a:prstGeom prst="ellipse">
                <a:avLst/>
              </a:prstGeom>
              <a:solidFill>
                <a:srgbClr val="128C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2"/>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solidFill>
                <a:srgbClr val="128C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5" name="组合 14"/>
          <p:cNvGrpSpPr/>
          <p:nvPr/>
        </p:nvGrpSpPr>
        <p:grpSpPr>
          <a:xfrm>
            <a:off x="1070404" y="1324508"/>
            <a:ext cx="1657675" cy="1657675"/>
            <a:chOff x="3518381" y="1989818"/>
            <a:chExt cx="1657675" cy="1657674"/>
          </a:xfrm>
        </p:grpSpPr>
        <p:sp>
          <p:nvSpPr>
            <p:cNvPr id="16"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rgbClr val="FF92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同心圆 16"/>
            <p:cNvSpPr/>
            <p:nvPr/>
          </p:nvSpPr>
          <p:spPr>
            <a:xfrm>
              <a:off x="3518381" y="1989818"/>
              <a:ext cx="1657674" cy="1657674"/>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空心弧 17"/>
            <p:cNvSpPr/>
            <p:nvPr/>
          </p:nvSpPr>
          <p:spPr>
            <a:xfrm>
              <a:off x="3519714" y="1989818"/>
              <a:ext cx="1656342" cy="1656342"/>
            </a:xfrm>
            <a:prstGeom prst="blockArc">
              <a:avLst>
                <a:gd name="adj1" fmla="val 16221204"/>
                <a:gd name="adj2" fmla="val 10190039"/>
                <a:gd name="adj3" fmla="val 17590"/>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8"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618248" y="908816"/>
            <a:ext cx="6635018" cy="400111"/>
            <a:chOff x="1618248" y="908816"/>
            <a:chExt cx="6635018" cy="400111"/>
          </a:xfrm>
        </p:grpSpPr>
        <p:sp>
          <p:nvSpPr>
            <p:cNvPr id="62"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solidFill>
                    <a:srgbClr val="FF9201"/>
                  </a:solidFill>
                  <a:latin typeface="微软雅黑" panose="020B0503020204020204" pitchFamily="34" charset="-122"/>
                  <a:ea typeface="微软雅黑" panose="020B0503020204020204" pitchFamily="34" charset="-122"/>
                </a:rPr>
                <a:t>69</a:t>
              </a:r>
              <a:r>
                <a:rPr lang="en-US" altLang="zh-CN" sz="1600" dirty="0">
                  <a:solidFill>
                    <a:srgbClr val="FF9201"/>
                  </a:solidFill>
                  <a:latin typeface="微软雅黑" panose="020B0503020204020204" pitchFamily="34" charset="-122"/>
                  <a:ea typeface="微软雅黑" panose="020B0503020204020204" pitchFamily="34" charset="-122"/>
                </a:rPr>
                <a:t>%</a:t>
              </a:r>
              <a:endParaRPr lang="zh-CN" altLang="en-US" sz="2000" dirty="0">
                <a:solidFill>
                  <a:srgbClr val="FF9201"/>
                </a:solidFill>
                <a:latin typeface="微软雅黑" panose="020B0503020204020204" pitchFamily="34" charset="-122"/>
                <a:ea typeface="微软雅黑" panose="020B0503020204020204" pitchFamily="34" charset="-122"/>
              </a:endParaRPr>
            </a:p>
          </p:txBody>
        </p:sp>
        <p:sp>
          <p:nvSpPr>
            <p:cNvPr id="63"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solidFill>
                    <a:srgbClr val="9DBA1A"/>
                  </a:solidFill>
                  <a:latin typeface="微软雅黑" panose="020B0503020204020204" pitchFamily="34" charset="-122"/>
                  <a:ea typeface="微软雅黑" panose="020B0503020204020204" pitchFamily="34" charset="-122"/>
                </a:rPr>
                <a:t>31</a:t>
              </a:r>
              <a:r>
                <a:rPr lang="en-US" altLang="zh-CN" sz="1600" dirty="0">
                  <a:solidFill>
                    <a:srgbClr val="9DBA1A"/>
                  </a:solidFill>
                  <a:latin typeface="微软雅黑" panose="020B0503020204020204" pitchFamily="34" charset="-122"/>
                  <a:ea typeface="微软雅黑" panose="020B0503020204020204" pitchFamily="34" charset="-122"/>
                </a:rPr>
                <a:t>%</a:t>
              </a:r>
              <a:endParaRPr lang="zh-CN" altLang="en-US" sz="2000" dirty="0">
                <a:solidFill>
                  <a:srgbClr val="9DBA1A"/>
                </a:solidFill>
                <a:latin typeface="微软雅黑" panose="020B0503020204020204" pitchFamily="34" charset="-122"/>
                <a:ea typeface="微软雅黑" panose="020B0503020204020204" pitchFamily="34" charset="-122"/>
              </a:endParaRPr>
            </a:p>
          </p:txBody>
        </p:sp>
        <p:sp>
          <p:nvSpPr>
            <p:cNvPr id="64"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solidFill>
                    <a:srgbClr val="7030A0"/>
                  </a:solidFill>
                  <a:latin typeface="微软雅黑" panose="020B0503020204020204" pitchFamily="34" charset="-122"/>
                  <a:ea typeface="微软雅黑" panose="020B0503020204020204" pitchFamily="34" charset="-122"/>
                </a:rPr>
                <a:t>45</a:t>
              </a:r>
              <a:r>
                <a:rPr lang="en-US" altLang="zh-CN" sz="1600" dirty="0">
                  <a:solidFill>
                    <a:srgbClr val="7030A0"/>
                  </a:solidFill>
                  <a:latin typeface="微软雅黑" panose="020B0503020204020204" pitchFamily="34" charset="-122"/>
                  <a:ea typeface="微软雅黑" panose="020B0503020204020204" pitchFamily="34" charset="-122"/>
                </a:rPr>
                <a:t>%</a:t>
              </a:r>
              <a:endParaRPr lang="zh-CN" altLang="en-US" sz="2000" dirty="0">
                <a:solidFill>
                  <a:srgbClr val="7030A0"/>
                </a:solidFill>
                <a:latin typeface="微软雅黑" panose="020B0503020204020204" pitchFamily="34" charset="-122"/>
                <a:ea typeface="微软雅黑" panose="020B0503020204020204" pitchFamily="34" charset="-122"/>
              </a:endParaRPr>
            </a:p>
          </p:txBody>
        </p:sp>
        <p:sp>
          <p:nvSpPr>
            <p:cNvPr id="65"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solidFill>
                    <a:srgbClr val="128CCB"/>
                  </a:solidFill>
                  <a:latin typeface="微软雅黑" panose="020B0503020204020204" pitchFamily="34" charset="-122"/>
                  <a:ea typeface="微软雅黑" panose="020B0503020204020204" pitchFamily="34" charset="-122"/>
                </a:rPr>
                <a:t>23</a:t>
              </a:r>
              <a:r>
                <a:rPr lang="en-US" altLang="zh-CN" sz="1600" dirty="0">
                  <a:solidFill>
                    <a:srgbClr val="128CCB"/>
                  </a:solidFill>
                  <a:latin typeface="微软雅黑" panose="020B0503020204020204" pitchFamily="34" charset="-122"/>
                  <a:ea typeface="微软雅黑" panose="020B0503020204020204" pitchFamily="34" charset="-122"/>
                </a:rPr>
                <a:t>%</a:t>
              </a:r>
              <a:endParaRPr lang="zh-CN" altLang="en-US" sz="2000" dirty="0">
                <a:solidFill>
                  <a:srgbClr val="128CCB"/>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240568" y="3060377"/>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a:t>
            </a:r>
            <a:r>
              <a:rPr lang="zh-CN" altLang="en-US" sz="1300" b="1" dirty="0" smtClean="0">
                <a:solidFill>
                  <a:prstClr val="black"/>
                </a:solidFill>
                <a:latin typeface="微软雅黑" panose="020B0503020204020204" pitchFamily="34" charset="-122"/>
                <a:ea typeface="微软雅黑" panose="020B0503020204020204" pitchFamily="34" charset="-122"/>
              </a:rPr>
              <a:t>填写标题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74"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5" name="矩形 74"/>
          <p:cNvSpPr/>
          <p:nvPr/>
        </p:nvSpPr>
        <p:spPr>
          <a:xfrm>
            <a:off x="3231807" y="3060377"/>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a:t>
            </a:r>
            <a:r>
              <a:rPr lang="zh-CN" altLang="en-US" sz="1300" b="1" dirty="0" smtClean="0">
                <a:solidFill>
                  <a:prstClr val="black"/>
                </a:solidFill>
                <a:latin typeface="微软雅黑" panose="020B0503020204020204" pitchFamily="34" charset="-122"/>
                <a:ea typeface="微软雅黑" panose="020B0503020204020204" pitchFamily="34" charset="-122"/>
              </a:rPr>
              <a:t>填写标题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76"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77" name="矩形 76"/>
          <p:cNvSpPr/>
          <p:nvPr/>
        </p:nvSpPr>
        <p:spPr>
          <a:xfrm>
            <a:off x="5238567" y="3060377"/>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a:t>
            </a:r>
            <a:r>
              <a:rPr lang="zh-CN" altLang="en-US" sz="1300" b="1" dirty="0" smtClean="0">
                <a:solidFill>
                  <a:prstClr val="black"/>
                </a:solidFill>
                <a:latin typeface="微软雅黑" panose="020B0503020204020204" pitchFamily="34" charset="-122"/>
                <a:ea typeface="微软雅黑" panose="020B0503020204020204" pitchFamily="34" charset="-122"/>
              </a:rPr>
              <a:t>填写标题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80"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81" name="矩形 80"/>
          <p:cNvSpPr/>
          <p:nvPr/>
        </p:nvSpPr>
        <p:spPr>
          <a:xfrm>
            <a:off x="7252770" y="3060377"/>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a:t>
            </a:r>
            <a:r>
              <a:rPr lang="zh-CN" altLang="en-US" sz="1300" b="1" dirty="0" smtClean="0">
                <a:solidFill>
                  <a:prstClr val="black"/>
                </a:solidFill>
                <a:latin typeface="微软雅黑" panose="020B0503020204020204" pitchFamily="34" charset="-122"/>
                <a:ea typeface="微软雅黑" panose="020B0503020204020204" pitchFamily="34" charset="-122"/>
              </a:rPr>
              <a:t>填写标题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5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6" name="组合 55"/>
          <p:cNvGrpSpPr/>
          <p:nvPr/>
        </p:nvGrpSpPr>
        <p:grpSpPr>
          <a:xfrm>
            <a:off x="352592" y="688270"/>
            <a:ext cx="9231272" cy="67851"/>
            <a:chOff x="288133" y="483063"/>
            <a:chExt cx="8772740" cy="64666"/>
          </a:xfrm>
        </p:grpSpPr>
        <p:sp>
          <p:nvSpPr>
            <p:cNvPr id="57" name="任意多边形 5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6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68" name="五边形 6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5"/>
                                        </p:tgtEl>
                                        <p:attrNameLst>
                                          <p:attrName>ppt_y</p:attrName>
                                        </p:attrNameLst>
                                      </p:cBhvr>
                                      <p:tavLst>
                                        <p:tav tm="0">
                                          <p:val>
                                            <p:strVal val="#ppt_y"/>
                                          </p:val>
                                        </p:tav>
                                        <p:tav tm="100000">
                                          <p:val>
                                            <p:strVal val="#ppt_y"/>
                                          </p:val>
                                        </p:tav>
                                      </p:tavLst>
                                    </p:anim>
                                    <p:anim calcmode="lin" valueType="num">
                                      <p:cBhvr>
                                        <p:cTn id="1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5"/>
                                        </p:tgtEl>
                                      </p:cBhvr>
                                    </p:animEffect>
                                  </p:childTnLst>
                                </p:cTn>
                              </p:par>
                              <p:par>
                                <p:cTn id="21" presetID="3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par>
                                <p:cTn id="27" presetID="3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par>
                                <p:cTn id="33" presetID="3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350"/>
                                        <p:tgtEl>
                                          <p:spTgt spid="66"/>
                                        </p:tgtEl>
                                      </p:cBhvr>
                                    </p:animEffect>
                                  </p:childTnLst>
                                </p:cTn>
                              </p:par>
                              <p:par>
                                <p:cTn id="53" presetID="26" presetClass="emph" presetSubtype="0" fill="hold" grpId="1" nodeType="withEffect">
                                  <p:stCondLst>
                                    <p:cond delay="0"/>
                                  </p:stCondLst>
                                  <p:childTnLst>
                                    <p:animEffect transition="out" filter="fade">
                                      <p:cBhvr>
                                        <p:cTn id="54" dur="400" tmFilter="0, 0; .2, .5; .8, .5; 1, 0"/>
                                        <p:tgtEl>
                                          <p:spTgt spid="66"/>
                                        </p:tgtEl>
                                      </p:cBhvr>
                                    </p:animEffect>
                                    <p:animScale>
                                      <p:cBhvr>
                                        <p:cTn id="55" dur="200" autoRev="1" fill="hold"/>
                                        <p:tgtEl>
                                          <p:spTgt spid="66"/>
                                        </p:tgtEl>
                                      </p:cBhvr>
                                      <p:by x="105000" y="105000"/>
                                    </p:animScale>
                                  </p:childTnLst>
                                </p:cTn>
                              </p:par>
                              <p:par>
                                <p:cTn id="56" presetID="10" presetClass="entr" presetSubtype="0" fill="hold" grpId="0"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350"/>
                                        <p:tgtEl>
                                          <p:spTgt spid="75"/>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75"/>
                                        </p:tgtEl>
                                      </p:cBhvr>
                                    </p:animEffect>
                                    <p:animScale>
                                      <p:cBhvr>
                                        <p:cTn id="61" dur="200" autoRev="1" fill="hold"/>
                                        <p:tgtEl>
                                          <p:spTgt spid="75"/>
                                        </p:tgtEl>
                                      </p:cBhvr>
                                      <p:by x="105000" y="105000"/>
                                    </p:animScale>
                                  </p:childTnLst>
                                </p:cTn>
                              </p:par>
                              <p:par>
                                <p:cTn id="62" presetID="10" presetClass="entr" presetSubtype="0" fill="hold" grpId="0" nodeType="with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350"/>
                                        <p:tgtEl>
                                          <p:spTgt spid="77"/>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77"/>
                                        </p:tgtEl>
                                      </p:cBhvr>
                                    </p:animEffect>
                                    <p:animScale>
                                      <p:cBhvr>
                                        <p:cTn id="67" dur="200" autoRev="1" fill="hold"/>
                                        <p:tgtEl>
                                          <p:spTgt spid="77"/>
                                        </p:tgtEl>
                                      </p:cBhvr>
                                      <p:by x="105000" y="105000"/>
                                    </p:animScale>
                                  </p:childTnLst>
                                </p:cTn>
                              </p:par>
                              <p:par>
                                <p:cTn id="68" presetID="10" presetClass="entr" presetSubtype="0"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350"/>
                                        <p:tgtEl>
                                          <p:spTgt spid="8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81"/>
                                        </p:tgtEl>
                                      </p:cBhvr>
                                    </p:animEffect>
                                    <p:animScale>
                                      <p:cBhvr>
                                        <p:cTn id="73" dur="200" autoRev="1" fill="hold"/>
                                        <p:tgtEl>
                                          <p:spTgt spid="81"/>
                                        </p:tgtEl>
                                      </p:cBhvr>
                                      <p:by x="105000" y="105000"/>
                                    </p:animScale>
                                  </p:childTnLst>
                                </p:cTn>
                              </p:par>
                              <p:par>
                                <p:cTn id="74" presetID="42"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1000"/>
                                        <p:tgtEl>
                                          <p:spTgt spid="80"/>
                                        </p:tgtEl>
                                      </p:cBhvr>
                                    </p:animEffect>
                                    <p:anim calcmode="lin" valueType="num">
                                      <p:cBhvr>
                                        <p:cTn id="77" dur="1000" fill="hold"/>
                                        <p:tgtEl>
                                          <p:spTgt spid="80"/>
                                        </p:tgtEl>
                                        <p:attrNameLst>
                                          <p:attrName>ppt_x</p:attrName>
                                        </p:attrNameLst>
                                      </p:cBhvr>
                                      <p:tavLst>
                                        <p:tav tm="0">
                                          <p:val>
                                            <p:strVal val="#ppt_x"/>
                                          </p:val>
                                        </p:tav>
                                        <p:tav tm="100000">
                                          <p:val>
                                            <p:strVal val="#ppt_x"/>
                                          </p:val>
                                        </p:tav>
                                      </p:tavLst>
                                    </p:anim>
                                    <p:anim calcmode="lin" valueType="num">
                                      <p:cBhvr>
                                        <p:cTn id="78" dur="1000" fill="hold"/>
                                        <p:tgtEl>
                                          <p:spTgt spid="8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1000"/>
                                        <p:tgtEl>
                                          <p:spTgt spid="74"/>
                                        </p:tgtEl>
                                      </p:cBhvr>
                                    </p:animEffect>
                                    <p:anim calcmode="lin" valueType="num">
                                      <p:cBhvr>
                                        <p:cTn id="87" dur="1000" fill="hold"/>
                                        <p:tgtEl>
                                          <p:spTgt spid="74"/>
                                        </p:tgtEl>
                                        <p:attrNameLst>
                                          <p:attrName>ppt_x</p:attrName>
                                        </p:attrNameLst>
                                      </p:cBhvr>
                                      <p:tavLst>
                                        <p:tav tm="0">
                                          <p:val>
                                            <p:strVal val="#ppt_x"/>
                                          </p:val>
                                        </p:tav>
                                        <p:tav tm="100000">
                                          <p:val>
                                            <p:strVal val="#ppt_x"/>
                                          </p:val>
                                        </p:tav>
                                      </p:tavLst>
                                    </p:anim>
                                    <p:anim calcmode="lin" valueType="num">
                                      <p:cBhvr>
                                        <p:cTn id="88" dur="1000" fill="hold"/>
                                        <p:tgtEl>
                                          <p:spTgt spid="7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anim calcmode="lin" valueType="num">
                                      <p:cBhvr>
                                        <p:cTn id="92" dur="1000" fill="hold"/>
                                        <p:tgtEl>
                                          <p:spTgt spid="76"/>
                                        </p:tgtEl>
                                        <p:attrNameLst>
                                          <p:attrName>ppt_x</p:attrName>
                                        </p:attrNameLst>
                                      </p:cBhvr>
                                      <p:tavLst>
                                        <p:tav tm="0">
                                          <p:val>
                                            <p:strVal val="#ppt_x"/>
                                          </p:val>
                                        </p:tav>
                                        <p:tav tm="100000">
                                          <p:val>
                                            <p:strVal val="#ppt_x"/>
                                          </p:val>
                                        </p:tav>
                                      </p:tavLst>
                                    </p:anim>
                                    <p:anim calcmode="lin" valueType="num">
                                      <p:cBhvr>
                                        <p:cTn id="9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6" grpId="0"/>
      <p:bldP spid="66" grpId="1"/>
      <p:bldP spid="74" grpId="0"/>
      <p:bldP spid="75" grpId="0"/>
      <p:bldP spid="75" grpId="1"/>
      <p:bldP spid="76" grpId="0"/>
      <p:bldP spid="77" grpId="0"/>
      <p:bldP spid="77" grpId="1"/>
      <p:bldP spid="80" grpId="0"/>
      <p:bldP spid="81" grpId="0"/>
      <p:bldP spid="81" grpId="1"/>
      <p:bldP spid="5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4644883" y="2484295"/>
            <a:ext cx="2376452" cy="2376452"/>
          </a:xfrm>
          <a:custGeom>
            <a:avLst/>
            <a:gdLst>
              <a:gd name="connsiteX0" fmla="*/ 1686816 w 2376452"/>
              <a:gd name="connsiteY0" fmla="*/ 378898 h 2376452"/>
              <a:gd name="connsiteX1" fmla="*/ 1871666 w 2376452"/>
              <a:gd name="connsiteY1" fmla="*/ 223782 h 2376452"/>
              <a:gd name="connsiteX2" fmla="*/ 2019340 w 2376452"/>
              <a:gd name="connsiteY2" fmla="*/ 347695 h 2376452"/>
              <a:gd name="connsiteX3" fmla="*/ 1898679 w 2376452"/>
              <a:gd name="connsiteY3" fmla="*/ 556673 h 2376452"/>
              <a:gd name="connsiteX4" fmla="*/ 2090394 w 2376452"/>
              <a:gd name="connsiteY4" fmla="*/ 888732 h 2376452"/>
              <a:gd name="connsiteX5" fmla="*/ 2331704 w 2376452"/>
              <a:gd name="connsiteY5" fmla="*/ 888726 h 2376452"/>
              <a:gd name="connsiteX6" fmla="*/ 2365179 w 2376452"/>
              <a:gd name="connsiteY6" fmla="*/ 1078572 h 2376452"/>
              <a:gd name="connsiteX7" fmla="*/ 2138420 w 2376452"/>
              <a:gd name="connsiteY7" fmla="*/ 1161099 h 2376452"/>
              <a:gd name="connsiteX8" fmla="*/ 2071838 w 2376452"/>
              <a:gd name="connsiteY8" fmla="*/ 1538703 h 2376452"/>
              <a:gd name="connsiteX9" fmla="*/ 2256696 w 2376452"/>
              <a:gd name="connsiteY9" fmla="*/ 1693809 h 2376452"/>
              <a:gd name="connsiteX10" fmla="*/ 2160309 w 2376452"/>
              <a:gd name="connsiteY10" fmla="*/ 1860757 h 2376452"/>
              <a:gd name="connsiteX11" fmla="*/ 1933554 w 2376452"/>
              <a:gd name="connsiteY11" fmla="*/ 1778218 h 2376452"/>
              <a:gd name="connsiteX12" fmla="*/ 1639830 w 2376452"/>
              <a:gd name="connsiteY12" fmla="*/ 2024682 h 2376452"/>
              <a:gd name="connsiteX13" fmla="*/ 1681739 w 2376452"/>
              <a:gd name="connsiteY13" fmla="*/ 2262325 h 2376452"/>
              <a:gd name="connsiteX14" fmla="*/ 1500590 w 2376452"/>
              <a:gd name="connsiteY14" fmla="*/ 2328257 h 2376452"/>
              <a:gd name="connsiteX15" fmla="*/ 1379941 w 2376452"/>
              <a:gd name="connsiteY15" fmla="*/ 2119273 h 2376452"/>
              <a:gd name="connsiteX16" fmla="*/ 996512 w 2376452"/>
              <a:gd name="connsiteY16" fmla="*/ 2119273 h 2376452"/>
              <a:gd name="connsiteX17" fmla="*/ 875862 w 2376452"/>
              <a:gd name="connsiteY17" fmla="*/ 2328257 h 2376452"/>
              <a:gd name="connsiteX18" fmla="*/ 694713 w 2376452"/>
              <a:gd name="connsiteY18" fmla="*/ 2262325 h 2376452"/>
              <a:gd name="connsiteX19" fmla="*/ 736622 w 2376452"/>
              <a:gd name="connsiteY19" fmla="*/ 2024682 h 2376452"/>
              <a:gd name="connsiteX20" fmla="*/ 442898 w 2376452"/>
              <a:gd name="connsiteY20" fmla="*/ 1778218 h 2376452"/>
              <a:gd name="connsiteX21" fmla="*/ 216143 w 2376452"/>
              <a:gd name="connsiteY21" fmla="*/ 1860757 h 2376452"/>
              <a:gd name="connsiteX22" fmla="*/ 119756 w 2376452"/>
              <a:gd name="connsiteY22" fmla="*/ 1693809 h 2376452"/>
              <a:gd name="connsiteX23" fmla="*/ 304614 w 2376452"/>
              <a:gd name="connsiteY23" fmla="*/ 1538703 h 2376452"/>
              <a:gd name="connsiteX24" fmla="*/ 238032 w 2376452"/>
              <a:gd name="connsiteY24" fmla="*/ 1161099 h 2376452"/>
              <a:gd name="connsiteX25" fmla="*/ 11273 w 2376452"/>
              <a:gd name="connsiteY25" fmla="*/ 1078572 h 2376452"/>
              <a:gd name="connsiteX26" fmla="*/ 44748 w 2376452"/>
              <a:gd name="connsiteY26" fmla="*/ 888726 h 2376452"/>
              <a:gd name="connsiteX27" fmla="*/ 286058 w 2376452"/>
              <a:gd name="connsiteY27" fmla="*/ 888732 h 2376452"/>
              <a:gd name="connsiteX28" fmla="*/ 477773 w 2376452"/>
              <a:gd name="connsiteY28" fmla="*/ 556672 h 2376452"/>
              <a:gd name="connsiteX29" fmla="*/ 357112 w 2376452"/>
              <a:gd name="connsiteY29" fmla="*/ 347695 h 2376452"/>
              <a:gd name="connsiteX30" fmla="*/ 504786 w 2376452"/>
              <a:gd name="connsiteY30" fmla="*/ 223782 h 2376452"/>
              <a:gd name="connsiteX31" fmla="*/ 689636 w 2376452"/>
              <a:gd name="connsiteY31" fmla="*/ 378898 h 2376452"/>
              <a:gd name="connsiteX32" fmla="*/ 1049942 w 2376452"/>
              <a:gd name="connsiteY32" fmla="*/ 247757 h 2376452"/>
              <a:gd name="connsiteX33" fmla="*/ 1091839 w 2376452"/>
              <a:gd name="connsiteY33" fmla="*/ 10112 h 2376452"/>
              <a:gd name="connsiteX34" fmla="*/ 1284613 w 2376452"/>
              <a:gd name="connsiteY34" fmla="*/ 10112 h 2376452"/>
              <a:gd name="connsiteX35" fmla="*/ 1326510 w 2376452"/>
              <a:gd name="connsiteY35" fmla="*/ 247757 h 2376452"/>
              <a:gd name="connsiteX36" fmla="*/ 1686816 w 2376452"/>
              <a:gd name="connsiteY36" fmla="*/ 378897 h 2376452"/>
              <a:gd name="connsiteX37" fmla="*/ 1686816 w 2376452"/>
              <a:gd name="connsiteY37" fmla="*/ 378898 h 23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76452" h="2376452">
                <a:moveTo>
                  <a:pt x="1686816" y="378898"/>
                </a:moveTo>
                <a:lnTo>
                  <a:pt x="1871666" y="223782"/>
                </a:lnTo>
                <a:lnTo>
                  <a:pt x="2019340" y="347695"/>
                </a:lnTo>
                <a:lnTo>
                  <a:pt x="1898679" y="556673"/>
                </a:lnTo>
                <a:cubicBezTo>
                  <a:pt x="1984476" y="653188"/>
                  <a:pt x="2049707" y="766173"/>
                  <a:pt x="2090394" y="888732"/>
                </a:cubicBezTo>
                <a:lnTo>
                  <a:pt x="2331704" y="888726"/>
                </a:lnTo>
                <a:lnTo>
                  <a:pt x="2365179" y="1078572"/>
                </a:lnTo>
                <a:lnTo>
                  <a:pt x="2138420" y="1161099"/>
                </a:lnTo>
                <a:cubicBezTo>
                  <a:pt x="2142105" y="1290183"/>
                  <a:pt x="2119451" y="1418664"/>
                  <a:pt x="2071838" y="1538703"/>
                </a:cubicBezTo>
                <a:lnTo>
                  <a:pt x="2256696" y="1693809"/>
                </a:lnTo>
                <a:lnTo>
                  <a:pt x="2160309" y="1860757"/>
                </a:lnTo>
                <a:lnTo>
                  <a:pt x="1933554" y="1778218"/>
                </a:lnTo>
                <a:cubicBezTo>
                  <a:pt x="1853404" y="1879471"/>
                  <a:pt x="1753463" y="1963331"/>
                  <a:pt x="1639830" y="2024682"/>
                </a:cubicBezTo>
                <a:lnTo>
                  <a:pt x="1681739" y="2262325"/>
                </a:lnTo>
                <a:lnTo>
                  <a:pt x="1500590" y="2328257"/>
                </a:lnTo>
                <a:lnTo>
                  <a:pt x="1379941" y="2119273"/>
                </a:lnTo>
                <a:cubicBezTo>
                  <a:pt x="1253458" y="2145317"/>
                  <a:pt x="1122995" y="2145317"/>
                  <a:pt x="996512" y="2119273"/>
                </a:cubicBezTo>
                <a:lnTo>
                  <a:pt x="875862" y="2328257"/>
                </a:lnTo>
                <a:lnTo>
                  <a:pt x="694713" y="2262325"/>
                </a:lnTo>
                <a:lnTo>
                  <a:pt x="736622" y="2024682"/>
                </a:lnTo>
                <a:cubicBezTo>
                  <a:pt x="622989" y="1963332"/>
                  <a:pt x="523049" y="1879471"/>
                  <a:pt x="442898" y="1778218"/>
                </a:cubicBezTo>
                <a:lnTo>
                  <a:pt x="216143" y="1860757"/>
                </a:lnTo>
                <a:lnTo>
                  <a:pt x="119756" y="1693809"/>
                </a:lnTo>
                <a:lnTo>
                  <a:pt x="304614" y="1538703"/>
                </a:lnTo>
                <a:cubicBezTo>
                  <a:pt x="257002" y="1418664"/>
                  <a:pt x="234347" y="1290183"/>
                  <a:pt x="238032" y="1161099"/>
                </a:cubicBezTo>
                <a:lnTo>
                  <a:pt x="11273" y="1078572"/>
                </a:lnTo>
                <a:lnTo>
                  <a:pt x="44748" y="888726"/>
                </a:lnTo>
                <a:lnTo>
                  <a:pt x="286058" y="888732"/>
                </a:lnTo>
                <a:cubicBezTo>
                  <a:pt x="326744" y="766172"/>
                  <a:pt x="391976" y="653188"/>
                  <a:pt x="477773" y="556672"/>
                </a:cubicBezTo>
                <a:lnTo>
                  <a:pt x="357112" y="347695"/>
                </a:lnTo>
                <a:lnTo>
                  <a:pt x="504786" y="223782"/>
                </a:lnTo>
                <a:lnTo>
                  <a:pt x="689636" y="378898"/>
                </a:lnTo>
                <a:cubicBezTo>
                  <a:pt x="799583" y="311164"/>
                  <a:pt x="922179" y="266543"/>
                  <a:pt x="1049942" y="247757"/>
                </a:cubicBezTo>
                <a:lnTo>
                  <a:pt x="1091839" y="10112"/>
                </a:lnTo>
                <a:lnTo>
                  <a:pt x="1284613" y="10112"/>
                </a:lnTo>
                <a:lnTo>
                  <a:pt x="1326510" y="247757"/>
                </a:lnTo>
                <a:cubicBezTo>
                  <a:pt x="1454273" y="266543"/>
                  <a:pt x="1576868" y="311164"/>
                  <a:pt x="1686816" y="378897"/>
                </a:cubicBezTo>
                <a:lnTo>
                  <a:pt x="1686816" y="378898"/>
                </a:lnTo>
                <a:close/>
              </a:path>
            </a:pathLst>
          </a:custGeom>
          <a:solidFill>
            <a:srgbClr val="FF000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528573" tIns="607473" rIns="528573" bIns="649034" numCol="1" spcCol="1270" anchor="ctr" anchorCtr="0">
            <a:noAutofit/>
          </a:bodyPr>
          <a:lstStyle/>
          <a:p>
            <a:pPr lvl="0" algn="ctr" defTabSz="1778000">
              <a:lnSpc>
                <a:spcPct val="90000"/>
              </a:lnSpc>
              <a:spcBef>
                <a:spcPct val="0"/>
              </a:spcBef>
              <a:spcAft>
                <a:spcPct val="35000"/>
              </a:spcAft>
            </a:pPr>
            <a:endParaRPr lang="zh-CN" altLang="en-US" sz="4000" kern="1200" dirty="0">
              <a:solidFill>
                <a:schemeClr val="bg1"/>
              </a:solidFill>
            </a:endParaRPr>
          </a:p>
        </p:txBody>
      </p:sp>
      <p:sp>
        <p:nvSpPr>
          <p:cNvPr id="29" name="任意多边形 28"/>
          <p:cNvSpPr/>
          <p:nvPr/>
        </p:nvSpPr>
        <p:spPr>
          <a:xfrm>
            <a:off x="3262220" y="1922589"/>
            <a:ext cx="1728328" cy="1728328"/>
          </a:xfrm>
          <a:custGeom>
            <a:avLst/>
            <a:gdLst>
              <a:gd name="connsiteX0" fmla="*/ 1293216 w 1728328"/>
              <a:gd name="connsiteY0" fmla="*/ 437742 h 1728328"/>
              <a:gd name="connsiteX1" fmla="*/ 1548203 w 1728328"/>
              <a:gd name="connsiteY1" fmla="*/ 360893 h 1728328"/>
              <a:gd name="connsiteX2" fmla="*/ 1642029 w 1728328"/>
              <a:gd name="connsiteY2" fmla="*/ 523404 h 1728328"/>
              <a:gd name="connsiteX3" fmla="*/ 1447983 w 1728328"/>
              <a:gd name="connsiteY3" fmla="*/ 705805 h 1728328"/>
              <a:gd name="connsiteX4" fmla="*/ 1447983 w 1728328"/>
              <a:gd name="connsiteY4" fmla="*/ 1022523 h 1728328"/>
              <a:gd name="connsiteX5" fmla="*/ 1642029 w 1728328"/>
              <a:gd name="connsiteY5" fmla="*/ 1204924 h 1728328"/>
              <a:gd name="connsiteX6" fmla="*/ 1548203 w 1728328"/>
              <a:gd name="connsiteY6" fmla="*/ 1367435 h 1728328"/>
              <a:gd name="connsiteX7" fmla="*/ 1293216 w 1728328"/>
              <a:gd name="connsiteY7" fmla="*/ 1290586 h 1728328"/>
              <a:gd name="connsiteX8" fmla="*/ 1018930 w 1728328"/>
              <a:gd name="connsiteY8" fmla="*/ 1448945 h 1728328"/>
              <a:gd name="connsiteX9" fmla="*/ 957990 w 1728328"/>
              <a:gd name="connsiteY9" fmla="*/ 1708195 h 1728328"/>
              <a:gd name="connsiteX10" fmla="*/ 770338 w 1728328"/>
              <a:gd name="connsiteY10" fmla="*/ 1708195 h 1728328"/>
              <a:gd name="connsiteX11" fmla="*/ 709397 w 1728328"/>
              <a:gd name="connsiteY11" fmla="*/ 1448945 h 1728328"/>
              <a:gd name="connsiteX12" fmla="*/ 435111 w 1728328"/>
              <a:gd name="connsiteY12" fmla="*/ 1290586 h 1728328"/>
              <a:gd name="connsiteX13" fmla="*/ 180125 w 1728328"/>
              <a:gd name="connsiteY13" fmla="*/ 1367435 h 1728328"/>
              <a:gd name="connsiteX14" fmla="*/ 86299 w 1728328"/>
              <a:gd name="connsiteY14" fmla="*/ 1204924 h 1728328"/>
              <a:gd name="connsiteX15" fmla="*/ 280345 w 1728328"/>
              <a:gd name="connsiteY15" fmla="*/ 1022523 h 1728328"/>
              <a:gd name="connsiteX16" fmla="*/ 280345 w 1728328"/>
              <a:gd name="connsiteY16" fmla="*/ 705805 h 1728328"/>
              <a:gd name="connsiteX17" fmla="*/ 86299 w 1728328"/>
              <a:gd name="connsiteY17" fmla="*/ 523404 h 1728328"/>
              <a:gd name="connsiteX18" fmla="*/ 180125 w 1728328"/>
              <a:gd name="connsiteY18" fmla="*/ 360893 h 1728328"/>
              <a:gd name="connsiteX19" fmla="*/ 435112 w 1728328"/>
              <a:gd name="connsiteY19" fmla="*/ 437742 h 1728328"/>
              <a:gd name="connsiteX20" fmla="*/ 709398 w 1728328"/>
              <a:gd name="connsiteY20" fmla="*/ 279383 h 1728328"/>
              <a:gd name="connsiteX21" fmla="*/ 770338 w 1728328"/>
              <a:gd name="connsiteY21" fmla="*/ 20133 h 1728328"/>
              <a:gd name="connsiteX22" fmla="*/ 957990 w 1728328"/>
              <a:gd name="connsiteY22" fmla="*/ 20133 h 1728328"/>
              <a:gd name="connsiteX23" fmla="*/ 1018931 w 1728328"/>
              <a:gd name="connsiteY23" fmla="*/ 279383 h 1728328"/>
              <a:gd name="connsiteX24" fmla="*/ 1293217 w 1728328"/>
              <a:gd name="connsiteY24" fmla="*/ 437742 h 1728328"/>
              <a:gd name="connsiteX25" fmla="*/ 1293216 w 1728328"/>
              <a:gd name="connsiteY25" fmla="*/ 437742 h 172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8328" h="1728328">
                <a:moveTo>
                  <a:pt x="1293216" y="437742"/>
                </a:moveTo>
                <a:lnTo>
                  <a:pt x="1548203" y="360893"/>
                </a:lnTo>
                <a:lnTo>
                  <a:pt x="1642029" y="523404"/>
                </a:lnTo>
                <a:lnTo>
                  <a:pt x="1447983" y="705805"/>
                </a:lnTo>
                <a:cubicBezTo>
                  <a:pt x="1476111" y="809504"/>
                  <a:pt x="1476111" y="918824"/>
                  <a:pt x="1447983" y="1022523"/>
                </a:cubicBezTo>
                <a:lnTo>
                  <a:pt x="1642029" y="1204924"/>
                </a:lnTo>
                <a:lnTo>
                  <a:pt x="1548203" y="1367435"/>
                </a:lnTo>
                <a:lnTo>
                  <a:pt x="1293216" y="1290586"/>
                </a:lnTo>
                <a:cubicBezTo>
                  <a:pt x="1217474" y="1366795"/>
                  <a:pt x="1122800" y="1421455"/>
                  <a:pt x="1018930" y="1448945"/>
                </a:cubicBezTo>
                <a:lnTo>
                  <a:pt x="957990" y="1708195"/>
                </a:lnTo>
                <a:lnTo>
                  <a:pt x="770338" y="1708195"/>
                </a:lnTo>
                <a:lnTo>
                  <a:pt x="709397" y="1448945"/>
                </a:lnTo>
                <a:cubicBezTo>
                  <a:pt x="605527" y="1421455"/>
                  <a:pt x="510853" y="1366795"/>
                  <a:pt x="435111" y="1290586"/>
                </a:cubicBezTo>
                <a:lnTo>
                  <a:pt x="180125" y="1367435"/>
                </a:lnTo>
                <a:lnTo>
                  <a:pt x="86299" y="1204924"/>
                </a:lnTo>
                <a:lnTo>
                  <a:pt x="280345" y="1022523"/>
                </a:lnTo>
                <a:cubicBezTo>
                  <a:pt x="252217" y="918824"/>
                  <a:pt x="252217" y="809504"/>
                  <a:pt x="280345" y="705805"/>
                </a:cubicBezTo>
                <a:lnTo>
                  <a:pt x="86299" y="523404"/>
                </a:lnTo>
                <a:lnTo>
                  <a:pt x="180125" y="360893"/>
                </a:lnTo>
                <a:lnTo>
                  <a:pt x="435112" y="437742"/>
                </a:lnTo>
                <a:cubicBezTo>
                  <a:pt x="510854" y="361533"/>
                  <a:pt x="605528" y="306873"/>
                  <a:pt x="709398" y="279383"/>
                </a:cubicBezTo>
                <a:lnTo>
                  <a:pt x="770338" y="20133"/>
                </a:lnTo>
                <a:lnTo>
                  <a:pt x="957990" y="20133"/>
                </a:lnTo>
                <a:lnTo>
                  <a:pt x="1018931" y="279383"/>
                </a:lnTo>
                <a:cubicBezTo>
                  <a:pt x="1122801" y="306873"/>
                  <a:pt x="1217475" y="361533"/>
                  <a:pt x="1293217" y="437742"/>
                </a:cubicBezTo>
                <a:lnTo>
                  <a:pt x="1293216" y="437742"/>
                </a:lnTo>
                <a:close/>
              </a:path>
            </a:pathLst>
          </a:custGeom>
          <a:solidFill>
            <a:srgbClr val="00B0F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465592" tIns="468222" rIns="465592" bIns="468222" numCol="1" spcCol="1270" anchor="ctr" anchorCtr="0">
            <a:noAutofit/>
          </a:bodyPr>
          <a:lstStyle/>
          <a:p>
            <a:pPr lvl="0" algn="ctr" defTabSz="1066800">
              <a:lnSpc>
                <a:spcPct val="90000"/>
              </a:lnSpc>
              <a:spcBef>
                <a:spcPct val="0"/>
              </a:spcBef>
              <a:spcAft>
                <a:spcPct val="35000"/>
              </a:spcAft>
            </a:pPr>
            <a:endParaRPr lang="zh-CN" altLang="en-US" sz="2400" kern="1200"/>
          </a:p>
        </p:txBody>
      </p:sp>
      <p:sp>
        <p:nvSpPr>
          <p:cNvPr id="30" name="任意多边形 29"/>
          <p:cNvSpPr/>
          <p:nvPr/>
        </p:nvSpPr>
        <p:spPr>
          <a:xfrm>
            <a:off x="4039967" y="539925"/>
            <a:ext cx="2073995" cy="2073995"/>
          </a:xfrm>
          <a:custGeom>
            <a:avLst/>
            <a:gdLst>
              <a:gd name="connsiteX0" fmla="*/ 1267088 w 1693409"/>
              <a:gd name="connsiteY0" fmla="*/ 428897 h 1693409"/>
              <a:gd name="connsiteX1" fmla="*/ 1516923 w 1693409"/>
              <a:gd name="connsiteY1" fmla="*/ 353602 h 1693409"/>
              <a:gd name="connsiteX2" fmla="*/ 1608853 w 1693409"/>
              <a:gd name="connsiteY2" fmla="*/ 512829 h 1693409"/>
              <a:gd name="connsiteX3" fmla="*/ 1418728 w 1693409"/>
              <a:gd name="connsiteY3" fmla="*/ 691545 h 1693409"/>
              <a:gd name="connsiteX4" fmla="*/ 1418728 w 1693409"/>
              <a:gd name="connsiteY4" fmla="*/ 1001864 h 1693409"/>
              <a:gd name="connsiteX5" fmla="*/ 1608853 w 1693409"/>
              <a:gd name="connsiteY5" fmla="*/ 1180580 h 1693409"/>
              <a:gd name="connsiteX6" fmla="*/ 1516923 w 1693409"/>
              <a:gd name="connsiteY6" fmla="*/ 1339807 h 1693409"/>
              <a:gd name="connsiteX7" fmla="*/ 1267088 w 1693409"/>
              <a:gd name="connsiteY7" fmla="*/ 1264512 h 1693409"/>
              <a:gd name="connsiteX8" fmla="*/ 998344 w 1693409"/>
              <a:gd name="connsiteY8" fmla="*/ 1419671 h 1693409"/>
              <a:gd name="connsiteX9" fmla="*/ 938635 w 1693409"/>
              <a:gd name="connsiteY9" fmla="*/ 1673682 h 1693409"/>
              <a:gd name="connsiteX10" fmla="*/ 754774 w 1693409"/>
              <a:gd name="connsiteY10" fmla="*/ 1673682 h 1693409"/>
              <a:gd name="connsiteX11" fmla="*/ 695065 w 1693409"/>
              <a:gd name="connsiteY11" fmla="*/ 1419671 h 1693409"/>
              <a:gd name="connsiteX12" fmla="*/ 426321 w 1693409"/>
              <a:gd name="connsiteY12" fmla="*/ 1264512 h 1693409"/>
              <a:gd name="connsiteX13" fmla="*/ 176486 w 1693409"/>
              <a:gd name="connsiteY13" fmla="*/ 1339807 h 1693409"/>
              <a:gd name="connsiteX14" fmla="*/ 84556 w 1693409"/>
              <a:gd name="connsiteY14" fmla="*/ 1180580 h 1693409"/>
              <a:gd name="connsiteX15" fmla="*/ 274681 w 1693409"/>
              <a:gd name="connsiteY15" fmla="*/ 1001864 h 1693409"/>
              <a:gd name="connsiteX16" fmla="*/ 274681 w 1693409"/>
              <a:gd name="connsiteY16" fmla="*/ 691545 h 1693409"/>
              <a:gd name="connsiteX17" fmla="*/ 84556 w 1693409"/>
              <a:gd name="connsiteY17" fmla="*/ 512829 h 1693409"/>
              <a:gd name="connsiteX18" fmla="*/ 176486 w 1693409"/>
              <a:gd name="connsiteY18" fmla="*/ 353602 h 1693409"/>
              <a:gd name="connsiteX19" fmla="*/ 426321 w 1693409"/>
              <a:gd name="connsiteY19" fmla="*/ 428897 h 1693409"/>
              <a:gd name="connsiteX20" fmla="*/ 695065 w 1693409"/>
              <a:gd name="connsiteY20" fmla="*/ 273738 h 1693409"/>
              <a:gd name="connsiteX21" fmla="*/ 754774 w 1693409"/>
              <a:gd name="connsiteY21" fmla="*/ 19727 h 1693409"/>
              <a:gd name="connsiteX22" fmla="*/ 938635 w 1693409"/>
              <a:gd name="connsiteY22" fmla="*/ 19727 h 1693409"/>
              <a:gd name="connsiteX23" fmla="*/ 998344 w 1693409"/>
              <a:gd name="connsiteY23" fmla="*/ 273738 h 1693409"/>
              <a:gd name="connsiteX24" fmla="*/ 1267088 w 1693409"/>
              <a:gd name="connsiteY24" fmla="*/ 428897 h 169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3409" h="1693409">
                <a:moveTo>
                  <a:pt x="1089957" y="428353"/>
                </a:moveTo>
                <a:lnTo>
                  <a:pt x="1271084" y="316173"/>
                </a:lnTo>
                <a:lnTo>
                  <a:pt x="1377236" y="422324"/>
                </a:lnTo>
                <a:lnTo>
                  <a:pt x="1265056" y="603451"/>
                </a:lnTo>
                <a:cubicBezTo>
                  <a:pt x="1308263" y="677760"/>
                  <a:pt x="1330898" y="762236"/>
                  <a:pt x="1330634" y="848192"/>
                </a:cubicBezTo>
                <a:lnTo>
                  <a:pt x="1518348" y="948963"/>
                </a:lnTo>
                <a:lnTo>
                  <a:pt x="1479494" y="1093968"/>
                </a:lnTo>
                <a:lnTo>
                  <a:pt x="1266543" y="1087381"/>
                </a:lnTo>
                <a:cubicBezTo>
                  <a:pt x="1223794" y="1161954"/>
                  <a:pt x="1161953" y="1223795"/>
                  <a:pt x="1087381" y="1266544"/>
                </a:cubicBezTo>
                <a:lnTo>
                  <a:pt x="1093969" y="1479494"/>
                </a:lnTo>
                <a:lnTo>
                  <a:pt x="948962" y="1518348"/>
                </a:lnTo>
                <a:lnTo>
                  <a:pt x="848192" y="1330634"/>
                </a:lnTo>
                <a:cubicBezTo>
                  <a:pt x="762236" y="1330898"/>
                  <a:pt x="677760" y="1308263"/>
                  <a:pt x="603452" y="1265056"/>
                </a:cubicBezTo>
                <a:lnTo>
                  <a:pt x="422325" y="1377236"/>
                </a:lnTo>
                <a:lnTo>
                  <a:pt x="316173" y="1271085"/>
                </a:lnTo>
                <a:lnTo>
                  <a:pt x="428353" y="1089958"/>
                </a:lnTo>
                <a:cubicBezTo>
                  <a:pt x="385146" y="1015649"/>
                  <a:pt x="362511" y="931173"/>
                  <a:pt x="362775" y="845217"/>
                </a:cubicBezTo>
                <a:lnTo>
                  <a:pt x="175061" y="744446"/>
                </a:lnTo>
                <a:lnTo>
                  <a:pt x="213915" y="599441"/>
                </a:lnTo>
                <a:lnTo>
                  <a:pt x="426866" y="606028"/>
                </a:lnTo>
                <a:cubicBezTo>
                  <a:pt x="469615" y="531455"/>
                  <a:pt x="531456" y="469614"/>
                  <a:pt x="606028" y="426865"/>
                </a:cubicBezTo>
                <a:lnTo>
                  <a:pt x="599440" y="213915"/>
                </a:lnTo>
                <a:lnTo>
                  <a:pt x="744447" y="175061"/>
                </a:lnTo>
                <a:lnTo>
                  <a:pt x="845217" y="362775"/>
                </a:lnTo>
                <a:cubicBezTo>
                  <a:pt x="931173" y="362511"/>
                  <a:pt x="1015649" y="385146"/>
                  <a:pt x="1089957" y="428353"/>
                </a:cubicBez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95998" tIns="595997" rIns="595997" bIns="595998" numCol="1" spcCol="1270" anchor="ctr" anchorCtr="0">
            <a:noAutofit/>
          </a:bodyPr>
          <a:lstStyle/>
          <a:p>
            <a:pPr lvl="0" algn="ctr" defTabSz="1200150">
              <a:lnSpc>
                <a:spcPct val="90000"/>
              </a:lnSpc>
              <a:spcBef>
                <a:spcPct val="0"/>
              </a:spcBef>
              <a:spcAft>
                <a:spcPct val="35000"/>
              </a:spcAft>
            </a:pPr>
            <a:endParaRPr lang="zh-CN" altLang="en-US" sz="2700" kern="1200"/>
          </a:p>
        </p:txBody>
      </p:sp>
      <p:sp>
        <p:nvSpPr>
          <p:cNvPr id="31" name="环形箭头 30"/>
          <p:cNvSpPr/>
          <p:nvPr/>
        </p:nvSpPr>
        <p:spPr>
          <a:xfrm>
            <a:off x="4463538" y="2124904"/>
            <a:ext cx="3041858" cy="3041858"/>
          </a:xfrm>
          <a:prstGeom prst="circularArrow">
            <a:avLst>
              <a:gd name="adj1" fmla="val 4687"/>
              <a:gd name="adj2" fmla="val 299029"/>
              <a:gd name="adj3" fmla="val 2519157"/>
              <a:gd name="adj4" fmla="val 15854849"/>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2" name="形状 31"/>
          <p:cNvSpPr/>
          <p:nvPr/>
        </p:nvSpPr>
        <p:spPr>
          <a:xfrm>
            <a:off x="2956136" y="1539632"/>
            <a:ext cx="2210100" cy="2210100"/>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3" name="环形箭头 32"/>
          <p:cNvSpPr/>
          <p:nvPr/>
        </p:nvSpPr>
        <p:spPr>
          <a:xfrm>
            <a:off x="3838557" y="358756"/>
            <a:ext cx="2382933" cy="2382933"/>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4" name="矩形 33"/>
          <p:cNvSpPr>
            <a:spLocks noChangeArrowheads="1"/>
          </p:cNvSpPr>
          <p:nvPr/>
        </p:nvSpPr>
        <p:spPr bwMode="auto">
          <a:xfrm>
            <a:off x="6157069" y="900137"/>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rPr>
              <a:t>Step 1</a:t>
            </a:r>
            <a:endParaRPr lang="zh-CN" altLang="en-US"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a:spLocks noChangeArrowheads="1"/>
          </p:cNvSpPr>
          <p:nvPr/>
        </p:nvSpPr>
        <p:spPr bwMode="auto">
          <a:xfrm>
            <a:off x="635000" y="2451100"/>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Step 2</a:t>
            </a:r>
            <a:endParaRPr lang="zh-CN" altLang="en-US"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a:spLocks noChangeArrowheads="1"/>
          </p:cNvSpPr>
          <p:nvPr/>
        </p:nvSpPr>
        <p:spPr bwMode="auto">
          <a:xfrm>
            <a:off x="2273016" y="392447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Step </a:t>
            </a:r>
            <a:r>
              <a:rPr lang="en-US" altLang="zh-CN" sz="2000" b="1" dirty="0" smtClean="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352592" y="688270"/>
            <a:ext cx="9231272" cy="67851"/>
            <a:chOff x="288133" y="483063"/>
            <a:chExt cx="8772740" cy="64666"/>
          </a:xfrm>
        </p:grpSpPr>
        <p:sp>
          <p:nvSpPr>
            <p:cNvPr id="13" name="任意多边形 1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0" y="290390"/>
            <a:ext cx="641111" cy="353788"/>
            <a:chOff x="0" y="252065"/>
            <a:chExt cx="641111" cy="392113"/>
          </a:xfrm>
        </p:grpSpPr>
        <p:sp>
          <p:nvSpPr>
            <p:cNvPr id="1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8" name="五边形 1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1" fill="hold" nodeType="withEffect">
                                  <p:stCondLst>
                                    <p:cond delay="20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par>
                                <p:cTn id="45" presetID="22" presetClass="entr" presetSubtype="1" fill="hold" nodeType="withEffect">
                                  <p:stCondLst>
                                    <p:cond delay="40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1000"/>
                            </p:stCondLst>
                            <p:childTnLst>
                              <p:par>
                                <p:cTn id="49" presetID="47"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p:cBhvr>
                                        <p:cTn id="51" dur="250"/>
                                        <p:tgtEl>
                                          <p:spTgt spid="34"/>
                                        </p:tgtEl>
                                      </p:cBhvr>
                                    </p:animEffect>
                                    <p:anim calcmode="lin" valueType="num">
                                      <p:cBhvr>
                                        <p:cTn id="52" dur="250" fill="hold"/>
                                        <p:tgtEl>
                                          <p:spTgt spid="34"/>
                                        </p:tgtEl>
                                        <p:attrNameLst>
                                          <p:attrName>ppt_x</p:attrName>
                                        </p:attrNameLst>
                                      </p:cBhvr>
                                      <p:tavLst>
                                        <p:tav tm="0">
                                          <p:val>
                                            <p:strVal val="#ppt_x"/>
                                          </p:val>
                                        </p:tav>
                                        <p:tav tm="100000">
                                          <p:val>
                                            <p:strVal val="#ppt_x"/>
                                          </p:val>
                                        </p:tav>
                                      </p:tavLst>
                                    </p:anim>
                                    <p:anim calcmode="lin" valueType="num">
                                      <p:cBhvr>
                                        <p:cTn id="53" dur="250" fill="hold"/>
                                        <p:tgtEl>
                                          <p:spTgt spid="34"/>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47"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p:cBhvr>
                                        <p:cTn id="57" dur="250"/>
                                        <p:tgtEl>
                                          <p:spTgt spid="35"/>
                                        </p:tgtEl>
                                      </p:cBhvr>
                                    </p:animEffect>
                                    <p:anim calcmode="lin" valueType="num">
                                      <p:cBhvr>
                                        <p:cTn id="58" dur="250" fill="hold"/>
                                        <p:tgtEl>
                                          <p:spTgt spid="35"/>
                                        </p:tgtEl>
                                        <p:attrNameLst>
                                          <p:attrName>ppt_x</p:attrName>
                                        </p:attrNameLst>
                                      </p:cBhvr>
                                      <p:tavLst>
                                        <p:tav tm="0">
                                          <p:val>
                                            <p:strVal val="#ppt_x"/>
                                          </p:val>
                                        </p:tav>
                                        <p:tav tm="100000">
                                          <p:val>
                                            <p:strVal val="#ppt_x"/>
                                          </p:val>
                                        </p:tav>
                                      </p:tavLst>
                                    </p:anim>
                                    <p:anim calcmode="lin" valueType="num">
                                      <p:cBhvr>
                                        <p:cTn id="59" dur="250" fill="hold"/>
                                        <p:tgtEl>
                                          <p:spTgt spid="35"/>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7"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p:cBhvr>
                                        <p:cTn id="63" dur="250"/>
                                        <p:tgtEl>
                                          <p:spTgt spid="36"/>
                                        </p:tgtEl>
                                      </p:cBhvr>
                                    </p:animEffect>
                                    <p:anim calcmode="lin" valueType="num">
                                      <p:cBhvr>
                                        <p:cTn id="64" dur="250" fill="hold"/>
                                        <p:tgtEl>
                                          <p:spTgt spid="36"/>
                                        </p:tgtEl>
                                        <p:attrNameLst>
                                          <p:attrName>ppt_x</p:attrName>
                                        </p:attrNameLst>
                                      </p:cBhvr>
                                      <p:tavLst>
                                        <p:tav tm="0">
                                          <p:val>
                                            <p:strVal val="#ppt_x"/>
                                          </p:val>
                                        </p:tav>
                                        <p:tav tm="100000">
                                          <p:val>
                                            <p:strVal val="#ppt_x"/>
                                          </p:val>
                                        </p:tav>
                                      </p:tavLst>
                                    </p:anim>
                                    <p:anim calcmode="lin" valueType="num">
                                      <p:cBhvr>
                                        <p:cTn id="65"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bldLvl="0" autoUpdateAnimBg="0"/>
      <p:bldP spid="35" grpId="0" bldLvl="0" autoUpdateAnimBg="0"/>
      <p:bldP spid="36" grpId="0" bldLvl="0" autoUpdateAnimBg="0"/>
      <p:bldP spid="1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ln>
        </p:spPr>
        <p:txBody>
          <a:bodyPr anchor="b"/>
          <a:lstStyle/>
          <a:p>
            <a:pPr defTabSz="967740" fontAlgn="auto">
              <a:lnSpc>
                <a:spcPct val="120000"/>
              </a:lnSpc>
              <a:spcBef>
                <a:spcPts val="0"/>
              </a:spcBef>
              <a:spcAft>
                <a:spcPts val="0"/>
              </a:spcAft>
              <a:defRPr/>
            </a:pPr>
            <a:r>
              <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ln>
        </p:spPr>
        <p:txBody>
          <a:bodyPr anchor="b"/>
          <a:lstStyle/>
          <a:p>
            <a:pPr defTabSz="967740" fontAlgn="auto">
              <a:lnSpc>
                <a:spcPct val="120000"/>
              </a:lnSpc>
              <a:spcBef>
                <a:spcPts val="0"/>
              </a:spcBef>
              <a:spcAft>
                <a:spcPts val="0"/>
              </a:spcAft>
              <a:defRPr/>
            </a:pPr>
            <a:r>
              <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en-US" altLang="zh-CN" sz="1600" dirty="0">
              <a:solidFill>
                <a:schemeClr val="accent6">
                  <a:lumMod val="75000"/>
                  <a:lumOff val="2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ln>
        </p:spPr>
        <p:txBody>
          <a:bodyPr/>
          <a:lstStyle/>
          <a:p>
            <a:pPr defTabSz="967740" fontAlgn="auto">
              <a:lnSpc>
                <a:spcPct val="120000"/>
              </a:lnSpc>
              <a:spcBef>
                <a:spcPts val="0"/>
              </a:spcBef>
              <a:spcAft>
                <a:spcPts val="0"/>
              </a:spcAft>
              <a:defRPr/>
            </a:pPr>
            <a:r>
              <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ln>
        </p:spPr>
        <p:txBody>
          <a:bodyPr/>
          <a:lstStyle/>
          <a:p>
            <a:pPr defTabSz="967740" fontAlgn="auto">
              <a:lnSpc>
                <a:spcPct val="120000"/>
              </a:lnSpc>
              <a:spcBef>
                <a:spcPts val="0"/>
              </a:spcBef>
              <a:spcAft>
                <a:spcPts val="0"/>
              </a:spcAft>
              <a:defRPr/>
            </a:pPr>
            <a:r>
              <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rPr>
              <a:t>单击添加段落文字单击添加段落文字单击添加段落文字</a:t>
            </a:r>
            <a:endParaRPr lang="zh-CN" alt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NO.2</a:t>
            </a:r>
            <a:endParaRPr lang="en-US" altLang="zh-CN" sz="2400">
              <a:solidFill>
                <a:srgbClr val="F8F8F8"/>
              </a:solidFill>
              <a:latin typeface="微软雅黑" panose="020B0503020204020204" pitchFamily="34" charset="-122"/>
              <a:ea typeface="微软雅黑" panose="020B0503020204020204" pitchFamily="34" charset="-122"/>
            </a:endParaRP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NO.1</a:t>
            </a:r>
            <a:endParaRPr lang="en-US" altLang="zh-CN" sz="2400">
              <a:solidFill>
                <a:srgbClr val="F8F8F8"/>
              </a:solidFill>
              <a:latin typeface="微软雅黑" panose="020B0503020204020204" pitchFamily="34" charset="-122"/>
              <a:ea typeface="微软雅黑" panose="020B0503020204020204" pitchFamily="34" charset="-122"/>
            </a:endParaRP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NO.3</a:t>
            </a:r>
            <a:endParaRPr lang="en-US" altLang="zh-CN" sz="2400">
              <a:solidFill>
                <a:srgbClr val="F8F8F8"/>
              </a:solidFill>
              <a:latin typeface="微软雅黑" panose="020B0503020204020204" pitchFamily="34" charset="-122"/>
              <a:ea typeface="微软雅黑" panose="020B0503020204020204" pitchFamily="34" charset="-122"/>
            </a:endParaRP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4"/>
          </a:solidFill>
          <a:ln>
            <a:noFill/>
          </a:ln>
        </p:spPr>
        <p:txBody>
          <a:bodyPr wrap="none" anchor="ctr"/>
          <a:lstStyle/>
          <a:p>
            <a:pPr algn="ctr" defTabSz="967740" fontAlgn="auto">
              <a:spcBef>
                <a:spcPts val="0"/>
              </a:spcBef>
              <a:spcAft>
                <a:spcPts val="0"/>
              </a:spcAft>
              <a:defRPr/>
            </a:pPr>
            <a:r>
              <a:rPr lang="en-US" altLang="zh-CN" sz="2400">
                <a:solidFill>
                  <a:srgbClr val="F8F8F8"/>
                </a:solidFill>
                <a:latin typeface="微软雅黑" panose="020B0503020204020204" pitchFamily="34" charset="-122"/>
                <a:ea typeface="微软雅黑" panose="020B0503020204020204" pitchFamily="34" charset="-122"/>
              </a:rPr>
              <a:t>NO.4</a:t>
            </a:r>
            <a:endParaRPr lang="en-US" altLang="zh-CN" sz="2400">
              <a:solidFill>
                <a:srgbClr val="F8F8F8"/>
              </a:solidFill>
              <a:latin typeface="微软雅黑" panose="020B0503020204020204" pitchFamily="34" charset="-122"/>
              <a:ea typeface="微软雅黑" panose="020B0503020204020204" pitchFamily="34" charset="-122"/>
            </a:endParaRPr>
          </a:p>
        </p:txBody>
      </p:sp>
      <p:sp>
        <p:nvSpPr>
          <p:cNvPr id="1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24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29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p:stCondLst>
                              <p:cond delay="34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44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49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3119438"/>
            <a:ext cx="1336675" cy="133667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1</a:t>
            </a:r>
            <a:endParaRPr lang="zh-CN" altLang="en-US" sz="28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6" name="椭圆 15"/>
          <p:cNvSpPr>
            <a:spLocks noChangeArrowheads="1"/>
          </p:cNvSpPr>
          <p:nvPr/>
        </p:nvSpPr>
        <p:spPr bwMode="auto">
          <a:xfrm>
            <a:off x="2898775" y="2038351"/>
            <a:ext cx="936625" cy="936625"/>
          </a:xfrm>
          <a:prstGeom prst="ellipse">
            <a:avLst/>
          </a:pr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2</a:t>
            </a:r>
            <a:endParaRPr lang="zh-CN" altLang="en-US">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7" name="椭圆 16"/>
          <p:cNvSpPr>
            <a:spLocks noChangeArrowheads="1"/>
          </p:cNvSpPr>
          <p:nvPr/>
        </p:nvSpPr>
        <p:spPr bwMode="auto">
          <a:xfrm>
            <a:off x="4314825" y="1763713"/>
            <a:ext cx="849313" cy="850900"/>
          </a:xfrm>
          <a:prstGeom prst="ellipse">
            <a:avLst/>
          </a:prstGeom>
          <a:solidFill>
            <a:srgbClr val="9751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160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3</a:t>
            </a:r>
            <a:endParaRPr lang="zh-CN" altLang="en-US">
              <a:ea typeface="微软雅黑" panose="020B0503020204020204" pitchFamily="34" charset="-122"/>
            </a:endParaRPr>
          </a:p>
        </p:txBody>
      </p:sp>
      <p:sp>
        <p:nvSpPr>
          <p:cNvPr id="18" name="椭圆 17"/>
          <p:cNvSpPr>
            <a:spLocks noChangeArrowheads="1"/>
          </p:cNvSpPr>
          <p:nvPr/>
        </p:nvSpPr>
        <p:spPr bwMode="auto">
          <a:xfrm>
            <a:off x="5278438" y="3048001"/>
            <a:ext cx="1081087" cy="1081087"/>
          </a:xfrm>
          <a:prstGeom prst="ellipse">
            <a:avLst/>
          </a:prstGeom>
          <a:solidFill>
            <a:srgbClr val="0000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00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5</a:t>
            </a:r>
            <a:endParaRPr lang="zh-CN" altLang="en-US" sz="20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9" name="椭圆 18"/>
          <p:cNvSpPr>
            <a:spLocks noChangeArrowheads="1"/>
          </p:cNvSpPr>
          <p:nvPr/>
        </p:nvSpPr>
        <p:spPr bwMode="auto">
          <a:xfrm>
            <a:off x="5643563" y="1471613"/>
            <a:ext cx="1333500" cy="1333500"/>
          </a:xfrm>
          <a:prstGeom prst="ellipse">
            <a:avLst/>
          </a:prstGeom>
          <a:solidFill>
            <a:srgbClr val="00CCFF">
              <a:alpha val="96077"/>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a:solidFill>
                  <a:srgbClr val="FFFFFF"/>
                </a:solidFill>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Step 4</a:t>
            </a:r>
            <a:endParaRPr lang="zh-CN" altLang="en-US" sz="28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20" name="直接连接符 19"/>
          <p:cNvCxnSpPr>
            <a:cxnSpLocks noChangeShapeType="1"/>
            <a:stCxn id="15" idx="1"/>
            <a:endCxn id="16" idx="4"/>
          </p:cNvCxnSpPr>
          <p:nvPr/>
        </p:nvCxnSpPr>
        <p:spPr bwMode="auto">
          <a:xfrm flipH="1" flipV="1">
            <a:off x="3367088" y="2974976"/>
            <a:ext cx="454025" cy="339725"/>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cxnSp>
        <p:nvCxnSpPr>
          <p:cNvPr id="21" name="直接连接符 20"/>
          <p:cNvCxnSpPr>
            <a:cxnSpLocks noChangeShapeType="1"/>
            <a:stCxn id="16" idx="7"/>
            <a:endCxn id="17" idx="2"/>
          </p:cNvCxnSpPr>
          <p:nvPr/>
        </p:nvCxnSpPr>
        <p:spPr bwMode="auto">
          <a:xfrm>
            <a:off x="3697288" y="2176463"/>
            <a:ext cx="617537" cy="12700"/>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cxnSp>
        <p:nvCxnSpPr>
          <p:cNvPr id="22" name="直接连接符 21"/>
          <p:cNvCxnSpPr>
            <a:cxnSpLocks noChangeShapeType="1"/>
            <a:stCxn id="17" idx="6"/>
            <a:endCxn id="19" idx="1"/>
          </p:cNvCxnSpPr>
          <p:nvPr/>
        </p:nvCxnSpPr>
        <p:spPr bwMode="auto">
          <a:xfrm flipV="1">
            <a:off x="5164138" y="1666876"/>
            <a:ext cx="674687" cy="522287"/>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cxnSp>
        <p:nvCxnSpPr>
          <p:cNvPr id="23" name="直接连接符 22"/>
          <p:cNvCxnSpPr>
            <a:cxnSpLocks noChangeShapeType="1"/>
            <a:stCxn id="19" idx="4"/>
            <a:endCxn id="18" idx="0"/>
          </p:cNvCxnSpPr>
          <p:nvPr/>
        </p:nvCxnSpPr>
        <p:spPr bwMode="auto">
          <a:xfrm flipH="1">
            <a:off x="5819775" y="2805113"/>
            <a:ext cx="490538" cy="241300"/>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sp>
        <p:nvSpPr>
          <p:cNvPr id="24" name="矩形 23"/>
          <p:cNvSpPr>
            <a:spLocks noChangeArrowheads="1"/>
          </p:cNvSpPr>
          <p:nvPr/>
        </p:nvSpPr>
        <p:spPr bwMode="auto">
          <a:xfrm>
            <a:off x="2890838" y="4056063"/>
            <a:ext cx="425450" cy="4254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S</a:t>
            </a:r>
            <a:endParaRPr lang="zh-CN" altLang="en-US" sz="3600">
              <a:latin typeface="宋体" panose="02010600030101010101" pitchFamily="2" charset="-122"/>
              <a:ea typeface="微软雅黑" panose="020B0503020204020204" pitchFamily="34" charset="-122"/>
              <a:sym typeface="宋体" panose="02010600030101010101" pitchFamily="2" charset="-122"/>
            </a:endParaRPr>
          </a:p>
        </p:txBody>
      </p:sp>
      <p:sp>
        <p:nvSpPr>
          <p:cNvPr id="26" name="矩形 25"/>
          <p:cNvSpPr>
            <a:spLocks noChangeArrowheads="1"/>
          </p:cNvSpPr>
          <p:nvPr/>
        </p:nvSpPr>
        <p:spPr bwMode="auto">
          <a:xfrm>
            <a:off x="6416675" y="3881438"/>
            <a:ext cx="423863" cy="4238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anose="020F0502020204030204" pitchFamily="34" charset="0"/>
                <a:ea typeface="微软雅黑" panose="020B0503020204020204" pitchFamily="34" charset="-122"/>
                <a:cs typeface="Calibri" panose="020F0502020204030204" pitchFamily="34" charset="0"/>
                <a:sym typeface="Calibri" panose="020F0502020204030204" pitchFamily="34" charset="0"/>
              </a:rPr>
              <a:t>F</a:t>
            </a:r>
            <a:endParaRPr lang="zh-CN" altLang="en-US" sz="3600">
              <a:latin typeface="宋体" panose="02010600030101010101" pitchFamily="2" charset="-122"/>
              <a:ea typeface="微软雅黑" panose="020B0503020204020204" pitchFamily="34" charset="-122"/>
              <a:sym typeface="宋体" panose="02010600030101010101" pitchFamily="2" charset="-122"/>
            </a:endParaRPr>
          </a:p>
        </p:txBody>
      </p:sp>
      <p:cxnSp>
        <p:nvCxnSpPr>
          <p:cNvPr id="27" name="直接连接符 26"/>
          <p:cNvCxnSpPr>
            <a:cxnSpLocks noChangeShapeType="1"/>
            <a:stCxn id="26" idx="1"/>
            <a:endCxn id="18" idx="6"/>
          </p:cNvCxnSpPr>
          <p:nvPr/>
        </p:nvCxnSpPr>
        <p:spPr bwMode="auto">
          <a:xfrm flipH="1" flipV="1">
            <a:off x="6359525" y="3587751"/>
            <a:ext cx="57150" cy="506412"/>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cxnSp>
        <p:nvCxnSpPr>
          <p:cNvPr id="28" name="直接连接符 27"/>
          <p:cNvCxnSpPr>
            <a:cxnSpLocks noChangeShapeType="1"/>
            <a:stCxn id="24" idx="3"/>
            <a:endCxn id="15" idx="3"/>
          </p:cNvCxnSpPr>
          <p:nvPr/>
        </p:nvCxnSpPr>
        <p:spPr bwMode="auto">
          <a:xfrm flipV="1">
            <a:off x="3316288" y="4260851"/>
            <a:ext cx="504825" cy="7937"/>
          </a:xfrm>
          <a:prstGeom prst="line">
            <a:avLst/>
          </a:prstGeom>
          <a:noFill/>
          <a:ln w="38100">
            <a:solidFill>
              <a:srgbClr val="000099"/>
            </a:solidFill>
            <a:prstDash val="sysDot"/>
            <a:round/>
          </a:ln>
          <a:extLst>
            <a:ext uri="{909E8E84-426E-40DD-AFC4-6F175D3DCCD1}">
              <a14:hiddenFill xmlns:a14="http://schemas.microsoft.com/office/drawing/2010/main">
                <a:noFill/>
              </a14:hiddenFill>
            </a:ext>
          </a:extLst>
        </p:spPr>
      </p:cxnSp>
      <p:sp>
        <p:nvSpPr>
          <p:cNvPr id="29" name="矩形 28"/>
          <p:cNvSpPr>
            <a:spLocks noChangeArrowheads="1"/>
          </p:cNvSpPr>
          <p:nvPr/>
        </p:nvSpPr>
        <p:spPr bwMode="auto">
          <a:xfrm>
            <a:off x="630238"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rPr>
              <a:t>Step 1</a:t>
            </a:r>
            <a:endParaRPr lang="zh-CN" altLang="en-US"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a:spLocks noChangeArrowheads="1"/>
          </p:cNvSpPr>
          <p:nvPr/>
        </p:nvSpPr>
        <p:spPr bwMode="auto">
          <a:xfrm>
            <a:off x="635000"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Step 2</a:t>
            </a:r>
            <a:endParaRPr lang="zh-CN" altLang="en-US" sz="2000" b="1" dirty="0">
              <a:solidFill>
                <a:srgbClr val="0000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dirty="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a:spLocks noChangeArrowheads="1"/>
          </p:cNvSpPr>
          <p:nvPr/>
        </p:nvSpPr>
        <p:spPr bwMode="auto">
          <a:xfrm>
            <a:off x="6964363"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CCFF"/>
                </a:solidFill>
                <a:latin typeface="微软雅黑" panose="020B0503020204020204" pitchFamily="34" charset="-122"/>
                <a:ea typeface="微软雅黑" panose="020B0503020204020204" pitchFamily="34" charset="-122"/>
                <a:sym typeface="微软雅黑" panose="020B0503020204020204" pitchFamily="34" charset="-122"/>
              </a:rPr>
              <a:t>Step 4</a:t>
            </a:r>
            <a:endParaRPr lang="zh-CN" altLang="en-US" sz="2000" b="1">
              <a:solidFill>
                <a:srgbClr val="00CC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a:spLocks noChangeArrowheads="1"/>
          </p:cNvSpPr>
          <p:nvPr/>
        </p:nvSpPr>
        <p:spPr bwMode="auto">
          <a:xfrm>
            <a:off x="6969125"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Step 5</a:t>
            </a:r>
            <a:endParaRPr lang="zh-CN" altLang="en-US" sz="2000" b="1">
              <a:solidFill>
                <a:srgbClr val="0000CC"/>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2"/>
          <p:cNvGrpSpPr/>
          <p:nvPr/>
        </p:nvGrpSpPr>
        <p:grpSpPr>
          <a:xfrm>
            <a:off x="352592" y="688270"/>
            <a:ext cx="9231272" cy="67851"/>
            <a:chOff x="288133" y="483063"/>
            <a:chExt cx="8772740" cy="64666"/>
          </a:xfrm>
        </p:grpSpPr>
        <p:sp>
          <p:nvSpPr>
            <p:cNvPr id="34" name="任意多边形 3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 name="组合 35"/>
          <p:cNvGrpSpPr/>
          <p:nvPr/>
        </p:nvGrpSpPr>
        <p:grpSpPr>
          <a:xfrm>
            <a:off x="0" y="290390"/>
            <a:ext cx="641111" cy="353788"/>
            <a:chOff x="0" y="252065"/>
            <a:chExt cx="641111" cy="392113"/>
          </a:xfrm>
        </p:grpSpPr>
        <p:sp>
          <p:nvSpPr>
            <p:cNvPr id="3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9" name="五边形 3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5"/>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250" fill="hold"/>
                                        <p:tgtEl>
                                          <p:spTgt spid="24"/>
                                        </p:tgtEl>
                                        <p:attrNameLst>
                                          <p:attrName>ppt_w</p:attrName>
                                        </p:attrNameLst>
                                      </p:cBhvr>
                                      <p:tavLst>
                                        <p:tav tm="0">
                                          <p:val>
                                            <p:fltVal val="0"/>
                                          </p:val>
                                        </p:tav>
                                        <p:tav tm="100000">
                                          <p:val>
                                            <p:strVal val="#ppt_w"/>
                                          </p:val>
                                        </p:tav>
                                      </p:tavLst>
                                    </p:anim>
                                    <p:anim calcmode="lin" valueType="num">
                                      <p:cBhvr>
                                        <p:cTn id="25" dur="250" fill="hold"/>
                                        <p:tgtEl>
                                          <p:spTgt spid="24"/>
                                        </p:tgtEl>
                                        <p:attrNameLst>
                                          <p:attrName>ppt_h</p:attrName>
                                        </p:attrNameLst>
                                      </p:cBhvr>
                                      <p:tavLst>
                                        <p:tav tm="0">
                                          <p:val>
                                            <p:fltVal val="0"/>
                                          </p:val>
                                        </p:tav>
                                        <p:tav tm="100000">
                                          <p:val>
                                            <p:strVal val="#ppt_h"/>
                                          </p:val>
                                        </p:tav>
                                      </p:tavLst>
                                    </p:anim>
                                    <p:anim calcmode="lin" valueType="num">
                                      <p:cBhvr>
                                        <p:cTn id="26" dur="250" fill="hold"/>
                                        <p:tgtEl>
                                          <p:spTgt spid="24"/>
                                        </p:tgtEl>
                                        <p:attrNameLst>
                                          <p:attrName>style.rotation</p:attrName>
                                        </p:attrNameLst>
                                      </p:cBhvr>
                                      <p:tavLst>
                                        <p:tav tm="0">
                                          <p:val>
                                            <p:fltVal val="360"/>
                                          </p:val>
                                        </p:tav>
                                        <p:tav tm="100000">
                                          <p:val>
                                            <p:fltVal val="0"/>
                                          </p:val>
                                        </p:tav>
                                      </p:tavLst>
                                    </p:anim>
                                    <p:animEffect>
                                      <p:cBhvr>
                                        <p:cTn id="27" dur="250"/>
                                        <p:tgtEl>
                                          <p:spTgt spid="24"/>
                                        </p:tgtEl>
                                      </p:cBhvr>
                                    </p:animEffect>
                                  </p:childTnLst>
                                </p:cTn>
                              </p:par>
                            </p:childTnLst>
                          </p:cTn>
                        </p:par>
                        <p:par>
                          <p:cTn id="28" fill="hold">
                            <p:stCondLst>
                              <p:cond delay="195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p:cBhvr>
                                        <p:cTn id="31" dur="250"/>
                                        <p:tgtEl>
                                          <p:spTgt spid="28"/>
                                        </p:tgtEl>
                                      </p:cBhvr>
                                    </p:animEffect>
                                  </p:childTnLst>
                                </p:cTn>
                              </p:par>
                            </p:childTnLst>
                          </p:cTn>
                        </p:par>
                        <p:par>
                          <p:cTn id="32" fill="hold">
                            <p:stCondLst>
                              <p:cond delay="2450"/>
                            </p:stCondLst>
                            <p:childTnLst>
                              <p:par>
                                <p:cTn id="33" presetID="49" presetClass="entr" presetSubtype="0" decel="10000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250" fill="hold"/>
                                        <p:tgtEl>
                                          <p:spTgt spid="15"/>
                                        </p:tgtEl>
                                        <p:attrNameLst>
                                          <p:attrName>ppt_w</p:attrName>
                                        </p:attrNameLst>
                                      </p:cBhvr>
                                      <p:tavLst>
                                        <p:tav tm="0">
                                          <p:val>
                                            <p:fltVal val="0"/>
                                          </p:val>
                                        </p:tav>
                                        <p:tav tm="100000">
                                          <p:val>
                                            <p:strVal val="#ppt_w"/>
                                          </p:val>
                                        </p:tav>
                                      </p:tavLst>
                                    </p:anim>
                                    <p:anim calcmode="lin" valueType="num">
                                      <p:cBhvr>
                                        <p:cTn id="36" dur="250" fill="hold"/>
                                        <p:tgtEl>
                                          <p:spTgt spid="15"/>
                                        </p:tgtEl>
                                        <p:attrNameLst>
                                          <p:attrName>ppt_h</p:attrName>
                                        </p:attrNameLst>
                                      </p:cBhvr>
                                      <p:tavLst>
                                        <p:tav tm="0">
                                          <p:val>
                                            <p:fltVal val="0"/>
                                          </p:val>
                                        </p:tav>
                                        <p:tav tm="100000">
                                          <p:val>
                                            <p:strVal val="#ppt_h"/>
                                          </p:val>
                                        </p:tav>
                                      </p:tavLst>
                                    </p:anim>
                                    <p:anim calcmode="lin" valueType="num">
                                      <p:cBhvr>
                                        <p:cTn id="37" dur="250" fill="hold"/>
                                        <p:tgtEl>
                                          <p:spTgt spid="15"/>
                                        </p:tgtEl>
                                        <p:attrNameLst>
                                          <p:attrName>style.rotation</p:attrName>
                                        </p:attrNameLst>
                                      </p:cBhvr>
                                      <p:tavLst>
                                        <p:tav tm="0">
                                          <p:val>
                                            <p:fltVal val="360"/>
                                          </p:val>
                                        </p:tav>
                                        <p:tav tm="100000">
                                          <p:val>
                                            <p:fltVal val="0"/>
                                          </p:val>
                                        </p:tav>
                                      </p:tavLst>
                                    </p:anim>
                                    <p:animEffect>
                                      <p:cBhvr>
                                        <p:cTn id="38" dur="250"/>
                                        <p:tgtEl>
                                          <p:spTgt spid="15"/>
                                        </p:tgtEl>
                                      </p:cBhvr>
                                    </p:animEffect>
                                  </p:childTnLst>
                                </p:cTn>
                              </p:par>
                            </p:childTnLst>
                          </p:cTn>
                        </p:par>
                        <p:par>
                          <p:cTn id="39" fill="hold">
                            <p:stCondLst>
                              <p:cond delay="2950"/>
                            </p:stCondLst>
                            <p:childTnLst>
                              <p:par>
                                <p:cTn id="40" presetID="2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p:cBhvr>
                                        <p:cTn id="42" dur="250"/>
                                        <p:tgtEl>
                                          <p:spTgt spid="20"/>
                                        </p:tgtEl>
                                      </p:cBhvr>
                                    </p:animEffect>
                                  </p:childTnLst>
                                </p:cTn>
                              </p:par>
                            </p:childTnLst>
                          </p:cTn>
                        </p:par>
                        <p:par>
                          <p:cTn id="43" fill="hold">
                            <p:stCondLst>
                              <p:cond delay="3450"/>
                            </p:stCondLst>
                            <p:childTnLst>
                              <p:par>
                                <p:cTn id="44" presetID="49" presetClass="entr" presetSubtype="0" decel="10000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ppt_w</p:attrName>
                                        </p:attrNameLst>
                                      </p:cBhvr>
                                      <p:tavLst>
                                        <p:tav tm="0">
                                          <p:val>
                                            <p:fltVal val="0"/>
                                          </p:val>
                                        </p:tav>
                                        <p:tav tm="100000">
                                          <p:val>
                                            <p:strVal val="#ppt_w"/>
                                          </p:val>
                                        </p:tav>
                                      </p:tavLst>
                                    </p:anim>
                                    <p:anim calcmode="lin" valueType="num">
                                      <p:cBhvr>
                                        <p:cTn id="47" dur="250" fill="hold"/>
                                        <p:tgtEl>
                                          <p:spTgt spid="16"/>
                                        </p:tgtEl>
                                        <p:attrNameLst>
                                          <p:attrName>ppt_h</p:attrName>
                                        </p:attrNameLst>
                                      </p:cBhvr>
                                      <p:tavLst>
                                        <p:tav tm="0">
                                          <p:val>
                                            <p:fltVal val="0"/>
                                          </p:val>
                                        </p:tav>
                                        <p:tav tm="100000">
                                          <p:val>
                                            <p:strVal val="#ppt_h"/>
                                          </p:val>
                                        </p:tav>
                                      </p:tavLst>
                                    </p:anim>
                                    <p:anim calcmode="lin" valueType="num">
                                      <p:cBhvr>
                                        <p:cTn id="48" dur="250" fill="hold"/>
                                        <p:tgtEl>
                                          <p:spTgt spid="16"/>
                                        </p:tgtEl>
                                        <p:attrNameLst>
                                          <p:attrName>style.rotation</p:attrName>
                                        </p:attrNameLst>
                                      </p:cBhvr>
                                      <p:tavLst>
                                        <p:tav tm="0">
                                          <p:val>
                                            <p:fltVal val="360"/>
                                          </p:val>
                                        </p:tav>
                                        <p:tav tm="100000">
                                          <p:val>
                                            <p:fltVal val="0"/>
                                          </p:val>
                                        </p:tav>
                                      </p:tavLst>
                                    </p:anim>
                                    <p:animEffect>
                                      <p:cBhvr>
                                        <p:cTn id="49" dur="250"/>
                                        <p:tgtEl>
                                          <p:spTgt spid="16"/>
                                        </p:tgtEl>
                                      </p:cBhvr>
                                    </p:animEffect>
                                  </p:childTnLst>
                                </p:cTn>
                              </p:par>
                            </p:childTnLst>
                          </p:cTn>
                        </p:par>
                        <p:par>
                          <p:cTn id="50" fill="hold">
                            <p:stCondLst>
                              <p:cond delay="395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p:cBhvr>
                                        <p:cTn id="53" dur="250"/>
                                        <p:tgtEl>
                                          <p:spTgt spid="21"/>
                                        </p:tgtEl>
                                      </p:cBhvr>
                                    </p:animEffect>
                                  </p:childTnLst>
                                </p:cTn>
                              </p:par>
                            </p:childTnLst>
                          </p:cTn>
                        </p:par>
                        <p:par>
                          <p:cTn id="54" fill="hold">
                            <p:stCondLst>
                              <p:cond delay="4450"/>
                            </p:stCondLst>
                            <p:childTnLst>
                              <p:par>
                                <p:cTn id="55" presetID="49" presetClass="entr" presetSubtype="0" decel="10000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250" fill="hold"/>
                                        <p:tgtEl>
                                          <p:spTgt spid="17"/>
                                        </p:tgtEl>
                                        <p:attrNameLst>
                                          <p:attrName>ppt_w</p:attrName>
                                        </p:attrNameLst>
                                      </p:cBhvr>
                                      <p:tavLst>
                                        <p:tav tm="0">
                                          <p:val>
                                            <p:fltVal val="0"/>
                                          </p:val>
                                        </p:tav>
                                        <p:tav tm="100000">
                                          <p:val>
                                            <p:strVal val="#ppt_w"/>
                                          </p:val>
                                        </p:tav>
                                      </p:tavLst>
                                    </p:anim>
                                    <p:anim calcmode="lin" valueType="num">
                                      <p:cBhvr>
                                        <p:cTn id="58" dur="250" fill="hold"/>
                                        <p:tgtEl>
                                          <p:spTgt spid="17"/>
                                        </p:tgtEl>
                                        <p:attrNameLst>
                                          <p:attrName>ppt_h</p:attrName>
                                        </p:attrNameLst>
                                      </p:cBhvr>
                                      <p:tavLst>
                                        <p:tav tm="0">
                                          <p:val>
                                            <p:fltVal val="0"/>
                                          </p:val>
                                        </p:tav>
                                        <p:tav tm="100000">
                                          <p:val>
                                            <p:strVal val="#ppt_h"/>
                                          </p:val>
                                        </p:tav>
                                      </p:tavLst>
                                    </p:anim>
                                    <p:anim calcmode="lin" valueType="num">
                                      <p:cBhvr>
                                        <p:cTn id="59" dur="250" fill="hold"/>
                                        <p:tgtEl>
                                          <p:spTgt spid="17"/>
                                        </p:tgtEl>
                                        <p:attrNameLst>
                                          <p:attrName>style.rotation</p:attrName>
                                        </p:attrNameLst>
                                      </p:cBhvr>
                                      <p:tavLst>
                                        <p:tav tm="0">
                                          <p:val>
                                            <p:fltVal val="360"/>
                                          </p:val>
                                        </p:tav>
                                        <p:tav tm="100000">
                                          <p:val>
                                            <p:fltVal val="0"/>
                                          </p:val>
                                        </p:tav>
                                      </p:tavLst>
                                    </p:anim>
                                    <p:animEffect>
                                      <p:cBhvr>
                                        <p:cTn id="60" dur="250"/>
                                        <p:tgtEl>
                                          <p:spTgt spid="17"/>
                                        </p:tgtEl>
                                      </p:cBhvr>
                                    </p:animEffect>
                                  </p:childTnLst>
                                </p:cTn>
                              </p:par>
                            </p:childTnLst>
                          </p:cTn>
                        </p:par>
                        <p:par>
                          <p:cTn id="61" fill="hold">
                            <p:stCondLst>
                              <p:cond delay="495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p:cBhvr>
                                        <p:cTn id="64" dur="250"/>
                                        <p:tgtEl>
                                          <p:spTgt spid="22"/>
                                        </p:tgtEl>
                                      </p:cBhvr>
                                    </p:animEffect>
                                  </p:childTnLst>
                                </p:cTn>
                              </p:par>
                            </p:childTnLst>
                          </p:cTn>
                        </p:par>
                        <p:par>
                          <p:cTn id="65" fill="hold">
                            <p:stCondLst>
                              <p:cond delay="5450"/>
                            </p:stCondLst>
                            <p:childTnLst>
                              <p:par>
                                <p:cTn id="66" presetID="49" presetClass="entr" presetSubtype="0" decel="10000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250" fill="hold"/>
                                        <p:tgtEl>
                                          <p:spTgt spid="19"/>
                                        </p:tgtEl>
                                        <p:attrNameLst>
                                          <p:attrName>ppt_w</p:attrName>
                                        </p:attrNameLst>
                                      </p:cBhvr>
                                      <p:tavLst>
                                        <p:tav tm="0">
                                          <p:val>
                                            <p:fltVal val="0"/>
                                          </p:val>
                                        </p:tav>
                                        <p:tav tm="100000">
                                          <p:val>
                                            <p:strVal val="#ppt_w"/>
                                          </p:val>
                                        </p:tav>
                                      </p:tavLst>
                                    </p:anim>
                                    <p:anim calcmode="lin" valueType="num">
                                      <p:cBhvr>
                                        <p:cTn id="69" dur="250" fill="hold"/>
                                        <p:tgtEl>
                                          <p:spTgt spid="19"/>
                                        </p:tgtEl>
                                        <p:attrNameLst>
                                          <p:attrName>ppt_h</p:attrName>
                                        </p:attrNameLst>
                                      </p:cBhvr>
                                      <p:tavLst>
                                        <p:tav tm="0">
                                          <p:val>
                                            <p:fltVal val="0"/>
                                          </p:val>
                                        </p:tav>
                                        <p:tav tm="100000">
                                          <p:val>
                                            <p:strVal val="#ppt_h"/>
                                          </p:val>
                                        </p:tav>
                                      </p:tavLst>
                                    </p:anim>
                                    <p:anim calcmode="lin" valueType="num">
                                      <p:cBhvr>
                                        <p:cTn id="70" dur="250" fill="hold"/>
                                        <p:tgtEl>
                                          <p:spTgt spid="19"/>
                                        </p:tgtEl>
                                        <p:attrNameLst>
                                          <p:attrName>style.rotation</p:attrName>
                                        </p:attrNameLst>
                                      </p:cBhvr>
                                      <p:tavLst>
                                        <p:tav tm="0">
                                          <p:val>
                                            <p:fltVal val="360"/>
                                          </p:val>
                                        </p:tav>
                                        <p:tav tm="100000">
                                          <p:val>
                                            <p:fltVal val="0"/>
                                          </p:val>
                                        </p:tav>
                                      </p:tavLst>
                                    </p:anim>
                                    <p:animEffect>
                                      <p:cBhvr>
                                        <p:cTn id="71" dur="250"/>
                                        <p:tgtEl>
                                          <p:spTgt spid="19"/>
                                        </p:tgtEl>
                                      </p:cBhvr>
                                    </p:animEffect>
                                  </p:childTnLst>
                                </p:cTn>
                              </p:par>
                            </p:childTnLst>
                          </p:cTn>
                        </p:par>
                        <p:par>
                          <p:cTn id="72" fill="hold">
                            <p:stCondLst>
                              <p:cond delay="5950"/>
                            </p:stCondLst>
                            <p:childTnLst>
                              <p:par>
                                <p:cTn id="73" presetID="22" presetClass="entr" presetSubtype="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p:cBhvr>
                                        <p:cTn id="75" dur="250"/>
                                        <p:tgtEl>
                                          <p:spTgt spid="23"/>
                                        </p:tgtEl>
                                      </p:cBhvr>
                                    </p:animEffect>
                                  </p:childTnLst>
                                </p:cTn>
                              </p:par>
                            </p:childTnLst>
                          </p:cTn>
                        </p:par>
                        <p:par>
                          <p:cTn id="76" fill="hold">
                            <p:stCondLst>
                              <p:cond delay="6450"/>
                            </p:stCondLst>
                            <p:childTnLst>
                              <p:par>
                                <p:cTn id="77" presetID="49" presetClass="entr" presetSubtype="0" decel="10000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 calcmode="lin" valueType="num">
                                      <p:cBhvr>
                                        <p:cTn id="81" dur="250" fill="hold"/>
                                        <p:tgtEl>
                                          <p:spTgt spid="18"/>
                                        </p:tgtEl>
                                        <p:attrNameLst>
                                          <p:attrName>style.rotation</p:attrName>
                                        </p:attrNameLst>
                                      </p:cBhvr>
                                      <p:tavLst>
                                        <p:tav tm="0">
                                          <p:val>
                                            <p:fltVal val="360"/>
                                          </p:val>
                                        </p:tav>
                                        <p:tav tm="100000">
                                          <p:val>
                                            <p:fltVal val="0"/>
                                          </p:val>
                                        </p:tav>
                                      </p:tavLst>
                                    </p:anim>
                                    <p:animEffect>
                                      <p:cBhvr>
                                        <p:cTn id="82" dur="250"/>
                                        <p:tgtEl>
                                          <p:spTgt spid="18"/>
                                        </p:tgtEl>
                                      </p:cBhvr>
                                    </p:animEffect>
                                  </p:childTnLst>
                                </p:cTn>
                              </p:par>
                            </p:childTnLst>
                          </p:cTn>
                        </p:par>
                        <p:par>
                          <p:cTn id="83" fill="hold">
                            <p:stCondLst>
                              <p:cond delay="6950"/>
                            </p:stCondLst>
                            <p:childTnLst>
                              <p:par>
                                <p:cTn id="84" presetID="22" presetClass="entr" presetSubtype="1" fill="hold"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p:cBhvr>
                                        <p:cTn id="86" dur="250"/>
                                        <p:tgtEl>
                                          <p:spTgt spid="27"/>
                                        </p:tgtEl>
                                      </p:cBhvr>
                                    </p:animEffect>
                                  </p:childTnLst>
                                </p:cTn>
                              </p:par>
                            </p:childTnLst>
                          </p:cTn>
                        </p:par>
                        <p:par>
                          <p:cTn id="87" fill="hold">
                            <p:stCondLst>
                              <p:cond delay="7450"/>
                            </p:stCondLst>
                            <p:childTnLst>
                              <p:par>
                                <p:cTn id="88" presetID="49" presetClass="entr" presetSubtype="0"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250" fill="hold"/>
                                        <p:tgtEl>
                                          <p:spTgt spid="26"/>
                                        </p:tgtEl>
                                        <p:attrNameLst>
                                          <p:attrName>ppt_w</p:attrName>
                                        </p:attrNameLst>
                                      </p:cBhvr>
                                      <p:tavLst>
                                        <p:tav tm="0">
                                          <p:val>
                                            <p:fltVal val="0"/>
                                          </p:val>
                                        </p:tav>
                                        <p:tav tm="100000">
                                          <p:val>
                                            <p:strVal val="#ppt_w"/>
                                          </p:val>
                                        </p:tav>
                                      </p:tavLst>
                                    </p:anim>
                                    <p:anim calcmode="lin" valueType="num">
                                      <p:cBhvr>
                                        <p:cTn id="91" dur="250" fill="hold"/>
                                        <p:tgtEl>
                                          <p:spTgt spid="26"/>
                                        </p:tgtEl>
                                        <p:attrNameLst>
                                          <p:attrName>ppt_h</p:attrName>
                                        </p:attrNameLst>
                                      </p:cBhvr>
                                      <p:tavLst>
                                        <p:tav tm="0">
                                          <p:val>
                                            <p:fltVal val="0"/>
                                          </p:val>
                                        </p:tav>
                                        <p:tav tm="100000">
                                          <p:val>
                                            <p:strVal val="#ppt_h"/>
                                          </p:val>
                                        </p:tav>
                                      </p:tavLst>
                                    </p:anim>
                                    <p:anim calcmode="lin" valueType="num">
                                      <p:cBhvr>
                                        <p:cTn id="92" dur="250" fill="hold"/>
                                        <p:tgtEl>
                                          <p:spTgt spid="26"/>
                                        </p:tgtEl>
                                        <p:attrNameLst>
                                          <p:attrName>style.rotation</p:attrName>
                                        </p:attrNameLst>
                                      </p:cBhvr>
                                      <p:tavLst>
                                        <p:tav tm="0">
                                          <p:val>
                                            <p:fltVal val="360"/>
                                          </p:val>
                                        </p:tav>
                                        <p:tav tm="100000">
                                          <p:val>
                                            <p:fltVal val="0"/>
                                          </p:val>
                                        </p:tav>
                                      </p:tavLst>
                                    </p:anim>
                                    <p:animEffect>
                                      <p:cBhvr>
                                        <p:cTn id="93" dur="250"/>
                                        <p:tgtEl>
                                          <p:spTgt spid="26"/>
                                        </p:tgtEl>
                                      </p:cBhvr>
                                    </p:animEffect>
                                  </p:childTnLst>
                                </p:cTn>
                              </p:par>
                            </p:childTnLst>
                          </p:cTn>
                        </p:par>
                        <p:par>
                          <p:cTn id="94" fill="hold">
                            <p:stCondLst>
                              <p:cond delay="7950"/>
                            </p:stCondLst>
                            <p:childTnLst>
                              <p:par>
                                <p:cTn id="95" presetID="47"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p:cBhvr>
                                        <p:cTn id="97" dur="250"/>
                                        <p:tgtEl>
                                          <p:spTgt spid="29"/>
                                        </p:tgtEl>
                                      </p:cBhvr>
                                    </p:animEffect>
                                    <p:anim calcmode="lin" valueType="num">
                                      <p:cBhvr>
                                        <p:cTn id="98" dur="250" fill="hold"/>
                                        <p:tgtEl>
                                          <p:spTgt spid="29"/>
                                        </p:tgtEl>
                                        <p:attrNameLst>
                                          <p:attrName>ppt_x</p:attrName>
                                        </p:attrNameLst>
                                      </p:cBhvr>
                                      <p:tavLst>
                                        <p:tav tm="0">
                                          <p:val>
                                            <p:strVal val="#ppt_x"/>
                                          </p:val>
                                        </p:tav>
                                        <p:tav tm="100000">
                                          <p:val>
                                            <p:strVal val="#ppt_x"/>
                                          </p:val>
                                        </p:tav>
                                      </p:tavLst>
                                    </p:anim>
                                    <p:anim calcmode="lin" valueType="num">
                                      <p:cBhvr>
                                        <p:cTn id="99" dur="250" fill="hold"/>
                                        <p:tgtEl>
                                          <p:spTgt spid="29"/>
                                        </p:tgtEl>
                                        <p:attrNameLst>
                                          <p:attrName>ppt_y</p:attrName>
                                        </p:attrNameLst>
                                      </p:cBhvr>
                                      <p:tavLst>
                                        <p:tav tm="0">
                                          <p:val>
                                            <p:strVal val="#ppt_y-.1"/>
                                          </p:val>
                                        </p:tav>
                                        <p:tav tm="100000">
                                          <p:val>
                                            <p:strVal val="#ppt_y"/>
                                          </p:val>
                                        </p:tav>
                                      </p:tavLst>
                                    </p:anim>
                                  </p:childTnLst>
                                </p:cTn>
                              </p:par>
                            </p:childTnLst>
                          </p:cTn>
                        </p:par>
                        <p:par>
                          <p:cTn id="100" fill="hold">
                            <p:stCondLst>
                              <p:cond delay="8450"/>
                            </p:stCondLst>
                            <p:childTnLst>
                              <p:par>
                                <p:cTn id="101" presetID="47"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p:cBhvr>
                                        <p:cTn id="103" dur="250"/>
                                        <p:tgtEl>
                                          <p:spTgt spid="30"/>
                                        </p:tgtEl>
                                      </p:cBhvr>
                                    </p:animEffect>
                                    <p:anim calcmode="lin" valueType="num">
                                      <p:cBhvr>
                                        <p:cTn id="104" dur="250" fill="hold"/>
                                        <p:tgtEl>
                                          <p:spTgt spid="30"/>
                                        </p:tgtEl>
                                        <p:attrNameLst>
                                          <p:attrName>ppt_x</p:attrName>
                                        </p:attrNameLst>
                                      </p:cBhvr>
                                      <p:tavLst>
                                        <p:tav tm="0">
                                          <p:val>
                                            <p:strVal val="#ppt_x"/>
                                          </p:val>
                                        </p:tav>
                                        <p:tav tm="100000">
                                          <p:val>
                                            <p:strVal val="#ppt_x"/>
                                          </p:val>
                                        </p:tav>
                                      </p:tavLst>
                                    </p:anim>
                                    <p:anim calcmode="lin" valueType="num">
                                      <p:cBhvr>
                                        <p:cTn id="105" dur="250" fill="hold"/>
                                        <p:tgtEl>
                                          <p:spTgt spid="30"/>
                                        </p:tgtEl>
                                        <p:attrNameLst>
                                          <p:attrName>ppt_y</p:attrName>
                                        </p:attrNameLst>
                                      </p:cBhvr>
                                      <p:tavLst>
                                        <p:tav tm="0">
                                          <p:val>
                                            <p:strVal val="#ppt_y-.1"/>
                                          </p:val>
                                        </p:tav>
                                        <p:tav tm="100000">
                                          <p:val>
                                            <p:strVal val="#ppt_y"/>
                                          </p:val>
                                        </p:tav>
                                      </p:tavLst>
                                    </p:anim>
                                  </p:childTnLst>
                                </p:cTn>
                              </p:par>
                            </p:childTnLst>
                          </p:cTn>
                        </p:par>
                        <p:par>
                          <p:cTn id="106" fill="hold">
                            <p:stCondLst>
                              <p:cond delay="895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p:cBhvr>
                                        <p:cTn id="109" dur="250"/>
                                        <p:tgtEl>
                                          <p:spTgt spid="31"/>
                                        </p:tgtEl>
                                      </p:cBhvr>
                                    </p:animEffect>
                                    <p:anim calcmode="lin" valueType="num">
                                      <p:cBhvr>
                                        <p:cTn id="110" dur="250" fill="hold"/>
                                        <p:tgtEl>
                                          <p:spTgt spid="31"/>
                                        </p:tgtEl>
                                        <p:attrNameLst>
                                          <p:attrName>ppt_x</p:attrName>
                                        </p:attrNameLst>
                                      </p:cBhvr>
                                      <p:tavLst>
                                        <p:tav tm="0">
                                          <p:val>
                                            <p:strVal val="#ppt_x"/>
                                          </p:val>
                                        </p:tav>
                                        <p:tav tm="100000">
                                          <p:val>
                                            <p:strVal val="#ppt_x"/>
                                          </p:val>
                                        </p:tav>
                                      </p:tavLst>
                                    </p:anim>
                                    <p:anim calcmode="lin" valueType="num">
                                      <p:cBhvr>
                                        <p:cTn id="111" dur="250" fill="hold"/>
                                        <p:tgtEl>
                                          <p:spTgt spid="31"/>
                                        </p:tgtEl>
                                        <p:attrNameLst>
                                          <p:attrName>ppt_y</p:attrName>
                                        </p:attrNameLst>
                                      </p:cBhvr>
                                      <p:tavLst>
                                        <p:tav tm="0">
                                          <p:val>
                                            <p:strVal val="#ppt_y-.1"/>
                                          </p:val>
                                        </p:tav>
                                        <p:tav tm="100000">
                                          <p:val>
                                            <p:strVal val="#ppt_y"/>
                                          </p:val>
                                        </p:tav>
                                      </p:tavLst>
                                    </p:anim>
                                  </p:childTnLst>
                                </p:cTn>
                              </p:par>
                            </p:childTnLst>
                          </p:cTn>
                        </p:par>
                        <p:par>
                          <p:cTn id="112" fill="hold">
                            <p:stCondLst>
                              <p:cond delay="9450"/>
                            </p:stCondLst>
                            <p:childTnLst>
                              <p:par>
                                <p:cTn id="113" presetID="47"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p:cBhvr>
                                        <p:cTn id="115" dur="250"/>
                                        <p:tgtEl>
                                          <p:spTgt spid="32"/>
                                        </p:tgtEl>
                                      </p:cBhvr>
                                    </p:animEffect>
                                    <p:anim calcmode="lin" valueType="num">
                                      <p:cBhvr>
                                        <p:cTn id="116" dur="250" fill="hold"/>
                                        <p:tgtEl>
                                          <p:spTgt spid="32"/>
                                        </p:tgtEl>
                                        <p:attrNameLst>
                                          <p:attrName>ppt_x</p:attrName>
                                        </p:attrNameLst>
                                      </p:cBhvr>
                                      <p:tavLst>
                                        <p:tav tm="0">
                                          <p:val>
                                            <p:strVal val="#ppt_x"/>
                                          </p:val>
                                        </p:tav>
                                        <p:tav tm="100000">
                                          <p:val>
                                            <p:strVal val="#ppt_x"/>
                                          </p:val>
                                        </p:tav>
                                      </p:tavLst>
                                    </p:anim>
                                    <p:anim calcmode="lin" valueType="num">
                                      <p:cBhvr>
                                        <p:cTn id="117"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P spid="2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p:grpSpPr>
        <p:sp>
          <p:nvSpPr>
            <p:cNvPr id="29" name="Freeform 5"/>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solidFill>
              <a:srgbClr val="E66C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9"/>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5"/>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4"/>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5"/>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7"/>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9"/>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solidFill>
              <a:srgbClr val="E66C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0"/>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1"/>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6"/>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3"/>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4"/>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5"/>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8"/>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9"/>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50"/>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1"/>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2"/>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3"/>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solidFill>
              <a:srgbClr val="BEB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4"/>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5"/>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6"/>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7"/>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solidFill>
              <a:srgbClr val="7030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8"/>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9"/>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60"/>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1"/>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2"/>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3"/>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4"/>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5"/>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6"/>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7"/>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8"/>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9"/>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0"/>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1"/>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2"/>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3"/>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4"/>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5"/>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7"/>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8"/>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9"/>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1"/>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2"/>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3"/>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4"/>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5"/>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6"/>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7"/>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8"/>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9"/>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solidFill>
              <a:srgbClr val="69B7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0"/>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1"/>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92"/>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3"/>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94"/>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95"/>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96"/>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97"/>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98"/>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99"/>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00"/>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1"/>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02"/>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03"/>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4"/>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05"/>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06"/>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07"/>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08"/>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09"/>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0"/>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1"/>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2"/>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3"/>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4"/>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15"/>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16"/>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17"/>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18"/>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19"/>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0"/>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21"/>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2"/>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3"/>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4"/>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25"/>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26"/>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27"/>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28"/>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9"/>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0"/>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1"/>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32"/>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3"/>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4"/>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5"/>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36"/>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37"/>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38"/>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39"/>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40"/>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41"/>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42"/>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43"/>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44"/>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45"/>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46"/>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47"/>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48"/>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49"/>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50"/>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51"/>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2"/>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3"/>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54"/>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55"/>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56"/>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57"/>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3" name="Oval 159"/>
          <p:cNvSpPr>
            <a:spLocks noChangeArrowheads="1"/>
          </p:cNvSpPr>
          <p:nvPr/>
        </p:nvSpPr>
        <p:spPr bwMode="auto">
          <a:xfrm>
            <a:off x="3586213" y="3481714"/>
            <a:ext cx="83388" cy="8407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sp>
        <p:nvSpPr>
          <p:cNvPr id="184" name="Oval 160"/>
          <p:cNvSpPr>
            <a:spLocks noChangeArrowheads="1"/>
          </p:cNvSpPr>
          <p:nvPr/>
        </p:nvSpPr>
        <p:spPr bwMode="auto">
          <a:xfrm>
            <a:off x="4813803" y="2312935"/>
            <a:ext cx="129183" cy="12918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sp>
        <p:nvSpPr>
          <p:cNvPr id="185" name="Oval 161"/>
          <p:cNvSpPr>
            <a:spLocks noChangeArrowheads="1"/>
          </p:cNvSpPr>
          <p:nvPr/>
        </p:nvSpPr>
        <p:spPr bwMode="auto">
          <a:xfrm>
            <a:off x="7107658" y="3727786"/>
            <a:ext cx="93641" cy="9569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grpSp>
        <p:nvGrpSpPr>
          <p:cNvPr id="7" name="组合 6"/>
          <p:cNvGrpSpPr/>
          <p:nvPr/>
        </p:nvGrpSpPr>
        <p:grpSpPr>
          <a:xfrm>
            <a:off x="2946461" y="1800300"/>
            <a:ext cx="358159" cy="730670"/>
            <a:chOff x="2946461" y="1800300"/>
            <a:chExt cx="358159" cy="730670"/>
          </a:xfrm>
        </p:grpSpPr>
        <p:sp>
          <p:nvSpPr>
            <p:cNvPr id="182" name="Oval 158"/>
            <p:cNvSpPr>
              <a:spLocks noChangeArrowheads="1"/>
            </p:cNvSpPr>
            <p:nvPr/>
          </p:nvSpPr>
          <p:spPr bwMode="auto">
            <a:xfrm>
              <a:off x="3055827" y="2400419"/>
              <a:ext cx="131233" cy="13055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E66C2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grpSp>
      <p:grpSp>
        <p:nvGrpSpPr>
          <p:cNvPr id="17" name="组合 16"/>
          <p:cNvGrpSpPr/>
          <p:nvPr/>
        </p:nvGrpSpPr>
        <p:grpSpPr>
          <a:xfrm>
            <a:off x="5002441" y="3053173"/>
            <a:ext cx="266568" cy="563200"/>
            <a:chOff x="5002441" y="3053173"/>
            <a:chExt cx="266568" cy="563200"/>
          </a:xfrm>
        </p:grpSpPr>
        <p:sp>
          <p:nvSpPr>
            <p:cNvPr id="187" name="Oval 163"/>
            <p:cNvSpPr>
              <a:spLocks noChangeArrowheads="1"/>
            </p:cNvSpPr>
            <p:nvPr/>
          </p:nvSpPr>
          <p:spPr bwMode="auto">
            <a:xfrm>
              <a:off x="5086303" y="3514530"/>
              <a:ext cx="101843" cy="10184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solidFill>
              <a:srgbClr val="FFFF00"/>
            </a:solidFill>
            <a:ln>
              <a:noFill/>
            </a:ln>
          </p:spPr>
          <p:txBody>
            <a:bodyPr vert="horz" wrap="square" lIns="91424" tIns="45718" rIns="91424" bIns="45718" numCol="1" anchor="t" anchorCtr="0" compatLnSpc="1"/>
            <a:lstStyle/>
            <a:p>
              <a:endParaRPr lang="zh-CN" altLang="en-US"/>
            </a:p>
          </p:txBody>
        </p:sp>
      </p:grpSp>
      <p:grpSp>
        <p:nvGrpSpPr>
          <p:cNvPr id="12" name="组合 11"/>
          <p:cNvGrpSpPr/>
          <p:nvPr/>
        </p:nvGrpSpPr>
        <p:grpSpPr>
          <a:xfrm>
            <a:off x="6040005" y="1588412"/>
            <a:ext cx="266568" cy="544750"/>
            <a:chOff x="6040005" y="1588412"/>
            <a:chExt cx="266568" cy="544750"/>
          </a:xfrm>
        </p:grpSpPr>
        <p:sp>
          <p:nvSpPr>
            <p:cNvPr id="186" name="Oval 162"/>
            <p:cNvSpPr>
              <a:spLocks noChangeArrowheads="1"/>
            </p:cNvSpPr>
            <p:nvPr/>
          </p:nvSpPr>
          <p:spPr bwMode="auto">
            <a:xfrm>
              <a:off x="6133646" y="2062077"/>
              <a:ext cx="71085" cy="7108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solidFill>
              <a:srgbClr val="BEBC3C"/>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8" rIns="91424" bIns="45718" numCol="1" anchor="t" anchorCtr="0" compatLnSpc="1"/>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89"/>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91"/>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91"/>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565">
              <a:lnSpc>
                <a:spcPts val="1335"/>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请输入你的文字内容。</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prstClr val="black"/>
                </a:solidFill>
                <a:latin typeface="微软雅黑" panose="020B0503020204020204" pitchFamily="34" charset="-122"/>
                <a:ea typeface="微软雅黑" panose="020B0503020204020204" pitchFamily="34" charset="-122"/>
              </a:rPr>
              <a:t>这里填写小标题</a:t>
            </a:r>
            <a:endParaRPr lang="en-US" altLang="zh-CN" sz="1300" b="1" dirty="0">
              <a:solidFill>
                <a:prstClr val="black"/>
              </a:solidFill>
              <a:latin typeface="微软雅黑" panose="020B0503020204020204" pitchFamily="34" charset="-122"/>
              <a:ea typeface="微软雅黑" panose="020B0503020204020204"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7" name="组合 206"/>
          <p:cNvGrpSpPr/>
          <p:nvPr/>
        </p:nvGrpSpPr>
        <p:grpSpPr>
          <a:xfrm>
            <a:off x="352592" y="688270"/>
            <a:ext cx="9231272"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22" presetClass="entr" presetSubtype="2" fill="hold" nodeType="afterEffect">
                                  <p:stCondLst>
                                    <p:cond delay="0"/>
                                  </p:stCondLst>
                                  <p:childTnLst>
                                    <p:set>
                                      <p:cBhvr>
                                        <p:cTn id="33" dur="1" fill="hold">
                                          <p:stCondLst>
                                            <p:cond delay="0"/>
                                          </p:stCondLst>
                                        </p:cTn>
                                        <p:tgtEl>
                                          <p:spTgt spid="194"/>
                                        </p:tgtEl>
                                        <p:attrNameLst>
                                          <p:attrName>style.visibility</p:attrName>
                                        </p:attrNameLst>
                                      </p:cBhvr>
                                      <p:to>
                                        <p:strVal val="visible"/>
                                      </p:to>
                                    </p:set>
                                    <p:animEffect transition="in" filter="wipe(right)">
                                      <p:cBhvr>
                                        <p:cTn id="34" dur="500"/>
                                        <p:tgtEl>
                                          <p:spTgt spid="194"/>
                                        </p:tgtEl>
                                      </p:cBhvr>
                                    </p:animEffect>
                                  </p:childTnLst>
                                </p:cTn>
                              </p:par>
                            </p:childTnLst>
                          </p:cTn>
                        </p:par>
                        <p:par>
                          <p:cTn id="35" fill="hold">
                            <p:stCondLst>
                              <p:cond delay="3450"/>
                            </p:stCondLst>
                            <p:childTnLst>
                              <p:par>
                                <p:cTn id="36" presetID="10" presetClass="entr" presetSubtype="0" fill="hold" grpId="0" nodeType="afterEffect">
                                  <p:stCondLst>
                                    <p:cond delay="0"/>
                                  </p:stCondLst>
                                  <p:childTnLst>
                                    <p:set>
                                      <p:cBhvr>
                                        <p:cTn id="37" dur="1" fill="hold">
                                          <p:stCondLst>
                                            <p:cond delay="0"/>
                                          </p:stCondLst>
                                        </p:cTn>
                                        <p:tgtEl>
                                          <p:spTgt spid="202"/>
                                        </p:tgtEl>
                                        <p:attrNameLst>
                                          <p:attrName>style.visibility</p:attrName>
                                        </p:attrNameLst>
                                      </p:cBhvr>
                                      <p:to>
                                        <p:strVal val="visible"/>
                                      </p:to>
                                    </p:set>
                                    <p:animEffect transition="in" filter="fade">
                                      <p:cBhvr>
                                        <p:cTn id="38" dur="350"/>
                                        <p:tgtEl>
                                          <p:spTgt spid="202"/>
                                        </p:tgtEl>
                                      </p:cBhvr>
                                    </p:animEffect>
                                  </p:childTnLst>
                                </p:cTn>
                              </p:par>
                              <p:par>
                                <p:cTn id="39" presetID="26" presetClass="emph" presetSubtype="0" fill="hold" grpId="1" nodeType="withEffect">
                                  <p:stCondLst>
                                    <p:cond delay="0"/>
                                  </p:stCondLst>
                                  <p:childTnLst>
                                    <p:animEffect transition="out" filter="fade">
                                      <p:cBhvr>
                                        <p:cTn id="40" dur="400" tmFilter="0, 0; .2, .5; .8, .5; 1, 0"/>
                                        <p:tgtEl>
                                          <p:spTgt spid="202"/>
                                        </p:tgtEl>
                                      </p:cBhvr>
                                    </p:animEffect>
                                    <p:animScale>
                                      <p:cBhvr>
                                        <p:cTn id="41" dur="200" autoRev="1" fill="hold"/>
                                        <p:tgtEl>
                                          <p:spTgt spid="202"/>
                                        </p:tgtEl>
                                      </p:cBhvr>
                                      <p:by x="105000" y="105000"/>
                                    </p:animScale>
                                  </p:childTnLst>
                                </p:cTn>
                              </p:par>
                            </p:childTnLst>
                          </p:cTn>
                        </p:par>
                        <p:par>
                          <p:cTn id="42" fill="hold">
                            <p:stCondLst>
                              <p:cond delay="3950"/>
                            </p:stCondLst>
                            <p:childTnLst>
                              <p:par>
                                <p:cTn id="43" presetID="10" presetClass="entr" presetSubtype="0" fill="hold" grpId="0" nodeType="after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fade">
                                      <p:cBhvr>
                                        <p:cTn id="45" dur="500"/>
                                        <p:tgtEl>
                                          <p:spTgt spid="20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191"/>
                                        </p:tgtEl>
                                        <p:attrNameLst>
                                          <p:attrName>style.visibility</p:attrName>
                                        </p:attrNameLst>
                                      </p:cBhvr>
                                      <p:to>
                                        <p:strVal val="visible"/>
                                      </p:to>
                                    </p:set>
                                    <p:animEffect transition="in" filter="wipe(left)">
                                      <p:cBhvr>
                                        <p:cTn id="56" dur="500"/>
                                        <p:tgtEl>
                                          <p:spTgt spid="191"/>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04"/>
                                        </p:tgtEl>
                                        <p:attrNameLst>
                                          <p:attrName>style.visibility</p:attrName>
                                        </p:attrNameLst>
                                      </p:cBhvr>
                                      <p:to>
                                        <p:strVal val="visible"/>
                                      </p:to>
                                    </p:set>
                                    <p:animEffect transition="in" filter="fade">
                                      <p:cBhvr>
                                        <p:cTn id="60" dur="350"/>
                                        <p:tgtEl>
                                          <p:spTgt spid="20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04"/>
                                        </p:tgtEl>
                                      </p:cBhvr>
                                    </p:animEffect>
                                    <p:animScale>
                                      <p:cBhvr>
                                        <p:cTn id="63" dur="200" autoRev="1" fill="hold"/>
                                        <p:tgtEl>
                                          <p:spTgt spid="204"/>
                                        </p:tgtEl>
                                      </p:cBhvr>
                                      <p:by x="105000" y="105000"/>
                                    </p:animScale>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fade">
                                      <p:cBhvr>
                                        <p:cTn id="67" dur="500"/>
                                        <p:tgtEl>
                                          <p:spTgt spid="203"/>
                                        </p:tgtEl>
                                      </p:cBhvr>
                                    </p:animEffect>
                                  </p:childTnLst>
                                </p:cTn>
                              </p:par>
                            </p:childTnLst>
                          </p:cTn>
                        </p:par>
                        <p:par>
                          <p:cTn id="68" fill="hold">
                            <p:stCondLst>
                              <p:cond delay="2000"/>
                            </p:stCondLst>
                            <p:childTnLst>
                              <p:par>
                                <p:cTn id="69" presetID="42" presetClass="entr" presetSubtype="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anim calcmode="lin" valueType="num">
                                      <p:cBhvr>
                                        <p:cTn id="72" dur="500" fill="hold"/>
                                        <p:tgtEl>
                                          <p:spTgt spid="17"/>
                                        </p:tgtEl>
                                        <p:attrNameLst>
                                          <p:attrName>ppt_x</p:attrName>
                                        </p:attrNameLst>
                                      </p:cBhvr>
                                      <p:tavLst>
                                        <p:tav tm="0">
                                          <p:val>
                                            <p:strVal val="#ppt_x"/>
                                          </p:val>
                                        </p:tav>
                                        <p:tav tm="100000">
                                          <p:val>
                                            <p:strVal val="#ppt_x"/>
                                          </p:val>
                                        </p:tav>
                                      </p:tavLst>
                                    </p:anim>
                                    <p:anim calcmode="lin" valueType="num">
                                      <p:cBhvr>
                                        <p:cTn id="73" dur="50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2500"/>
                            </p:stCondLst>
                            <p:childTnLst>
                              <p:par>
                                <p:cTn id="75" presetID="22" presetClass="entr" presetSubtype="2" fill="hold" nodeType="afterEffect">
                                  <p:stCondLst>
                                    <p:cond delay="0"/>
                                  </p:stCondLst>
                                  <p:childTnLst>
                                    <p:set>
                                      <p:cBhvr>
                                        <p:cTn id="76" dur="1" fill="hold">
                                          <p:stCondLst>
                                            <p:cond delay="0"/>
                                          </p:stCondLst>
                                        </p:cTn>
                                        <p:tgtEl>
                                          <p:spTgt spid="197"/>
                                        </p:tgtEl>
                                        <p:attrNameLst>
                                          <p:attrName>style.visibility</p:attrName>
                                        </p:attrNameLst>
                                      </p:cBhvr>
                                      <p:to>
                                        <p:strVal val="visible"/>
                                      </p:to>
                                    </p:set>
                                    <p:animEffect transition="in" filter="wipe(right)">
                                      <p:cBhvr>
                                        <p:cTn id="77" dur="500"/>
                                        <p:tgtEl>
                                          <p:spTgt spid="197"/>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350"/>
                                        <p:tgtEl>
                                          <p:spTgt spid="206"/>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06"/>
                                        </p:tgtEl>
                                      </p:cBhvr>
                                    </p:animEffect>
                                    <p:animScale>
                                      <p:cBhvr>
                                        <p:cTn id="84" dur="200" autoRev="1" fill="hold"/>
                                        <p:tgtEl>
                                          <p:spTgt spid="206"/>
                                        </p:tgtEl>
                                      </p:cBhvr>
                                      <p:by x="105000" y="105000"/>
                                    </p:animScale>
                                  </p:childTnLst>
                                </p:cTn>
                              </p:par>
                            </p:childTnLst>
                          </p:cTn>
                        </p:par>
                        <p:par>
                          <p:cTn id="85" fill="hold">
                            <p:stCondLst>
                              <p:cond delay="3500"/>
                            </p:stCondLst>
                            <p:childTnLst>
                              <p:par>
                                <p:cTn id="86" presetID="10" presetClass="entr" presetSubtype="0" fill="hold" grpId="0" nodeType="after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4" name="Picture 7" descr="\\MAGNUM\Projects\Microsoft\Cloud Power FY12\Design\Icons\PNGs\Metering.png"/>
            <p:cNvPicPr>
              <a:picLocks noChangeAspect="1" noChangeArrowheads="1"/>
            </p:cNvPicPr>
            <p:nvPr/>
          </p:nvPicPr>
          <p:blipFill>
            <a:blip r:embed="rId1" cstate="screen"/>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2" name="Picture 5" descr="\\MAGNUM\Projects\Microsoft\Cloud Power FY12\Design\Icons\PNGs\Self_Service.png"/>
            <p:cNvPicPr>
              <a:picLocks noChangeAspect="1" noChangeArrowheads="1"/>
            </p:cNvPicPr>
            <p:nvPr/>
          </p:nvPicPr>
          <p:blipFill>
            <a:blip r:embed="rId2" cstate="screen"/>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3"/>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4" cstate="screen"/>
          <a:srcRect/>
          <a:stretch>
            <a:fillRect/>
          </a:stretch>
        </p:blipFill>
        <p:spPr bwMode="auto">
          <a:xfrm>
            <a:off x="1116013" y="984250"/>
            <a:ext cx="3716337"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9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9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9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175" y="571"/>
            <a:ext cx="9718676" cy="5399532"/>
          </a:xfrm>
          <a:prstGeom prst="rect">
            <a:avLst/>
          </a:prstGeom>
        </p:spPr>
      </p:pic>
      <p:pic>
        <p:nvPicPr>
          <p:cNvPr id="4" name="图片 3"/>
          <p:cNvPicPr>
            <a:picLocks noChangeAspect="1"/>
          </p:cNvPicPr>
          <p:nvPr/>
        </p:nvPicPr>
        <p:blipFill>
          <a:blip r:embed="rId2" cstate="screen"/>
          <a:stretch>
            <a:fillRect/>
          </a:stretch>
        </p:blipFill>
        <p:spPr>
          <a:xfrm>
            <a:off x="2124621" y="742419"/>
            <a:ext cx="7128792" cy="4046150"/>
          </a:xfrm>
          <a:prstGeom prst="rect">
            <a:avLst/>
          </a:prstGeom>
        </p:spPr>
      </p:pic>
      <p:pic>
        <p:nvPicPr>
          <p:cNvPr id="3" name="图片 2"/>
          <p:cNvPicPr>
            <a:picLocks noChangeAspect="1"/>
          </p:cNvPicPr>
          <p:nvPr/>
        </p:nvPicPr>
        <p:blipFill>
          <a:blip r:embed="rId3" cstate="screen"/>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2403651"/>
            <a:ext cx="5004941" cy="928722"/>
          </a:xfrm>
          <a:prstGeom prst="rect">
            <a:avLst/>
          </a:prstGeom>
          <a:solidFill>
            <a:srgbClr val="FFFFFF">
              <a:alpha val="40000"/>
            </a:srgbClr>
          </a:solidFill>
          <a:ln>
            <a:noFill/>
          </a:ln>
        </p:spPr>
        <p:txBody>
          <a:bodyPr wrap="square" lIns="96780" tIns="48390" rIns="96780" bIns="4839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5400" b="1" dirty="0" smtClean="0">
                <a:solidFill>
                  <a:srgbClr val="002060"/>
                </a:solidFill>
              </a:rPr>
              <a:t>感谢您的聆听</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p:spPr>
        <p:txBody>
          <a:bodyPr wrap="square" lIns="96780" tIns="48390" rIns="96780" bIns="48390">
            <a:spAutoFit/>
          </a:bodyPr>
          <a:lstStyle/>
          <a:p>
            <a:pPr algn="ctr"/>
            <a:r>
              <a:rPr lang="zh-CN" altLang="en-US" sz="1700" dirty="0" smtClean="0">
                <a:solidFill>
                  <a:schemeClr val="bg1"/>
                </a:solidFill>
                <a:ea typeface="微软雅黑" panose="020B0503020204020204" pitchFamily="34" charset="-122"/>
              </a:rPr>
              <a:t>适用于工 计划 </a:t>
            </a:r>
            <a:r>
              <a:rPr lang="en-US" altLang="zh-CN" sz="1700" dirty="0" smtClean="0">
                <a:solidFill>
                  <a:schemeClr val="bg1"/>
                </a:solidFill>
                <a:ea typeface="微软雅黑" panose="020B0503020204020204" pitchFamily="34" charset="-122"/>
              </a:rPr>
              <a:t>/ </a:t>
            </a:r>
            <a:r>
              <a:rPr lang="zh-CN" altLang="en-US" sz="1700" dirty="0" smtClean="0">
                <a:solidFill>
                  <a:schemeClr val="bg1"/>
                </a:solidFill>
                <a:ea typeface="微软雅黑" panose="020B0503020204020204" pitchFamily="34" charset="-122"/>
              </a:rPr>
              <a:t>年终总结 </a:t>
            </a:r>
            <a:r>
              <a:rPr lang="en-US" altLang="zh-CN" sz="1700" dirty="0" smtClean="0">
                <a:solidFill>
                  <a:schemeClr val="bg1"/>
                </a:solidFill>
                <a:ea typeface="微软雅黑" panose="020B0503020204020204" pitchFamily="34" charset="-122"/>
              </a:rPr>
              <a:t>/ </a:t>
            </a:r>
            <a:r>
              <a:rPr lang="zh-CN" altLang="en-US" sz="1700" dirty="0">
                <a:solidFill>
                  <a:schemeClr val="bg1"/>
                </a:solidFill>
                <a:ea typeface="微软雅黑" panose="020B0503020204020204" pitchFamily="34" charset="-122"/>
              </a:rPr>
              <a:t>会议</a:t>
            </a:r>
            <a:r>
              <a:rPr lang="zh-CN" altLang="en-US" sz="1700" dirty="0" smtClean="0">
                <a:solidFill>
                  <a:schemeClr val="bg1"/>
                </a:solidFill>
                <a:ea typeface="微软雅黑" panose="020B0503020204020204" pitchFamily="34" charset="-122"/>
              </a:rPr>
              <a:t>发言等</a:t>
            </a:r>
            <a:endParaRPr lang="zh-CN" altLang="en-US" sz="1700" dirty="0">
              <a:solidFill>
                <a:schemeClr val="bg1"/>
              </a:solidFill>
              <a:ea typeface="微软雅黑" panose="020B0503020204020204" pitchFamily="34" charset="-122"/>
            </a:endParaRPr>
          </a:p>
        </p:txBody>
      </p:sp>
      <p:grpSp>
        <p:nvGrpSpPr>
          <p:cNvPr id="11" name="组合 35"/>
          <p:cNvGrpSpPr/>
          <p:nvPr/>
        </p:nvGrpSpPr>
        <p:grpSpPr bwMode="auto">
          <a:xfrm>
            <a:off x="4818985" y="4463498"/>
            <a:ext cx="4074387" cy="325072"/>
            <a:chOff x="817723" y="0"/>
            <a:chExt cx="4554738" cy="360000"/>
          </a:xfrm>
          <a:solidFill>
            <a:srgbClr val="002060"/>
          </a:solidFill>
        </p:grpSpPr>
        <p:grpSp>
          <p:nvGrpSpPr>
            <p:cNvPr id="12" name="组合 12"/>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3" name="组合 12"/>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4" name="组合 21"/>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38" name="图片 37"/>
          <p:cNvPicPr>
            <a:picLocks noChangeAspect="1"/>
          </p:cNvPicPr>
          <p:nvPr/>
        </p:nvPicPr>
        <p:blipFill>
          <a:blip r:embed="rId3" cstate="screen"/>
          <a:stretch>
            <a:fillRect/>
          </a:stretch>
        </p:blipFill>
        <p:spPr>
          <a:xfrm>
            <a:off x="59258" y="332472"/>
            <a:ext cx="6718797" cy="5071080"/>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3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3400"/>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464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42" name="Freeform 8"/>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45" name="Freeform 9"/>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48" name="Freeform 10"/>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sp>
        <p:nvSpPr>
          <p:cNvPr id="51" name="Freeform 11"/>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335" fontAlgn="auto">
              <a:spcBef>
                <a:spcPts val="0"/>
              </a:spcBef>
              <a:spcAft>
                <a:spcPts val="0"/>
              </a:spcAft>
              <a:defRPr/>
            </a:pPr>
            <a:endParaRPr lang="zh-CN" altLang="en-US" sz="1400">
              <a:latin typeface="+mn-lt"/>
              <a:ea typeface="+mn-ea"/>
            </a:endParaRPr>
          </a:p>
        </p:txBody>
      </p:sp>
      <p:grpSp>
        <p:nvGrpSpPr>
          <p:cNvPr id="56" name="组合 41"/>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335"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335" fontAlgn="auto">
                <a:spcBef>
                  <a:spcPts val="0"/>
                </a:spcBef>
                <a:spcAft>
                  <a:spcPts val="0"/>
                </a:spcAft>
                <a:defRPr/>
              </a:pPr>
              <a:r>
                <a:rPr lang="zh-CN" altLang="en-US" sz="1400" dirty="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65" name="组合 44"/>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335"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335" fontAlgn="auto">
                <a:spcBef>
                  <a:spcPts val="0"/>
                </a:spcBef>
                <a:spcAft>
                  <a:spcPts val="0"/>
                </a:spcAft>
                <a:defRPr/>
              </a:pPr>
              <a:r>
                <a:rPr lang="zh-CN" altLang="en-US" sz="1300" dirty="0">
                  <a:solidFill>
                    <a:srgbClr val="F8F8F8"/>
                  </a:solidFill>
                  <a:latin typeface="+mn-ea"/>
                  <a:ea typeface="+mn-ea"/>
                </a:rPr>
                <a:t>请输入您的文字</a:t>
              </a:r>
              <a:endParaRPr lang="zh-CN" altLang="en-US" sz="1300" dirty="0">
                <a:solidFill>
                  <a:srgbClr val="F8F8F8"/>
                </a:solidFill>
                <a:latin typeface="+mn-ea"/>
                <a:ea typeface="+mn-ea"/>
              </a:endParaRPr>
            </a:p>
          </p:txBody>
        </p:sp>
      </p:grpSp>
      <p:grpSp>
        <p:nvGrpSpPr>
          <p:cNvPr id="73" name="组合 47"/>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335"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335" fontAlgn="auto">
                <a:spcBef>
                  <a:spcPts val="0"/>
                </a:spcBef>
                <a:spcAft>
                  <a:spcPts val="0"/>
                </a:spcAft>
                <a:defRPr/>
              </a:pPr>
              <a:r>
                <a:rPr lang="zh-CN" altLang="en-US" sz="1400" dirty="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76" name="组合 50"/>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335"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335" fontAlgn="auto">
                <a:spcBef>
                  <a:spcPts val="0"/>
                </a:spcBef>
                <a:spcAft>
                  <a:spcPts val="0"/>
                </a:spcAft>
                <a:defRPr/>
              </a:pPr>
              <a:r>
                <a:rPr lang="zh-CN" altLang="en-US" sz="1400" dirty="0">
                  <a:solidFill>
                    <a:srgbClr val="F8F8F8"/>
                  </a:solidFill>
                  <a:latin typeface="+mn-ea"/>
                  <a:ea typeface="+mn-ea"/>
                </a:rPr>
                <a:t>请输入您的文字</a:t>
              </a:r>
              <a:endParaRPr lang="zh-CN" altLang="en-US" sz="1400" dirty="0">
                <a:solidFill>
                  <a:srgbClr val="F8F8F8"/>
                </a:solidFill>
                <a:latin typeface="+mn-ea"/>
                <a:ea typeface="+mn-ea"/>
              </a:endParaRP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335" fontAlgn="auto">
              <a:spcBef>
                <a:spcPts val="0"/>
              </a:spcBef>
              <a:spcAft>
                <a:spcPts val="0"/>
              </a:spcAft>
              <a:defRPr/>
            </a:pPr>
            <a:r>
              <a:rPr lang="zh-CN" altLang="en-US" sz="1400" b="1" dirty="0">
                <a:solidFill>
                  <a:srgbClr val="F8F8F8"/>
                </a:solidFill>
                <a:latin typeface="+mn-ea"/>
                <a:ea typeface="+mn-ea"/>
              </a:rPr>
              <a:t>标题</a:t>
            </a:r>
            <a:endParaRPr lang="zh-CN" altLang="en-US" sz="1400" b="1" dirty="0">
              <a:solidFill>
                <a:srgbClr val="F8F8F8"/>
              </a:solidFill>
              <a:latin typeface="+mn-ea"/>
              <a:ea typeface="+mn-ea"/>
            </a:endParaRP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zh-CN" altLang="en-US" sz="1300" dirty="0">
              <a:solidFill>
                <a:schemeClr val="accent6"/>
              </a:solidFill>
              <a:latin typeface="+mn-ea"/>
              <a:ea typeface="+mn-ea"/>
            </a:endParaRPr>
          </a:p>
        </p:txBody>
      </p:sp>
      <p:grpSp>
        <p:nvGrpSpPr>
          <p:cNvPr id="81" name="组合 55"/>
          <p:cNvGrpSpPr/>
          <p:nvPr/>
        </p:nvGrpSpPr>
        <p:grpSpPr>
          <a:xfrm>
            <a:off x="4807866" y="1219842"/>
            <a:ext cx="715648" cy="707087"/>
            <a:chOff x="6409426" y="1173624"/>
            <a:chExt cx="962086" cy="962084"/>
          </a:xfrm>
          <a:solidFill>
            <a:schemeClr val="bg2"/>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noFill/>
          </p:spPr>
          <p:txBody>
            <a:bodyPr wrap="none">
              <a:spAutoFit/>
            </a:bodyPr>
            <a:lstStyle/>
            <a:p>
              <a:pPr defTabSz="902335"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1"/>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rgbClr val="7030A0"/>
          </a:solidFill>
        </p:grpSpPr>
        <p:sp>
          <p:nvSpPr>
            <p:cNvPr id="91" name="椭圆 90"/>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p:spPr>
          <p:txBody>
            <a:bodyPr/>
            <a:lstStyle/>
            <a:p>
              <a:pPr defTabSz="902335"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335"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zh-CN" altLang="en-US" sz="1300" dirty="0">
              <a:solidFill>
                <a:schemeClr val="accent6"/>
              </a:solidFill>
              <a:latin typeface="+mn-ea"/>
              <a:ea typeface="+mn-ea"/>
            </a:endParaRP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zh-CN" altLang="en-US" sz="1300" dirty="0">
              <a:solidFill>
                <a:schemeClr val="accent6"/>
              </a:solidFill>
              <a:latin typeface="+mn-ea"/>
              <a:ea typeface="+mn-ea"/>
            </a:endParaRP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335"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zh-CN" altLang="en-US" sz="1300" dirty="0">
              <a:solidFill>
                <a:schemeClr val="accent6"/>
              </a:solidFill>
              <a:latin typeface="+mn-ea"/>
              <a:ea typeface="+mn-ea"/>
            </a:endParaRPr>
          </a:p>
        </p:txBody>
      </p:sp>
      <p:sp>
        <p:nvSpPr>
          <p:cNvPr id="4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9" name="组合 48"/>
          <p:cNvGrpSpPr/>
          <p:nvPr/>
        </p:nvGrpSpPr>
        <p:grpSpPr>
          <a:xfrm>
            <a:off x="352592" y="688270"/>
            <a:ext cx="9231272"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34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9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9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54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9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64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9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74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9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84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单击填加问题三？</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单击填加问题一？</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sz="1700" dirty="0">
              <a:gradFill>
                <a:gsLst>
                  <a:gs pos="0">
                    <a:srgbClr val="FFFFFF"/>
                  </a:gs>
                  <a:gs pos="100000">
                    <a:srgbClr val="FFFFFF"/>
                  </a:gs>
                </a:gsLst>
                <a:lin ang="5400000" scaled="0"/>
              </a:gradFill>
              <a:latin typeface="微软雅黑" panose="020B0503020204020204"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lIns="57125" tIns="28565" rIns="57125" bIns="28565"/>
          <a:lstStyle/>
          <a:p>
            <a:pPr defTabSz="967740"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单击填加问题四？</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740" fontAlgn="auto">
              <a:spcBef>
                <a:spcPts val="0"/>
              </a:spcBef>
              <a:spcAft>
                <a:spcPts val="0"/>
              </a:spcAft>
              <a:defRPr/>
            </a:pPr>
            <a:r>
              <a:rPr lang="zh-CN" altLang="en-US" sz="1700" dirty="0" smtClean="0">
                <a:gradFill>
                  <a:gsLst>
                    <a:gs pos="0">
                      <a:srgbClr val="FFFFFF"/>
                    </a:gs>
                    <a:gs pos="100000">
                      <a:srgbClr val="FFFFFF"/>
                    </a:gs>
                  </a:gsLst>
                  <a:lin ang="5400000" scaled="0"/>
                </a:gradFill>
                <a:latin typeface="微软雅黑" panose="020B0503020204020204" pitchFamily="34" charset="-122"/>
              </a:rPr>
              <a:t>单击</a:t>
            </a:r>
            <a:r>
              <a:rPr lang="zh-CN" altLang="en-US" sz="1700" dirty="0">
                <a:gradFill>
                  <a:gsLst>
                    <a:gs pos="0">
                      <a:srgbClr val="FFFFFF"/>
                    </a:gs>
                    <a:gs pos="100000">
                      <a:srgbClr val="FFFFFF"/>
                    </a:gs>
                  </a:gsLst>
                  <a:lin ang="5400000" scaled="0"/>
                </a:gradFill>
                <a:latin typeface="微软雅黑" panose="020B0503020204020204" pitchFamily="34" charset="-122"/>
              </a:rPr>
              <a:t>填加问题二？</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27" name="圆角矩形 5"/>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740" fontAlgn="auto">
              <a:spcBef>
                <a:spcPts val="0"/>
              </a:spcBef>
              <a:spcAft>
                <a:spcPts val="0"/>
              </a:spcAft>
              <a:defRPr/>
            </a:pPr>
            <a:r>
              <a:rPr lang="zh-CN" altLang="en-US" sz="2000" dirty="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740"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740"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740"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endParaRPr lang="zh-CN" altLang="en-US" sz="1400" dirty="0">
              <a:solidFill>
                <a:schemeClr val="tx1">
                  <a:lumMod val="50000"/>
                  <a:lumOff val="50000"/>
                </a:schemeClr>
              </a:solidFill>
              <a:latin typeface="+mn-ea"/>
              <a:ea typeface="+mn-ea"/>
            </a:endParaRP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1400">
                <a:solidFill>
                  <a:srgbClr val="7F7F7F"/>
                </a:solidFill>
                <a:latin typeface="微软雅黑" panose="020B0503020204020204" pitchFamily="34" charset="-122"/>
              </a:rPr>
              <a:t>这里输入您的文字这里输入您的文字这里输入您的文字这里输入您的文字这里输入您</a:t>
            </a:r>
            <a:endParaRPr lang="zh-CN" altLang="en-US" sz="1400">
              <a:solidFill>
                <a:srgbClr val="7F7F7F"/>
              </a:solidFill>
              <a:latin typeface="微软雅黑" panose="020B0503020204020204" pitchFamily="34" charset="-122"/>
            </a:endParaRPr>
          </a:p>
        </p:txBody>
      </p:sp>
      <p:sp>
        <p:nvSpPr>
          <p:cNvPr id="38" name="TextBox 37"/>
          <p:cNvSpPr txBox="1"/>
          <p:nvPr/>
        </p:nvSpPr>
        <p:spPr>
          <a:xfrm>
            <a:off x="4735513" y="3854450"/>
            <a:ext cx="1979612" cy="400050"/>
          </a:xfrm>
          <a:prstGeom prst="rect">
            <a:avLst/>
          </a:prstGeom>
          <a:noFill/>
        </p:spPr>
        <p:txBody>
          <a:bodyPr wrap="none">
            <a:spAutoFit/>
          </a:bodyPr>
          <a:lstStyle/>
          <a:p>
            <a:pPr defTabSz="967740" fontAlgn="auto">
              <a:spcBef>
                <a:spcPts val="0"/>
              </a:spcBef>
              <a:spcAft>
                <a:spcPts val="0"/>
              </a:spcAft>
              <a:defRPr/>
            </a:pPr>
            <a:r>
              <a:rPr lang="zh-CN" altLang="en-US" sz="2000" dirty="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2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p:stCondLst>
                              <p:cond delay="5429"/>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5929"/>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6429"/>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6929"/>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p:stCondLst>
                              <p:cond delay="7409"/>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nvGrpSpPr>
          <p:cNvPr id="2" name="组合 101"/>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4" name="Title 3"/>
            <p:cNvSpPr txBox="1"/>
            <p:nvPr/>
          </p:nvSpPr>
          <p:spPr>
            <a:xfrm>
              <a:off x="3056114" y="1517664"/>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anose="020B0503020204020204" pitchFamily="34" charset="-122"/>
                </a:rPr>
                <a:t>01</a:t>
              </a:r>
              <a:endParaRPr lang="en-US" sz="3600" b="1" dirty="0">
                <a:solidFill>
                  <a:schemeClr val="bg2"/>
                </a:solidFill>
                <a:effectLst>
                  <a:innerShdw blurRad="63500" dist="50800" dir="13500000">
                    <a:prstClr val="black">
                      <a:alpha val="50000"/>
                    </a:prstClr>
                  </a:innerShdw>
                </a:effectLst>
                <a:latin typeface="微软雅黑" panose="020B0503020204020204" pitchFamily="34" charset="-122"/>
              </a:endParaRPr>
            </a:p>
          </p:txBody>
        </p:sp>
      </p:grpSp>
      <p:grpSp>
        <p:nvGrpSpPr>
          <p:cNvPr id="3" name="组合 104"/>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7" name="Title 3"/>
            <p:cNvSpPr txBox="1"/>
            <p:nvPr/>
          </p:nvSpPr>
          <p:spPr>
            <a:xfrm>
              <a:off x="2343729" y="2746341"/>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1"/>
                  </a:solidFill>
                  <a:effectLst>
                    <a:innerShdw blurRad="63500" dist="50800" dir="13500000">
                      <a:prstClr val="black">
                        <a:alpha val="50000"/>
                      </a:prstClr>
                    </a:innerShdw>
                  </a:effectLst>
                  <a:latin typeface="微软雅黑" panose="020B0503020204020204" pitchFamily="34" charset="-122"/>
                </a:rPr>
                <a:t>02</a:t>
              </a:r>
              <a:endParaRPr lang="en-US" sz="3600" b="1" dirty="0">
                <a:solidFill>
                  <a:schemeClr val="accent1"/>
                </a:solidFill>
                <a:effectLst>
                  <a:innerShdw blurRad="63500" dist="50800" dir="13500000">
                    <a:prstClr val="black">
                      <a:alpha val="50000"/>
                    </a:prstClr>
                  </a:innerShdw>
                </a:effectLst>
                <a:latin typeface="微软雅黑" panose="020B0503020204020204" pitchFamily="34" charset="-122"/>
              </a:endParaRPr>
            </a:p>
          </p:txBody>
        </p:sp>
      </p:grpSp>
      <p:grpSp>
        <p:nvGrpSpPr>
          <p:cNvPr id="4" name="组合 107"/>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10" name="Title 3"/>
            <p:cNvSpPr txBox="1"/>
            <p:nvPr/>
          </p:nvSpPr>
          <p:spPr>
            <a:xfrm>
              <a:off x="3025931" y="3946882"/>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anose="020B0503020204020204" pitchFamily="34" charset="-122"/>
                </a:rPr>
                <a:t>03</a:t>
              </a:r>
              <a:endParaRPr lang="en-US" sz="3600" b="1" dirty="0">
                <a:solidFill>
                  <a:schemeClr val="accent4"/>
                </a:solidFill>
                <a:effectLst>
                  <a:innerShdw blurRad="63500" dist="50800" dir="13500000">
                    <a:prstClr val="black">
                      <a:alpha val="50000"/>
                    </a:prstClr>
                  </a:innerShdw>
                </a:effectLst>
                <a:latin typeface="微软雅黑" panose="020B0503020204020204" pitchFamily="34" charset="-122"/>
              </a:endParaRPr>
            </a:p>
          </p:txBody>
        </p:sp>
      </p:grpSp>
      <p:grpSp>
        <p:nvGrpSpPr>
          <p:cNvPr id="5" name="组合 110"/>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31"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800" b="1">
                  <a:solidFill>
                    <a:schemeClr val="bg1"/>
                  </a:solidFill>
                  <a:latin typeface="微软雅黑" panose="020B0503020204020204" pitchFamily="34" charset="-122"/>
                </a:rPr>
                <a:t>01</a:t>
              </a:r>
              <a:r>
                <a:rPr lang="zh-CN" altLang="en-US" sz="1800" b="1">
                  <a:solidFill>
                    <a:schemeClr val="bg1"/>
                  </a:solidFill>
                  <a:latin typeface="微软雅黑" panose="020B0503020204020204" pitchFamily="34" charset="-122"/>
                </a:rPr>
                <a:t>单击填加标题</a:t>
              </a:r>
              <a:endParaRPr lang="en-US" sz="1800" b="1">
                <a:solidFill>
                  <a:schemeClr val="bg1"/>
                </a:solidFill>
                <a:latin typeface="微软雅黑" panose="020B0503020204020204"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29"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800" b="1">
                  <a:solidFill>
                    <a:schemeClr val="bg1"/>
                  </a:solidFill>
                  <a:latin typeface="微软雅黑" panose="020B0503020204020204" pitchFamily="34" charset="-122"/>
                </a:rPr>
                <a:t>02</a:t>
              </a:r>
              <a:r>
                <a:rPr lang="zh-CN" altLang="en-US" sz="1800" b="1">
                  <a:solidFill>
                    <a:schemeClr val="bg1"/>
                  </a:solidFill>
                  <a:latin typeface="微软雅黑" panose="020B0503020204020204" pitchFamily="34" charset="-122"/>
                </a:rPr>
                <a:t>单击填加标题</a:t>
              </a:r>
              <a:endParaRPr lang="en-US" sz="1800" b="1">
                <a:solidFill>
                  <a:schemeClr val="bg1"/>
                </a:solidFill>
                <a:latin typeface="微软雅黑" panose="020B0503020204020204"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27"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1800" b="1">
                  <a:solidFill>
                    <a:schemeClr val="bg1"/>
                  </a:solidFill>
                  <a:latin typeface="微软雅黑" panose="020B0503020204020204" pitchFamily="34" charset="-122"/>
                </a:rPr>
                <a:t>03</a:t>
              </a:r>
              <a:r>
                <a:rPr lang="zh-CN" altLang="en-US" sz="1800" b="1">
                  <a:solidFill>
                    <a:schemeClr val="bg1"/>
                  </a:solidFill>
                  <a:latin typeface="微软雅黑" panose="020B0503020204020204" pitchFamily="34" charset="-122"/>
                </a:rPr>
                <a:t>单击填加标题</a:t>
              </a:r>
              <a:endParaRPr lang="en-US" sz="1800" b="1">
                <a:solidFill>
                  <a:schemeClr val="bg1"/>
                </a:solidFill>
                <a:latin typeface="微软雅黑" panose="020B0503020204020204"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2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2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085547" y="1006731"/>
            <a:ext cx="3975852" cy="1261884"/>
            <a:chOff x="1907705" y="833239"/>
            <a:chExt cx="3739534" cy="1201795"/>
          </a:xfrm>
        </p:grpSpPr>
        <p:sp>
          <p:nvSpPr>
            <p:cNvPr id="78" name="任意多边形 77"/>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79" name="矩形 78"/>
            <p:cNvSpPr/>
            <p:nvPr/>
          </p:nvSpPr>
          <p:spPr>
            <a:xfrm>
              <a:off x="1907705" y="1024438"/>
              <a:ext cx="102979" cy="80160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0"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1" name="文本框 45"/>
            <p:cNvSpPr txBox="1"/>
            <p:nvPr/>
          </p:nvSpPr>
          <p:spPr>
            <a:xfrm>
              <a:off x="2052277" y="833239"/>
              <a:ext cx="638069" cy="1201795"/>
            </a:xfrm>
            <a:prstGeom prst="rect">
              <a:avLst/>
            </a:prstGeom>
            <a:noFill/>
          </p:spPr>
          <p:txBody>
            <a:bodyPr wrap="none" rtlCol="0">
              <a:spAutoFit/>
            </a:bodyPr>
            <a:lstStyle/>
            <a:p>
              <a:pPr defTabSz="967740" fontAlgn="base">
                <a:spcBef>
                  <a:spcPct val="0"/>
                </a:spcBef>
                <a:spcAft>
                  <a:spcPct val="0"/>
                </a:spcAft>
              </a:pPr>
              <a:r>
                <a:rPr lang="en-US" altLang="zh-CN" sz="7600" b="1" dirty="0">
                  <a:solidFill>
                    <a:prstClr val="white"/>
                  </a:solidFill>
                </a:rPr>
                <a:t>1</a:t>
              </a:r>
              <a:endParaRPr lang="zh-CN" altLang="en-US" sz="7600" b="1" dirty="0">
                <a:solidFill>
                  <a:prstClr val="white"/>
                </a:solidFill>
              </a:endParaRPr>
            </a:p>
          </p:txBody>
        </p:sp>
        <p:sp>
          <p:nvSpPr>
            <p:cNvPr id="82" name="文本框 46"/>
            <p:cNvSpPr txBox="1"/>
            <p:nvPr/>
          </p:nvSpPr>
          <p:spPr>
            <a:xfrm>
              <a:off x="3393255" y="1024435"/>
              <a:ext cx="1076816" cy="366401"/>
            </a:xfrm>
            <a:prstGeom prst="rect">
              <a:avLst/>
            </a:prstGeom>
            <a:noFill/>
          </p:spPr>
          <p:txBody>
            <a:bodyPr wrap="none" rtlCol="0">
              <a:spAutoFit/>
            </a:bodyPr>
            <a:lstStyle/>
            <a:p>
              <a:pPr defTabSz="967740" fontAlgn="base">
                <a:spcBef>
                  <a:spcPct val="0"/>
                </a:spcBef>
                <a:spcAft>
                  <a:spcPct val="0"/>
                </a:spcAft>
              </a:pPr>
              <a:r>
                <a:rPr lang="en-US" altLang="zh-CN" sz="1900" b="1" dirty="0" smtClean="0">
                  <a:solidFill>
                    <a:prstClr val="white"/>
                  </a:solidFill>
                  <a:latin typeface="微软雅黑" panose="020B0503020204020204" pitchFamily="34" charset="-122"/>
                  <a:ea typeface="微软雅黑" panose="020B0503020204020204" pitchFamily="34" charset="-122"/>
                </a:rPr>
                <a:t>PPT</a:t>
              </a:r>
              <a:r>
                <a:rPr lang="zh-CN" altLang="en-US" sz="1900" b="1" dirty="0" smtClean="0">
                  <a:solidFill>
                    <a:prstClr val="white"/>
                  </a:solidFill>
                  <a:latin typeface="微软雅黑" panose="020B0503020204020204" pitchFamily="34" charset="-122"/>
                  <a:ea typeface="微软雅黑" panose="020B0503020204020204" pitchFamily="34" charset="-122"/>
                </a:rPr>
                <a:t>标题</a:t>
              </a:r>
              <a:endParaRPr lang="zh-CN" altLang="en-US" sz="1900" b="1" dirty="0">
                <a:solidFill>
                  <a:prstClr val="white"/>
                </a:solidFill>
                <a:latin typeface="微软雅黑" panose="020B0503020204020204" pitchFamily="34" charset="-122"/>
                <a:ea typeface="微软雅黑" panose="020B0503020204020204" pitchFamily="34" charset="-122"/>
              </a:endParaRPr>
            </a:p>
          </p:txBody>
        </p:sp>
        <p:sp>
          <p:nvSpPr>
            <p:cNvPr id="83"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a:lnSpc>
                  <a:spcPct val="150000"/>
                </a:lnSpc>
              </a:pPr>
              <a:r>
                <a:rPr lang="zh-CN" altLang="en-US" sz="1200" dirty="0" smtClean="0">
                  <a:solidFill>
                    <a:prstClr val="white"/>
                  </a:solidFill>
                  <a:latin typeface="微软雅黑" panose="020B0503020204020204" pitchFamily="34" charset="-122"/>
                  <a:ea typeface="微软雅黑" panose="020B0503020204020204" pitchFamily="34" charset="-122"/>
                </a:rPr>
                <a:t>请输入你的内容你</a:t>
              </a:r>
              <a:r>
                <a:rPr lang="zh-CN" altLang="en-US" sz="1200" dirty="0">
                  <a:solidFill>
                    <a:prstClr val="white"/>
                  </a:solidFill>
                  <a:latin typeface="微软雅黑" panose="020B0503020204020204" pitchFamily="34" charset="-122"/>
                  <a:ea typeface="微软雅黑" panose="020B0503020204020204" pitchFamily="34" charset="-122"/>
                </a:rPr>
                <a:t>的内容</a:t>
              </a:r>
              <a:endParaRPr lang="zh-CN" altLang="zh-CN" sz="1200" dirty="0">
                <a:solidFill>
                  <a:prstClr val="white"/>
                </a:solidFill>
                <a:latin typeface="微软雅黑" panose="020B0503020204020204" pitchFamily="34" charset="-122"/>
                <a:ea typeface="微软雅黑" panose="020B0503020204020204" pitchFamily="34" charset="-122"/>
              </a:endParaRPr>
            </a:p>
            <a:p>
              <a:pPr algn="just" defTabSz="967740">
                <a:lnSpc>
                  <a:spcPct val="150000"/>
                </a:lnSpc>
              </a:pP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1086587" y="1928152"/>
            <a:ext cx="3975852" cy="1261884"/>
            <a:chOff x="983374" y="1667240"/>
            <a:chExt cx="3739534" cy="1201795"/>
          </a:xfrm>
        </p:grpSpPr>
        <p:sp>
          <p:nvSpPr>
            <p:cNvPr id="85" name="任意多边形 84"/>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6" name="矩形 85"/>
            <p:cNvSpPr/>
            <p:nvPr/>
          </p:nvSpPr>
          <p:spPr>
            <a:xfrm>
              <a:off x="983374" y="1858439"/>
              <a:ext cx="102979" cy="801604"/>
            </a:xfrm>
            <a:prstGeom prst="rect">
              <a:avLst/>
            </a:prstGeom>
            <a:solidFill>
              <a:srgbClr val="DE1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7"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8" name="文本框 53"/>
            <p:cNvSpPr txBox="1"/>
            <p:nvPr/>
          </p:nvSpPr>
          <p:spPr>
            <a:xfrm>
              <a:off x="1127947" y="1667240"/>
              <a:ext cx="638069" cy="1201795"/>
            </a:xfrm>
            <a:prstGeom prst="rect">
              <a:avLst/>
            </a:prstGeom>
            <a:noFill/>
          </p:spPr>
          <p:txBody>
            <a:bodyPr wrap="none" rtlCol="0">
              <a:spAutoFit/>
            </a:bodyPr>
            <a:lstStyle/>
            <a:p>
              <a:pPr defTabSz="967740" fontAlgn="base">
                <a:spcBef>
                  <a:spcPct val="0"/>
                </a:spcBef>
                <a:spcAft>
                  <a:spcPct val="0"/>
                </a:spcAft>
              </a:pPr>
              <a:r>
                <a:rPr lang="en-US" altLang="zh-CN" sz="7600" b="1" dirty="0">
                  <a:solidFill>
                    <a:prstClr val="white"/>
                  </a:solidFill>
                </a:rPr>
                <a:t>2</a:t>
              </a:r>
              <a:endParaRPr lang="zh-CN" altLang="en-US" sz="7600" b="1" dirty="0">
                <a:solidFill>
                  <a:prstClr val="white"/>
                </a:solidFill>
              </a:endParaRPr>
            </a:p>
          </p:txBody>
        </p:sp>
        <p:sp>
          <p:nvSpPr>
            <p:cNvPr id="89" name="文本框 54"/>
            <p:cNvSpPr txBox="1"/>
            <p:nvPr/>
          </p:nvSpPr>
          <p:spPr>
            <a:xfrm>
              <a:off x="2468924" y="1858436"/>
              <a:ext cx="1076816" cy="366401"/>
            </a:xfrm>
            <a:prstGeom prst="rect">
              <a:avLst/>
            </a:prstGeom>
            <a:noFill/>
          </p:spPr>
          <p:txBody>
            <a:bodyPr wrap="none" rtlCol="0">
              <a:spAutoFit/>
            </a:bodyPr>
            <a:lstStyle/>
            <a:p>
              <a:pPr defTabSz="967740"/>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90" name="矩形 1"/>
            <p:cNvSpPr>
              <a:spLocks noChangeArrowheads="1"/>
            </p:cNvSpPr>
            <p:nvPr/>
          </p:nvSpPr>
          <p:spPr bwMode="auto">
            <a:xfrm>
              <a:off x="2468924" y="212888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085547" y="2849575"/>
            <a:ext cx="3975852" cy="1261884"/>
            <a:chOff x="982395" y="2544785"/>
            <a:chExt cx="3739534" cy="1201795"/>
          </a:xfrm>
        </p:grpSpPr>
        <p:sp>
          <p:nvSpPr>
            <p:cNvPr id="92" name="任意多边形 91"/>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B28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93" name="矩形 92"/>
            <p:cNvSpPr/>
            <p:nvPr/>
          </p:nvSpPr>
          <p:spPr>
            <a:xfrm>
              <a:off x="982395" y="2735984"/>
              <a:ext cx="102979" cy="801604"/>
            </a:xfrm>
            <a:prstGeom prst="rect">
              <a:avLst/>
            </a:prstGeom>
            <a:solidFill>
              <a:srgbClr val="8D6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94"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95" name="文本框 60"/>
            <p:cNvSpPr txBox="1"/>
            <p:nvPr/>
          </p:nvSpPr>
          <p:spPr>
            <a:xfrm>
              <a:off x="1126967" y="2544785"/>
              <a:ext cx="638069" cy="1201795"/>
            </a:xfrm>
            <a:prstGeom prst="rect">
              <a:avLst/>
            </a:prstGeom>
            <a:noFill/>
          </p:spPr>
          <p:txBody>
            <a:bodyPr wrap="none" rtlCol="0">
              <a:spAutoFit/>
            </a:bodyPr>
            <a:lstStyle/>
            <a:p>
              <a:pPr defTabSz="967740" fontAlgn="base">
                <a:spcBef>
                  <a:spcPct val="0"/>
                </a:spcBef>
                <a:spcAft>
                  <a:spcPct val="0"/>
                </a:spcAft>
              </a:pPr>
              <a:r>
                <a:rPr lang="en-US" altLang="zh-CN" sz="7600" b="1" dirty="0">
                  <a:solidFill>
                    <a:prstClr val="white"/>
                  </a:solidFill>
                </a:rPr>
                <a:t>3</a:t>
              </a:r>
              <a:endParaRPr lang="zh-CN" altLang="en-US" sz="7600" b="1" dirty="0">
                <a:solidFill>
                  <a:prstClr val="white"/>
                </a:solidFill>
              </a:endParaRPr>
            </a:p>
          </p:txBody>
        </p:sp>
        <p:sp>
          <p:nvSpPr>
            <p:cNvPr id="96" name="文本框 61"/>
            <p:cNvSpPr txBox="1"/>
            <p:nvPr/>
          </p:nvSpPr>
          <p:spPr>
            <a:xfrm>
              <a:off x="2467945" y="2735981"/>
              <a:ext cx="1076816" cy="366401"/>
            </a:xfrm>
            <a:prstGeom prst="rect">
              <a:avLst/>
            </a:prstGeom>
            <a:noFill/>
          </p:spPr>
          <p:txBody>
            <a:bodyPr wrap="none" rtlCol="0">
              <a:spAutoFit/>
            </a:bodyPr>
            <a:lstStyle/>
            <a:p>
              <a:pPr defTabSz="967740"/>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97" name="矩形 1"/>
            <p:cNvSpPr>
              <a:spLocks noChangeArrowheads="1"/>
            </p:cNvSpPr>
            <p:nvPr/>
          </p:nvSpPr>
          <p:spPr bwMode="auto">
            <a:xfrm>
              <a:off x="2467945" y="3006427"/>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1085547" y="3770998"/>
            <a:ext cx="3975852" cy="1261884"/>
            <a:chOff x="982394" y="3422330"/>
            <a:chExt cx="3739534" cy="1201795"/>
          </a:xfrm>
        </p:grpSpPr>
        <p:sp>
          <p:nvSpPr>
            <p:cNvPr id="99" name="任意多边形 98"/>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9B1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00" name="矩形 99"/>
            <p:cNvSpPr/>
            <p:nvPr/>
          </p:nvSpPr>
          <p:spPr>
            <a:xfrm>
              <a:off x="982394" y="3613529"/>
              <a:ext cx="102979" cy="801604"/>
            </a:xfrm>
            <a:prstGeom prst="rect">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01"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02" name="文本框 67"/>
            <p:cNvSpPr txBox="1"/>
            <p:nvPr/>
          </p:nvSpPr>
          <p:spPr>
            <a:xfrm>
              <a:off x="1126966" y="3422330"/>
              <a:ext cx="638069" cy="1201795"/>
            </a:xfrm>
            <a:prstGeom prst="rect">
              <a:avLst/>
            </a:prstGeom>
            <a:noFill/>
          </p:spPr>
          <p:txBody>
            <a:bodyPr wrap="none" rtlCol="0">
              <a:spAutoFit/>
            </a:bodyPr>
            <a:lstStyle/>
            <a:p>
              <a:pPr defTabSz="967740" fontAlgn="base">
                <a:spcBef>
                  <a:spcPct val="0"/>
                </a:spcBef>
                <a:spcAft>
                  <a:spcPct val="0"/>
                </a:spcAft>
              </a:pPr>
              <a:r>
                <a:rPr lang="en-US" altLang="zh-CN" sz="7600" b="1" dirty="0">
                  <a:solidFill>
                    <a:prstClr val="white"/>
                  </a:solidFill>
                </a:rPr>
                <a:t>4</a:t>
              </a:r>
              <a:endParaRPr lang="zh-CN" altLang="en-US" sz="7600" b="1" dirty="0">
                <a:solidFill>
                  <a:prstClr val="white"/>
                </a:solidFill>
              </a:endParaRPr>
            </a:p>
          </p:txBody>
        </p:sp>
        <p:sp>
          <p:nvSpPr>
            <p:cNvPr id="103" name="文本框 68"/>
            <p:cNvSpPr txBox="1"/>
            <p:nvPr/>
          </p:nvSpPr>
          <p:spPr>
            <a:xfrm>
              <a:off x="2467944" y="3613526"/>
              <a:ext cx="1076816" cy="366401"/>
            </a:xfrm>
            <a:prstGeom prst="rect">
              <a:avLst/>
            </a:prstGeom>
            <a:noFill/>
          </p:spPr>
          <p:txBody>
            <a:bodyPr wrap="none" rtlCol="0">
              <a:spAutoFit/>
            </a:bodyPr>
            <a:lstStyle/>
            <a:p>
              <a:pPr defTabSz="967740"/>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endParaRPr lang="zh-CN" altLang="en-US" b="1" dirty="0">
                <a:solidFill>
                  <a:prstClr val="white"/>
                </a:solidFill>
                <a:latin typeface="微软雅黑" panose="020B0503020204020204" pitchFamily="34" charset="-122"/>
                <a:ea typeface="微软雅黑" panose="020B0503020204020204" pitchFamily="34" charset="-122"/>
              </a:endParaRPr>
            </a:p>
          </p:txBody>
        </p:sp>
        <p:sp>
          <p:nvSpPr>
            <p:cNvPr id="104" name="矩形 1"/>
            <p:cNvSpPr>
              <a:spLocks noChangeArrowheads="1"/>
            </p:cNvSpPr>
            <p:nvPr/>
          </p:nvSpPr>
          <p:spPr bwMode="auto">
            <a:xfrm>
              <a:off x="2467944" y="388397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rPr>
                <a:t>请输入你的内容你的内容</a:t>
              </a: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8035341" y="2913574"/>
            <a:ext cx="1002515" cy="2266479"/>
            <a:chOff x="7519106" y="2605735"/>
            <a:chExt cx="942927" cy="2158551"/>
          </a:xfrm>
        </p:grpSpPr>
        <p:sp>
          <p:nvSpPr>
            <p:cNvPr id="106" name="任意多边形 105"/>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1" fmla="*/ 486689 w 500818"/>
                <a:gd name="connsiteY0-2" fmla="*/ 0 h 1443015"/>
                <a:gd name="connsiteX1-3" fmla="*/ 219989 w 500818"/>
                <a:gd name="connsiteY1-4" fmla="*/ 257175 h 1443015"/>
                <a:gd name="connsiteX2-5" fmla="*/ 10439 w 500818"/>
                <a:gd name="connsiteY2-6" fmla="*/ 676275 h 1443015"/>
                <a:gd name="connsiteX3-7" fmla="*/ 29489 w 500818"/>
                <a:gd name="connsiteY3-8" fmla="*/ 1381125 h 1443015"/>
                <a:gd name="connsiteX4-9" fmla="*/ 10439 w 500818"/>
                <a:gd name="connsiteY4-10" fmla="*/ 1362075 h 1443015"/>
                <a:gd name="connsiteX0-11" fmla="*/ 458114 w 473367"/>
                <a:gd name="connsiteY0-12" fmla="*/ 0 h 1604940"/>
                <a:gd name="connsiteX1-13" fmla="*/ 219989 w 473367"/>
                <a:gd name="connsiteY1-14" fmla="*/ 419100 h 1604940"/>
                <a:gd name="connsiteX2-15" fmla="*/ 10439 w 473367"/>
                <a:gd name="connsiteY2-16" fmla="*/ 838200 h 1604940"/>
                <a:gd name="connsiteX3-17" fmla="*/ 29489 w 473367"/>
                <a:gd name="connsiteY3-18" fmla="*/ 1543050 h 1604940"/>
                <a:gd name="connsiteX4-19" fmla="*/ 10439 w 473367"/>
                <a:gd name="connsiteY4-20" fmla="*/ 1524000 h 16049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nvGrpSpPr>
            <p:cNvPr id="107" name="组合 106"/>
            <p:cNvGrpSpPr/>
            <p:nvPr/>
          </p:nvGrpSpPr>
          <p:grpSpPr>
            <a:xfrm rot="19549618" flipH="1">
              <a:off x="7857211" y="2605735"/>
              <a:ext cx="258728" cy="1303173"/>
              <a:chOff x="6300192" y="1488905"/>
              <a:chExt cx="258728" cy="1303173"/>
            </a:xfrm>
          </p:grpSpPr>
          <p:sp>
            <p:nvSpPr>
              <p:cNvPr id="128" name="等腰三角形 127"/>
              <p:cNvSpPr/>
              <p:nvPr/>
            </p:nvSpPr>
            <p:spPr>
              <a:xfrm>
                <a:off x="6309324" y="1488905"/>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nvGrpSpPr>
              <p:cNvPr id="129" name="组合 128"/>
              <p:cNvGrpSpPr/>
              <p:nvPr/>
            </p:nvGrpSpPr>
            <p:grpSpPr>
              <a:xfrm>
                <a:off x="6300192" y="1491630"/>
                <a:ext cx="258728" cy="752719"/>
                <a:chOff x="6300192" y="1491630"/>
                <a:chExt cx="258728" cy="752719"/>
              </a:xfrm>
            </p:grpSpPr>
            <p:grpSp>
              <p:nvGrpSpPr>
                <p:cNvPr id="143" name="组合 142"/>
                <p:cNvGrpSpPr/>
                <p:nvPr/>
              </p:nvGrpSpPr>
              <p:grpSpPr>
                <a:xfrm>
                  <a:off x="6300192" y="1491630"/>
                  <a:ext cx="258728" cy="389759"/>
                  <a:chOff x="6300192" y="1491630"/>
                  <a:chExt cx="258728" cy="389759"/>
                </a:xfrm>
              </p:grpSpPr>
              <p:sp>
                <p:nvSpPr>
                  <p:cNvPr id="152" name="直角三角形 151"/>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53" name="直角三角形 152"/>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54" name="直角三角形 153"/>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44" name="组合 143"/>
                <p:cNvGrpSpPr/>
                <p:nvPr/>
              </p:nvGrpSpPr>
              <p:grpSpPr>
                <a:xfrm>
                  <a:off x="6300192" y="1674578"/>
                  <a:ext cx="258728" cy="389759"/>
                  <a:chOff x="6300192" y="1491630"/>
                  <a:chExt cx="258728" cy="389759"/>
                </a:xfrm>
              </p:grpSpPr>
              <p:sp>
                <p:nvSpPr>
                  <p:cNvPr id="149" name="直角三角形 148"/>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50" name="直角三角形 149"/>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51" name="直角三角形 150"/>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45" name="组合 144"/>
                <p:cNvGrpSpPr/>
                <p:nvPr/>
              </p:nvGrpSpPr>
              <p:grpSpPr>
                <a:xfrm>
                  <a:off x="6300192" y="1854590"/>
                  <a:ext cx="258728" cy="389759"/>
                  <a:chOff x="6300192" y="1491630"/>
                  <a:chExt cx="258728" cy="389759"/>
                </a:xfrm>
              </p:grpSpPr>
              <p:sp>
                <p:nvSpPr>
                  <p:cNvPr id="146" name="直角三角形 145"/>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47" name="直角三角形 146"/>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48" name="直角三角形 147"/>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grpSp>
            <p:nvGrpSpPr>
              <p:cNvPr id="130" name="组合 129"/>
              <p:cNvGrpSpPr/>
              <p:nvPr/>
            </p:nvGrpSpPr>
            <p:grpSpPr>
              <a:xfrm>
                <a:off x="6300192" y="2039359"/>
                <a:ext cx="258728" cy="752719"/>
                <a:chOff x="6300192" y="1491630"/>
                <a:chExt cx="258728" cy="752719"/>
              </a:xfrm>
            </p:grpSpPr>
            <p:grpSp>
              <p:nvGrpSpPr>
                <p:cNvPr id="131" name="组合 130"/>
                <p:cNvGrpSpPr/>
                <p:nvPr/>
              </p:nvGrpSpPr>
              <p:grpSpPr>
                <a:xfrm>
                  <a:off x="6300192" y="1491630"/>
                  <a:ext cx="258728" cy="389759"/>
                  <a:chOff x="6300192" y="1491630"/>
                  <a:chExt cx="258728" cy="389759"/>
                </a:xfrm>
              </p:grpSpPr>
              <p:sp>
                <p:nvSpPr>
                  <p:cNvPr id="140" name="直角三角形 139"/>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41" name="直角三角形 140"/>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42" name="直角三角形 141"/>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32" name="组合 131"/>
                <p:cNvGrpSpPr/>
                <p:nvPr/>
              </p:nvGrpSpPr>
              <p:grpSpPr>
                <a:xfrm>
                  <a:off x="6300192" y="1674578"/>
                  <a:ext cx="258728" cy="389759"/>
                  <a:chOff x="6300192" y="1491630"/>
                  <a:chExt cx="258728" cy="389759"/>
                </a:xfrm>
              </p:grpSpPr>
              <p:sp>
                <p:nvSpPr>
                  <p:cNvPr id="137" name="直角三角形 136"/>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8" name="直角三角形 137"/>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9" name="直角三角形 138"/>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33" name="组合 132"/>
                <p:cNvGrpSpPr/>
                <p:nvPr/>
              </p:nvGrpSpPr>
              <p:grpSpPr>
                <a:xfrm>
                  <a:off x="6300192" y="1854590"/>
                  <a:ext cx="258728" cy="389759"/>
                  <a:chOff x="6300192" y="1491630"/>
                  <a:chExt cx="258728" cy="389759"/>
                </a:xfrm>
              </p:grpSpPr>
              <p:sp>
                <p:nvSpPr>
                  <p:cNvPr id="134" name="直角三角形 133"/>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5" name="直角三角形 134"/>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6" name="直角三角形 135"/>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grpSp>
        <p:sp>
          <p:nvSpPr>
            <p:cNvPr id="108" name="任意多边形 107"/>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1" fmla="*/ 0 w 1192090"/>
                <a:gd name="connsiteY0-2" fmla="*/ 0 h 1140561"/>
                <a:gd name="connsiteX1-3" fmla="*/ 505609 w 1192090"/>
                <a:gd name="connsiteY1-4" fmla="*/ 172123 h 1140561"/>
                <a:gd name="connsiteX2-5" fmla="*/ 613186 w 1192090"/>
                <a:gd name="connsiteY2-6" fmla="*/ 398033 h 1140561"/>
                <a:gd name="connsiteX3-7" fmla="*/ 946673 w 1192090"/>
                <a:gd name="connsiteY3-8" fmla="*/ 462579 h 1140561"/>
                <a:gd name="connsiteX4-9" fmla="*/ 1011219 w 1192090"/>
                <a:gd name="connsiteY4-10" fmla="*/ 871369 h 1140561"/>
                <a:gd name="connsiteX5-11" fmla="*/ 1172584 w 1192090"/>
                <a:gd name="connsiteY5-12" fmla="*/ 1097280 h 1140561"/>
                <a:gd name="connsiteX6-13" fmla="*/ 1183341 w 1192090"/>
                <a:gd name="connsiteY6-14" fmla="*/ 1140311 h 1140561"/>
                <a:gd name="connsiteX0-15" fmla="*/ 0 w 912392"/>
                <a:gd name="connsiteY0-16" fmla="*/ 0 h 1323441"/>
                <a:gd name="connsiteX1-17" fmla="*/ 225911 w 912392"/>
                <a:gd name="connsiteY1-18" fmla="*/ 355003 h 1323441"/>
                <a:gd name="connsiteX2-19" fmla="*/ 333488 w 912392"/>
                <a:gd name="connsiteY2-20" fmla="*/ 580913 h 1323441"/>
                <a:gd name="connsiteX3-21" fmla="*/ 666975 w 912392"/>
                <a:gd name="connsiteY3-22" fmla="*/ 645459 h 1323441"/>
                <a:gd name="connsiteX4-23" fmla="*/ 731521 w 912392"/>
                <a:gd name="connsiteY4-24" fmla="*/ 1054249 h 1323441"/>
                <a:gd name="connsiteX5-25" fmla="*/ 892886 w 912392"/>
                <a:gd name="connsiteY5-26" fmla="*/ 1280160 h 1323441"/>
                <a:gd name="connsiteX6-27" fmla="*/ 903643 w 912392"/>
                <a:gd name="connsiteY6-28" fmla="*/ 1323191 h 1323441"/>
                <a:gd name="connsiteX0-29" fmla="*/ 0 w 912392"/>
                <a:gd name="connsiteY0-30" fmla="*/ 0 h 1323441"/>
                <a:gd name="connsiteX1-31" fmla="*/ 225911 w 912392"/>
                <a:gd name="connsiteY1-32" fmla="*/ 355003 h 1323441"/>
                <a:gd name="connsiteX2-33" fmla="*/ 455459 w 912392"/>
                <a:gd name="connsiteY2-34" fmla="*/ 429702 h 1323441"/>
                <a:gd name="connsiteX3-35" fmla="*/ 666975 w 912392"/>
                <a:gd name="connsiteY3-36" fmla="*/ 645459 h 1323441"/>
                <a:gd name="connsiteX4-37" fmla="*/ 731521 w 912392"/>
                <a:gd name="connsiteY4-38" fmla="*/ 1054249 h 1323441"/>
                <a:gd name="connsiteX5-39" fmla="*/ 892886 w 912392"/>
                <a:gd name="connsiteY5-40" fmla="*/ 1280160 h 1323441"/>
                <a:gd name="connsiteX6-41" fmla="*/ 903643 w 912392"/>
                <a:gd name="connsiteY6-42" fmla="*/ 1323191 h 1323441"/>
                <a:gd name="connsiteX0-43" fmla="*/ 0 w 912392"/>
                <a:gd name="connsiteY0-44" fmla="*/ 0 h 1323441"/>
                <a:gd name="connsiteX1-45" fmla="*/ 356632 w 912392"/>
                <a:gd name="connsiteY1-46" fmla="*/ 210082 h 1323441"/>
                <a:gd name="connsiteX2-47" fmla="*/ 455459 w 912392"/>
                <a:gd name="connsiteY2-48" fmla="*/ 429702 h 1323441"/>
                <a:gd name="connsiteX3-49" fmla="*/ 666975 w 912392"/>
                <a:gd name="connsiteY3-50" fmla="*/ 645459 h 1323441"/>
                <a:gd name="connsiteX4-51" fmla="*/ 731521 w 912392"/>
                <a:gd name="connsiteY4-52" fmla="*/ 1054249 h 1323441"/>
                <a:gd name="connsiteX5-53" fmla="*/ 892886 w 912392"/>
                <a:gd name="connsiteY5-54" fmla="*/ 1280160 h 1323441"/>
                <a:gd name="connsiteX6-55" fmla="*/ 903643 w 912392"/>
                <a:gd name="connsiteY6-56" fmla="*/ 1323191 h 1323441"/>
                <a:gd name="connsiteX0-57" fmla="*/ 0 w 912392"/>
                <a:gd name="connsiteY0-58" fmla="*/ 0 h 1323441"/>
                <a:gd name="connsiteX1-59" fmla="*/ 356632 w 912392"/>
                <a:gd name="connsiteY1-60" fmla="*/ 210082 h 1323441"/>
                <a:gd name="connsiteX2-61" fmla="*/ 479389 w 912392"/>
                <a:gd name="connsiteY2-62" fmla="*/ 387181 h 1323441"/>
                <a:gd name="connsiteX3-63" fmla="*/ 666975 w 912392"/>
                <a:gd name="connsiteY3-64" fmla="*/ 645459 h 1323441"/>
                <a:gd name="connsiteX4-65" fmla="*/ 731521 w 912392"/>
                <a:gd name="connsiteY4-66" fmla="*/ 1054249 h 1323441"/>
                <a:gd name="connsiteX5-67" fmla="*/ 892886 w 912392"/>
                <a:gd name="connsiteY5-68" fmla="*/ 1280160 h 1323441"/>
                <a:gd name="connsiteX6-69" fmla="*/ 903643 w 912392"/>
                <a:gd name="connsiteY6-70" fmla="*/ 1323191 h 1323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nvGrpSpPr>
            <p:cNvPr id="109" name="组合 108"/>
            <p:cNvGrpSpPr/>
            <p:nvPr/>
          </p:nvGrpSpPr>
          <p:grpSpPr>
            <a:xfrm rot="19282902" flipH="1">
              <a:off x="7519106" y="3125705"/>
              <a:ext cx="228484" cy="824539"/>
              <a:chOff x="6300191" y="1491630"/>
              <a:chExt cx="259782" cy="937488"/>
            </a:xfrm>
            <a:solidFill>
              <a:srgbClr val="4BACB5"/>
            </a:solidFill>
          </p:grpSpPr>
          <p:sp>
            <p:nvSpPr>
              <p:cNvPr id="110" name="等腰三角形 109"/>
              <p:cNvSpPr/>
              <p:nvPr/>
            </p:nvSpPr>
            <p:spPr>
              <a:xfrm>
                <a:off x="6319462" y="1521798"/>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nvGrpSpPr>
              <p:cNvPr id="111" name="组合 110"/>
              <p:cNvGrpSpPr/>
              <p:nvPr/>
            </p:nvGrpSpPr>
            <p:grpSpPr>
              <a:xfrm>
                <a:off x="6300192" y="1491630"/>
                <a:ext cx="258739" cy="752719"/>
                <a:chOff x="6300192" y="1491630"/>
                <a:chExt cx="258739" cy="752719"/>
              </a:xfrm>
              <a:grpFill/>
            </p:grpSpPr>
            <p:grpSp>
              <p:nvGrpSpPr>
                <p:cNvPr id="116" name="组合 115"/>
                <p:cNvGrpSpPr/>
                <p:nvPr/>
              </p:nvGrpSpPr>
              <p:grpSpPr>
                <a:xfrm>
                  <a:off x="6300192" y="1491630"/>
                  <a:ext cx="258739" cy="389759"/>
                  <a:chOff x="6300192" y="1491630"/>
                  <a:chExt cx="258739" cy="389759"/>
                </a:xfrm>
                <a:grpFill/>
              </p:grpSpPr>
              <p:sp>
                <p:nvSpPr>
                  <p:cNvPr id="125" name="直角三角形 124"/>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6" name="直角三角形 125"/>
                  <p:cNvSpPr/>
                  <p:nvPr/>
                </p:nvSpPr>
                <p:spPr>
                  <a:xfrm rot="18900000">
                    <a:off x="6300203" y="1557146"/>
                    <a:ext cx="258728" cy="25872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7" name="直角三角形 126"/>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17" name="组合 116"/>
                <p:cNvGrpSpPr/>
                <p:nvPr/>
              </p:nvGrpSpPr>
              <p:grpSpPr>
                <a:xfrm>
                  <a:off x="6300192" y="1674578"/>
                  <a:ext cx="258728" cy="389759"/>
                  <a:chOff x="6300192" y="1491630"/>
                  <a:chExt cx="258728" cy="389759"/>
                </a:xfrm>
                <a:grpFill/>
              </p:grpSpPr>
              <p:sp>
                <p:nvSpPr>
                  <p:cNvPr id="122" name="直角三角形 121"/>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3" name="直角三角形 122"/>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4" name="直角三角形 123"/>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18" name="组合 117"/>
                <p:cNvGrpSpPr/>
                <p:nvPr/>
              </p:nvGrpSpPr>
              <p:grpSpPr>
                <a:xfrm>
                  <a:off x="6300192" y="1854590"/>
                  <a:ext cx="258728" cy="389759"/>
                  <a:chOff x="6300192" y="1491630"/>
                  <a:chExt cx="258728" cy="389759"/>
                </a:xfrm>
                <a:grpFill/>
              </p:grpSpPr>
              <p:sp>
                <p:nvSpPr>
                  <p:cNvPr id="119" name="直角三角形 118"/>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0" name="直角三角形 119"/>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21" name="直角三角形 120"/>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grpSp>
            <p:nvGrpSpPr>
              <p:cNvPr id="112" name="组合 111"/>
              <p:cNvGrpSpPr/>
              <p:nvPr/>
            </p:nvGrpSpPr>
            <p:grpSpPr>
              <a:xfrm>
                <a:off x="6300191" y="2040692"/>
                <a:ext cx="259782" cy="388426"/>
                <a:chOff x="6300192" y="1492963"/>
                <a:chExt cx="259782" cy="388426"/>
              </a:xfrm>
              <a:grpFill/>
            </p:grpSpPr>
            <p:sp>
              <p:nvSpPr>
                <p:cNvPr id="113" name="直角三角形 112"/>
                <p:cNvSpPr/>
                <p:nvPr/>
              </p:nvSpPr>
              <p:spPr>
                <a:xfrm rot="18900000">
                  <a:off x="6301247" y="1492963"/>
                  <a:ext cx="258727"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14" name="直角三角形 113"/>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15" name="直角三角形 114"/>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grpSp>
      <p:sp>
        <p:nvSpPr>
          <p:cNvPr id="155"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40" fontAlgn="base">
              <a:lnSpc>
                <a:spcPct val="150000"/>
              </a:lnSpc>
              <a:spcBef>
                <a:spcPct val="0"/>
              </a:spcBef>
              <a:spcAft>
                <a:spcPct val="0"/>
              </a:spcAft>
            </a:pPr>
            <a:r>
              <a:rPr lang="zh-CN" altLang="en-US" sz="1700" b="1" dirty="0" smtClean="0">
                <a:solidFill>
                  <a:prstClr val="black">
                    <a:lumMod val="65000"/>
                    <a:lumOff val="35000"/>
                  </a:prstClr>
                </a:solidFill>
                <a:latin typeface="微软雅黑" panose="020B0503020204020204" pitchFamily="34" charset="-122"/>
                <a:ea typeface="微软雅黑" panose="020B0503020204020204" pitchFamily="34" charset="-122"/>
              </a:rPr>
              <a:t>请输入你要的标题</a:t>
            </a:r>
            <a:r>
              <a:rPr lang="en-US" altLang="zh-CN" sz="1700" b="1" dirty="0" smtClean="0">
                <a:solidFill>
                  <a:prstClr val="black">
                    <a:lumMod val="65000"/>
                    <a:lumOff val="35000"/>
                  </a:prstClr>
                </a:solidFill>
                <a:latin typeface="微软雅黑" panose="020B0503020204020204" pitchFamily="34" charset="-122"/>
                <a:ea typeface="微软雅黑" panose="020B0503020204020204" pitchFamily="34" charset="-122"/>
              </a:rPr>
              <a:t> </a:t>
            </a:r>
            <a:r>
              <a:rPr lang="en-US" altLang="zh-CN" sz="17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zh-CN" sz="17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56" name="组合 155"/>
          <p:cNvGrpSpPr/>
          <p:nvPr/>
        </p:nvGrpSpPr>
        <p:grpSpPr>
          <a:xfrm rot="373923">
            <a:off x="8554602" y="1457803"/>
            <a:ext cx="616735" cy="1683294"/>
            <a:chOff x="7717345" y="939268"/>
            <a:chExt cx="580078" cy="1603137"/>
          </a:xfrm>
        </p:grpSpPr>
        <p:sp>
          <p:nvSpPr>
            <p:cNvPr id="157" name="文本框 118"/>
            <p:cNvSpPr txBox="1"/>
            <p:nvPr/>
          </p:nvSpPr>
          <p:spPr>
            <a:xfrm rot="183659">
              <a:off x="7717345" y="959554"/>
              <a:ext cx="515944" cy="1582851"/>
            </a:xfrm>
            <a:prstGeom prst="rect">
              <a:avLst/>
            </a:prstGeom>
            <a:noFill/>
          </p:spPr>
          <p:txBody>
            <a:bodyPr wrap="none" rtlCol="0">
              <a:spAutoFit/>
            </a:bodyPr>
            <a:lstStyle/>
            <a:p>
              <a:pPr defTabSz="967740"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8" name="文本框 122"/>
            <p:cNvSpPr txBox="1"/>
            <p:nvPr/>
          </p:nvSpPr>
          <p:spPr>
            <a:xfrm rot="183659">
              <a:off x="7781479" y="939268"/>
              <a:ext cx="515944" cy="1582851"/>
            </a:xfrm>
            <a:prstGeom prst="rect">
              <a:avLst/>
            </a:prstGeom>
            <a:noFill/>
          </p:spPr>
          <p:txBody>
            <a:bodyPr wrap="none" rtlCol="0">
              <a:spAutoFit/>
            </a:bodyPr>
            <a:lstStyle/>
            <a:p>
              <a:pPr defTabSz="967740"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9" name="组合 158"/>
          <p:cNvGrpSpPr/>
          <p:nvPr/>
        </p:nvGrpSpPr>
        <p:grpSpPr>
          <a:xfrm rot="527905" flipV="1">
            <a:off x="5479414" y="1246697"/>
            <a:ext cx="616736" cy="1683294"/>
            <a:chOff x="7717346" y="939268"/>
            <a:chExt cx="580078" cy="1603137"/>
          </a:xfrm>
        </p:grpSpPr>
        <p:sp>
          <p:nvSpPr>
            <p:cNvPr id="160" name="文本框 125"/>
            <p:cNvSpPr txBox="1"/>
            <p:nvPr/>
          </p:nvSpPr>
          <p:spPr>
            <a:xfrm rot="183659">
              <a:off x="7717346" y="959554"/>
              <a:ext cx="515943" cy="1582851"/>
            </a:xfrm>
            <a:prstGeom prst="rect">
              <a:avLst/>
            </a:prstGeom>
            <a:noFill/>
          </p:spPr>
          <p:txBody>
            <a:bodyPr wrap="none" rtlCol="0">
              <a:spAutoFit/>
            </a:bodyPr>
            <a:lstStyle/>
            <a:p>
              <a:pPr defTabSz="967740"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1" name="文本框 126"/>
            <p:cNvSpPr txBox="1"/>
            <p:nvPr/>
          </p:nvSpPr>
          <p:spPr>
            <a:xfrm rot="183659">
              <a:off x="7781481" y="939268"/>
              <a:ext cx="515943" cy="1582850"/>
            </a:xfrm>
            <a:prstGeom prst="rect">
              <a:avLst/>
            </a:prstGeom>
            <a:noFill/>
          </p:spPr>
          <p:txBody>
            <a:bodyPr wrap="none" rtlCol="0">
              <a:spAutoFit/>
            </a:bodyPr>
            <a:lstStyle/>
            <a:p>
              <a:pPr defTabSz="967740"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16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3" name="组合 162"/>
          <p:cNvGrpSpPr/>
          <p:nvPr/>
        </p:nvGrpSpPr>
        <p:grpSpPr>
          <a:xfrm>
            <a:off x="352592" y="688270"/>
            <a:ext cx="9231272"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wipe(down)">
                                      <p:cBhvr>
                                        <p:cTn id="24" dur="1500"/>
                                        <p:tgtEl>
                                          <p:spTgt spid="105"/>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750"/>
                                        <p:tgtEl>
                                          <p:spTgt spid="77"/>
                                        </p:tgtEl>
                                      </p:cBhvr>
                                    </p:animEffect>
                                    <p:anim calcmode="lin" valueType="num">
                                      <p:cBhvr>
                                        <p:cTn id="29" dur="750" fill="hold"/>
                                        <p:tgtEl>
                                          <p:spTgt spid="77"/>
                                        </p:tgtEl>
                                        <p:attrNameLst>
                                          <p:attrName>ppt_x</p:attrName>
                                        </p:attrNameLst>
                                      </p:cBhvr>
                                      <p:tavLst>
                                        <p:tav tm="0">
                                          <p:val>
                                            <p:strVal val="#ppt_x"/>
                                          </p:val>
                                        </p:tav>
                                        <p:tav tm="100000">
                                          <p:val>
                                            <p:strVal val="#ppt_x"/>
                                          </p:val>
                                        </p:tav>
                                      </p:tavLst>
                                    </p:anim>
                                    <p:anim calcmode="lin" valueType="num">
                                      <p:cBhvr>
                                        <p:cTn id="30" dur="750" fill="hold"/>
                                        <p:tgtEl>
                                          <p:spTgt spid="77"/>
                                        </p:tgtEl>
                                        <p:attrNameLst>
                                          <p:attrName>ppt_y</p:attrName>
                                        </p:attrNameLst>
                                      </p:cBhvr>
                                      <p:tavLst>
                                        <p:tav tm="0">
                                          <p:val>
                                            <p:strVal val="#ppt_y+.1"/>
                                          </p:val>
                                        </p:tav>
                                        <p:tav tm="100000">
                                          <p:val>
                                            <p:strVal val="#ppt_y"/>
                                          </p:val>
                                        </p:tav>
                                      </p:tavLst>
                                    </p:anim>
                                  </p:childTnLst>
                                </p:cTn>
                              </p:par>
                            </p:childTnLst>
                          </p:cTn>
                        </p:par>
                        <p:par>
                          <p:cTn id="31" fill="hold">
                            <p:stCondLst>
                              <p:cond delay="3950"/>
                            </p:stCondLst>
                            <p:childTnLst>
                              <p:par>
                                <p:cTn id="32" presetID="42" presetClass="entr" presetSubtype="0"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750"/>
                                        <p:tgtEl>
                                          <p:spTgt spid="84"/>
                                        </p:tgtEl>
                                      </p:cBhvr>
                                    </p:animEffect>
                                    <p:anim calcmode="lin" valueType="num">
                                      <p:cBhvr>
                                        <p:cTn id="35" dur="750" fill="hold"/>
                                        <p:tgtEl>
                                          <p:spTgt spid="84"/>
                                        </p:tgtEl>
                                        <p:attrNameLst>
                                          <p:attrName>ppt_x</p:attrName>
                                        </p:attrNameLst>
                                      </p:cBhvr>
                                      <p:tavLst>
                                        <p:tav tm="0">
                                          <p:val>
                                            <p:strVal val="#ppt_x"/>
                                          </p:val>
                                        </p:tav>
                                        <p:tav tm="100000">
                                          <p:val>
                                            <p:strVal val="#ppt_x"/>
                                          </p:val>
                                        </p:tav>
                                      </p:tavLst>
                                    </p:anim>
                                    <p:anim calcmode="lin" valueType="num">
                                      <p:cBhvr>
                                        <p:cTn id="36" dur="750" fill="hold"/>
                                        <p:tgtEl>
                                          <p:spTgt spid="84"/>
                                        </p:tgtEl>
                                        <p:attrNameLst>
                                          <p:attrName>ppt_y</p:attrName>
                                        </p:attrNameLst>
                                      </p:cBhvr>
                                      <p:tavLst>
                                        <p:tav tm="0">
                                          <p:val>
                                            <p:strVal val="#ppt_y+.1"/>
                                          </p:val>
                                        </p:tav>
                                        <p:tav tm="100000">
                                          <p:val>
                                            <p:strVal val="#ppt_y"/>
                                          </p:val>
                                        </p:tav>
                                      </p:tavLst>
                                    </p:anim>
                                  </p:childTnLst>
                                </p:cTn>
                              </p:par>
                            </p:childTnLst>
                          </p:cTn>
                        </p:par>
                        <p:par>
                          <p:cTn id="37" fill="hold">
                            <p:stCondLst>
                              <p:cond delay="4950"/>
                            </p:stCondLst>
                            <p:childTnLst>
                              <p:par>
                                <p:cTn id="38" presetID="42" presetClass="entr" presetSubtype="0" fill="hold"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750"/>
                                        <p:tgtEl>
                                          <p:spTgt spid="91"/>
                                        </p:tgtEl>
                                      </p:cBhvr>
                                    </p:animEffect>
                                    <p:anim calcmode="lin" valueType="num">
                                      <p:cBhvr>
                                        <p:cTn id="41" dur="750" fill="hold"/>
                                        <p:tgtEl>
                                          <p:spTgt spid="91"/>
                                        </p:tgtEl>
                                        <p:attrNameLst>
                                          <p:attrName>ppt_x</p:attrName>
                                        </p:attrNameLst>
                                      </p:cBhvr>
                                      <p:tavLst>
                                        <p:tav tm="0">
                                          <p:val>
                                            <p:strVal val="#ppt_x"/>
                                          </p:val>
                                        </p:tav>
                                        <p:tav tm="100000">
                                          <p:val>
                                            <p:strVal val="#ppt_x"/>
                                          </p:val>
                                        </p:tav>
                                      </p:tavLst>
                                    </p:anim>
                                    <p:anim calcmode="lin" valueType="num">
                                      <p:cBhvr>
                                        <p:cTn id="42" dur="75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950"/>
                            </p:stCondLst>
                            <p:childTnLst>
                              <p:par>
                                <p:cTn id="44" presetID="42" presetClass="entr" presetSubtype="0" fill="hold" nodeType="after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750"/>
                                        <p:tgtEl>
                                          <p:spTgt spid="98"/>
                                        </p:tgtEl>
                                      </p:cBhvr>
                                    </p:animEffect>
                                    <p:anim calcmode="lin" valueType="num">
                                      <p:cBhvr>
                                        <p:cTn id="47" dur="750" fill="hold"/>
                                        <p:tgtEl>
                                          <p:spTgt spid="98"/>
                                        </p:tgtEl>
                                        <p:attrNameLst>
                                          <p:attrName>ppt_x</p:attrName>
                                        </p:attrNameLst>
                                      </p:cBhvr>
                                      <p:tavLst>
                                        <p:tav tm="0">
                                          <p:val>
                                            <p:strVal val="#ppt_x"/>
                                          </p:val>
                                        </p:tav>
                                        <p:tav tm="100000">
                                          <p:val>
                                            <p:strVal val="#ppt_x"/>
                                          </p:val>
                                        </p:tav>
                                      </p:tavLst>
                                    </p:anim>
                                    <p:anim calcmode="lin" valueType="num">
                                      <p:cBhvr>
                                        <p:cTn id="48" dur="750" fill="hold"/>
                                        <p:tgtEl>
                                          <p:spTgt spid="98"/>
                                        </p:tgtEl>
                                        <p:attrNameLst>
                                          <p:attrName>ppt_y</p:attrName>
                                        </p:attrNameLst>
                                      </p:cBhvr>
                                      <p:tavLst>
                                        <p:tav tm="0">
                                          <p:val>
                                            <p:strVal val="#ppt_y+.1"/>
                                          </p:val>
                                        </p:tav>
                                        <p:tav tm="100000">
                                          <p:val>
                                            <p:strVal val="#ppt_y"/>
                                          </p:val>
                                        </p:tav>
                                      </p:tavLst>
                                    </p:anim>
                                  </p:childTnLst>
                                </p:cTn>
                              </p:par>
                            </p:childTnLst>
                          </p:cTn>
                        </p:par>
                        <p:par>
                          <p:cTn id="49" fill="hold">
                            <p:stCondLst>
                              <p:cond delay="6950"/>
                            </p:stCondLst>
                            <p:childTnLst>
                              <p:par>
                                <p:cTn id="50" presetID="10" presetClass="entr" presetSubtype="0" fill="hold" nodeType="afterEffect">
                                  <p:stCondLst>
                                    <p:cond delay="0"/>
                                  </p:stCondLst>
                                  <p:childTnLst>
                                    <p:set>
                                      <p:cBhvr>
                                        <p:cTn id="51" dur="1" fill="hold">
                                          <p:stCondLst>
                                            <p:cond delay="0"/>
                                          </p:stCondLst>
                                        </p:cTn>
                                        <p:tgtEl>
                                          <p:spTgt spid="159"/>
                                        </p:tgtEl>
                                        <p:attrNameLst>
                                          <p:attrName>style.visibility</p:attrName>
                                        </p:attrNameLst>
                                      </p:cBhvr>
                                      <p:to>
                                        <p:strVal val="visible"/>
                                      </p:to>
                                    </p:set>
                                    <p:animEffect transition="in" filter="fade">
                                      <p:cBhvr>
                                        <p:cTn id="52" dur="500"/>
                                        <p:tgtEl>
                                          <p:spTgt spid="159"/>
                                        </p:tgtEl>
                                      </p:cBhvr>
                                    </p:animEffect>
                                  </p:childTnLst>
                                </p:cTn>
                              </p:par>
                              <p:par>
                                <p:cTn id="53" presetID="10" presetClass="entr" presetSubtype="0" fill="hold"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childTnLst>
                          </p:cTn>
                        </p:par>
                        <p:par>
                          <p:cTn id="56" fill="hold">
                            <p:stCondLst>
                              <p:cond delay="7450"/>
                            </p:stCondLst>
                            <p:childTnLst>
                              <p:par>
                                <p:cTn id="57" presetID="32" presetClass="emph" presetSubtype="0" fill="hold" nodeType="afterEffect">
                                  <p:stCondLst>
                                    <p:cond delay="0"/>
                                  </p:stCondLst>
                                  <p:childTnLst>
                                    <p:animRot by="120000">
                                      <p:cBhvr>
                                        <p:cTn id="58" dur="100" fill="hold">
                                          <p:stCondLst>
                                            <p:cond delay="0"/>
                                          </p:stCondLst>
                                        </p:cTn>
                                        <p:tgtEl>
                                          <p:spTgt spid="159"/>
                                        </p:tgtEl>
                                        <p:attrNameLst>
                                          <p:attrName>r</p:attrName>
                                        </p:attrNameLst>
                                      </p:cBhvr>
                                    </p:animRot>
                                    <p:animRot by="-240000">
                                      <p:cBhvr>
                                        <p:cTn id="59" dur="200" fill="hold">
                                          <p:stCondLst>
                                            <p:cond delay="200"/>
                                          </p:stCondLst>
                                        </p:cTn>
                                        <p:tgtEl>
                                          <p:spTgt spid="159"/>
                                        </p:tgtEl>
                                        <p:attrNameLst>
                                          <p:attrName>r</p:attrName>
                                        </p:attrNameLst>
                                      </p:cBhvr>
                                    </p:animRot>
                                    <p:animRot by="240000">
                                      <p:cBhvr>
                                        <p:cTn id="60" dur="200" fill="hold">
                                          <p:stCondLst>
                                            <p:cond delay="400"/>
                                          </p:stCondLst>
                                        </p:cTn>
                                        <p:tgtEl>
                                          <p:spTgt spid="159"/>
                                        </p:tgtEl>
                                        <p:attrNameLst>
                                          <p:attrName>r</p:attrName>
                                        </p:attrNameLst>
                                      </p:cBhvr>
                                    </p:animRot>
                                    <p:animRot by="-240000">
                                      <p:cBhvr>
                                        <p:cTn id="61" dur="200" fill="hold">
                                          <p:stCondLst>
                                            <p:cond delay="600"/>
                                          </p:stCondLst>
                                        </p:cTn>
                                        <p:tgtEl>
                                          <p:spTgt spid="159"/>
                                        </p:tgtEl>
                                        <p:attrNameLst>
                                          <p:attrName>r</p:attrName>
                                        </p:attrNameLst>
                                      </p:cBhvr>
                                    </p:animRot>
                                    <p:animRot by="120000">
                                      <p:cBhvr>
                                        <p:cTn id="62" dur="200" fill="hold">
                                          <p:stCondLst>
                                            <p:cond delay="800"/>
                                          </p:stCondLst>
                                        </p:cTn>
                                        <p:tgtEl>
                                          <p:spTgt spid="159"/>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156"/>
                                        </p:tgtEl>
                                        <p:attrNameLst>
                                          <p:attrName>r</p:attrName>
                                        </p:attrNameLst>
                                      </p:cBhvr>
                                    </p:animRot>
                                    <p:animRot by="-240000">
                                      <p:cBhvr>
                                        <p:cTn id="65" dur="200" fill="hold">
                                          <p:stCondLst>
                                            <p:cond delay="200"/>
                                          </p:stCondLst>
                                        </p:cTn>
                                        <p:tgtEl>
                                          <p:spTgt spid="156"/>
                                        </p:tgtEl>
                                        <p:attrNameLst>
                                          <p:attrName>r</p:attrName>
                                        </p:attrNameLst>
                                      </p:cBhvr>
                                    </p:animRot>
                                    <p:animRot by="240000">
                                      <p:cBhvr>
                                        <p:cTn id="66" dur="200" fill="hold">
                                          <p:stCondLst>
                                            <p:cond delay="400"/>
                                          </p:stCondLst>
                                        </p:cTn>
                                        <p:tgtEl>
                                          <p:spTgt spid="156"/>
                                        </p:tgtEl>
                                        <p:attrNameLst>
                                          <p:attrName>r</p:attrName>
                                        </p:attrNameLst>
                                      </p:cBhvr>
                                    </p:animRot>
                                    <p:animRot by="-240000">
                                      <p:cBhvr>
                                        <p:cTn id="67" dur="200" fill="hold">
                                          <p:stCondLst>
                                            <p:cond delay="600"/>
                                          </p:stCondLst>
                                        </p:cTn>
                                        <p:tgtEl>
                                          <p:spTgt spid="156"/>
                                        </p:tgtEl>
                                        <p:attrNameLst>
                                          <p:attrName>r</p:attrName>
                                        </p:attrNameLst>
                                      </p:cBhvr>
                                    </p:animRot>
                                    <p:animRot by="120000">
                                      <p:cBhvr>
                                        <p:cTn id="68" dur="200" fill="hold">
                                          <p:stCondLst>
                                            <p:cond delay="800"/>
                                          </p:stCondLst>
                                        </p:cTn>
                                        <p:tgtEl>
                                          <p:spTgt spid="156"/>
                                        </p:tgtEl>
                                        <p:attrNameLst>
                                          <p:attrName>r</p:attrName>
                                        </p:attrNameLst>
                                      </p:cBhvr>
                                    </p:animRot>
                                  </p:childTnLst>
                                </p:cTn>
                              </p:par>
                            </p:childTnLst>
                          </p:cTn>
                        </p:par>
                        <p:par>
                          <p:cTn id="69" fill="hold">
                            <p:stCondLst>
                              <p:cond delay="8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155"/>
                                        </p:tgtEl>
                                        <p:attrNameLst>
                                          <p:attrName>style.visibility</p:attrName>
                                        </p:attrNameLst>
                                      </p:cBhvr>
                                      <p:to>
                                        <p:strVal val="visible"/>
                                      </p:to>
                                    </p:set>
                                    <p:animEffect transition="in" filter="wipe(left)">
                                      <p:cBhvr>
                                        <p:cTn id="72"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156381" y="1109991"/>
            <a:ext cx="7122605" cy="3407093"/>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p:spPr>
        <p:txBody>
          <a:bodyPr lIns="96775" tIns="48388" rIns="96775" bIns="48388"/>
          <a:lstStyle/>
          <a:p>
            <a:pPr defTabSz="967740"/>
            <a:endParaRPr lang="zh-CN" altLang="en-US" sz="1900" kern="0">
              <a:solidFill>
                <a:sysClr val="windowText" lastClr="000000"/>
              </a:solidFill>
            </a:endParaRPr>
          </a:p>
        </p:txBody>
      </p:sp>
      <p:sp>
        <p:nvSpPr>
          <p:cNvPr id="115" name="Freeform 105"/>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17" name="Freeform 107"/>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8" name="组合 7"/>
          <p:cNvGrpSpPr/>
          <p:nvPr/>
        </p:nvGrpSpPr>
        <p:grpSpPr>
          <a:xfrm>
            <a:off x="2543774" y="1495055"/>
            <a:ext cx="4560491" cy="3340417"/>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1"/>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2"/>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C3300"/>
              </a:solidFill>
              <a:ln>
                <a:noFill/>
              </a:ln>
            </p:spPr>
            <p:txBody>
              <a:bodyPr lIns="96775" tIns="48388" rIns="96775" bIns="48388"/>
              <a:lstStyle/>
              <a:p>
                <a:pPr defTabSz="967740"/>
                <a:endParaRPr lang="zh-CN" altLang="en-US" sz="1900" kern="0">
                  <a:solidFill>
                    <a:sysClr val="windowText" lastClr="000000"/>
                  </a:solidFill>
                </a:endParaRPr>
              </a:p>
            </p:txBody>
          </p:sp>
          <p:sp>
            <p:nvSpPr>
              <p:cNvPr id="116" name="Freeform 106"/>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20B0DC"/>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18" name="Freeform 108"/>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50"/>
              </a:solidFill>
              <a:ln>
                <a:noFill/>
              </a:ln>
            </p:spPr>
            <p:txBody>
              <a:bodyPr lIns="96775" tIns="48388" rIns="96775" bIns="48388"/>
              <a:lstStyle/>
              <a:p>
                <a:pPr defTabSz="967740"/>
                <a:endParaRPr lang="zh-CN" altLang="en-US" sz="1900" kern="0">
                  <a:solidFill>
                    <a:sysClr val="windowText" lastClr="000000"/>
                  </a:solidFill>
                </a:endParaRPr>
              </a:p>
            </p:txBody>
          </p:sp>
          <p:sp>
            <p:nvSpPr>
              <p:cNvPr id="119" name="Freeform 109"/>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8B200"/>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20" name="Freeform 121"/>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FC000"/>
              </a:solidFill>
              <a:ln>
                <a:noFill/>
              </a:ln>
            </p:spPr>
            <p:txBody>
              <a:bodyPr lIns="96775" tIns="48388" rIns="96775" bIns="48388"/>
              <a:lstStyle/>
              <a:p>
                <a:pPr defTabSz="967740"/>
                <a:endParaRPr lang="zh-CN" altLang="en-US" sz="1900" kern="0">
                  <a:solidFill>
                    <a:sysClr val="windowText" lastClr="000000"/>
                  </a:solidFill>
                </a:endParaRPr>
              </a:p>
            </p:txBody>
          </p:sp>
          <p:sp>
            <p:nvSpPr>
              <p:cNvPr id="121" name="Freeform 122"/>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50"/>
              </a:solidFill>
              <a:ln>
                <a:noFill/>
              </a:ln>
            </p:spPr>
            <p:txBody>
              <a:bodyPr lIns="96775" tIns="48388" rIns="96775" bIns="48388"/>
              <a:lstStyle/>
              <a:p>
                <a:pPr defTabSz="967740"/>
                <a:endParaRPr lang="zh-CN" altLang="en-US" sz="1900" kern="0">
                  <a:solidFill>
                    <a:sysClr val="windowText" lastClr="000000"/>
                  </a:solidFill>
                </a:endParaRPr>
              </a:p>
            </p:txBody>
          </p:sp>
          <p:sp>
            <p:nvSpPr>
              <p:cNvPr id="122" name="Freeform 123"/>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p:spPr>
            <p:txBody>
              <a:bodyPr lIns="96775" tIns="48388" rIns="96775" bIns="48388"/>
              <a:lstStyle/>
              <a:p>
                <a:pPr defTabSz="967740"/>
                <a:endParaRPr lang="zh-CN" altLang="en-US" sz="1900" kern="0">
                  <a:solidFill>
                    <a:sysClr val="windowText" lastClr="000000"/>
                  </a:solidFill>
                </a:endParaRPr>
              </a:p>
            </p:txBody>
          </p:sp>
          <p:sp>
            <p:nvSpPr>
              <p:cNvPr id="123" name="Freeform 124"/>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C3300"/>
              </a:solidFill>
              <a:ln>
                <a:noFill/>
              </a:ln>
            </p:spPr>
            <p:txBody>
              <a:bodyPr lIns="96775" tIns="48388" rIns="96775" bIns="48388"/>
              <a:lstStyle/>
              <a:p>
                <a:pPr defTabSz="967740"/>
                <a:endParaRPr lang="zh-CN" altLang="en-US" sz="1900" kern="0">
                  <a:solidFill>
                    <a:sysClr val="windowText" lastClr="000000"/>
                  </a:solidFill>
                </a:endParaRPr>
              </a:p>
            </p:txBody>
          </p:sp>
        </p:gr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4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endParaRPr lang="zh-CN" altLang="zh-CN" sz="1600" b="1" dirty="0">
                <a:solidFill>
                  <a:srgbClr val="595959"/>
                </a:solidFill>
                <a:latin typeface="微软雅黑" panose="020B0503020204020204" pitchFamily="34" charset="-122"/>
                <a:ea typeface="微软雅黑" panose="020B0503020204020204" pitchFamily="34" charset="-122"/>
              </a:endParaRPr>
            </a:p>
          </p:txBody>
        </p:sp>
        <p:sp>
          <p:nvSpPr>
            <p:cNvPr id="130" name="Freeform 11"/>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4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endParaRPr lang="zh-CN" altLang="zh-CN" sz="1600" b="1" dirty="0">
                <a:solidFill>
                  <a:srgbClr val="595959"/>
                </a:solidFill>
                <a:latin typeface="微软雅黑" panose="020B0503020204020204" pitchFamily="34" charset="-122"/>
                <a:ea typeface="微软雅黑" panose="020B0503020204020204" pitchFamily="34" charset="-122"/>
              </a:endParaRPr>
            </a:p>
          </p:txBody>
        </p:sp>
        <p:grpSp>
          <p:nvGrpSpPr>
            <p:cNvPr id="131" name="组合 122"/>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40">
                <a:lnSpc>
                  <a:spcPct val="150000"/>
                </a:lnSpc>
              </a:pPr>
              <a:r>
                <a:rPr lang="zh-CN" altLang="en-US" sz="1600" b="1" kern="0"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kern="0" dirty="0">
                <a:solidFill>
                  <a:srgbClr val="595959"/>
                </a:solidFill>
                <a:latin typeface="微软雅黑" panose="020B0503020204020204" pitchFamily="34" charset="-122"/>
                <a:ea typeface="微软雅黑" panose="020B0503020204020204" pitchFamily="34" charset="-122"/>
              </a:endParaRPr>
            </a:p>
            <a:p>
              <a:pPr algn="just" defTabSz="967740">
                <a:lnSpc>
                  <a:spcPct val="150000"/>
                </a:lnSpc>
              </a:pPr>
              <a:r>
                <a:rPr lang="zh-CN" altLang="en-US" sz="1600" kern="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kern="0" dirty="0">
                <a:solidFill>
                  <a:srgbClr val="595959"/>
                </a:solidFill>
                <a:latin typeface="微软雅黑" panose="020B0503020204020204" pitchFamily="34" charset="-122"/>
                <a:ea typeface="微软雅黑" panose="020B0503020204020204" pitchFamily="34" charset="-122"/>
              </a:endParaRPr>
            </a:p>
            <a:p>
              <a:pPr algn="just" defTabSz="967740">
                <a:lnSpc>
                  <a:spcPct val="150000"/>
                </a:lnSpc>
              </a:pPr>
              <a:r>
                <a:rPr lang="zh-CN" altLang="en-US" sz="1600" kern="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kern="0" dirty="0">
                <a:solidFill>
                  <a:srgbClr val="595959"/>
                </a:solidFill>
                <a:latin typeface="微软雅黑" panose="020B0503020204020204" pitchFamily="34" charset="-122"/>
                <a:ea typeface="微软雅黑" panose="020B0503020204020204" pitchFamily="34" charset="-122"/>
              </a:endParaRPr>
            </a:p>
            <a:p>
              <a:pPr algn="just" defTabSz="967740">
                <a:lnSpc>
                  <a:spcPct val="150000"/>
                </a:lnSpc>
              </a:pPr>
              <a:endParaRPr lang="zh-CN" altLang="zh-CN" sz="1600" kern="0" dirty="0">
                <a:solidFill>
                  <a:sysClr val="windowText" lastClr="000000"/>
                </a:solidFill>
              </a:endParaRPr>
            </a:p>
          </p:txBody>
        </p:sp>
        <p:grpSp>
          <p:nvGrpSpPr>
            <p:cNvPr id="136" name="组合 13321"/>
            <p:cNvGrpSpPr/>
            <p:nvPr/>
          </p:nvGrpSpPr>
          <p:grpSpPr bwMode="auto">
            <a:xfrm>
              <a:off x="6621549" y="3253608"/>
              <a:ext cx="224480" cy="220028"/>
              <a:chOff x="1057275" y="3008313"/>
              <a:chExt cx="368300" cy="368300"/>
            </a:xfrm>
          </p:grpSpPr>
          <p:sp>
            <p:nvSpPr>
              <p:cNvPr id="137" name="Freeform 11"/>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38" name="Freeform 12"/>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40"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defTabSz="967740"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139" name="组合 13322"/>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grpSp>
      <p:sp>
        <p:nvSpPr>
          <p:cNvPr id="4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740"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sym typeface="微软雅黑" panose="020B0503020204020204" pitchFamily="34" charset="-122"/>
              </a:rPr>
              <a:t>在此输入您的标题内容</a:t>
            </a:r>
            <a:endParaRPr lang="zh-CN" altLang="en-US" sz="16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49"/>
          <p:cNvGrpSpPr/>
          <p:nvPr/>
        </p:nvGrpSpPr>
        <p:grpSpPr>
          <a:xfrm>
            <a:off x="352592" y="688270"/>
            <a:ext cx="9231272" cy="67851"/>
            <a:chOff x="288133" y="483063"/>
            <a:chExt cx="8772740" cy="64666"/>
          </a:xfrm>
        </p:grpSpPr>
        <p:sp>
          <p:nvSpPr>
            <p:cNvPr id="51" name="任意多边形 5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1" fmla="*/ 0 w 740569"/>
                <a:gd name="connsiteY0-2" fmla="*/ 28706 h 47756"/>
                <a:gd name="connsiteX1-3" fmla="*/ 95250 w 740569"/>
                <a:gd name="connsiteY1-4" fmla="*/ 131 h 47756"/>
                <a:gd name="connsiteX2-5" fmla="*/ 152400 w 740569"/>
                <a:gd name="connsiteY2-6" fmla="*/ 40612 h 47756"/>
                <a:gd name="connsiteX3-7" fmla="*/ 238125 w 740569"/>
                <a:gd name="connsiteY3-8" fmla="*/ 4893 h 47756"/>
                <a:gd name="connsiteX4-9" fmla="*/ 285750 w 740569"/>
                <a:gd name="connsiteY4-10" fmla="*/ 47756 h 47756"/>
                <a:gd name="connsiteX5-11" fmla="*/ 431007 w 740569"/>
                <a:gd name="connsiteY5-12" fmla="*/ 19181 h 47756"/>
                <a:gd name="connsiteX6-13" fmla="*/ 733425 w 740569"/>
                <a:gd name="connsiteY6-14" fmla="*/ 19181 h 47756"/>
                <a:gd name="connsiteX7-15" fmla="*/ 740569 w 740569"/>
                <a:gd name="connsiteY7-16" fmla="*/ 19181 h 47756"/>
                <a:gd name="connsiteX0-17" fmla="*/ 0 w 740569"/>
                <a:gd name="connsiteY0-18" fmla="*/ 29111 h 48161"/>
                <a:gd name="connsiteX1-19" fmla="*/ 95250 w 740569"/>
                <a:gd name="connsiteY1-20" fmla="*/ 536 h 48161"/>
                <a:gd name="connsiteX2-21" fmla="*/ 152400 w 740569"/>
                <a:gd name="connsiteY2-22" fmla="*/ 41017 h 48161"/>
                <a:gd name="connsiteX3-23" fmla="*/ 238125 w 740569"/>
                <a:gd name="connsiteY3-24" fmla="*/ 5298 h 48161"/>
                <a:gd name="connsiteX4-25" fmla="*/ 285750 w 740569"/>
                <a:gd name="connsiteY4-26" fmla="*/ 48161 h 48161"/>
                <a:gd name="connsiteX5-27" fmla="*/ 431007 w 740569"/>
                <a:gd name="connsiteY5-28" fmla="*/ 19586 h 48161"/>
                <a:gd name="connsiteX6-29" fmla="*/ 733425 w 740569"/>
                <a:gd name="connsiteY6-30" fmla="*/ 19586 h 48161"/>
                <a:gd name="connsiteX7-31" fmla="*/ 740569 w 740569"/>
                <a:gd name="connsiteY7-32" fmla="*/ 19586 h 48161"/>
                <a:gd name="connsiteX0-33" fmla="*/ 0 w 740569"/>
                <a:gd name="connsiteY0-34" fmla="*/ 45574 h 64624"/>
                <a:gd name="connsiteX1-35" fmla="*/ 111919 w 740569"/>
                <a:gd name="connsiteY1-36" fmla="*/ 330 h 64624"/>
                <a:gd name="connsiteX2-37" fmla="*/ 152400 w 740569"/>
                <a:gd name="connsiteY2-38" fmla="*/ 57480 h 64624"/>
                <a:gd name="connsiteX3-39" fmla="*/ 238125 w 740569"/>
                <a:gd name="connsiteY3-40" fmla="*/ 21761 h 64624"/>
                <a:gd name="connsiteX4-41" fmla="*/ 285750 w 740569"/>
                <a:gd name="connsiteY4-42" fmla="*/ 64624 h 64624"/>
                <a:gd name="connsiteX5-43" fmla="*/ 431007 w 740569"/>
                <a:gd name="connsiteY5-44" fmla="*/ 36049 h 64624"/>
                <a:gd name="connsiteX6-45" fmla="*/ 733425 w 740569"/>
                <a:gd name="connsiteY6-46" fmla="*/ 36049 h 64624"/>
                <a:gd name="connsiteX7-47" fmla="*/ 740569 w 740569"/>
                <a:gd name="connsiteY7-48" fmla="*/ 36049 h 64624"/>
                <a:gd name="connsiteX0-49" fmla="*/ 0 w 740569"/>
                <a:gd name="connsiteY0-50" fmla="*/ 45574 h 64624"/>
                <a:gd name="connsiteX1-51" fmla="*/ 111919 w 740569"/>
                <a:gd name="connsiteY1-52" fmla="*/ 330 h 64624"/>
                <a:gd name="connsiteX2-53" fmla="*/ 152400 w 740569"/>
                <a:gd name="connsiteY2-54" fmla="*/ 57480 h 64624"/>
                <a:gd name="connsiteX3-55" fmla="*/ 238125 w 740569"/>
                <a:gd name="connsiteY3-56" fmla="*/ 21761 h 64624"/>
                <a:gd name="connsiteX4-57" fmla="*/ 285750 w 740569"/>
                <a:gd name="connsiteY4-58" fmla="*/ 64624 h 64624"/>
                <a:gd name="connsiteX5-59" fmla="*/ 431007 w 740569"/>
                <a:gd name="connsiteY5-60" fmla="*/ 36049 h 64624"/>
                <a:gd name="connsiteX6-61" fmla="*/ 733425 w 740569"/>
                <a:gd name="connsiteY6-62" fmla="*/ 36049 h 64624"/>
                <a:gd name="connsiteX7-63" fmla="*/ 740569 w 740569"/>
                <a:gd name="connsiteY7-64" fmla="*/ 36049 h 64624"/>
                <a:gd name="connsiteX0-65" fmla="*/ 0 w 740569"/>
                <a:gd name="connsiteY0-66" fmla="*/ 45574 h 64624"/>
                <a:gd name="connsiteX1-67" fmla="*/ 111919 w 740569"/>
                <a:gd name="connsiteY1-68" fmla="*/ 330 h 64624"/>
                <a:gd name="connsiteX2-69" fmla="*/ 152400 w 740569"/>
                <a:gd name="connsiteY2-70" fmla="*/ 57480 h 64624"/>
                <a:gd name="connsiteX3-71" fmla="*/ 238125 w 740569"/>
                <a:gd name="connsiteY3-72" fmla="*/ 21761 h 64624"/>
                <a:gd name="connsiteX4-73" fmla="*/ 285750 w 740569"/>
                <a:gd name="connsiteY4-74" fmla="*/ 64624 h 64624"/>
                <a:gd name="connsiteX5-75" fmla="*/ 431007 w 740569"/>
                <a:gd name="connsiteY5-76" fmla="*/ 36049 h 64624"/>
                <a:gd name="connsiteX6-77" fmla="*/ 733425 w 740569"/>
                <a:gd name="connsiteY6-78" fmla="*/ 36049 h 64624"/>
                <a:gd name="connsiteX7-79" fmla="*/ 740569 w 740569"/>
                <a:gd name="connsiteY7-80" fmla="*/ 36049 h 64624"/>
                <a:gd name="connsiteX0-81" fmla="*/ 0 w 740569"/>
                <a:gd name="connsiteY0-82" fmla="*/ 45574 h 64624"/>
                <a:gd name="connsiteX1-83" fmla="*/ 111919 w 740569"/>
                <a:gd name="connsiteY1-84" fmla="*/ 330 h 64624"/>
                <a:gd name="connsiteX2-85" fmla="*/ 152400 w 740569"/>
                <a:gd name="connsiteY2-86" fmla="*/ 57480 h 64624"/>
                <a:gd name="connsiteX3-87" fmla="*/ 238125 w 740569"/>
                <a:gd name="connsiteY3-88" fmla="*/ 21761 h 64624"/>
                <a:gd name="connsiteX4-89" fmla="*/ 285750 w 740569"/>
                <a:gd name="connsiteY4-90" fmla="*/ 64624 h 64624"/>
                <a:gd name="connsiteX5-91" fmla="*/ 431007 w 740569"/>
                <a:gd name="connsiteY5-92" fmla="*/ 36049 h 64624"/>
                <a:gd name="connsiteX6-93" fmla="*/ 733425 w 740569"/>
                <a:gd name="connsiteY6-94" fmla="*/ 36049 h 64624"/>
                <a:gd name="connsiteX7-95" fmla="*/ 740569 w 740569"/>
                <a:gd name="connsiteY7-96" fmla="*/ 36049 h 64624"/>
                <a:gd name="connsiteX0-97" fmla="*/ 0 w 740569"/>
                <a:gd name="connsiteY0-98" fmla="*/ 45574 h 67811"/>
                <a:gd name="connsiteX1-99" fmla="*/ 111919 w 740569"/>
                <a:gd name="connsiteY1-100" fmla="*/ 330 h 67811"/>
                <a:gd name="connsiteX2-101" fmla="*/ 152400 w 740569"/>
                <a:gd name="connsiteY2-102" fmla="*/ 57480 h 67811"/>
                <a:gd name="connsiteX3-103" fmla="*/ 238125 w 740569"/>
                <a:gd name="connsiteY3-104" fmla="*/ 21761 h 67811"/>
                <a:gd name="connsiteX4-105" fmla="*/ 285750 w 740569"/>
                <a:gd name="connsiteY4-106" fmla="*/ 64624 h 67811"/>
                <a:gd name="connsiteX5-107" fmla="*/ 431007 w 740569"/>
                <a:gd name="connsiteY5-108" fmla="*/ 36049 h 67811"/>
                <a:gd name="connsiteX6-109" fmla="*/ 733425 w 740569"/>
                <a:gd name="connsiteY6-110" fmla="*/ 36049 h 67811"/>
                <a:gd name="connsiteX7-111" fmla="*/ 740569 w 740569"/>
                <a:gd name="connsiteY7-112" fmla="*/ 36049 h 67811"/>
                <a:gd name="connsiteX0-113" fmla="*/ 0 w 740569"/>
                <a:gd name="connsiteY0-114" fmla="*/ 45574 h 64754"/>
                <a:gd name="connsiteX1-115" fmla="*/ 111919 w 740569"/>
                <a:gd name="connsiteY1-116" fmla="*/ 330 h 64754"/>
                <a:gd name="connsiteX2-117" fmla="*/ 152400 w 740569"/>
                <a:gd name="connsiteY2-118" fmla="*/ 57480 h 64754"/>
                <a:gd name="connsiteX3-119" fmla="*/ 238125 w 740569"/>
                <a:gd name="connsiteY3-120" fmla="*/ 21761 h 64754"/>
                <a:gd name="connsiteX4-121" fmla="*/ 285750 w 740569"/>
                <a:gd name="connsiteY4-122" fmla="*/ 64624 h 64754"/>
                <a:gd name="connsiteX5-123" fmla="*/ 431007 w 740569"/>
                <a:gd name="connsiteY5-124" fmla="*/ 36049 h 64754"/>
                <a:gd name="connsiteX6-125" fmla="*/ 733425 w 740569"/>
                <a:gd name="connsiteY6-126" fmla="*/ 36049 h 64754"/>
                <a:gd name="connsiteX7-127" fmla="*/ 740569 w 740569"/>
                <a:gd name="connsiteY7-128" fmla="*/ 36049 h 64754"/>
                <a:gd name="connsiteX0-129" fmla="*/ 0 w 740569"/>
                <a:gd name="connsiteY0-130" fmla="*/ 45574 h 64776"/>
                <a:gd name="connsiteX1-131" fmla="*/ 111919 w 740569"/>
                <a:gd name="connsiteY1-132" fmla="*/ 330 h 64776"/>
                <a:gd name="connsiteX2-133" fmla="*/ 152400 w 740569"/>
                <a:gd name="connsiteY2-134" fmla="*/ 57480 h 64776"/>
                <a:gd name="connsiteX3-135" fmla="*/ 238125 w 740569"/>
                <a:gd name="connsiteY3-136" fmla="*/ 21761 h 64776"/>
                <a:gd name="connsiteX4-137" fmla="*/ 311944 w 740569"/>
                <a:gd name="connsiteY4-138" fmla="*/ 64624 h 64776"/>
                <a:gd name="connsiteX5-139" fmla="*/ 431007 w 740569"/>
                <a:gd name="connsiteY5-140" fmla="*/ 36049 h 64776"/>
                <a:gd name="connsiteX6-141" fmla="*/ 733425 w 740569"/>
                <a:gd name="connsiteY6-142" fmla="*/ 36049 h 64776"/>
                <a:gd name="connsiteX7-143" fmla="*/ 740569 w 740569"/>
                <a:gd name="connsiteY7-144" fmla="*/ 36049 h 64776"/>
                <a:gd name="connsiteX0-145" fmla="*/ 0 w 758294"/>
                <a:gd name="connsiteY0-146" fmla="*/ 45574 h 64666"/>
                <a:gd name="connsiteX1-147" fmla="*/ 111919 w 758294"/>
                <a:gd name="connsiteY1-148" fmla="*/ 330 h 64666"/>
                <a:gd name="connsiteX2-149" fmla="*/ 152400 w 758294"/>
                <a:gd name="connsiteY2-150" fmla="*/ 57480 h 64666"/>
                <a:gd name="connsiteX3-151" fmla="*/ 238125 w 758294"/>
                <a:gd name="connsiteY3-152" fmla="*/ 21761 h 64666"/>
                <a:gd name="connsiteX4-153" fmla="*/ 311944 w 758294"/>
                <a:gd name="connsiteY4-154" fmla="*/ 64624 h 64666"/>
                <a:gd name="connsiteX5-155" fmla="*/ 423864 w 758294"/>
                <a:gd name="connsiteY5-156" fmla="*/ 12236 h 64666"/>
                <a:gd name="connsiteX6-157" fmla="*/ 733425 w 758294"/>
                <a:gd name="connsiteY6-158" fmla="*/ 36049 h 64666"/>
                <a:gd name="connsiteX7-159" fmla="*/ 740569 w 758294"/>
                <a:gd name="connsiteY7-160" fmla="*/ 36049 h 64666"/>
                <a:gd name="connsiteX0-161" fmla="*/ 0 w 950119"/>
                <a:gd name="connsiteY0-162" fmla="*/ 45574 h 64666"/>
                <a:gd name="connsiteX1-163" fmla="*/ 111919 w 950119"/>
                <a:gd name="connsiteY1-164" fmla="*/ 330 h 64666"/>
                <a:gd name="connsiteX2-165" fmla="*/ 152400 w 950119"/>
                <a:gd name="connsiteY2-166" fmla="*/ 57480 h 64666"/>
                <a:gd name="connsiteX3-167" fmla="*/ 238125 w 950119"/>
                <a:gd name="connsiteY3-168" fmla="*/ 21761 h 64666"/>
                <a:gd name="connsiteX4-169" fmla="*/ 311944 w 950119"/>
                <a:gd name="connsiteY4-170" fmla="*/ 64624 h 64666"/>
                <a:gd name="connsiteX5-171" fmla="*/ 423864 w 950119"/>
                <a:gd name="connsiteY5-172" fmla="*/ 12236 h 64666"/>
                <a:gd name="connsiteX6-173" fmla="*/ 733425 w 950119"/>
                <a:gd name="connsiteY6-174" fmla="*/ 36049 h 64666"/>
                <a:gd name="connsiteX7-175" fmla="*/ 950119 w 950119"/>
                <a:gd name="connsiteY7-176" fmla="*/ 36049 h 64666"/>
                <a:gd name="connsiteX0-177" fmla="*/ 0 w 950119"/>
                <a:gd name="connsiteY0-178" fmla="*/ 45574 h 64666"/>
                <a:gd name="connsiteX1-179" fmla="*/ 111919 w 950119"/>
                <a:gd name="connsiteY1-180" fmla="*/ 330 h 64666"/>
                <a:gd name="connsiteX2-181" fmla="*/ 152400 w 950119"/>
                <a:gd name="connsiteY2-182" fmla="*/ 57480 h 64666"/>
                <a:gd name="connsiteX3-183" fmla="*/ 238125 w 950119"/>
                <a:gd name="connsiteY3-184" fmla="*/ 21761 h 64666"/>
                <a:gd name="connsiteX4-185" fmla="*/ 311944 w 950119"/>
                <a:gd name="connsiteY4-186" fmla="*/ 64624 h 64666"/>
                <a:gd name="connsiteX5-187" fmla="*/ 423864 w 950119"/>
                <a:gd name="connsiteY5-188" fmla="*/ 12236 h 64666"/>
                <a:gd name="connsiteX6-189" fmla="*/ 738187 w 950119"/>
                <a:gd name="connsiteY6-190" fmla="*/ 14618 h 64666"/>
                <a:gd name="connsiteX7-191" fmla="*/ 950119 w 950119"/>
                <a:gd name="connsiteY7-192" fmla="*/ 36049 h 64666"/>
                <a:gd name="connsiteX0-193" fmla="*/ 0 w 985838"/>
                <a:gd name="connsiteY0-194" fmla="*/ 45574 h 64666"/>
                <a:gd name="connsiteX1-195" fmla="*/ 111919 w 985838"/>
                <a:gd name="connsiteY1-196" fmla="*/ 330 h 64666"/>
                <a:gd name="connsiteX2-197" fmla="*/ 152400 w 985838"/>
                <a:gd name="connsiteY2-198" fmla="*/ 57480 h 64666"/>
                <a:gd name="connsiteX3-199" fmla="*/ 238125 w 985838"/>
                <a:gd name="connsiteY3-200" fmla="*/ 21761 h 64666"/>
                <a:gd name="connsiteX4-201" fmla="*/ 311944 w 985838"/>
                <a:gd name="connsiteY4-202" fmla="*/ 64624 h 64666"/>
                <a:gd name="connsiteX5-203" fmla="*/ 423864 w 985838"/>
                <a:gd name="connsiteY5-204" fmla="*/ 12236 h 64666"/>
                <a:gd name="connsiteX6-205" fmla="*/ 738187 w 985838"/>
                <a:gd name="connsiteY6-206" fmla="*/ 14618 h 64666"/>
                <a:gd name="connsiteX7-207" fmla="*/ 985838 w 985838"/>
                <a:gd name="connsiteY7-208" fmla="*/ 16999 h 64666"/>
                <a:gd name="connsiteX0-209" fmla="*/ 0 w 964406"/>
                <a:gd name="connsiteY0-210" fmla="*/ 45574 h 64666"/>
                <a:gd name="connsiteX1-211" fmla="*/ 111919 w 964406"/>
                <a:gd name="connsiteY1-212" fmla="*/ 330 h 64666"/>
                <a:gd name="connsiteX2-213" fmla="*/ 152400 w 964406"/>
                <a:gd name="connsiteY2-214" fmla="*/ 57480 h 64666"/>
                <a:gd name="connsiteX3-215" fmla="*/ 238125 w 964406"/>
                <a:gd name="connsiteY3-216" fmla="*/ 21761 h 64666"/>
                <a:gd name="connsiteX4-217" fmla="*/ 311944 w 964406"/>
                <a:gd name="connsiteY4-218" fmla="*/ 64624 h 64666"/>
                <a:gd name="connsiteX5-219" fmla="*/ 423864 w 964406"/>
                <a:gd name="connsiteY5-220" fmla="*/ 12236 h 64666"/>
                <a:gd name="connsiteX6-221" fmla="*/ 738187 w 964406"/>
                <a:gd name="connsiteY6-222" fmla="*/ 14618 h 64666"/>
                <a:gd name="connsiteX7-223" fmla="*/ 964406 w 964406"/>
                <a:gd name="connsiteY7-224" fmla="*/ 7474 h 64666"/>
                <a:gd name="connsiteX0-225" fmla="*/ 0 w 962024"/>
                <a:gd name="connsiteY0-226" fmla="*/ 45574 h 64666"/>
                <a:gd name="connsiteX1-227" fmla="*/ 111919 w 962024"/>
                <a:gd name="connsiteY1-228" fmla="*/ 330 h 64666"/>
                <a:gd name="connsiteX2-229" fmla="*/ 152400 w 962024"/>
                <a:gd name="connsiteY2-230" fmla="*/ 57480 h 64666"/>
                <a:gd name="connsiteX3-231" fmla="*/ 238125 w 962024"/>
                <a:gd name="connsiteY3-232" fmla="*/ 21761 h 64666"/>
                <a:gd name="connsiteX4-233" fmla="*/ 311944 w 962024"/>
                <a:gd name="connsiteY4-234" fmla="*/ 64624 h 64666"/>
                <a:gd name="connsiteX5-235" fmla="*/ 423864 w 962024"/>
                <a:gd name="connsiteY5-236" fmla="*/ 12236 h 64666"/>
                <a:gd name="connsiteX6-237" fmla="*/ 738187 w 962024"/>
                <a:gd name="connsiteY6-238" fmla="*/ 14618 h 64666"/>
                <a:gd name="connsiteX7-239" fmla="*/ 962024 w 962024"/>
                <a:gd name="connsiteY7-240" fmla="*/ 14618 h 64666"/>
                <a:gd name="connsiteX0-241" fmla="*/ 0 w 845343"/>
                <a:gd name="connsiteY0-242" fmla="*/ 45574 h 64666"/>
                <a:gd name="connsiteX1-243" fmla="*/ 111919 w 845343"/>
                <a:gd name="connsiteY1-244" fmla="*/ 330 h 64666"/>
                <a:gd name="connsiteX2-245" fmla="*/ 152400 w 845343"/>
                <a:gd name="connsiteY2-246" fmla="*/ 57480 h 64666"/>
                <a:gd name="connsiteX3-247" fmla="*/ 238125 w 845343"/>
                <a:gd name="connsiteY3-248" fmla="*/ 21761 h 64666"/>
                <a:gd name="connsiteX4-249" fmla="*/ 311944 w 845343"/>
                <a:gd name="connsiteY4-250" fmla="*/ 64624 h 64666"/>
                <a:gd name="connsiteX5-251" fmla="*/ 423864 w 845343"/>
                <a:gd name="connsiteY5-252" fmla="*/ 12236 h 64666"/>
                <a:gd name="connsiteX6-253" fmla="*/ 738187 w 845343"/>
                <a:gd name="connsiteY6-254" fmla="*/ 14618 h 64666"/>
                <a:gd name="connsiteX7-255" fmla="*/ 845343 w 845343"/>
                <a:gd name="connsiteY7-256" fmla="*/ 14618 h 64666"/>
                <a:gd name="connsiteX0-257" fmla="*/ 0 w 904874"/>
                <a:gd name="connsiteY0-258" fmla="*/ 45574 h 64666"/>
                <a:gd name="connsiteX1-259" fmla="*/ 111919 w 904874"/>
                <a:gd name="connsiteY1-260" fmla="*/ 330 h 64666"/>
                <a:gd name="connsiteX2-261" fmla="*/ 152400 w 904874"/>
                <a:gd name="connsiteY2-262" fmla="*/ 57480 h 64666"/>
                <a:gd name="connsiteX3-263" fmla="*/ 238125 w 904874"/>
                <a:gd name="connsiteY3-264" fmla="*/ 21761 h 64666"/>
                <a:gd name="connsiteX4-265" fmla="*/ 311944 w 904874"/>
                <a:gd name="connsiteY4-266" fmla="*/ 64624 h 64666"/>
                <a:gd name="connsiteX5-267" fmla="*/ 423864 w 904874"/>
                <a:gd name="connsiteY5-268" fmla="*/ 12236 h 64666"/>
                <a:gd name="connsiteX6-269" fmla="*/ 738187 w 904874"/>
                <a:gd name="connsiteY6-270" fmla="*/ 14618 h 64666"/>
                <a:gd name="connsiteX7-271" fmla="*/ 904874 w 904874"/>
                <a:gd name="connsiteY7-272" fmla="*/ 14618 h 64666"/>
                <a:gd name="connsiteX0-273" fmla="*/ 0 w 904874"/>
                <a:gd name="connsiteY0-274" fmla="*/ 45574 h 64666"/>
                <a:gd name="connsiteX1-275" fmla="*/ 111919 w 904874"/>
                <a:gd name="connsiteY1-276" fmla="*/ 330 h 64666"/>
                <a:gd name="connsiteX2-277" fmla="*/ 152400 w 904874"/>
                <a:gd name="connsiteY2-278" fmla="*/ 57480 h 64666"/>
                <a:gd name="connsiteX3-279" fmla="*/ 238125 w 904874"/>
                <a:gd name="connsiteY3-280" fmla="*/ 21761 h 64666"/>
                <a:gd name="connsiteX4-281" fmla="*/ 311944 w 904874"/>
                <a:gd name="connsiteY4-282" fmla="*/ 64624 h 64666"/>
                <a:gd name="connsiteX5-283" fmla="*/ 423864 w 904874"/>
                <a:gd name="connsiteY5-284" fmla="*/ 12236 h 64666"/>
                <a:gd name="connsiteX6-285" fmla="*/ 740569 w 904874"/>
                <a:gd name="connsiteY6-286" fmla="*/ 14618 h 64666"/>
                <a:gd name="connsiteX7-287" fmla="*/ 904874 w 904874"/>
                <a:gd name="connsiteY7-288" fmla="*/ 14618 h 64666"/>
                <a:gd name="connsiteX0-289" fmla="*/ 0 w 904874"/>
                <a:gd name="connsiteY0-290" fmla="*/ 45574 h 64666"/>
                <a:gd name="connsiteX1-291" fmla="*/ 111919 w 904874"/>
                <a:gd name="connsiteY1-292" fmla="*/ 330 h 64666"/>
                <a:gd name="connsiteX2-293" fmla="*/ 152400 w 904874"/>
                <a:gd name="connsiteY2-294" fmla="*/ 57480 h 64666"/>
                <a:gd name="connsiteX3-295" fmla="*/ 238125 w 904874"/>
                <a:gd name="connsiteY3-296" fmla="*/ 21761 h 64666"/>
                <a:gd name="connsiteX4-297" fmla="*/ 311944 w 904874"/>
                <a:gd name="connsiteY4-298" fmla="*/ 64624 h 64666"/>
                <a:gd name="connsiteX5-299" fmla="*/ 423864 w 904874"/>
                <a:gd name="connsiteY5-300" fmla="*/ 12236 h 64666"/>
                <a:gd name="connsiteX6-301" fmla="*/ 740569 w 904874"/>
                <a:gd name="connsiteY6-302" fmla="*/ 14618 h 64666"/>
                <a:gd name="connsiteX7-303" fmla="*/ 904874 w 904874"/>
                <a:gd name="connsiteY7-304" fmla="*/ 14618 h 64666"/>
                <a:gd name="connsiteX0-305" fmla="*/ 0 w 904874"/>
                <a:gd name="connsiteY0-306" fmla="*/ 45574 h 64666"/>
                <a:gd name="connsiteX1-307" fmla="*/ 111919 w 904874"/>
                <a:gd name="connsiteY1-308" fmla="*/ 330 h 64666"/>
                <a:gd name="connsiteX2-309" fmla="*/ 152400 w 904874"/>
                <a:gd name="connsiteY2-310" fmla="*/ 57480 h 64666"/>
                <a:gd name="connsiteX3-311" fmla="*/ 238125 w 904874"/>
                <a:gd name="connsiteY3-312" fmla="*/ 21761 h 64666"/>
                <a:gd name="connsiteX4-313" fmla="*/ 311944 w 904874"/>
                <a:gd name="connsiteY4-314" fmla="*/ 64624 h 64666"/>
                <a:gd name="connsiteX5-315" fmla="*/ 423864 w 904874"/>
                <a:gd name="connsiteY5-316" fmla="*/ 12236 h 64666"/>
                <a:gd name="connsiteX6-317" fmla="*/ 904874 w 904874"/>
                <a:gd name="connsiteY6-318" fmla="*/ 14618 h 64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56" name="五边形 5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500"/>
                                        <p:tgtEl>
                                          <p:spTgt spid="111"/>
                                        </p:tgtEl>
                                      </p:cBhvr>
                                    </p:animEffect>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450"/>
                            </p:stCondLst>
                            <p:childTnLst>
                              <p:par>
                                <p:cTn id="32" presetID="26" presetClass="emph" presetSubtype="0" fill="hold" nodeType="after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par>
                          <p:cTn id="35" fill="hold">
                            <p:stCondLst>
                              <p:cond delay="2950"/>
                            </p:stCondLst>
                            <p:childTnLst>
                              <p:par>
                                <p:cTn id="36" presetID="16" presetClass="entr" presetSubtype="21"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950"/>
                            </p:stCondLst>
                            <p:childTnLst>
                              <p:par>
                                <p:cTn id="44" presetID="2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45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495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49" grpId="0" bldLvl="0" autoUpdateAnimBg="0"/>
    </p:bldLst>
  </p:timing>
</p:sld>
</file>

<file path=ppt/theme/theme1.xml><?xml version="1.0" encoding="utf-8"?>
<a:theme xmlns:a="http://schemas.openxmlformats.org/drawingml/2006/main" name="第一PPT，www.1ppt.com">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3857</Words>
  <Application>WPS 演示</Application>
  <PresentationFormat>自定义</PresentationFormat>
  <Paragraphs>739</Paragraphs>
  <Slides>36</Slides>
  <Notes>36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36</vt:i4>
      </vt:variant>
    </vt:vector>
  </HeadingPairs>
  <TitlesOfParts>
    <vt:vector size="55" baseType="lpstr">
      <vt:lpstr>Arial</vt:lpstr>
      <vt:lpstr>宋体</vt:lpstr>
      <vt:lpstr>Wingdings</vt:lpstr>
      <vt:lpstr>Calibri</vt:lpstr>
      <vt:lpstr>微软雅黑</vt:lpstr>
      <vt:lpstr>Calibri</vt:lpstr>
      <vt:lpstr>Arial Unicode MS</vt:lpstr>
      <vt:lpstr>Arial Rounded MT Bold</vt:lpstr>
      <vt:lpstr>Times New Roman</vt:lpstr>
      <vt:lpstr>Arial Unicode MS</vt:lpstr>
      <vt:lpstr>Segoe</vt:lpstr>
      <vt:lpstr>Segoe</vt:lpstr>
      <vt:lpstr>Segoe UI Light</vt:lpstr>
      <vt:lpstr>Segoe UI</vt:lpstr>
      <vt:lpstr>Impact</vt:lpstr>
      <vt:lpstr>DotumChe</vt:lpstr>
      <vt:lpstr>Arial</vt:lpstr>
      <vt:lpstr>Malgun Gothic</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金融投资</dc:title>
  <dc:creator>第一PPT</dc:creator>
  <cp:keywords>www.1ppt.com</cp:keywords>
  <cp:lastModifiedBy>maoye</cp:lastModifiedBy>
  <cp:revision>338</cp:revision>
  <dcterms:created xsi:type="dcterms:W3CDTF">2013-07-25T03:25:00Z</dcterms:created>
  <dcterms:modified xsi:type="dcterms:W3CDTF">2018-12-10T15:37:02Z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13</vt:lpwstr>
  </property>
  <property fmtid="{D5CDD505-2E9C-101B-9397-08002B2CF9AE}" pid="3" name="KSOProductBuildVer">
    <vt:lpwstr>2052-11.1.0.8013</vt:lpwstr>
  </property>
</Properties>
</file>