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072" r:id="rId3"/>
    <p:sldId id="3103" r:id="rId5"/>
    <p:sldId id="3108" r:id="rId6"/>
    <p:sldId id="3089" r:id="rId7"/>
    <p:sldId id="3093" r:id="rId8"/>
    <p:sldId id="3088" r:id="rId9"/>
    <p:sldId id="3097" r:id="rId10"/>
    <p:sldId id="3109" r:id="rId11"/>
    <p:sldId id="3078" r:id="rId12"/>
    <p:sldId id="3098" r:id="rId13"/>
    <p:sldId id="3082" r:id="rId14"/>
    <p:sldId id="3084" r:id="rId15"/>
    <p:sldId id="3110" r:id="rId16"/>
    <p:sldId id="3087" r:id="rId17"/>
    <p:sldId id="3094" r:id="rId18"/>
    <p:sldId id="3083" r:id="rId19"/>
    <p:sldId id="3081" r:id="rId20"/>
    <p:sldId id="3111" r:id="rId21"/>
    <p:sldId id="3095" r:id="rId22"/>
    <p:sldId id="3085" r:id="rId23"/>
    <p:sldId id="3096" r:id="rId24"/>
    <p:sldId id="3112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6AB6"/>
    <a:srgbClr val="1CB7F1"/>
    <a:srgbClr val="8ED7F1"/>
    <a:srgbClr val="D52C0A"/>
    <a:srgbClr val="535353"/>
    <a:srgbClr val="30B9C3"/>
    <a:srgbClr val="157DA8"/>
    <a:srgbClr val="8EC436"/>
    <a:srgbClr val="865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50" d="100"/>
          <a:sy n="50" d="100"/>
        </p:scale>
        <p:origin x="-390" y="-168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124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9050" y="244475"/>
            <a:ext cx="323850" cy="57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948766" y="2573668"/>
            <a:ext cx="4961218" cy="879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"/>
          <p:cNvSpPr txBox="1"/>
          <p:nvPr/>
        </p:nvSpPr>
        <p:spPr>
          <a:xfrm>
            <a:off x="3590136" y="1024037"/>
            <a:ext cx="5678479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工作总结新年计划</a:t>
            </a:r>
            <a:endParaRPr lang="zh-CN" altLang="en-US" sz="5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659939" y="2327704"/>
            <a:ext cx="553887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chemeClr val="bg1"/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741363" y="1912463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374864" y="2949200"/>
            <a:ext cx="4109022" cy="307777"/>
            <a:chOff x="4711919" y="4416522"/>
            <a:chExt cx="4109022" cy="307777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8487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汇报人：第一</a:t>
              </a:r>
              <a:r>
                <a:rPr lang="en-US" altLang="zh-CN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1" animBg="1"/>
          <p:bldP spid="104" grpId="0"/>
          <p:bldP spid="111" grpId="0"/>
          <p:bldP spid="1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1" animBg="1"/>
          <p:bldP spid="104" grpId="0"/>
          <p:bldP spid="111" grpId="0"/>
          <p:bldP spid="1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852" y="5609131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244" y="4491782"/>
            <a:ext cx="216361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581" y="3394053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549" y="2196385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623" y="5153041"/>
            <a:ext cx="1194667" cy="1124436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719" y="4028612"/>
            <a:ext cx="1194667" cy="1124437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7073" y="2904188"/>
            <a:ext cx="1194667" cy="1124434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746" y="1842413"/>
            <a:ext cx="1194667" cy="1124436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8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nb-NO" altLang="id-ID" sz="278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495" y="1802826"/>
            <a:ext cx="901509" cy="901509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312" y="5140073"/>
            <a:ext cx="901508" cy="901509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25" y="4039172"/>
            <a:ext cx="901509" cy="901509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91" y="2873726"/>
            <a:ext cx="901509" cy="901509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725" y="2000031"/>
            <a:ext cx="488319" cy="48831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44" y="5422632"/>
            <a:ext cx="433091" cy="331012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/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634" y="4293573"/>
            <a:ext cx="448155" cy="385938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830" y="3099243"/>
            <a:ext cx="424090" cy="412991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548" y="507017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792" y="402928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5952" y="2816561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94" y="1699468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64" y="1937485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197" y="3035657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808" y="4254292"/>
            <a:ext cx="2643848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648" y="5304303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94" y="2032344"/>
            <a:ext cx="12857163" cy="2303972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155941" y="3588178"/>
            <a:ext cx="2505406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Click on add related title words</a:t>
            </a:r>
            <a:endParaRPr lang="zh-CN" altLang="en-US" sz="1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155941" y="3164993"/>
            <a:ext cx="3297396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+mn-lt"/>
              </a:rPr>
              <a:t>点击添加相关标题文字</a:t>
            </a:r>
            <a:endParaRPr lang="zh-CN" altLang="en-US" sz="24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155942" y="2176344"/>
            <a:ext cx="993513" cy="110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 smtClean="0">
                <a:solidFill>
                  <a:schemeClr val="accent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6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427" y="520364"/>
            <a:ext cx="2192913" cy="5066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45784" y="4880024"/>
            <a:ext cx="2969972" cy="763137"/>
            <a:chOff x="4475937" y="4698842"/>
            <a:chExt cx="3243170" cy="83333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475937" y="4698842"/>
              <a:ext cx="3243170" cy="83333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4475937" y="5116237"/>
              <a:ext cx="3243170" cy="415940"/>
            </a:xfrm>
            <a:custGeom>
              <a:avLst/>
              <a:gdLst>
                <a:gd name="T0" fmla="*/ 726 w 1452"/>
                <a:gd name="T1" fmla="*/ 142 h 186"/>
                <a:gd name="T2" fmla="*/ 1452 w 1452"/>
                <a:gd name="T3" fmla="*/ 0 h 186"/>
                <a:gd name="T4" fmla="*/ 1452 w 1452"/>
                <a:gd name="T5" fmla="*/ 0 h 186"/>
                <a:gd name="T6" fmla="*/ 726 w 1452"/>
                <a:gd name="T7" fmla="*/ 186 h 186"/>
                <a:gd name="T8" fmla="*/ 0 w 1452"/>
                <a:gd name="T9" fmla="*/ 0 h 186"/>
                <a:gd name="T10" fmla="*/ 0 w 1452"/>
                <a:gd name="T11" fmla="*/ 0 h 186"/>
                <a:gd name="T12" fmla="*/ 726 w 1452"/>
                <a:gd name="T13" fmla="*/ 14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6">
                  <a:moveTo>
                    <a:pt x="726" y="142"/>
                  </a:moveTo>
                  <a:cubicBezTo>
                    <a:pt x="1078" y="142"/>
                    <a:pt x="1372" y="81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452" y="103"/>
                    <a:pt x="1127" y="186"/>
                    <a:pt x="726" y="186"/>
                  </a:cubicBezTo>
                  <a:cubicBezTo>
                    <a:pt x="325" y="186"/>
                    <a:pt x="0" y="10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81"/>
                    <a:pt x="374" y="142"/>
                    <a:pt x="72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67432" y="4283364"/>
            <a:ext cx="3526676" cy="893656"/>
            <a:chOff x="4171981" y="4047299"/>
            <a:chExt cx="3851083" cy="975860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171981" y="4047299"/>
              <a:ext cx="3851083" cy="97586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171981" y="4533047"/>
              <a:ext cx="3851083" cy="490112"/>
            </a:xfrm>
            <a:custGeom>
              <a:avLst/>
              <a:gdLst>
                <a:gd name="T0" fmla="*/ 862 w 1724"/>
                <a:gd name="T1" fmla="*/ 168 h 219"/>
                <a:gd name="T2" fmla="*/ 1724 w 1724"/>
                <a:gd name="T3" fmla="*/ 0 h 219"/>
                <a:gd name="T4" fmla="*/ 1724 w 1724"/>
                <a:gd name="T5" fmla="*/ 1 h 219"/>
                <a:gd name="T6" fmla="*/ 862 w 1724"/>
                <a:gd name="T7" fmla="*/ 219 h 219"/>
                <a:gd name="T8" fmla="*/ 0 w 1724"/>
                <a:gd name="T9" fmla="*/ 1 h 219"/>
                <a:gd name="T10" fmla="*/ 0 w 1724"/>
                <a:gd name="T11" fmla="*/ 0 h 219"/>
                <a:gd name="T12" fmla="*/ 862 w 1724"/>
                <a:gd name="T13" fmla="*/ 16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8"/>
                  </a:moveTo>
                  <a:cubicBezTo>
                    <a:pt x="1280" y="168"/>
                    <a:pt x="1630" y="96"/>
                    <a:pt x="1724" y="0"/>
                  </a:cubicBezTo>
                  <a:cubicBezTo>
                    <a:pt x="1724" y="1"/>
                    <a:pt x="1724" y="1"/>
                    <a:pt x="1724" y="1"/>
                  </a:cubicBezTo>
                  <a:cubicBezTo>
                    <a:pt x="1724" y="121"/>
                    <a:pt x="1338" y="219"/>
                    <a:pt x="862" y="219"/>
                  </a:cubicBezTo>
                  <a:cubicBezTo>
                    <a:pt x="386" y="219"/>
                    <a:pt x="0" y="1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4" y="96"/>
                    <a:pt x="444" y="168"/>
                    <a:pt x="862" y="16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62218" y="3626775"/>
            <a:ext cx="3735773" cy="1013521"/>
            <a:chOff x="4057088" y="3330311"/>
            <a:chExt cx="4079414" cy="1106751"/>
          </a:xfrm>
        </p:grpSpPr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057088" y="3330311"/>
              <a:ext cx="4079414" cy="1106751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4057088" y="3884413"/>
              <a:ext cx="4079414" cy="552648"/>
            </a:xfrm>
            <a:custGeom>
              <a:avLst/>
              <a:gdLst>
                <a:gd name="T0" fmla="*/ 913 w 1826"/>
                <a:gd name="T1" fmla="*/ 189 h 248"/>
                <a:gd name="T2" fmla="*/ 0 w 1826"/>
                <a:gd name="T3" fmla="*/ 0 h 248"/>
                <a:gd name="T4" fmla="*/ 0 w 1826"/>
                <a:gd name="T5" fmla="*/ 0 h 248"/>
                <a:gd name="T6" fmla="*/ 913 w 1826"/>
                <a:gd name="T7" fmla="*/ 248 h 248"/>
                <a:gd name="T8" fmla="*/ 1826 w 1826"/>
                <a:gd name="T9" fmla="*/ 0 h 248"/>
                <a:gd name="T10" fmla="*/ 1826 w 1826"/>
                <a:gd name="T11" fmla="*/ 0 h 248"/>
                <a:gd name="T12" fmla="*/ 913 w 1826"/>
                <a:gd name="T13" fmla="*/ 18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6" h="248">
                  <a:moveTo>
                    <a:pt x="913" y="189"/>
                  </a:moveTo>
                  <a:cubicBezTo>
                    <a:pt x="471" y="189"/>
                    <a:pt x="100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409" y="248"/>
                    <a:pt x="913" y="248"/>
                  </a:cubicBezTo>
                  <a:cubicBezTo>
                    <a:pt x="1417" y="248"/>
                    <a:pt x="1826" y="137"/>
                    <a:pt x="1826" y="0"/>
                  </a:cubicBezTo>
                  <a:cubicBezTo>
                    <a:pt x="1826" y="0"/>
                    <a:pt x="1826" y="0"/>
                    <a:pt x="1826" y="0"/>
                  </a:cubicBezTo>
                  <a:cubicBezTo>
                    <a:pt x="1726" y="109"/>
                    <a:pt x="1355" y="189"/>
                    <a:pt x="913" y="189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7432" y="3130005"/>
            <a:ext cx="3526676" cy="894988"/>
            <a:chOff x="4171981" y="2787843"/>
            <a:chExt cx="3851083" cy="977315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171981" y="2787843"/>
              <a:ext cx="3851083" cy="977314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171981" y="3276501"/>
              <a:ext cx="3851083" cy="488657"/>
            </a:xfrm>
            <a:custGeom>
              <a:avLst/>
              <a:gdLst>
                <a:gd name="T0" fmla="*/ 862 w 1724"/>
                <a:gd name="T1" fmla="*/ 167 h 219"/>
                <a:gd name="T2" fmla="*/ 0 w 1724"/>
                <a:gd name="T3" fmla="*/ 0 h 219"/>
                <a:gd name="T4" fmla="*/ 0 w 1724"/>
                <a:gd name="T5" fmla="*/ 0 h 219"/>
                <a:gd name="T6" fmla="*/ 862 w 1724"/>
                <a:gd name="T7" fmla="*/ 219 h 219"/>
                <a:gd name="T8" fmla="*/ 1724 w 1724"/>
                <a:gd name="T9" fmla="*/ 0 h 219"/>
                <a:gd name="T10" fmla="*/ 1724 w 1724"/>
                <a:gd name="T11" fmla="*/ 0 h 219"/>
                <a:gd name="T12" fmla="*/ 862 w 1724"/>
                <a:gd name="T13" fmla="*/ 16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7"/>
                  </a:moveTo>
                  <a:cubicBezTo>
                    <a:pt x="444" y="167"/>
                    <a:pt x="94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86" y="219"/>
                    <a:pt x="862" y="219"/>
                  </a:cubicBezTo>
                  <a:cubicBezTo>
                    <a:pt x="1338" y="219"/>
                    <a:pt x="1724" y="121"/>
                    <a:pt x="1724" y="0"/>
                  </a:cubicBezTo>
                  <a:cubicBezTo>
                    <a:pt x="1724" y="0"/>
                    <a:pt x="1724" y="0"/>
                    <a:pt x="1724" y="0"/>
                  </a:cubicBezTo>
                  <a:cubicBezTo>
                    <a:pt x="1630" y="96"/>
                    <a:pt x="1280" y="167"/>
                    <a:pt x="862" y="16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5784" y="2663866"/>
            <a:ext cx="2969972" cy="764469"/>
            <a:chOff x="4475937" y="2278826"/>
            <a:chExt cx="3243170" cy="834790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475937" y="2278826"/>
              <a:ext cx="3243170" cy="83478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4475937" y="2696221"/>
              <a:ext cx="3243170" cy="417395"/>
            </a:xfrm>
            <a:custGeom>
              <a:avLst/>
              <a:gdLst>
                <a:gd name="T0" fmla="*/ 726 w 1452"/>
                <a:gd name="T1" fmla="*/ 143 h 187"/>
                <a:gd name="T2" fmla="*/ 0 w 1452"/>
                <a:gd name="T3" fmla="*/ 0 h 187"/>
                <a:gd name="T4" fmla="*/ 0 w 1452"/>
                <a:gd name="T5" fmla="*/ 0 h 187"/>
                <a:gd name="T6" fmla="*/ 726 w 1452"/>
                <a:gd name="T7" fmla="*/ 187 h 187"/>
                <a:gd name="T8" fmla="*/ 1452 w 1452"/>
                <a:gd name="T9" fmla="*/ 0 h 187"/>
                <a:gd name="T10" fmla="*/ 1452 w 1452"/>
                <a:gd name="T11" fmla="*/ 0 h 187"/>
                <a:gd name="T12" fmla="*/ 726 w 1452"/>
                <a:gd name="T13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7">
                  <a:moveTo>
                    <a:pt x="726" y="143"/>
                  </a:moveTo>
                  <a:cubicBezTo>
                    <a:pt x="374" y="143"/>
                    <a:pt x="79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325" y="187"/>
                    <a:pt x="726" y="187"/>
                  </a:cubicBezTo>
                  <a:cubicBezTo>
                    <a:pt x="1127" y="187"/>
                    <a:pt x="1452" y="103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372" y="82"/>
                    <a:pt x="1078" y="143"/>
                    <a:pt x="726" y="14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750550" y="3098800"/>
            <a:ext cx="2108200" cy="33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27924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30988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38719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41783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4995863"/>
            <a:ext cx="1308100" cy="3079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`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5303838"/>
            <a:ext cx="1938338" cy="3381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490325" y="3871913"/>
            <a:ext cx="1368425" cy="2968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750550" y="4178300"/>
            <a:ext cx="2108200" cy="3286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490325" y="2792413"/>
            <a:ext cx="1368425" cy="298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20332" y="2809869"/>
            <a:ext cx="423890" cy="423890"/>
            <a:chOff x="2925343" y="2268550"/>
            <a:chExt cx="462882" cy="462882"/>
          </a:xfrm>
        </p:grpSpPr>
        <p:sp>
          <p:nvSpPr>
            <p:cNvPr id="45" name="Rounded Rectangle 44"/>
            <p:cNvSpPr/>
            <p:nvPr/>
          </p:nvSpPr>
          <p:spPr>
            <a:xfrm>
              <a:off x="2925343" y="2268550"/>
              <a:ext cx="462882" cy="46288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684"/>
            <p:cNvSpPr/>
            <p:nvPr/>
          </p:nvSpPr>
          <p:spPr>
            <a:xfrm>
              <a:off x="3028178" y="2377361"/>
              <a:ext cx="280172" cy="246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20332" y="5009119"/>
            <a:ext cx="423890" cy="423890"/>
            <a:chOff x="2855493" y="3429000"/>
            <a:chExt cx="462882" cy="462882"/>
          </a:xfrm>
        </p:grpSpPr>
        <p:sp>
          <p:nvSpPr>
            <p:cNvPr id="56" name="Rounded Rectangle 55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35"/>
            <p:cNvSpPr/>
            <p:nvPr/>
          </p:nvSpPr>
          <p:spPr bwMode="auto">
            <a:xfrm>
              <a:off x="2978718" y="3520829"/>
              <a:ext cx="216432" cy="290727"/>
            </a:xfrm>
            <a:custGeom>
              <a:avLst/>
              <a:gdLst>
                <a:gd name="T0" fmla="*/ 733 w 19946"/>
                <a:gd name="T1" fmla="*/ 1038 h 21355"/>
                <a:gd name="T2" fmla="*/ 550 w 19946"/>
                <a:gd name="T3" fmla="*/ 889 h 21355"/>
                <a:gd name="T4" fmla="*/ 6041 w 19946"/>
                <a:gd name="T5" fmla="*/ 11465 h 21355"/>
                <a:gd name="T6" fmla="*/ 5858 w 19946"/>
                <a:gd name="T7" fmla="*/ 16679 h 21355"/>
                <a:gd name="T8" fmla="*/ 0 w 19946"/>
                <a:gd name="T9" fmla="*/ 18765 h 21355"/>
                <a:gd name="T10" fmla="*/ 6590 w 19946"/>
                <a:gd name="T11" fmla="*/ 17722 h 21355"/>
                <a:gd name="T12" fmla="*/ 8970 w 19946"/>
                <a:gd name="T13" fmla="*/ 20999 h 21355"/>
                <a:gd name="T14" fmla="*/ 10251 w 19946"/>
                <a:gd name="T15" fmla="*/ 20403 h 21355"/>
                <a:gd name="T16" fmla="*/ 12265 w 19946"/>
                <a:gd name="T17" fmla="*/ 18467 h 21355"/>
                <a:gd name="T18" fmla="*/ 12631 w 19946"/>
                <a:gd name="T19" fmla="*/ 17275 h 21355"/>
                <a:gd name="T20" fmla="*/ 8055 w 19946"/>
                <a:gd name="T21" fmla="*/ 16381 h 21355"/>
                <a:gd name="T22" fmla="*/ 18855 w 19946"/>
                <a:gd name="T23" fmla="*/ 15785 h 21355"/>
                <a:gd name="T24" fmla="*/ 18672 w 19946"/>
                <a:gd name="T25" fmla="*/ 15636 h 21355"/>
                <a:gd name="T26" fmla="*/ 17024 w 19946"/>
                <a:gd name="T27" fmla="*/ 12806 h 21355"/>
                <a:gd name="T28" fmla="*/ 16475 w 19946"/>
                <a:gd name="T29" fmla="*/ 12806 h 21355"/>
                <a:gd name="T30" fmla="*/ 13180 w 19946"/>
                <a:gd name="T31" fmla="*/ 5805 h 21355"/>
                <a:gd name="T32" fmla="*/ 8421 w 19946"/>
                <a:gd name="T33" fmla="*/ 9380 h 21355"/>
                <a:gd name="T34" fmla="*/ 12814 w 19946"/>
                <a:gd name="T35" fmla="*/ 5507 h 21355"/>
                <a:gd name="T36" fmla="*/ 4211 w 19946"/>
                <a:gd name="T37" fmla="*/ 2825 h 21355"/>
                <a:gd name="T38" fmla="*/ 4211 w 19946"/>
                <a:gd name="T39" fmla="*/ 2378 h 21355"/>
                <a:gd name="T40" fmla="*/ 1831 w 19946"/>
                <a:gd name="T41" fmla="*/ 591 h 21355"/>
                <a:gd name="T42" fmla="*/ 1648 w 19946"/>
                <a:gd name="T43" fmla="*/ 1038 h 21355"/>
                <a:gd name="T44" fmla="*/ 18672 w 19946"/>
                <a:gd name="T45" fmla="*/ 14891 h 21355"/>
                <a:gd name="T46" fmla="*/ 17024 w 19946"/>
                <a:gd name="T47" fmla="*/ 9678 h 21355"/>
                <a:gd name="T48" fmla="*/ 15560 w 19946"/>
                <a:gd name="T49" fmla="*/ 2825 h 21355"/>
                <a:gd name="T50" fmla="*/ 12814 w 19946"/>
                <a:gd name="T51" fmla="*/ 5507 h 21355"/>
                <a:gd name="T52" fmla="*/ 13180 w 19946"/>
                <a:gd name="T53" fmla="*/ 5805 h 21355"/>
                <a:gd name="T54" fmla="*/ 16475 w 19946"/>
                <a:gd name="T55" fmla="*/ 3570 h 21355"/>
                <a:gd name="T56" fmla="*/ 16475 w 19946"/>
                <a:gd name="T57" fmla="*/ 8933 h 21355"/>
                <a:gd name="T58" fmla="*/ 17024 w 19946"/>
                <a:gd name="T59" fmla="*/ 2676 h 21355"/>
                <a:gd name="T60" fmla="*/ 19038 w 19946"/>
                <a:gd name="T61" fmla="*/ 1932 h 21355"/>
                <a:gd name="T62" fmla="*/ 17573 w 19946"/>
                <a:gd name="T63" fmla="*/ 740 h 21355"/>
                <a:gd name="T64" fmla="*/ 16658 w 19946"/>
                <a:gd name="T65" fmla="*/ 2378 h 21355"/>
                <a:gd name="T66" fmla="*/ 8970 w 19946"/>
                <a:gd name="T67" fmla="*/ 2825 h 21355"/>
                <a:gd name="T68" fmla="*/ 15560 w 19946"/>
                <a:gd name="T69" fmla="*/ 2825 h 2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46" h="21355">
                  <a:moveTo>
                    <a:pt x="7505" y="10125"/>
                  </a:moveTo>
                  <a:cubicBezTo>
                    <a:pt x="3478" y="6996"/>
                    <a:pt x="733" y="3272"/>
                    <a:pt x="733" y="1038"/>
                  </a:cubicBezTo>
                  <a:cubicBezTo>
                    <a:pt x="733" y="1038"/>
                    <a:pt x="733" y="889"/>
                    <a:pt x="733" y="740"/>
                  </a:cubicBezTo>
                  <a:cubicBezTo>
                    <a:pt x="733" y="740"/>
                    <a:pt x="550" y="889"/>
                    <a:pt x="550" y="889"/>
                  </a:cubicBezTo>
                  <a:cubicBezTo>
                    <a:pt x="-1464" y="4017"/>
                    <a:pt x="3112" y="9082"/>
                    <a:pt x="6041" y="11316"/>
                  </a:cubicBezTo>
                  <a:cubicBezTo>
                    <a:pt x="6041" y="11316"/>
                    <a:pt x="6041" y="11316"/>
                    <a:pt x="6041" y="11465"/>
                  </a:cubicBezTo>
                  <a:cubicBezTo>
                    <a:pt x="6041" y="16232"/>
                    <a:pt x="6041" y="16232"/>
                    <a:pt x="6041" y="16232"/>
                  </a:cubicBezTo>
                  <a:cubicBezTo>
                    <a:pt x="6041" y="16381"/>
                    <a:pt x="5858" y="16530"/>
                    <a:pt x="5858" y="16679"/>
                  </a:cubicBezTo>
                  <a:cubicBezTo>
                    <a:pt x="550" y="18020"/>
                    <a:pt x="550" y="18020"/>
                    <a:pt x="550" y="18020"/>
                  </a:cubicBezTo>
                  <a:cubicBezTo>
                    <a:pt x="183" y="18169"/>
                    <a:pt x="0" y="18467"/>
                    <a:pt x="0" y="18765"/>
                  </a:cubicBezTo>
                  <a:cubicBezTo>
                    <a:pt x="183" y="19063"/>
                    <a:pt x="550" y="19360"/>
                    <a:pt x="916" y="19212"/>
                  </a:cubicBezTo>
                  <a:cubicBezTo>
                    <a:pt x="6590" y="17722"/>
                    <a:pt x="6590" y="17722"/>
                    <a:pt x="6590" y="17722"/>
                  </a:cubicBezTo>
                  <a:cubicBezTo>
                    <a:pt x="6590" y="17722"/>
                    <a:pt x="6773" y="17871"/>
                    <a:pt x="6956" y="17871"/>
                  </a:cubicBezTo>
                  <a:cubicBezTo>
                    <a:pt x="8970" y="20999"/>
                    <a:pt x="8970" y="20999"/>
                    <a:pt x="8970" y="20999"/>
                  </a:cubicBezTo>
                  <a:cubicBezTo>
                    <a:pt x="9153" y="21297"/>
                    <a:pt x="9702" y="21446"/>
                    <a:pt x="10068" y="21297"/>
                  </a:cubicBezTo>
                  <a:cubicBezTo>
                    <a:pt x="10434" y="21148"/>
                    <a:pt x="10434" y="20701"/>
                    <a:pt x="10251" y="20403"/>
                  </a:cubicBezTo>
                  <a:cubicBezTo>
                    <a:pt x="8421" y="17722"/>
                    <a:pt x="8421" y="17722"/>
                    <a:pt x="8421" y="17722"/>
                  </a:cubicBezTo>
                  <a:cubicBezTo>
                    <a:pt x="12265" y="18467"/>
                    <a:pt x="12265" y="18467"/>
                    <a:pt x="12265" y="18467"/>
                  </a:cubicBezTo>
                  <a:cubicBezTo>
                    <a:pt x="12631" y="18616"/>
                    <a:pt x="12997" y="18467"/>
                    <a:pt x="13180" y="18020"/>
                  </a:cubicBezTo>
                  <a:cubicBezTo>
                    <a:pt x="13180" y="17722"/>
                    <a:pt x="12997" y="17424"/>
                    <a:pt x="12631" y="17275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2657"/>
                    <a:pt x="8055" y="12657"/>
                    <a:pt x="8055" y="12657"/>
                  </a:cubicBezTo>
                  <a:cubicBezTo>
                    <a:pt x="11350" y="14743"/>
                    <a:pt x="16658" y="16679"/>
                    <a:pt x="18855" y="15785"/>
                  </a:cubicBezTo>
                  <a:cubicBezTo>
                    <a:pt x="18855" y="15785"/>
                    <a:pt x="19038" y="15636"/>
                    <a:pt x="19038" y="15636"/>
                  </a:cubicBezTo>
                  <a:cubicBezTo>
                    <a:pt x="18855" y="15636"/>
                    <a:pt x="18672" y="15636"/>
                    <a:pt x="18672" y="15636"/>
                  </a:cubicBezTo>
                  <a:cubicBezTo>
                    <a:pt x="15926" y="15636"/>
                    <a:pt x="11350" y="13402"/>
                    <a:pt x="7505" y="10125"/>
                  </a:cubicBezTo>
                  <a:close/>
                  <a:moveTo>
                    <a:pt x="17024" y="12806"/>
                  </a:moveTo>
                  <a:cubicBezTo>
                    <a:pt x="17024" y="12955"/>
                    <a:pt x="16841" y="13104"/>
                    <a:pt x="16658" y="13104"/>
                  </a:cubicBezTo>
                  <a:cubicBezTo>
                    <a:pt x="16658" y="13104"/>
                    <a:pt x="16475" y="12955"/>
                    <a:pt x="16475" y="12806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5560" y="7890"/>
                    <a:pt x="14461" y="6847"/>
                    <a:pt x="13180" y="5805"/>
                  </a:cubicBezTo>
                  <a:cubicBezTo>
                    <a:pt x="8787" y="9380"/>
                    <a:pt x="8787" y="9380"/>
                    <a:pt x="8787" y="9380"/>
                  </a:cubicBezTo>
                  <a:cubicBezTo>
                    <a:pt x="8787" y="9380"/>
                    <a:pt x="8604" y="9380"/>
                    <a:pt x="8421" y="9380"/>
                  </a:cubicBezTo>
                  <a:cubicBezTo>
                    <a:pt x="8421" y="9231"/>
                    <a:pt x="8421" y="9082"/>
                    <a:pt x="8421" y="8933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1533" y="4464"/>
                    <a:pt x="10251" y="3570"/>
                    <a:pt x="8970" y="2825"/>
                  </a:cubicBezTo>
                  <a:cubicBezTo>
                    <a:pt x="4211" y="2825"/>
                    <a:pt x="4211" y="2825"/>
                    <a:pt x="4211" y="2825"/>
                  </a:cubicBezTo>
                  <a:cubicBezTo>
                    <a:pt x="4028" y="2825"/>
                    <a:pt x="4028" y="2676"/>
                    <a:pt x="4028" y="2527"/>
                  </a:cubicBezTo>
                  <a:cubicBezTo>
                    <a:pt x="4028" y="2378"/>
                    <a:pt x="4028" y="2378"/>
                    <a:pt x="4211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4943" y="591"/>
                    <a:pt x="2380" y="-5"/>
                    <a:pt x="1831" y="591"/>
                  </a:cubicBezTo>
                  <a:cubicBezTo>
                    <a:pt x="1831" y="591"/>
                    <a:pt x="1831" y="591"/>
                    <a:pt x="1831" y="591"/>
                  </a:cubicBezTo>
                  <a:cubicBezTo>
                    <a:pt x="1648" y="591"/>
                    <a:pt x="1648" y="889"/>
                    <a:pt x="1648" y="1038"/>
                  </a:cubicBezTo>
                  <a:cubicBezTo>
                    <a:pt x="1648" y="2974"/>
                    <a:pt x="4394" y="6549"/>
                    <a:pt x="8055" y="9678"/>
                  </a:cubicBezTo>
                  <a:cubicBezTo>
                    <a:pt x="11899" y="12657"/>
                    <a:pt x="16292" y="14891"/>
                    <a:pt x="18672" y="14891"/>
                  </a:cubicBezTo>
                  <a:cubicBezTo>
                    <a:pt x="18855" y="14891"/>
                    <a:pt x="19221" y="14891"/>
                    <a:pt x="19221" y="14743"/>
                  </a:cubicBezTo>
                  <a:cubicBezTo>
                    <a:pt x="19953" y="14296"/>
                    <a:pt x="19221" y="12210"/>
                    <a:pt x="17024" y="9678"/>
                  </a:cubicBezTo>
                  <a:lnTo>
                    <a:pt x="17024" y="12806"/>
                  </a:lnTo>
                  <a:close/>
                  <a:moveTo>
                    <a:pt x="15560" y="2825"/>
                  </a:moveTo>
                  <a:cubicBezTo>
                    <a:pt x="15743" y="2974"/>
                    <a:pt x="15743" y="2974"/>
                    <a:pt x="15743" y="2974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2814" y="5507"/>
                    <a:pt x="12997" y="5656"/>
                    <a:pt x="12997" y="5656"/>
                  </a:cubicBezTo>
                  <a:cubicBezTo>
                    <a:pt x="12997" y="5656"/>
                    <a:pt x="13180" y="5805"/>
                    <a:pt x="13180" y="5805"/>
                  </a:cubicBezTo>
                  <a:cubicBezTo>
                    <a:pt x="16109" y="3421"/>
                    <a:pt x="16109" y="3421"/>
                    <a:pt x="16109" y="3421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6658" y="9082"/>
                    <a:pt x="16841" y="9380"/>
                    <a:pt x="17024" y="9678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573" y="2825"/>
                    <a:pt x="18305" y="2527"/>
                    <a:pt x="19038" y="1932"/>
                  </a:cubicBezTo>
                  <a:cubicBezTo>
                    <a:pt x="19953" y="1336"/>
                    <a:pt x="20136" y="442"/>
                    <a:pt x="19770" y="144"/>
                  </a:cubicBezTo>
                  <a:cubicBezTo>
                    <a:pt x="19404" y="-154"/>
                    <a:pt x="18305" y="-5"/>
                    <a:pt x="17573" y="740"/>
                  </a:cubicBezTo>
                  <a:cubicBezTo>
                    <a:pt x="16841" y="1187"/>
                    <a:pt x="16475" y="1932"/>
                    <a:pt x="16658" y="2378"/>
                  </a:cubicBezTo>
                  <a:cubicBezTo>
                    <a:pt x="16658" y="2378"/>
                    <a:pt x="16658" y="2378"/>
                    <a:pt x="16658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8421" y="2527"/>
                    <a:pt x="8604" y="2676"/>
                    <a:pt x="8970" y="2825"/>
                  </a:cubicBezTo>
                  <a:lnTo>
                    <a:pt x="15560" y="2825"/>
                  </a:lnTo>
                  <a:close/>
                  <a:moveTo>
                    <a:pt x="15560" y="282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39415" y="3909495"/>
            <a:ext cx="423890" cy="423890"/>
            <a:chOff x="2095350" y="2324961"/>
            <a:chExt cx="462882" cy="462882"/>
          </a:xfrm>
        </p:grpSpPr>
        <p:sp>
          <p:nvSpPr>
            <p:cNvPr id="60" name="Rounded Rectangle 59"/>
            <p:cNvSpPr/>
            <p:nvPr/>
          </p:nvSpPr>
          <p:spPr>
            <a:xfrm>
              <a:off x="2095350" y="2324961"/>
              <a:ext cx="462882" cy="4628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579"/>
            <p:cNvSpPr/>
            <p:nvPr/>
          </p:nvSpPr>
          <p:spPr>
            <a:xfrm flipV="1">
              <a:off x="2204123" y="2428623"/>
              <a:ext cx="245336" cy="255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439415" y="2788543"/>
            <a:ext cx="423890" cy="423890"/>
            <a:chOff x="2018242" y="3429000"/>
            <a:chExt cx="462882" cy="462882"/>
          </a:xfrm>
        </p:grpSpPr>
        <p:sp>
          <p:nvSpPr>
            <p:cNvPr id="64" name="Rounded Rectangle 63"/>
            <p:cNvSpPr/>
            <p:nvPr/>
          </p:nvSpPr>
          <p:spPr>
            <a:xfrm>
              <a:off x="2018242" y="3429000"/>
              <a:ext cx="462882" cy="46288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546"/>
            <p:cNvSpPr/>
            <p:nvPr/>
          </p:nvSpPr>
          <p:spPr>
            <a:xfrm>
              <a:off x="2102354" y="3560952"/>
              <a:ext cx="299452" cy="19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20332" y="3909495"/>
            <a:ext cx="423890" cy="423890"/>
            <a:chOff x="2855493" y="3429000"/>
            <a:chExt cx="462882" cy="462882"/>
          </a:xfrm>
        </p:grpSpPr>
        <p:sp>
          <p:nvSpPr>
            <p:cNvPr id="51" name="Rounded Rectangle 50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hape 1849"/>
            <p:cNvSpPr/>
            <p:nvPr/>
          </p:nvSpPr>
          <p:spPr>
            <a:xfrm flipH="1">
              <a:off x="2967936" y="3562457"/>
              <a:ext cx="256862" cy="206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81" grpId="0" build="p"/>
      <p:bldP spid="82" grpId="0" build="p"/>
      <p:bldP spid="83" grpId="0" build="p"/>
      <p:bldP spid="84" grpId="0" build="p"/>
      <p:bldP spid="85" grpId="0" build="p"/>
      <p:bldP spid="86" grpId="0" build="p"/>
      <p:bldP spid="87" grpId="0" build="p"/>
      <p:bldP spid="88" grpId="0" build="p"/>
      <p:bldP spid="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/>
          <p:nvPr/>
        </p:nvGrpSpPr>
        <p:grpSpPr bwMode="auto">
          <a:xfrm>
            <a:off x="4559352" y="2793959"/>
            <a:ext cx="5644686" cy="2211976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670">
                <a:defRPr/>
              </a:pPr>
              <a:endParaRPr lang="zh-CN" altLang="en-US" sz="1805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395" y="3217381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394" y="4311268"/>
            <a:ext cx="3269848" cy="44314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395" y="5405155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395" y="2939854"/>
            <a:ext cx="1916474" cy="2585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395" y="5157803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395" y="4048829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539" y="3999289"/>
            <a:ext cx="3679629" cy="1884340"/>
            <a:chOff x="1047907" y="3811318"/>
            <a:chExt cx="3673475" cy="1881188"/>
          </a:xfrm>
        </p:grpSpPr>
        <p:grpSp>
          <p:nvGrpSpPr>
            <p:cNvPr id="6" name="Group 5"/>
            <p:cNvGrpSpPr/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/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754" y="2975232"/>
            <a:ext cx="2488600" cy="1544044"/>
            <a:chOff x="1659095" y="2788969"/>
            <a:chExt cx="2484437" cy="1541462"/>
          </a:xfrm>
        </p:grpSpPr>
        <p:grpSp>
          <p:nvGrpSpPr>
            <p:cNvPr id="11" name="Group 8"/>
            <p:cNvGrpSpPr/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/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defTabSz="915670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3859681" y="1820768"/>
            <a:ext cx="1432734" cy="146931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pPr algn="just" defTabSz="915670">
              <a:lnSpc>
                <a:spcPct val="120000"/>
              </a:lnSpc>
              <a:defRPr/>
            </a:pPr>
            <a:endParaRPr lang="zh-CN" altLang="en-US" sz="780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296" y="3813695"/>
            <a:ext cx="459409" cy="4436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>
              <a:lnSpc>
                <a:spcPct val="120000"/>
              </a:lnSpc>
            </a:pPr>
            <a:endParaRPr lang="id-ID" sz="78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679" y="2554034"/>
            <a:ext cx="480357" cy="4808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8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726" y="5173945"/>
            <a:ext cx="452232" cy="4436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8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165779" y="2072139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8040440" y="4212666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403563" y="4157349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415645" y="1493698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89910" y="2653888"/>
            <a:ext cx="3494611" cy="3239562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9266" y="3278560"/>
              <a:ext cx="1853468" cy="45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71" name="AutoShape 7"/>
              <p:cNvSpPr/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88" name="AutoShape 115"/>
              <p:cNvSpPr/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372805" y="2072139"/>
            <a:ext cx="2097240" cy="897466"/>
            <a:chOff x="773723" y="1924636"/>
            <a:chExt cx="2945744" cy="980021"/>
          </a:xfrm>
        </p:grpSpPr>
        <p:sp>
          <p:nvSpPr>
            <p:cNvPr id="96" name="TextBox 95"/>
            <p:cNvSpPr txBox="1"/>
            <p:nvPr/>
          </p:nvSpPr>
          <p:spPr>
            <a:xfrm>
              <a:off x="1954472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390197" y="5081253"/>
            <a:ext cx="2157996" cy="897467"/>
            <a:chOff x="773723" y="1924636"/>
            <a:chExt cx="3031080" cy="980022"/>
          </a:xfrm>
        </p:grpSpPr>
        <p:sp>
          <p:nvSpPr>
            <p:cNvPr id="100" name="TextBox 99"/>
            <p:cNvSpPr txBox="1"/>
            <p:nvPr/>
          </p:nvSpPr>
          <p:spPr>
            <a:xfrm>
              <a:off x="2039808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305401" y="2043200"/>
            <a:ext cx="2271819" cy="897466"/>
            <a:chOff x="773723" y="1924636"/>
            <a:chExt cx="2945200" cy="980020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1" y="1924636"/>
              <a:ext cx="1629062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920074" y="5158916"/>
            <a:ext cx="2288820" cy="873036"/>
            <a:chOff x="751684" y="1951314"/>
            <a:chExt cx="2967239" cy="953342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9061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94" y="2032344"/>
            <a:ext cx="12857163" cy="2303972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155941" y="3588178"/>
            <a:ext cx="2505406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Click on add related title words</a:t>
            </a:r>
            <a:endParaRPr lang="zh-CN" altLang="en-US" sz="1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155941" y="3164993"/>
            <a:ext cx="3297396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+mn-lt"/>
              </a:rPr>
              <a:t>点击添加相关标题文字</a:t>
            </a:r>
            <a:endParaRPr lang="zh-CN" altLang="en-US" sz="24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155942" y="2176344"/>
            <a:ext cx="1065521" cy="110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 smtClean="0">
                <a:solidFill>
                  <a:schemeClr val="accent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6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427" y="520364"/>
            <a:ext cx="2192913" cy="5066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5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/>
          <p:cNvSpPr txBox="1"/>
          <p:nvPr/>
        </p:nvSpPr>
        <p:spPr>
          <a:xfrm>
            <a:off x="871868" y="4715629"/>
            <a:ext cx="2483521" cy="4973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dirty="0">
                <a:solidFill>
                  <a:schemeClr val="accent2"/>
                </a:solidFill>
                <a:latin typeface="Agency FB" panose="020B0503020202020204" pitchFamily="34" charset="0"/>
              </a:rPr>
              <a:t>PART 01</a:t>
            </a:r>
            <a:endParaRPr lang="zh-CN" altLang="en-US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Text Placeholder 11"/>
          <p:cNvSpPr txBox="1"/>
          <p:nvPr/>
        </p:nvSpPr>
        <p:spPr>
          <a:xfrm>
            <a:off x="871869" y="5229001"/>
            <a:ext cx="2483520" cy="3313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9"/>
          <p:cNvSpPr txBox="1"/>
          <p:nvPr/>
        </p:nvSpPr>
        <p:spPr>
          <a:xfrm>
            <a:off x="676415" y="525334"/>
            <a:ext cx="1437213" cy="7355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AU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Subtitle 10"/>
          <p:cNvSpPr txBox="1"/>
          <p:nvPr/>
        </p:nvSpPr>
        <p:spPr>
          <a:xfrm>
            <a:off x="690276" y="1129218"/>
            <a:ext cx="1409493" cy="3946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CONTENTS</a:t>
            </a:r>
            <a:endParaRPr lang="en-US" altLang="zh-CN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 Placeholder 10"/>
          <p:cNvSpPr txBox="1"/>
          <p:nvPr/>
        </p:nvSpPr>
        <p:spPr>
          <a:xfrm>
            <a:off x="3749737" y="4715629"/>
            <a:ext cx="2483521" cy="497302"/>
          </a:xfrm>
          <a:prstGeom prst="rect">
            <a:avLst/>
          </a:prstGeom>
        </p:spPr>
        <p:txBody>
          <a:bodyPr vert="horz" lIns="96423" tIns="48212" rIns="96423" bIns="48212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02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Text Placeholder 11"/>
          <p:cNvSpPr txBox="1"/>
          <p:nvPr/>
        </p:nvSpPr>
        <p:spPr>
          <a:xfrm>
            <a:off x="3749737" y="5229001"/>
            <a:ext cx="2483520" cy="331300"/>
          </a:xfrm>
          <a:prstGeom prst="rect">
            <a:avLst/>
          </a:prstGeom>
        </p:spPr>
        <p:txBody>
          <a:bodyPr vert="horz" lIns="96423" tIns="48212" rIns="96423" bIns="48212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10"/>
          <p:cNvSpPr txBox="1"/>
          <p:nvPr/>
        </p:nvSpPr>
        <p:spPr>
          <a:xfrm>
            <a:off x="6627605" y="4715629"/>
            <a:ext cx="2483521" cy="497302"/>
          </a:xfrm>
          <a:prstGeom prst="rect">
            <a:avLst/>
          </a:prstGeom>
        </p:spPr>
        <p:txBody>
          <a:bodyPr vert="horz" lIns="96423" tIns="48212" rIns="96423" bIns="48212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03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 Placeholder 11"/>
          <p:cNvSpPr txBox="1"/>
          <p:nvPr/>
        </p:nvSpPr>
        <p:spPr>
          <a:xfrm>
            <a:off x="6627605" y="5229001"/>
            <a:ext cx="2483520" cy="331300"/>
          </a:xfrm>
          <a:prstGeom prst="rect">
            <a:avLst/>
          </a:prstGeom>
        </p:spPr>
        <p:txBody>
          <a:bodyPr vert="horz" lIns="96423" tIns="48212" rIns="96423" bIns="48212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10"/>
          <p:cNvSpPr txBox="1"/>
          <p:nvPr/>
        </p:nvSpPr>
        <p:spPr>
          <a:xfrm>
            <a:off x="9505473" y="4715629"/>
            <a:ext cx="2483521" cy="497302"/>
          </a:xfrm>
          <a:prstGeom prst="rect">
            <a:avLst/>
          </a:prstGeom>
        </p:spPr>
        <p:txBody>
          <a:bodyPr vert="horz" lIns="96423" tIns="48212" rIns="96423" bIns="48212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Agency FB" panose="020B0503020202020204" pitchFamily="34" charset="0"/>
              </a:rPr>
              <a:t>PART 04</a:t>
            </a:r>
            <a:endParaRPr lang="zh-CN" altLang="en-US" sz="2800" dirty="0">
              <a:solidFill>
                <a:schemeClr val="accent2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Text Placeholder 11"/>
          <p:cNvSpPr txBox="1"/>
          <p:nvPr/>
        </p:nvSpPr>
        <p:spPr>
          <a:xfrm>
            <a:off x="9505473" y="5229001"/>
            <a:ext cx="2483520" cy="331300"/>
          </a:xfrm>
          <a:prstGeom prst="rect">
            <a:avLst/>
          </a:prstGeom>
        </p:spPr>
        <p:txBody>
          <a:bodyPr vert="horz" lIns="96423" tIns="48212" rIns="96423" bIns="48212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25"/>
          <p:cNvSpPr/>
          <p:nvPr/>
        </p:nvSpPr>
        <p:spPr>
          <a:xfrm>
            <a:off x="1295191" y="2784218"/>
            <a:ext cx="1636872" cy="1636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01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4173060" y="2784218"/>
            <a:ext cx="1636872" cy="1636872"/>
            <a:chOff x="3956297" y="2639898"/>
            <a:chExt cx="1552274" cy="1552274"/>
          </a:xfrm>
          <a:solidFill>
            <a:srgbClr val="1CB7F1"/>
          </a:solidFill>
        </p:grpSpPr>
        <p:sp>
          <p:nvSpPr>
            <p:cNvPr id="18" name="Oval 26"/>
            <p:cNvSpPr/>
            <p:nvPr/>
          </p:nvSpPr>
          <p:spPr>
            <a:xfrm>
              <a:off x="3956297" y="2639898"/>
              <a:ext cx="1552274" cy="15522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400" dirty="0" smtClean="0"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en-AU" sz="4400" dirty="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4874627" y="3277303"/>
              <a:ext cx="48760" cy="100230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/>
            <a:lstStyle/>
            <a:p>
              <a:endParaRPr lang="en-US" sz="4400"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4" name="Oval 27"/>
          <p:cNvSpPr/>
          <p:nvPr/>
        </p:nvSpPr>
        <p:spPr>
          <a:xfrm>
            <a:off x="7050927" y="2797889"/>
            <a:ext cx="1636872" cy="1636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03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7" name="Oval 28"/>
          <p:cNvSpPr/>
          <p:nvPr/>
        </p:nvSpPr>
        <p:spPr>
          <a:xfrm>
            <a:off x="9928796" y="2797889"/>
            <a:ext cx="1636872" cy="16368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04</a:t>
            </a:r>
            <a:endParaRPr lang="en-AU" sz="4400" dirty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/>
      <p:bldP spid="7" grpId="0" build="p"/>
      <p:bldP spid="8" grpId="0"/>
      <p:bldP spid="9" grpId="0"/>
      <p:bldP spid="11" grpId="0"/>
      <p:bldP spid="12" grpId="0"/>
      <p:bldP spid="13" grpId="0"/>
      <p:bldP spid="15" grpId="0" animBg="1"/>
      <p:bldP spid="24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Elbow Connector 6"/>
          <p:cNvCxnSpPr/>
          <p:nvPr/>
        </p:nvCxnSpPr>
        <p:spPr>
          <a:xfrm>
            <a:off x="6981620" y="3866433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6967664" y="313063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flipH="1">
            <a:off x="5029153" y="388480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7892001" y="2782926"/>
            <a:ext cx="3006691" cy="700835"/>
            <a:chOff x="7699508" y="2223969"/>
            <a:chExt cx="3283266" cy="765303"/>
          </a:xfrm>
        </p:grpSpPr>
        <p:sp>
          <p:nvSpPr>
            <p:cNvPr id="11" name="Round Same Side Corner Rectangle 10"/>
            <p:cNvSpPr/>
            <p:nvPr/>
          </p:nvSpPr>
          <p:spPr>
            <a:xfrm rot="5400000">
              <a:off x="9371697" y="1378195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16200000">
              <a:off x="7730064" y="21934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892001" y="3761530"/>
            <a:ext cx="3006691" cy="700834"/>
            <a:chOff x="7699508" y="3292593"/>
            <a:chExt cx="3283266" cy="765302"/>
          </a:xfrm>
        </p:grpSpPr>
        <p:sp>
          <p:nvSpPr>
            <p:cNvPr id="17" name="Round Same Side Corner Rectangle 16"/>
            <p:cNvSpPr/>
            <p:nvPr/>
          </p:nvSpPr>
          <p:spPr>
            <a:xfrm rot="5400000">
              <a:off x="9371697" y="2446818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 Same Side Corner Rectangle 19"/>
            <p:cNvSpPr/>
            <p:nvPr/>
          </p:nvSpPr>
          <p:spPr>
            <a:xfrm rot="16200000">
              <a:off x="7730064" y="32620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2587" y="2794553"/>
            <a:ext cx="3006691" cy="700834"/>
            <a:chOff x="1246506" y="2236667"/>
            <a:chExt cx="3283266" cy="765302"/>
          </a:xfrm>
        </p:grpSpPr>
        <p:sp>
          <p:nvSpPr>
            <p:cNvPr id="23" name="Round Same Side Corner Rectangle 22"/>
            <p:cNvSpPr/>
            <p:nvPr/>
          </p:nvSpPr>
          <p:spPr>
            <a:xfrm rot="5400000" flipH="1" flipV="1">
              <a:off x="2092283" y="1390890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 Same Side Corner Rectangle 25"/>
            <p:cNvSpPr/>
            <p:nvPr/>
          </p:nvSpPr>
          <p:spPr>
            <a:xfrm rot="16200000" flipH="1" flipV="1">
              <a:off x="3733916" y="22061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82587" y="3773159"/>
            <a:ext cx="3006691" cy="700835"/>
            <a:chOff x="1246506" y="3305290"/>
            <a:chExt cx="3283266" cy="765303"/>
          </a:xfrm>
        </p:grpSpPr>
        <p:sp>
          <p:nvSpPr>
            <p:cNvPr id="29" name="Round Same Side Corner Rectangle 28"/>
            <p:cNvSpPr/>
            <p:nvPr/>
          </p:nvSpPr>
          <p:spPr>
            <a:xfrm rot="5400000" flipH="1" flipV="1">
              <a:off x="2092283" y="2459513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ound Same Side Corner Rectangle 31"/>
            <p:cNvSpPr/>
            <p:nvPr/>
          </p:nvSpPr>
          <p:spPr>
            <a:xfrm rot="16200000" flipH="1" flipV="1">
              <a:off x="3733916" y="32747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Elbow Connector 33"/>
          <p:cNvCxnSpPr/>
          <p:nvPr/>
        </p:nvCxnSpPr>
        <p:spPr>
          <a:xfrm flipH="1" flipV="1">
            <a:off x="5029153" y="3149008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2"/>
          <p:cNvSpPr/>
          <p:nvPr/>
        </p:nvSpPr>
        <p:spPr bwMode="auto">
          <a:xfrm>
            <a:off x="5442044" y="2618210"/>
            <a:ext cx="987332" cy="985094"/>
          </a:xfrm>
          <a:custGeom>
            <a:avLst/>
            <a:gdLst>
              <a:gd name="T0" fmla="*/ 372 w 372"/>
              <a:gd name="T1" fmla="*/ 0 h 371"/>
              <a:gd name="T2" fmla="*/ 325 w 372"/>
              <a:gd name="T3" fmla="*/ 0 h 371"/>
              <a:gd name="T4" fmla="*/ 325 w 372"/>
              <a:gd name="T5" fmla="*/ 73 h 371"/>
              <a:gd name="T6" fmla="*/ 263 w 372"/>
              <a:gd name="T7" fmla="*/ 90 h 371"/>
              <a:gd name="T8" fmla="*/ 226 w 372"/>
              <a:gd name="T9" fmla="*/ 26 h 371"/>
              <a:gd name="T10" fmla="*/ 145 w 372"/>
              <a:gd name="T11" fmla="*/ 73 h 371"/>
              <a:gd name="T12" fmla="*/ 182 w 372"/>
              <a:gd name="T13" fmla="*/ 136 h 371"/>
              <a:gd name="T14" fmla="*/ 137 w 372"/>
              <a:gd name="T15" fmla="*/ 183 h 371"/>
              <a:gd name="T16" fmla="*/ 73 w 372"/>
              <a:gd name="T17" fmla="*/ 146 h 371"/>
              <a:gd name="T18" fmla="*/ 28 w 372"/>
              <a:gd name="T19" fmla="*/ 225 h 371"/>
              <a:gd name="T20" fmla="*/ 91 w 372"/>
              <a:gd name="T21" fmla="*/ 262 h 371"/>
              <a:gd name="T22" fmla="*/ 74 w 372"/>
              <a:gd name="T23" fmla="*/ 325 h 371"/>
              <a:gd name="T24" fmla="*/ 0 w 372"/>
              <a:gd name="T25" fmla="*/ 325 h 371"/>
              <a:gd name="T26" fmla="*/ 0 w 372"/>
              <a:gd name="T27" fmla="*/ 371 h 371"/>
              <a:gd name="T28" fmla="*/ 372 w 372"/>
              <a:gd name="T29" fmla="*/ 371 h 371"/>
              <a:gd name="T30" fmla="*/ 372 w 372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0"/>
                </a:moveTo>
                <a:cubicBezTo>
                  <a:pt x="325" y="0"/>
                  <a:pt x="325" y="0"/>
                  <a:pt x="325" y="0"/>
                </a:cubicBezTo>
                <a:cubicBezTo>
                  <a:pt x="325" y="73"/>
                  <a:pt x="325" y="73"/>
                  <a:pt x="325" y="73"/>
                </a:cubicBezTo>
                <a:cubicBezTo>
                  <a:pt x="304" y="77"/>
                  <a:pt x="282" y="83"/>
                  <a:pt x="263" y="90"/>
                </a:cubicBezTo>
                <a:cubicBezTo>
                  <a:pt x="226" y="26"/>
                  <a:pt x="226" y="26"/>
                  <a:pt x="226" y="26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66" y="150"/>
                  <a:pt x="150" y="166"/>
                  <a:pt x="137" y="183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91" y="262"/>
                  <a:pt x="91" y="262"/>
                  <a:pt x="91" y="262"/>
                </a:cubicBezTo>
                <a:cubicBezTo>
                  <a:pt x="82" y="283"/>
                  <a:pt x="78" y="303"/>
                  <a:pt x="74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71"/>
                  <a:pt x="0" y="371"/>
                  <a:pt x="0" y="371"/>
                </a:cubicBezTo>
                <a:cubicBezTo>
                  <a:pt x="372" y="371"/>
                  <a:pt x="372" y="371"/>
                  <a:pt x="372" y="371"/>
                </a:cubicBezTo>
                <a:lnTo>
                  <a:pt x="37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/>
          <p:nvPr/>
        </p:nvSpPr>
        <p:spPr bwMode="auto">
          <a:xfrm>
            <a:off x="6429377" y="2618210"/>
            <a:ext cx="986213" cy="985094"/>
          </a:xfrm>
          <a:custGeom>
            <a:avLst/>
            <a:gdLst>
              <a:gd name="T0" fmla="*/ 0 w 371"/>
              <a:gd name="T1" fmla="*/ 0 h 371"/>
              <a:gd name="T2" fmla="*/ 46 w 371"/>
              <a:gd name="T3" fmla="*/ 0 h 371"/>
              <a:gd name="T4" fmla="*/ 46 w 371"/>
              <a:gd name="T5" fmla="*/ 73 h 371"/>
              <a:gd name="T6" fmla="*/ 108 w 371"/>
              <a:gd name="T7" fmla="*/ 90 h 371"/>
              <a:gd name="T8" fmla="*/ 145 w 371"/>
              <a:gd name="T9" fmla="*/ 26 h 371"/>
              <a:gd name="T10" fmla="*/ 226 w 371"/>
              <a:gd name="T11" fmla="*/ 73 h 371"/>
              <a:gd name="T12" fmla="*/ 189 w 371"/>
              <a:gd name="T13" fmla="*/ 136 h 371"/>
              <a:gd name="T14" fmla="*/ 234 w 371"/>
              <a:gd name="T15" fmla="*/ 183 h 371"/>
              <a:gd name="T16" fmla="*/ 298 w 371"/>
              <a:gd name="T17" fmla="*/ 146 h 371"/>
              <a:gd name="T18" fmla="*/ 344 w 371"/>
              <a:gd name="T19" fmla="*/ 225 h 371"/>
              <a:gd name="T20" fmla="*/ 281 w 371"/>
              <a:gd name="T21" fmla="*/ 262 h 371"/>
              <a:gd name="T22" fmla="*/ 297 w 371"/>
              <a:gd name="T23" fmla="*/ 325 h 371"/>
              <a:gd name="T24" fmla="*/ 371 w 371"/>
              <a:gd name="T25" fmla="*/ 325 h 371"/>
              <a:gd name="T26" fmla="*/ 371 w 371"/>
              <a:gd name="T27" fmla="*/ 371 h 371"/>
              <a:gd name="T28" fmla="*/ 0 w 371"/>
              <a:gd name="T29" fmla="*/ 371 h 371"/>
              <a:gd name="T30" fmla="*/ 0 w 371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73"/>
                  <a:pt x="46" y="73"/>
                  <a:pt x="46" y="73"/>
                </a:cubicBezTo>
                <a:cubicBezTo>
                  <a:pt x="67" y="77"/>
                  <a:pt x="89" y="83"/>
                  <a:pt x="108" y="9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206" y="150"/>
                  <a:pt x="221" y="166"/>
                  <a:pt x="234" y="183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44" y="225"/>
                  <a:pt x="344" y="225"/>
                  <a:pt x="344" y="225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89" y="283"/>
                  <a:pt x="294" y="303"/>
                  <a:pt x="297" y="325"/>
                </a:cubicBezTo>
                <a:cubicBezTo>
                  <a:pt x="371" y="325"/>
                  <a:pt x="371" y="325"/>
                  <a:pt x="371" y="325"/>
                </a:cubicBezTo>
                <a:cubicBezTo>
                  <a:pt x="371" y="371"/>
                  <a:pt x="371" y="371"/>
                  <a:pt x="371" y="371"/>
                </a:cubicBezTo>
                <a:cubicBezTo>
                  <a:pt x="0" y="371"/>
                  <a:pt x="0" y="371"/>
                  <a:pt x="0" y="37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5"/>
          <p:cNvSpPr/>
          <p:nvPr/>
        </p:nvSpPr>
        <p:spPr bwMode="auto">
          <a:xfrm>
            <a:off x="6429377" y="3603306"/>
            <a:ext cx="986213" cy="983975"/>
          </a:xfrm>
          <a:custGeom>
            <a:avLst/>
            <a:gdLst>
              <a:gd name="T0" fmla="*/ 0 w 371"/>
              <a:gd name="T1" fmla="*/ 371 h 371"/>
              <a:gd name="T2" fmla="*/ 46 w 371"/>
              <a:gd name="T3" fmla="*/ 371 h 371"/>
              <a:gd name="T4" fmla="*/ 46 w 371"/>
              <a:gd name="T5" fmla="*/ 299 h 371"/>
              <a:gd name="T6" fmla="*/ 108 w 371"/>
              <a:gd name="T7" fmla="*/ 282 h 371"/>
              <a:gd name="T8" fmla="*/ 145 w 371"/>
              <a:gd name="T9" fmla="*/ 345 h 371"/>
              <a:gd name="T10" fmla="*/ 226 w 371"/>
              <a:gd name="T11" fmla="*/ 299 h 371"/>
              <a:gd name="T12" fmla="*/ 189 w 371"/>
              <a:gd name="T13" fmla="*/ 236 h 371"/>
              <a:gd name="T14" fmla="*/ 234 w 371"/>
              <a:gd name="T15" fmla="*/ 189 h 371"/>
              <a:gd name="T16" fmla="*/ 298 w 371"/>
              <a:gd name="T17" fmla="*/ 226 h 371"/>
              <a:gd name="T18" fmla="*/ 344 w 371"/>
              <a:gd name="T19" fmla="*/ 146 h 371"/>
              <a:gd name="T20" fmla="*/ 281 w 371"/>
              <a:gd name="T21" fmla="*/ 109 h 371"/>
              <a:gd name="T22" fmla="*/ 297 w 371"/>
              <a:gd name="T23" fmla="*/ 46 h 371"/>
              <a:gd name="T24" fmla="*/ 371 w 371"/>
              <a:gd name="T25" fmla="*/ 46 h 371"/>
              <a:gd name="T26" fmla="*/ 371 w 371"/>
              <a:gd name="T27" fmla="*/ 0 h 371"/>
              <a:gd name="T28" fmla="*/ 0 w 371"/>
              <a:gd name="T29" fmla="*/ 0 h 371"/>
              <a:gd name="T30" fmla="*/ 0 w 371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371"/>
                </a:moveTo>
                <a:cubicBezTo>
                  <a:pt x="46" y="371"/>
                  <a:pt x="46" y="371"/>
                  <a:pt x="46" y="371"/>
                </a:cubicBezTo>
                <a:cubicBezTo>
                  <a:pt x="46" y="299"/>
                  <a:pt x="46" y="299"/>
                  <a:pt x="46" y="299"/>
                </a:cubicBezTo>
                <a:cubicBezTo>
                  <a:pt x="67" y="295"/>
                  <a:pt x="89" y="289"/>
                  <a:pt x="108" y="282"/>
                </a:cubicBezTo>
                <a:cubicBezTo>
                  <a:pt x="145" y="345"/>
                  <a:pt x="145" y="345"/>
                  <a:pt x="145" y="345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206" y="221"/>
                  <a:pt x="221" y="206"/>
                  <a:pt x="234" y="189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344" y="146"/>
                  <a:pt x="344" y="146"/>
                  <a:pt x="344" y="146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289" y="89"/>
                  <a:pt x="294" y="69"/>
                  <a:pt x="297" y="46"/>
                </a:cubicBezTo>
                <a:cubicBezTo>
                  <a:pt x="371" y="46"/>
                  <a:pt x="371" y="46"/>
                  <a:pt x="371" y="46"/>
                </a:cubicBezTo>
                <a:cubicBezTo>
                  <a:pt x="371" y="0"/>
                  <a:pt x="371" y="0"/>
                  <a:pt x="371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4"/>
          <p:cNvSpPr/>
          <p:nvPr/>
        </p:nvSpPr>
        <p:spPr bwMode="auto">
          <a:xfrm>
            <a:off x="5442044" y="3603306"/>
            <a:ext cx="987332" cy="983975"/>
          </a:xfrm>
          <a:custGeom>
            <a:avLst/>
            <a:gdLst>
              <a:gd name="T0" fmla="*/ 372 w 372"/>
              <a:gd name="T1" fmla="*/ 371 h 371"/>
              <a:gd name="T2" fmla="*/ 325 w 372"/>
              <a:gd name="T3" fmla="*/ 371 h 371"/>
              <a:gd name="T4" fmla="*/ 325 w 372"/>
              <a:gd name="T5" fmla="*/ 299 h 371"/>
              <a:gd name="T6" fmla="*/ 263 w 372"/>
              <a:gd name="T7" fmla="*/ 282 h 371"/>
              <a:gd name="T8" fmla="*/ 226 w 372"/>
              <a:gd name="T9" fmla="*/ 345 h 371"/>
              <a:gd name="T10" fmla="*/ 145 w 372"/>
              <a:gd name="T11" fmla="*/ 299 h 371"/>
              <a:gd name="T12" fmla="*/ 182 w 372"/>
              <a:gd name="T13" fmla="*/ 236 h 371"/>
              <a:gd name="T14" fmla="*/ 137 w 372"/>
              <a:gd name="T15" fmla="*/ 189 h 371"/>
              <a:gd name="T16" fmla="*/ 73 w 372"/>
              <a:gd name="T17" fmla="*/ 226 h 371"/>
              <a:gd name="T18" fmla="*/ 28 w 372"/>
              <a:gd name="T19" fmla="*/ 146 h 371"/>
              <a:gd name="T20" fmla="*/ 91 w 372"/>
              <a:gd name="T21" fmla="*/ 109 h 371"/>
              <a:gd name="T22" fmla="*/ 74 w 372"/>
              <a:gd name="T23" fmla="*/ 46 h 371"/>
              <a:gd name="T24" fmla="*/ 0 w 372"/>
              <a:gd name="T25" fmla="*/ 46 h 371"/>
              <a:gd name="T26" fmla="*/ 0 w 372"/>
              <a:gd name="T27" fmla="*/ 0 h 371"/>
              <a:gd name="T28" fmla="*/ 372 w 372"/>
              <a:gd name="T29" fmla="*/ 0 h 371"/>
              <a:gd name="T30" fmla="*/ 372 w 372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371"/>
                </a:moveTo>
                <a:cubicBezTo>
                  <a:pt x="325" y="371"/>
                  <a:pt x="325" y="371"/>
                  <a:pt x="325" y="371"/>
                </a:cubicBezTo>
                <a:cubicBezTo>
                  <a:pt x="325" y="299"/>
                  <a:pt x="325" y="299"/>
                  <a:pt x="325" y="299"/>
                </a:cubicBezTo>
                <a:cubicBezTo>
                  <a:pt x="304" y="295"/>
                  <a:pt x="282" y="289"/>
                  <a:pt x="263" y="282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145" y="299"/>
                  <a:pt x="145" y="299"/>
                  <a:pt x="145" y="299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66" y="221"/>
                  <a:pt x="150" y="206"/>
                  <a:pt x="137" y="18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82" y="89"/>
                  <a:pt x="78" y="69"/>
                  <a:pt x="7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3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0" y="3040063"/>
            <a:ext cx="1479550" cy="285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0" y="3987800"/>
            <a:ext cx="1479550" cy="287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4330314" y="2937656"/>
            <a:ext cx="452602" cy="402133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343906" y="3896695"/>
            <a:ext cx="440054" cy="437252"/>
            <a:chOff x="7392564" y="5336936"/>
            <a:chExt cx="556472" cy="552928"/>
          </a:xfrm>
          <a:solidFill>
            <a:schemeClr val="bg1"/>
          </a:solidFill>
        </p:grpSpPr>
        <p:sp>
          <p:nvSpPr>
            <p:cNvPr id="35" name="Freeform 8"/>
            <p:cNvSpPr/>
            <p:nvPr/>
          </p:nvSpPr>
          <p:spPr bwMode="auto">
            <a:xfrm>
              <a:off x="7392564" y="5740999"/>
              <a:ext cx="148865" cy="14886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7477630" y="5383014"/>
              <a:ext cx="368619" cy="375707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7527252" y="5439725"/>
              <a:ext cx="368619" cy="368619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7835615" y="5336936"/>
              <a:ext cx="113421" cy="109878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95924" y="2926885"/>
            <a:ext cx="282643" cy="378920"/>
            <a:chOff x="8025047" y="2676140"/>
            <a:chExt cx="308642" cy="413776"/>
          </a:xfrm>
        </p:grpSpPr>
        <p:sp>
          <p:nvSpPr>
            <p:cNvPr id="41" name="Freeform 62"/>
            <p:cNvSpPr>
              <a:spLocks noEditPoints="1"/>
            </p:cNvSpPr>
            <p:nvPr/>
          </p:nvSpPr>
          <p:spPr bwMode="auto">
            <a:xfrm>
              <a:off x="8025047" y="2676140"/>
              <a:ext cx="233759" cy="413776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3"/>
            <p:cNvSpPr/>
            <p:nvPr/>
          </p:nvSpPr>
          <p:spPr bwMode="auto">
            <a:xfrm>
              <a:off x="8159041" y="2753123"/>
              <a:ext cx="174648" cy="16658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Freeform 58"/>
          <p:cNvSpPr/>
          <p:nvPr/>
        </p:nvSpPr>
        <p:spPr bwMode="auto">
          <a:xfrm>
            <a:off x="8089253" y="3890901"/>
            <a:ext cx="427409" cy="443045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6"/>
          <p:cNvSpPr txBox="1"/>
          <p:nvPr/>
        </p:nvSpPr>
        <p:spPr>
          <a:xfrm>
            <a:off x="8970700" y="3040603"/>
            <a:ext cx="1479003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8970742" y="3989053"/>
            <a:ext cx="1479427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7"/>
          <p:cNvSpPr txBox="1"/>
          <p:nvPr/>
        </p:nvSpPr>
        <p:spPr>
          <a:xfrm>
            <a:off x="244622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8"/>
          <p:cNvSpPr txBox="1"/>
          <p:nvPr/>
        </p:nvSpPr>
        <p:spPr>
          <a:xfrm>
            <a:off x="245199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7"/>
          <p:cNvSpPr txBox="1"/>
          <p:nvPr/>
        </p:nvSpPr>
        <p:spPr>
          <a:xfrm>
            <a:off x="820585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8"/>
          <p:cNvSpPr txBox="1"/>
          <p:nvPr/>
        </p:nvSpPr>
        <p:spPr>
          <a:xfrm>
            <a:off x="821162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2" grpId="0" animBg="1"/>
      <p:bldP spid="45" grpId="0" animBg="1"/>
      <p:bldP spid="46" grpId="0" build="p"/>
      <p:bldP spid="47" grpId="0" build="p"/>
      <p:bldP spid="33" grpId="0" animBg="1"/>
      <p:bldP spid="52" grpId="0" animBg="1"/>
      <p:bldP spid="43" grpId="0" build="p"/>
      <p:bldP spid="44" grpId="0" build="p"/>
      <p:bldP spid="53" grpId="0"/>
      <p:bldP spid="54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98615" y="3278180"/>
            <a:ext cx="12858044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875109" y="2162105"/>
            <a:ext cx="2023227" cy="2023227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70"/>
          </a:p>
        </p:txBody>
      </p:sp>
      <p:sp>
        <p:nvSpPr>
          <p:cNvPr id="21" name="TextBox 15"/>
          <p:cNvSpPr txBox="1"/>
          <p:nvPr/>
        </p:nvSpPr>
        <p:spPr>
          <a:xfrm>
            <a:off x="5317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5317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942159" y="2162105"/>
            <a:ext cx="2023227" cy="2023227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70"/>
          </a:p>
        </p:txBody>
      </p:sp>
      <p:sp>
        <p:nvSpPr>
          <p:cNvPr id="42" name="TextBox 15"/>
          <p:cNvSpPr txBox="1"/>
          <p:nvPr/>
        </p:nvSpPr>
        <p:spPr>
          <a:xfrm>
            <a:off x="35988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35988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18709" y="2162105"/>
            <a:ext cx="2023227" cy="2023227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70"/>
          </a:p>
        </p:txBody>
      </p:sp>
      <p:sp>
        <p:nvSpPr>
          <p:cNvPr id="45" name="TextBox 15"/>
          <p:cNvSpPr txBox="1"/>
          <p:nvPr/>
        </p:nvSpPr>
        <p:spPr>
          <a:xfrm>
            <a:off x="647535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647535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5759" y="2162105"/>
            <a:ext cx="2023227" cy="2023227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70"/>
          </a:p>
        </p:txBody>
      </p:sp>
      <p:sp>
        <p:nvSpPr>
          <p:cNvPr id="48" name="TextBox 15"/>
          <p:cNvSpPr txBox="1"/>
          <p:nvPr/>
        </p:nvSpPr>
        <p:spPr>
          <a:xfrm>
            <a:off x="9542406" y="5089184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9542406" y="476845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9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99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49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49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9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99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49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685959" y="635262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948766" y="2573668"/>
            <a:ext cx="4961218" cy="879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"/>
          <p:cNvSpPr txBox="1"/>
          <p:nvPr/>
        </p:nvSpPr>
        <p:spPr>
          <a:xfrm>
            <a:off x="3590136" y="1024037"/>
            <a:ext cx="5678479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工作总结新年计划</a:t>
            </a:r>
            <a:endParaRPr lang="zh-CN" altLang="en-US" sz="5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659939" y="2327704"/>
            <a:ext cx="5538873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 smtClean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chemeClr val="bg1"/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741363" y="1912463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374864" y="2949200"/>
            <a:ext cx="4109022" cy="523220"/>
            <a:chOff x="4711919" y="4416522"/>
            <a:chExt cx="4109022" cy="523220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4970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汇报人：第一</a:t>
              </a:r>
              <a:r>
                <a:rPr lang="en-US" altLang="zh-CN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94" y="2032344"/>
            <a:ext cx="12857163" cy="2303972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155941" y="3588178"/>
            <a:ext cx="2505406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Click on add related title words</a:t>
            </a:r>
            <a:endParaRPr lang="zh-CN" altLang="en-US" sz="1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155941" y="3164993"/>
            <a:ext cx="3297396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+mn-lt"/>
              </a:rPr>
              <a:t>点击添加相关标题文字</a:t>
            </a:r>
            <a:endParaRPr lang="zh-CN" altLang="en-US" sz="24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155942" y="2176344"/>
            <a:ext cx="829313" cy="11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>
                <a:solidFill>
                  <a:schemeClr val="accent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6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427" y="520364"/>
            <a:ext cx="2192913" cy="5066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0" dirty="0">
                <a:latin typeface="HelveticaNeueLT Pro 35 Th" pitchFamily="34" charset="0"/>
              </a:rPr>
              <a:t>20%</a:t>
            </a:r>
            <a:endParaRPr lang="zh-CN" altLang="en-US" sz="2530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0" dirty="0">
                <a:latin typeface="HelveticaNeueLT Pro 35 Th" pitchFamily="34" charset="0"/>
              </a:rPr>
              <a:t>35%</a:t>
            </a:r>
            <a:endParaRPr lang="zh-CN" altLang="en-US" sz="2530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10">
                <a:latin typeface="HelveticaNeueLT Pro 35 Th" pitchFamily="34" charset="0"/>
              </a:rPr>
              <a:t>10%</a:t>
            </a:r>
            <a:endParaRPr lang="zh-CN" altLang="en-US" sz="2110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1063" y="983678"/>
            <a:ext cx="7599014" cy="4582578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672" y="983678"/>
            <a:ext cx="2199405" cy="2193069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5672" y="3359131"/>
            <a:ext cx="2199405" cy="2193069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609" y="1162957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767609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7609" y="3512559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767609" y="4192531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816228" y="1162957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220077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15194" y="1241287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18"/>
          <p:cNvSpPr txBox="1"/>
          <p:nvPr/>
        </p:nvSpPr>
        <p:spPr>
          <a:xfrm>
            <a:off x="1115194" y="3617553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19"/>
          <p:cNvSpPr txBox="1"/>
          <p:nvPr/>
        </p:nvSpPr>
        <p:spPr>
          <a:xfrm>
            <a:off x="9318951" y="1241287"/>
            <a:ext cx="1441420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19"/>
          <p:cNvGrpSpPr/>
          <p:nvPr/>
        </p:nvGrpSpPr>
        <p:grpSpPr bwMode="auto">
          <a:xfrm>
            <a:off x="1235671" y="5552198"/>
            <a:ext cx="9984405" cy="1097740"/>
            <a:chOff x="1160463" y="2796138"/>
            <a:chExt cx="9421420" cy="780527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4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13201" y="1799222"/>
            <a:ext cx="3841675" cy="3799715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32072" y="3563142"/>
            <a:ext cx="2128308" cy="3508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644457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532831" y="2390296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644457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532831" y="4086361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44457" y="539087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532831" y="5679187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489872" y="537701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489872" y="5665322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740595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740595" y="4086361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48866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48866" y="2390296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49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99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94" y="2032344"/>
            <a:ext cx="12857163" cy="2303972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155941" y="3588178"/>
            <a:ext cx="2505406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Click on add related title words</a:t>
            </a:r>
            <a:endParaRPr lang="zh-CN" altLang="en-US" sz="1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6155941" y="3164993"/>
            <a:ext cx="3297396" cy="4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+mn-ea"/>
                <a:sym typeface="+mn-lt"/>
              </a:rPr>
              <a:t>点击添加相关标题文字</a:t>
            </a:r>
            <a:endParaRPr lang="zh-CN" altLang="en-US" sz="24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155942" y="2176344"/>
            <a:ext cx="993513" cy="110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 smtClean="0">
                <a:solidFill>
                  <a:schemeClr val="accent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6600" cap="all" dirty="0">
              <a:solidFill>
                <a:schemeClr val="accent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427" y="520364"/>
            <a:ext cx="2192913" cy="5066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304800" y="155289"/>
            <a:ext cx="2884215" cy="435262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314694" y="409095"/>
            <a:ext cx="2658297" cy="3155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第一PPT，www.1ppt.com">
  <a:themeElements>
    <a:clrScheme name="自定义 1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E8615"/>
      </a:accent1>
      <a:accent2>
        <a:srgbClr val="003E60"/>
      </a:accent2>
      <a:accent3>
        <a:srgbClr val="EE8615"/>
      </a:accent3>
      <a:accent4>
        <a:srgbClr val="003E60"/>
      </a:accent4>
      <a:accent5>
        <a:srgbClr val="EE8615"/>
      </a:accent5>
      <a:accent6>
        <a:srgbClr val="003E60"/>
      </a:accent6>
      <a:hlink>
        <a:srgbClr val="EE8615"/>
      </a:hlink>
      <a:folHlink>
        <a:srgbClr val="003E6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6404</Words>
  <Application>WPS 演示</Application>
  <PresentationFormat>自定义</PresentationFormat>
  <Paragraphs>407</Paragraphs>
  <Slides>22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Calibri</vt:lpstr>
      <vt:lpstr>方正正准黑简体</vt:lpstr>
      <vt:lpstr>Source Han Sans ExtraLight</vt:lpstr>
      <vt:lpstr>微软雅黑</vt:lpstr>
      <vt:lpstr>Agency FB</vt:lpstr>
      <vt:lpstr>Roboto</vt:lpstr>
      <vt:lpstr>Lato Light</vt:lpstr>
      <vt:lpstr>HelveticaNeueLT Pro 35 Th</vt:lpstr>
      <vt:lpstr>Arial</vt:lpstr>
      <vt:lpstr>Arial Narrow</vt:lpstr>
      <vt:lpstr>黑体</vt:lpstr>
      <vt:lpstr>Calibri Light</vt:lpstr>
      <vt:lpstr>Arial Unicode MS</vt:lpstr>
      <vt:lpstr>MS PGothic</vt:lpstr>
      <vt:lpstr>Kontrapunkt Bob Bold</vt:lpstr>
      <vt:lpstr>Helvetica Light</vt:lpstr>
      <vt:lpstr>冬青黑体简体中文 W3</vt:lpstr>
      <vt:lpstr>Yu Gothic UI</vt:lpstr>
      <vt:lpstr>Verdana</vt:lpstr>
      <vt:lpstr>Segoe Print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金融行业模板</dc:title>
  <dc:creator/>
  <cp:keywords>第一PPT模板网：www.1ppt.com</cp:keywords>
  <cp:lastModifiedBy>maoye</cp:lastModifiedBy>
  <cp:revision>3</cp:revision>
  <dcterms:created xsi:type="dcterms:W3CDTF">2016-10-17T14:00:00Z</dcterms:created>
  <dcterms:modified xsi:type="dcterms:W3CDTF">2018-12-10T15:37:27Z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2052-11.1.0.8013</vt:lpwstr>
  </property>
</Properties>
</file>