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1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EB851"/>
    <a:srgbClr val="E87071"/>
    <a:srgbClr val="663A77"/>
    <a:srgbClr val="01A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0" y="-15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rgbClr val="F3F3F3"/>
              </a:solidFill>
            </a:ln>
          </c:spPr>
          <c:explosion val="0"/>
          <c:dPt>
            <c:idx val="0"/>
            <c:bubble3D val="0"/>
            <c:spPr>
              <a:solidFill>
                <a:srgbClr val="01ACBE"/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2700">
                <a:solidFill>
                  <a:srgbClr val="F3F3F3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25</c:v>
                </c:pt>
                <c:pt idx="2">
                  <c:v>12.5</c:v>
                </c:pt>
                <c:pt idx="3">
                  <c:v>12.5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143451700941834"/>
          <c:y val="0.0329312559106789"/>
          <c:w val="0.968440625792797"/>
          <c:h val="0.896501767137866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 cmpd="sng" algn="ctr">
              <a:solidFill>
                <a:schemeClr val="bg1">
                  <a:alpha val="70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12"/>
            <c:spPr>
              <a:solidFill>
                <a:schemeClr val="accent1"/>
              </a:solidFill>
              <a:ln w="57150" cap="flat" cmpd="sng" algn="ctr">
                <a:noFill/>
                <a:prstDash val="solid"/>
                <a:round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FFB850"/>
                </a:solidFill>
                <a:ln w="57150" cap="flat" cmpd="sng" algn="ctr">
                  <a:noFill/>
                  <a:prstDash val="solid"/>
                  <a:round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 cmpd="sng" algn="ctr">
                <a:solidFill>
                  <a:schemeClr val="bg1">
                    <a:alpha val="70000"/>
                  </a:schemeClr>
                </a:solidFill>
                <a:prstDash val="solid"/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marker>
              <c:symbol val="circle"/>
              <c:size val="12"/>
              <c:spPr>
                <a:solidFill>
                  <a:srgbClr val="01ACBE"/>
                </a:solidFill>
                <a:ln w="57150" cap="flat" cmpd="sng" algn="ctr">
                  <a:noFill/>
                  <a:prstDash val="solid"/>
                  <a:round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 cmpd="sng" algn="ctr">
                <a:solidFill>
                  <a:schemeClr val="bg1">
                    <a:alpha val="70000"/>
                  </a:schemeClr>
                </a:solidFill>
                <a:prstDash val="solid"/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marker>
              <c:symbol val="circle"/>
              <c:size val="12"/>
              <c:spPr>
                <a:solidFill>
                  <a:srgbClr val="E87071"/>
                </a:solidFill>
                <a:ln w="57150" cap="flat" cmpd="sng" algn="ctr">
                  <a:noFill/>
                  <a:prstDash val="solid"/>
                  <a:round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 cmpd="sng" algn="ctr">
                <a:solidFill>
                  <a:schemeClr val="bg1">
                    <a:alpha val="70000"/>
                  </a:schemeClr>
                </a:solidFill>
                <a:prstDash val="solid"/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marker>
              <c:symbol val="circle"/>
              <c:size val="12"/>
              <c:spPr>
                <a:solidFill>
                  <a:srgbClr val="00AF92"/>
                </a:solidFill>
                <a:ln w="57150" cap="flat" cmpd="sng" algn="ctr">
                  <a:noFill/>
                  <a:prstDash val="solid"/>
                  <a:round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 cmpd="sng" algn="ctr">
                <a:solidFill>
                  <a:schemeClr val="bg1">
                    <a:alpha val="70000"/>
                  </a:schemeClr>
                </a:solidFill>
                <a:prstDash val="solid"/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8272640"/>
        <c:axId val="318395520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 cmpd="sng" algn="ctr">
                    <a:solidFill>
                      <a:schemeClr val="accent2"/>
                    </a:solidFill>
                    <a:prstDash val="solid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 cap="flat" cmpd="sng" algn="ctr">
                      <a:solidFill>
                        <a:schemeClr val="accent2"/>
                      </a:solidFill>
                      <a:prstDash val="solid"/>
                      <a:round/>
                    </a:ln>
                    <a:effectLst/>
                  </c:spPr>
                </c:marker>
                <c:dLbls>
                  <c:delete val="1"/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 cmpd="sng" algn="ctr">
                    <a:solidFill>
                      <a:schemeClr val="accent3"/>
                    </a:solidFill>
                    <a:prstDash val="solid"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 cap="flat" cmpd="sng" algn="ctr">
                      <a:solidFill>
                        <a:schemeClr val="accent3"/>
                      </a:solidFill>
                      <a:prstDash val="solid"/>
                      <a:round/>
                    </a:ln>
                    <a:effectLst/>
                  </c:spPr>
                </c:marker>
                <c:dLbls>
                  <c:delete val="1"/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318272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18395520"/>
        <c:crosses val="autoZero"/>
        <c:auto val="1"/>
        <c:lblAlgn val="ctr"/>
        <c:lblOffset val="100"/>
        <c:noMultiLvlLbl val="0"/>
      </c:catAx>
      <c:valAx>
        <c:axId val="31839552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182726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FB8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17475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1747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01B3C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00AF9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74892" y="4058257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8A894-E002-46E0-A3EC-1798ACBC01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81AC5-8615-4C2B-8B1F-14AD4F9023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microsoft.com/office/2007/relationships/hdphoto" Target="../media/image11.wdp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2" Type="http://schemas.openxmlformats.org/officeDocument/2006/relationships/slideLayout" Target="../slideLayouts/slideLayout2.xml"/><Relationship Id="rId11" Type="http://schemas.microsoft.com/office/2007/relationships/hdphoto" Target="../media/image15.wdp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3648" y="1952996"/>
            <a:ext cx="32529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竞聘求职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55039" y="459992"/>
            <a:ext cx="4271998" cy="4271998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11560" y="615936"/>
            <a:ext cx="1537628" cy="1397036"/>
            <a:chOff x="708484" y="771550"/>
            <a:chExt cx="2038382" cy="1852004"/>
          </a:xfrm>
        </p:grpSpPr>
        <p:sp>
          <p:nvSpPr>
            <p:cNvPr id="7" name="椭圆 6"/>
            <p:cNvSpPr/>
            <p:nvPr/>
          </p:nvSpPr>
          <p:spPr>
            <a:xfrm>
              <a:off x="775780" y="771550"/>
              <a:ext cx="1852004" cy="1852004"/>
            </a:xfrm>
            <a:prstGeom prst="ellipse">
              <a:avLst/>
            </a:prstGeom>
            <a:solidFill>
              <a:srgbClr val="0070C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1007828" y="1003597"/>
              <a:ext cx="1387908" cy="1387908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矩形 8"/>
            <p:cNvSpPr/>
            <p:nvPr/>
          </p:nvSpPr>
          <p:spPr>
            <a:xfrm>
              <a:off x="708484" y="1495082"/>
              <a:ext cx="2038382" cy="44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RESUME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03648" y="2889100"/>
            <a:ext cx="3252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时尚简约立体风格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738458">
            <a:off x="4482708" y="3349720"/>
            <a:ext cx="661162" cy="661162"/>
            <a:chOff x="4482708" y="3301238"/>
            <a:chExt cx="661162" cy="661162"/>
          </a:xfrm>
        </p:grpSpPr>
        <p:grpSp>
          <p:nvGrpSpPr>
            <p:cNvPr id="12" name="组合 23"/>
            <p:cNvGrpSpPr/>
            <p:nvPr/>
          </p:nvGrpSpPr>
          <p:grpSpPr>
            <a:xfrm>
              <a:off x="4482708" y="3301238"/>
              <a:ext cx="661162" cy="661162"/>
              <a:chOff x="775780" y="771550"/>
              <a:chExt cx="1852004" cy="185200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0070C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13" name="组合 40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KSO_Shape"/>
          <p:cNvSpPr/>
          <p:nvPr/>
        </p:nvSpPr>
        <p:spPr bwMode="auto">
          <a:xfrm>
            <a:off x="5829419" y="4011910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46989" y="3947708"/>
            <a:ext cx="2025473" cy="338554"/>
            <a:chOff x="6046989" y="3947708"/>
            <a:chExt cx="2025473" cy="338554"/>
          </a:xfrm>
        </p:grpSpPr>
        <p:sp>
          <p:nvSpPr>
            <p:cNvPr id="20" name="TextBox 87"/>
            <p:cNvSpPr txBox="1"/>
            <p:nvPr/>
          </p:nvSpPr>
          <p:spPr>
            <a:xfrm>
              <a:off x="6046989" y="394770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姓名：老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二小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KSO_Shape"/>
          <p:cNvSpPr/>
          <p:nvPr/>
        </p:nvSpPr>
        <p:spPr bwMode="auto">
          <a:xfrm>
            <a:off x="5807562" y="4515966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93347" y="4357700"/>
            <a:ext cx="1621925" cy="353367"/>
            <a:chOff x="6093347" y="4357700"/>
            <a:chExt cx="1621925" cy="35336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92"/>
            <p:cNvSpPr txBox="1"/>
            <p:nvPr/>
          </p:nvSpPr>
          <p:spPr>
            <a:xfrm>
              <a:off x="6093347" y="4357700"/>
              <a:ext cx="162192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职位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：产品经理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99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8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2661" y="131812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ACBE"/>
                  </a:solidFill>
                </a:rPr>
                <a:t>解决问题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517412" y="1055212"/>
            <a:ext cx="2109177" cy="3367349"/>
            <a:chOff x="2628899" y="0"/>
            <a:chExt cx="3924299" cy="6265035"/>
          </a:xfrm>
          <a:effectLst>
            <a:outerShdw blurRad="2159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1" name="圆角矩形 130"/>
            <p:cNvSpPr/>
            <p:nvPr/>
          </p:nvSpPr>
          <p:spPr>
            <a:xfrm>
              <a:off x="4210045" y="602867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任意多边形 131"/>
            <p:cNvSpPr/>
            <p:nvPr/>
          </p:nvSpPr>
          <p:spPr>
            <a:xfrm rot="18900000">
              <a:off x="3939602" y="4935998"/>
              <a:ext cx="1302892" cy="1329037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3748086" y="4667095"/>
              <a:ext cx="1685925" cy="93342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圆角矩形 133"/>
            <p:cNvSpPr/>
            <p:nvPr/>
          </p:nvSpPr>
          <p:spPr>
            <a:xfrm rot="21300000">
              <a:off x="3745776" y="547366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圆角矩形 134"/>
            <p:cNvSpPr/>
            <p:nvPr/>
          </p:nvSpPr>
          <p:spPr>
            <a:xfrm rot="21300000">
              <a:off x="3745776" y="5002848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 rot="21300000">
              <a:off x="3745776" y="5169520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圆角矩形 136"/>
            <p:cNvSpPr/>
            <p:nvPr/>
          </p:nvSpPr>
          <p:spPr>
            <a:xfrm rot="21300000">
              <a:off x="3745776" y="533833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2628899" y="0"/>
              <a:ext cx="3924299" cy="4667095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-1" fmla="*/ 1962150 w 3924300"/>
                <a:gd name="connsiteY0-2" fmla="*/ 0 h 4667248"/>
                <a:gd name="connsiteX1-3" fmla="*/ 3924300 w 3924300"/>
                <a:gd name="connsiteY1-4" fmla="*/ 1962150 h 4667248"/>
                <a:gd name="connsiteX2-5" fmla="*/ 3770105 w 3924300"/>
                <a:gd name="connsiteY2-6" fmla="*/ 2725908 h 4667248"/>
                <a:gd name="connsiteX3-7" fmla="*/ 3802289 w 3924300"/>
                <a:gd name="connsiteY3-8" fmla="*/ 2740482 h 4667248"/>
                <a:gd name="connsiteX4-9" fmla="*/ 3076575 w 3924300"/>
                <a:gd name="connsiteY4-10" fmla="*/ 4362442 h 4667248"/>
                <a:gd name="connsiteX5-11" fmla="*/ 2771769 w 3924300"/>
                <a:gd name="connsiteY5-12" fmla="*/ 4667248 h 4667248"/>
                <a:gd name="connsiteX6-13" fmla="*/ 1152531 w 3924300"/>
                <a:gd name="connsiteY6-14" fmla="*/ 4667248 h 4667248"/>
                <a:gd name="connsiteX7-15" fmla="*/ 847725 w 3924300"/>
                <a:gd name="connsiteY7-16" fmla="*/ 4362442 h 4667248"/>
                <a:gd name="connsiteX8-17" fmla="*/ 165554 w 3924300"/>
                <a:gd name="connsiteY8-18" fmla="*/ 2765883 h 4667248"/>
                <a:gd name="connsiteX9-19" fmla="*/ 172070 w 3924300"/>
                <a:gd name="connsiteY9-20" fmla="*/ 2763013 h 4667248"/>
                <a:gd name="connsiteX10-21" fmla="*/ 154196 w 3924300"/>
                <a:gd name="connsiteY10-22" fmla="*/ 2725908 h 4667248"/>
                <a:gd name="connsiteX11-23" fmla="*/ 0 w 3924300"/>
                <a:gd name="connsiteY11-24" fmla="*/ 1962150 h 4667248"/>
                <a:gd name="connsiteX12-25" fmla="*/ 1962150 w 3924300"/>
                <a:gd name="connsiteY12-26" fmla="*/ 0 h 4667248"/>
                <a:gd name="connsiteX0-27" fmla="*/ 1962150 w 3924300"/>
                <a:gd name="connsiteY0-28" fmla="*/ 0 h 4667248"/>
                <a:gd name="connsiteX1-29" fmla="*/ 3924300 w 3924300"/>
                <a:gd name="connsiteY1-30" fmla="*/ 1962150 h 4667248"/>
                <a:gd name="connsiteX2-31" fmla="*/ 3770105 w 3924300"/>
                <a:gd name="connsiteY2-32" fmla="*/ 2725908 h 4667248"/>
                <a:gd name="connsiteX3-33" fmla="*/ 3076575 w 3924300"/>
                <a:gd name="connsiteY3-34" fmla="*/ 4362442 h 4667248"/>
                <a:gd name="connsiteX4-35" fmla="*/ 2771769 w 3924300"/>
                <a:gd name="connsiteY4-36" fmla="*/ 4667248 h 4667248"/>
                <a:gd name="connsiteX5-37" fmla="*/ 1152531 w 3924300"/>
                <a:gd name="connsiteY5-38" fmla="*/ 4667248 h 4667248"/>
                <a:gd name="connsiteX6-39" fmla="*/ 847725 w 3924300"/>
                <a:gd name="connsiteY6-40" fmla="*/ 4362442 h 4667248"/>
                <a:gd name="connsiteX7-41" fmla="*/ 165554 w 3924300"/>
                <a:gd name="connsiteY7-42" fmla="*/ 2765883 h 4667248"/>
                <a:gd name="connsiteX8-43" fmla="*/ 172070 w 3924300"/>
                <a:gd name="connsiteY8-44" fmla="*/ 2763013 h 4667248"/>
                <a:gd name="connsiteX9-45" fmla="*/ 154196 w 3924300"/>
                <a:gd name="connsiteY9-46" fmla="*/ 2725908 h 4667248"/>
                <a:gd name="connsiteX10-47" fmla="*/ 0 w 3924300"/>
                <a:gd name="connsiteY10-48" fmla="*/ 1962150 h 4667248"/>
                <a:gd name="connsiteX11-49" fmla="*/ 1962150 w 3924300"/>
                <a:gd name="connsiteY11-50" fmla="*/ 0 h 4667248"/>
                <a:gd name="connsiteX0-51" fmla="*/ 1962150 w 3924300"/>
                <a:gd name="connsiteY0-52" fmla="*/ 0 h 4667248"/>
                <a:gd name="connsiteX1-53" fmla="*/ 3924300 w 3924300"/>
                <a:gd name="connsiteY1-54" fmla="*/ 1962150 h 4667248"/>
                <a:gd name="connsiteX2-55" fmla="*/ 3770105 w 3924300"/>
                <a:gd name="connsiteY2-56" fmla="*/ 2725908 h 4667248"/>
                <a:gd name="connsiteX3-57" fmla="*/ 3076575 w 3924300"/>
                <a:gd name="connsiteY3-58" fmla="*/ 4362442 h 4667248"/>
                <a:gd name="connsiteX4-59" fmla="*/ 2771769 w 3924300"/>
                <a:gd name="connsiteY4-60" fmla="*/ 4667248 h 4667248"/>
                <a:gd name="connsiteX5-61" fmla="*/ 1152531 w 3924300"/>
                <a:gd name="connsiteY5-62" fmla="*/ 4667248 h 4667248"/>
                <a:gd name="connsiteX6-63" fmla="*/ 847725 w 3924300"/>
                <a:gd name="connsiteY6-64" fmla="*/ 4362442 h 4667248"/>
                <a:gd name="connsiteX7-65" fmla="*/ 165554 w 3924300"/>
                <a:gd name="connsiteY7-66" fmla="*/ 2765883 h 4667248"/>
                <a:gd name="connsiteX8-67" fmla="*/ 172070 w 3924300"/>
                <a:gd name="connsiteY8-68" fmla="*/ 2763013 h 4667248"/>
                <a:gd name="connsiteX9-69" fmla="*/ 154196 w 3924300"/>
                <a:gd name="connsiteY9-70" fmla="*/ 2725908 h 4667248"/>
                <a:gd name="connsiteX10-71" fmla="*/ 0 w 3924300"/>
                <a:gd name="connsiteY10-72" fmla="*/ 1962150 h 4667248"/>
                <a:gd name="connsiteX11-73" fmla="*/ 1962150 w 3924300"/>
                <a:gd name="connsiteY11-74" fmla="*/ 0 h 4667248"/>
                <a:gd name="connsiteX0-75" fmla="*/ 1962150 w 3924300"/>
                <a:gd name="connsiteY0-76" fmla="*/ 0 h 4667248"/>
                <a:gd name="connsiteX1-77" fmla="*/ 3924300 w 3924300"/>
                <a:gd name="connsiteY1-78" fmla="*/ 1962150 h 4667248"/>
                <a:gd name="connsiteX2-79" fmla="*/ 3770105 w 3924300"/>
                <a:gd name="connsiteY2-80" fmla="*/ 2725908 h 4667248"/>
                <a:gd name="connsiteX3-81" fmla="*/ 3076575 w 3924300"/>
                <a:gd name="connsiteY3-82" fmla="*/ 4362442 h 4667248"/>
                <a:gd name="connsiteX4-83" fmla="*/ 2771769 w 3924300"/>
                <a:gd name="connsiteY4-84" fmla="*/ 4667248 h 4667248"/>
                <a:gd name="connsiteX5-85" fmla="*/ 1152531 w 3924300"/>
                <a:gd name="connsiteY5-86" fmla="*/ 4667248 h 4667248"/>
                <a:gd name="connsiteX6-87" fmla="*/ 847725 w 3924300"/>
                <a:gd name="connsiteY6-88" fmla="*/ 4362442 h 4667248"/>
                <a:gd name="connsiteX7-89" fmla="*/ 165554 w 3924300"/>
                <a:gd name="connsiteY7-90" fmla="*/ 2765883 h 4667248"/>
                <a:gd name="connsiteX8-91" fmla="*/ 172070 w 3924300"/>
                <a:gd name="connsiteY8-92" fmla="*/ 2763013 h 4667248"/>
                <a:gd name="connsiteX9-93" fmla="*/ 154196 w 3924300"/>
                <a:gd name="connsiteY9-94" fmla="*/ 2725908 h 4667248"/>
                <a:gd name="connsiteX10-95" fmla="*/ 0 w 3924300"/>
                <a:gd name="connsiteY10-96" fmla="*/ 1962150 h 4667248"/>
                <a:gd name="connsiteX11-97" fmla="*/ 1962150 w 3924300"/>
                <a:gd name="connsiteY11-98" fmla="*/ 0 h 46672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2E2E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710112" y="4705663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 rot="21300000">
              <a:off x="3667322" y="490981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 rot="21300000">
              <a:off x="3667322" y="5069954"/>
              <a:ext cx="1831730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 rot="21300000">
              <a:off x="3667322" y="523663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圆角矩形 142"/>
            <p:cNvSpPr/>
            <p:nvPr/>
          </p:nvSpPr>
          <p:spPr>
            <a:xfrm rot="21300000">
              <a:off x="3667322" y="5405447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 rot="21300000">
              <a:off x="3667322" y="5540786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009766" y="5932936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4201537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3928633" y="2054835"/>
            <a:ext cx="521176" cy="1493370"/>
            <a:chOff x="3348370" y="2805283"/>
            <a:chExt cx="591700" cy="1695450"/>
          </a:xfrm>
          <a:solidFill>
            <a:srgbClr val="01ACBE"/>
          </a:solidFill>
        </p:grpSpPr>
        <p:sp>
          <p:nvSpPr>
            <p:cNvPr id="148" name="圆角矩形 147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49" name="圆角矩形 148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0" name="圆角矩形 149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51" name="组合 150"/>
          <p:cNvGrpSpPr/>
          <p:nvPr/>
        </p:nvGrpSpPr>
        <p:grpSpPr>
          <a:xfrm flipH="1">
            <a:off x="4702803" y="2054835"/>
            <a:ext cx="521176" cy="1493370"/>
            <a:chOff x="3348370" y="2805283"/>
            <a:chExt cx="591700" cy="1695450"/>
          </a:xfrm>
          <a:solidFill>
            <a:srgbClr val="E87071"/>
          </a:solidFill>
        </p:grpSpPr>
        <p:sp>
          <p:nvSpPr>
            <p:cNvPr id="152" name="圆角矩形 151"/>
            <p:cNvSpPr/>
            <p:nvPr/>
          </p:nvSpPr>
          <p:spPr>
            <a:xfrm>
              <a:off x="3730153" y="354823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348370" y="2805283"/>
              <a:ext cx="209917" cy="9525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4" name="圆角矩形 153"/>
            <p:cNvSpPr/>
            <p:nvPr/>
          </p:nvSpPr>
          <p:spPr>
            <a:xfrm rot="5400000">
              <a:off x="3546585" y="3364483"/>
              <a:ext cx="209917" cy="57705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55" name="圆角矩形 154"/>
          <p:cNvSpPr/>
          <p:nvPr/>
        </p:nvSpPr>
        <p:spPr>
          <a:xfrm flipH="1">
            <a:off x="4483855" y="1400396"/>
            <a:ext cx="184898" cy="2144159"/>
          </a:xfrm>
          <a:prstGeom prst="roundRect">
            <a:avLst>
              <a:gd name="adj" fmla="val 37900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156" name="组合 155"/>
          <p:cNvGrpSpPr/>
          <p:nvPr/>
        </p:nvGrpSpPr>
        <p:grpSpPr>
          <a:xfrm>
            <a:off x="4340686" y="2231871"/>
            <a:ext cx="454175" cy="454174"/>
            <a:chOff x="5713733" y="1926481"/>
            <a:chExt cx="754938" cy="754938"/>
          </a:xfrm>
        </p:grpSpPr>
        <p:sp>
          <p:nvSpPr>
            <p:cNvPr id="157" name="椭圆 156"/>
            <p:cNvSpPr/>
            <p:nvPr/>
          </p:nvSpPr>
          <p:spPr>
            <a:xfrm>
              <a:off x="5713733" y="1926481"/>
              <a:ext cx="754938" cy="7549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5832863" y="2045611"/>
              <a:ext cx="516678" cy="516678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4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4235295" y="1229149"/>
            <a:ext cx="664958" cy="664958"/>
            <a:chOff x="5647060" y="1134041"/>
            <a:chExt cx="886610" cy="886610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647060" y="1134041"/>
              <a:ext cx="886610" cy="886610"/>
              <a:chOff x="5713733" y="1926481"/>
              <a:chExt cx="754938" cy="754938"/>
            </a:xfrm>
          </p:grpSpPr>
          <p:sp>
            <p:nvSpPr>
              <p:cNvPr id="162" name="椭圆 161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61" name="Freeform 47"/>
            <p:cNvSpPr/>
            <p:nvPr/>
          </p:nvSpPr>
          <p:spPr bwMode="auto">
            <a:xfrm>
              <a:off x="5928183" y="1372560"/>
              <a:ext cx="332953" cy="410613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688341" y="1741535"/>
            <a:ext cx="664958" cy="664958"/>
            <a:chOff x="4917788" y="1817222"/>
            <a:chExt cx="886610" cy="886610"/>
          </a:xfrm>
        </p:grpSpPr>
        <p:grpSp>
          <p:nvGrpSpPr>
            <p:cNvPr id="165" name="组合 164"/>
            <p:cNvGrpSpPr/>
            <p:nvPr/>
          </p:nvGrpSpPr>
          <p:grpSpPr>
            <a:xfrm>
              <a:off x="4917788" y="1817222"/>
              <a:ext cx="886610" cy="886610"/>
              <a:chOff x="5713733" y="1926481"/>
              <a:chExt cx="754938" cy="754938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6" name="Group 36"/>
            <p:cNvGrpSpPr>
              <a:grpSpLocks noChangeAspect="1"/>
            </p:cNvGrpSpPr>
            <p:nvPr/>
          </p:nvGrpSpPr>
          <p:grpSpPr bwMode="auto">
            <a:xfrm>
              <a:off x="5185318" y="2121334"/>
              <a:ext cx="356431" cy="307860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67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8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9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0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>
            <a:off x="4795250" y="1741535"/>
            <a:ext cx="664958" cy="664958"/>
            <a:chOff x="6393667" y="1817222"/>
            <a:chExt cx="886610" cy="88661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393667" y="1817222"/>
              <a:ext cx="886610" cy="886610"/>
              <a:chOff x="5713733" y="1926481"/>
              <a:chExt cx="754938" cy="754938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5713733" y="1926481"/>
                <a:ext cx="754938" cy="75493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5832863" y="2045611"/>
                <a:ext cx="516678" cy="516678"/>
              </a:xfrm>
              <a:prstGeom prst="ellipse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75" name="Freeform 57"/>
            <p:cNvSpPr>
              <a:spLocks noEditPoints="1"/>
            </p:cNvSpPr>
            <p:nvPr/>
          </p:nvSpPr>
          <p:spPr bwMode="auto">
            <a:xfrm>
              <a:off x="6658187" y="2071288"/>
              <a:ext cx="382875" cy="383612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</p:grpSp>
      <p:grpSp>
        <p:nvGrpSpPr>
          <p:cNvPr id="178" name="Group 36"/>
          <p:cNvGrpSpPr>
            <a:grpSpLocks noChangeAspect="1"/>
          </p:cNvGrpSpPr>
          <p:nvPr/>
        </p:nvGrpSpPr>
        <p:grpSpPr bwMode="auto">
          <a:xfrm>
            <a:off x="2887021" y="2350033"/>
            <a:ext cx="355807" cy="307322"/>
            <a:chOff x="3321" y="1710"/>
            <a:chExt cx="1042" cy="900"/>
          </a:xfrm>
          <a:solidFill>
            <a:schemeClr val="bg1"/>
          </a:solidFill>
        </p:grpSpPr>
        <p:sp>
          <p:nvSpPr>
            <p:cNvPr id="179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0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1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2" name="Freeform 42"/>
            <p:cNvSpPr/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183" name="Freeform 57"/>
          <p:cNvSpPr>
            <a:spLocks noEditPoints="1"/>
          </p:cNvSpPr>
          <p:nvPr/>
        </p:nvSpPr>
        <p:spPr bwMode="auto">
          <a:xfrm>
            <a:off x="5878516" y="2310298"/>
            <a:ext cx="347459" cy="348128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 dirty="0"/>
          </a:p>
        </p:txBody>
      </p:sp>
      <p:grpSp>
        <p:nvGrpSpPr>
          <p:cNvPr id="184" name="组合 183"/>
          <p:cNvGrpSpPr/>
          <p:nvPr/>
        </p:nvGrpSpPr>
        <p:grpSpPr>
          <a:xfrm>
            <a:off x="2433574" y="2829972"/>
            <a:ext cx="1335350" cy="895929"/>
            <a:chOff x="7488048" y="2621083"/>
            <a:chExt cx="1780467" cy="1194572"/>
          </a:xfrm>
        </p:grpSpPr>
        <p:sp>
          <p:nvSpPr>
            <p:cNvPr id="185" name="文本框 184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82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4749" y="2829972"/>
            <a:ext cx="1335350" cy="895929"/>
            <a:chOff x="7488048" y="2621083"/>
            <a:chExt cx="1780467" cy="1194572"/>
          </a:xfrm>
        </p:grpSpPr>
        <p:sp>
          <p:nvSpPr>
            <p:cNvPr id="188" name="文本框 187"/>
            <p:cNvSpPr txBox="1"/>
            <p:nvPr/>
          </p:nvSpPr>
          <p:spPr>
            <a:xfrm>
              <a:off x="7488048" y="2621083"/>
              <a:ext cx="1780467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7506385" y="2930798"/>
              <a:ext cx="1704572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82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4066476" y="4565529"/>
            <a:ext cx="120336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83" grpId="0" animBg="1"/>
          <p:bldP spid="19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 animBg="1"/>
          <p:bldP spid="183" grpId="0" animBg="1"/>
          <p:bldP spid="19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93449"/>
            <a:ext cx="2304256" cy="779313"/>
            <a:chOff x="3419872" y="496293"/>
            <a:chExt cx="2304256" cy="779313"/>
          </a:xfrm>
        </p:grpSpPr>
        <p:sp>
          <p:nvSpPr>
            <p:cNvPr id="3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ACBE"/>
                  </a:solidFill>
                </a:rPr>
                <a:t>责任义务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48624" y="1166096"/>
            <a:ext cx="645496" cy="1230542"/>
            <a:chOff x="5537459" y="941354"/>
            <a:chExt cx="946727" cy="1804795"/>
          </a:xfrm>
          <a:scene3d>
            <a:camera prst="orthographicFront">
              <a:rot lat="20967539" lon="19191102" rev="113251"/>
            </a:camera>
            <a:lightRig rig="threePt" dir="t"/>
          </a:scene3d>
        </p:grpSpPr>
        <p:sp>
          <p:nvSpPr>
            <p:cNvPr id="6" name="圆角矩形 5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E0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82585" y="1151809"/>
            <a:ext cx="645496" cy="1230542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9" name="圆角矩形 8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solidFill>
              <a:srgbClr val="F4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8026" y="1145141"/>
            <a:ext cx="645496" cy="1230542"/>
            <a:chOff x="5537459" y="941354"/>
            <a:chExt cx="946727" cy="1804795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12" name="圆角矩形 11"/>
            <p:cNvSpPr/>
            <p:nvPr/>
          </p:nvSpPr>
          <p:spPr>
            <a:xfrm rot="5400000">
              <a:off x="5108425" y="1370388"/>
              <a:ext cx="1804795" cy="946727"/>
            </a:xfrm>
            <a:prstGeom prst="roundRect">
              <a:avLst>
                <a:gd name="adj" fmla="val 19898"/>
              </a:avLst>
            </a:prstGeom>
            <a:gradFill>
              <a:gsLst>
                <a:gs pos="45000">
                  <a:srgbClr val="01A9BB"/>
                </a:gs>
                <a:gs pos="100000">
                  <a:srgbClr val="01C1D5"/>
                </a:gs>
                <a:gs pos="0">
                  <a:srgbClr val="01808D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5400000">
              <a:off x="5222427" y="1446913"/>
              <a:ext cx="1579634" cy="753287"/>
            </a:xfrm>
            <a:prstGeom prst="roundRect">
              <a:avLst>
                <a:gd name="adj" fmla="val 1545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3682617" y="4000750"/>
            <a:ext cx="2855260" cy="884801"/>
          </a:xfrm>
          <a:prstGeom prst="ellipse">
            <a:avLst/>
          </a:prstGeom>
          <a:gradFill flip="none" rotWithShape="1">
            <a:gsLst>
              <a:gs pos="47000">
                <a:srgbClr val="747474">
                  <a:alpha val="15000"/>
                </a:srgbClr>
              </a:gs>
              <a:gs pos="0">
                <a:schemeClr val="tx1">
                  <a:alpha val="23000"/>
                </a:schemeClr>
              </a:gs>
              <a:gs pos="100000">
                <a:srgbClr val="E8E8E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15" name="组合 14"/>
          <p:cNvGrpSpPr/>
          <p:nvPr/>
        </p:nvGrpSpPr>
        <p:grpSpPr>
          <a:xfrm>
            <a:off x="1248875" y="1155808"/>
            <a:ext cx="2827193" cy="3547583"/>
            <a:chOff x="1665167" y="1115627"/>
            <a:chExt cx="3769590" cy="4730110"/>
          </a:xfrm>
        </p:grpSpPr>
        <p:sp>
          <p:nvSpPr>
            <p:cNvPr id="16" name="圆角矩形 15"/>
            <p:cNvSpPr/>
            <p:nvPr/>
          </p:nvSpPr>
          <p:spPr>
            <a:xfrm>
              <a:off x="1665167" y="1190610"/>
              <a:ext cx="3769590" cy="4655127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884385" y="1360824"/>
              <a:ext cx="3331153" cy="4156364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965492" y="1430322"/>
              <a:ext cx="3168938" cy="213302"/>
              <a:chOff x="2149634" y="1165384"/>
              <a:chExt cx="3485832" cy="23463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2020452" y="1115627"/>
              <a:ext cx="86065" cy="440911"/>
              <a:chOff x="2244442" y="772895"/>
              <a:chExt cx="94671" cy="48500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350139" y="1115627"/>
              <a:ext cx="86065" cy="440911"/>
              <a:chOff x="2244442" y="772895"/>
              <a:chExt cx="94671" cy="485002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679826" y="1115627"/>
              <a:ext cx="86065" cy="440911"/>
              <a:chOff x="2244442" y="772895"/>
              <a:chExt cx="94671" cy="48500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009512" y="1115627"/>
              <a:ext cx="86065" cy="440911"/>
              <a:chOff x="2244442" y="772895"/>
              <a:chExt cx="94671" cy="485002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339200" y="1115627"/>
              <a:ext cx="86065" cy="440911"/>
              <a:chOff x="2244442" y="772895"/>
              <a:chExt cx="94671" cy="48500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668886" y="1115627"/>
              <a:ext cx="86065" cy="440911"/>
              <a:chOff x="2244442" y="772895"/>
              <a:chExt cx="94671" cy="48500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998573" y="1115627"/>
              <a:ext cx="86065" cy="440911"/>
              <a:chOff x="2244442" y="772895"/>
              <a:chExt cx="94671" cy="48500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328260" y="1115627"/>
              <a:ext cx="86065" cy="440911"/>
              <a:chOff x="2244442" y="772895"/>
              <a:chExt cx="94671" cy="48500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657947" y="1115627"/>
              <a:ext cx="86065" cy="440911"/>
              <a:chOff x="2244442" y="772895"/>
              <a:chExt cx="94671" cy="48500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987634" y="1115627"/>
              <a:ext cx="86065" cy="440911"/>
              <a:chOff x="2244442" y="772895"/>
              <a:chExt cx="94671" cy="4850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904672" y="1206920"/>
            <a:ext cx="3704687" cy="3379709"/>
            <a:chOff x="6199676" y="1161244"/>
            <a:chExt cx="5433540" cy="4551342"/>
          </a:xfrm>
        </p:grpSpPr>
        <p:sp>
          <p:nvSpPr>
            <p:cNvPr id="80" name="梯形 79"/>
            <p:cNvSpPr/>
            <p:nvPr/>
          </p:nvSpPr>
          <p:spPr>
            <a:xfrm rot="16200000">
              <a:off x="4829748" y="2531173"/>
              <a:ext cx="4551341" cy="1811485"/>
            </a:xfrm>
            <a:prstGeom prst="trapezoid">
              <a:avLst>
                <a:gd name="adj" fmla="val 9948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1" name="梯形 80"/>
            <p:cNvSpPr/>
            <p:nvPr/>
          </p:nvSpPr>
          <p:spPr>
            <a:xfrm rot="5400000" flipH="1">
              <a:off x="6640318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2" name="梯形 81"/>
            <p:cNvSpPr/>
            <p:nvPr/>
          </p:nvSpPr>
          <p:spPr>
            <a:xfrm rot="16200000">
              <a:off x="8451803" y="2531172"/>
              <a:ext cx="4551341" cy="1811485"/>
            </a:xfrm>
            <a:prstGeom prst="trapezoid">
              <a:avLst>
                <a:gd name="adj" fmla="val 11105"/>
              </a:avLst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325412" y="1171650"/>
            <a:ext cx="426488" cy="747716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84" name="任意多边形 83"/>
            <p:cNvSpPr/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任意多边形 84"/>
            <p:cNvSpPr/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01A2B3"/>
                </a:gs>
                <a:gs pos="100000">
                  <a:srgbClr val="01C1D5"/>
                </a:gs>
                <a:gs pos="0">
                  <a:srgbClr val="01808D"/>
                </a:gs>
              </a:gsLst>
              <a:lin ang="0" scaled="0"/>
            </a:gradFill>
            <a:ln w="25400">
              <a:gradFill>
                <a:gsLst>
                  <a:gs pos="38000">
                    <a:srgbClr val="01A6B7"/>
                  </a:gs>
                  <a:gs pos="3000">
                    <a:srgbClr val="01808D"/>
                  </a:gs>
                  <a:gs pos="100000">
                    <a:srgbClr val="01CCE1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789971" y="1178317"/>
            <a:ext cx="426488" cy="747716"/>
            <a:chOff x="5695240" y="977137"/>
            <a:chExt cx="625516" cy="1096651"/>
          </a:xfrm>
          <a:scene3d>
            <a:camera prst="orthographicFront">
              <a:rot lat="600000" lon="20399993" rev="0"/>
            </a:camera>
            <a:lightRig rig="threePt" dir="t"/>
          </a:scene3d>
        </p:grpSpPr>
        <p:sp>
          <p:nvSpPr>
            <p:cNvPr id="87" name="任意多边形 86"/>
            <p:cNvSpPr/>
            <p:nvPr/>
          </p:nvSpPr>
          <p:spPr bwMode="auto">
            <a:xfrm rot="5400000">
              <a:off x="5533884" y="1302921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solidFill>
              <a:srgbClr val="01A9BB"/>
            </a:soli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任意多边形 87"/>
            <p:cNvSpPr/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FB9E14"/>
                </a:gs>
                <a:gs pos="100000">
                  <a:srgbClr val="FEB243"/>
                </a:gs>
                <a:gs pos="0">
                  <a:srgbClr val="F49100"/>
                </a:gs>
              </a:gsLst>
              <a:lin ang="0" scaled="0"/>
            </a:gradFill>
            <a:ln w="25400">
              <a:gradFill>
                <a:gsLst>
                  <a:gs pos="38000">
                    <a:srgbClr val="FB9E14"/>
                  </a:gs>
                  <a:gs pos="0">
                    <a:srgbClr val="F69200"/>
                  </a:gs>
                  <a:gs pos="100000">
                    <a:srgbClr val="FEC26A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558276" y="1194059"/>
            <a:ext cx="426488" cy="747717"/>
            <a:chOff x="5695240" y="977137"/>
            <a:chExt cx="625516" cy="1096651"/>
          </a:xfrm>
          <a:scene3d>
            <a:camera prst="orthographicFront">
              <a:rot lat="20944032" lon="19239453" rev="161931"/>
            </a:camera>
            <a:lightRig rig="threePt" dir="t"/>
          </a:scene3d>
        </p:grpSpPr>
        <p:sp>
          <p:nvSpPr>
            <p:cNvPr id="90" name="任意多边形 89"/>
            <p:cNvSpPr/>
            <p:nvPr/>
          </p:nvSpPr>
          <p:spPr bwMode="auto">
            <a:xfrm rot="5400000">
              <a:off x="5533885" y="1302922"/>
              <a:ext cx="923924" cy="527529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38000">
                  <a:srgbClr val="E04949"/>
                </a:gs>
                <a:gs pos="0">
                  <a:srgbClr val="E04949"/>
                </a:gs>
                <a:gs pos="100000">
                  <a:srgbClr val="E04949"/>
                </a:gs>
              </a:gsLst>
              <a:lin ang="0" scaled="0"/>
            </a:gradFill>
            <a:ln w="25400">
              <a:noFill/>
            </a:ln>
            <a:effectLst>
              <a:outerShdw blurRad="215900" dist="76200" dir="2700000" algn="tl" rotWithShape="0">
                <a:prstClr val="black">
                  <a:alpha val="37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任意多边形 90"/>
            <p:cNvSpPr/>
            <p:nvPr/>
          </p:nvSpPr>
          <p:spPr bwMode="auto">
            <a:xfrm rot="5400000">
              <a:off x="5459672" y="1212705"/>
              <a:ext cx="1096651" cy="625516"/>
            </a:xfrm>
            <a:custGeom>
              <a:avLst/>
              <a:gdLst>
                <a:gd name="connsiteX0" fmla="*/ 0 w 1232570"/>
                <a:gd name="connsiteY0" fmla="*/ 0 h 1080876"/>
                <a:gd name="connsiteX1" fmla="*/ 13985 w 1232570"/>
                <a:gd name="connsiteY1" fmla="*/ 0 h 1080876"/>
                <a:gd name="connsiteX2" fmla="*/ 90502 w 1232570"/>
                <a:gd name="connsiteY2" fmla="*/ 0 h 1080876"/>
                <a:gd name="connsiteX3" fmla="*/ 150524 w 1232570"/>
                <a:gd name="connsiteY3" fmla="*/ 0 h 1080876"/>
                <a:gd name="connsiteX4" fmla="*/ 156832 w 1232570"/>
                <a:gd name="connsiteY4" fmla="*/ 0 h 1080876"/>
                <a:gd name="connsiteX5" fmla="*/ 213704 w 1232570"/>
                <a:gd name="connsiteY5" fmla="*/ 0 h 1080876"/>
                <a:gd name="connsiteX6" fmla="*/ 237954 w 1232570"/>
                <a:gd name="connsiteY6" fmla="*/ 0 h 1080876"/>
                <a:gd name="connsiteX7" fmla="*/ 261845 w 1232570"/>
                <a:gd name="connsiteY7" fmla="*/ 0 h 1080876"/>
                <a:gd name="connsiteX8" fmla="*/ 301983 w 1232570"/>
                <a:gd name="connsiteY8" fmla="*/ 0 h 1080876"/>
                <a:gd name="connsiteX9" fmla="*/ 314471 w 1232570"/>
                <a:gd name="connsiteY9" fmla="*/ 0 h 1080876"/>
                <a:gd name="connsiteX10" fmla="*/ 361158 w 1232570"/>
                <a:gd name="connsiteY10" fmla="*/ 0 h 1080876"/>
                <a:gd name="connsiteX11" fmla="*/ 378443 w 1232570"/>
                <a:gd name="connsiteY11" fmla="*/ 0 h 1080876"/>
                <a:gd name="connsiteX12" fmla="*/ 380801 w 1232570"/>
                <a:gd name="connsiteY12" fmla="*/ 0 h 1080876"/>
                <a:gd name="connsiteX13" fmla="*/ 397052 w 1232570"/>
                <a:gd name="connsiteY13" fmla="*/ 0 h 1080876"/>
                <a:gd name="connsiteX14" fmla="*/ 423245 w 1232570"/>
                <a:gd name="connsiteY14" fmla="*/ 0 h 1080876"/>
                <a:gd name="connsiteX15" fmla="*/ 437673 w 1232570"/>
                <a:gd name="connsiteY15" fmla="*/ 0 h 1080876"/>
                <a:gd name="connsiteX16" fmla="*/ 465873 w 1232570"/>
                <a:gd name="connsiteY16" fmla="*/ 0 h 1080876"/>
                <a:gd name="connsiteX17" fmla="*/ 506837 w 1232570"/>
                <a:gd name="connsiteY17" fmla="*/ 0 h 1080876"/>
                <a:gd name="connsiteX18" fmla="*/ 542389 w 1232570"/>
                <a:gd name="connsiteY18" fmla="*/ 0 h 1080876"/>
                <a:gd name="connsiteX19" fmla="*/ 558813 w 1232570"/>
                <a:gd name="connsiteY19" fmla="*/ 0 h 1080876"/>
                <a:gd name="connsiteX20" fmla="*/ 596056 w 1232570"/>
                <a:gd name="connsiteY20" fmla="*/ 0 h 1080876"/>
                <a:gd name="connsiteX21" fmla="*/ 608720 w 1232570"/>
                <a:gd name="connsiteY21" fmla="*/ 0 h 1080876"/>
                <a:gd name="connsiteX22" fmla="*/ 621020 w 1232570"/>
                <a:gd name="connsiteY22" fmla="*/ 0 h 1080876"/>
                <a:gd name="connsiteX23" fmla="*/ 647214 w 1232570"/>
                <a:gd name="connsiteY23" fmla="*/ 0 h 1080876"/>
                <a:gd name="connsiteX24" fmla="*/ 665591 w 1232570"/>
                <a:gd name="connsiteY24" fmla="*/ 0 h 1080876"/>
                <a:gd name="connsiteX25" fmla="*/ 875132 w 1232570"/>
                <a:gd name="connsiteY25" fmla="*/ 0 h 1080876"/>
                <a:gd name="connsiteX26" fmla="*/ 970922 w 1232570"/>
                <a:gd name="connsiteY26" fmla="*/ 55020 h 1080876"/>
                <a:gd name="connsiteX27" fmla="*/ 1219266 w 1232570"/>
                <a:gd name="connsiteY27" fmla="*/ 485418 h 1080876"/>
                <a:gd name="connsiteX28" fmla="*/ 1219266 w 1232570"/>
                <a:gd name="connsiteY28" fmla="*/ 595458 h 1080876"/>
                <a:gd name="connsiteX29" fmla="*/ 970922 w 1232570"/>
                <a:gd name="connsiteY29" fmla="*/ 1025856 h 1080876"/>
                <a:gd name="connsiteX30" fmla="*/ 875132 w 1232570"/>
                <a:gd name="connsiteY30" fmla="*/ 1080876 h 1080876"/>
                <a:gd name="connsiteX31" fmla="*/ 647214 w 1232570"/>
                <a:gd name="connsiteY31" fmla="*/ 1080876 h 1080876"/>
                <a:gd name="connsiteX32" fmla="*/ 423245 w 1232570"/>
                <a:gd name="connsiteY32" fmla="*/ 1080876 h 1080876"/>
                <a:gd name="connsiteX33" fmla="*/ 378443 w 1232570"/>
                <a:gd name="connsiteY33" fmla="*/ 1080876 h 1080876"/>
                <a:gd name="connsiteX34" fmla="*/ 150524 w 1232570"/>
                <a:gd name="connsiteY34" fmla="*/ 1080876 h 1080876"/>
                <a:gd name="connsiteX35" fmla="*/ 0 w 1232570"/>
                <a:gd name="connsiteY35" fmla="*/ 1080876 h 108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2570" h="1080876">
                  <a:moveTo>
                    <a:pt x="0" y="0"/>
                  </a:moveTo>
                  <a:lnTo>
                    <a:pt x="13985" y="0"/>
                  </a:lnTo>
                  <a:cubicBezTo>
                    <a:pt x="41269" y="0"/>
                    <a:pt x="66735" y="0"/>
                    <a:pt x="90502" y="0"/>
                  </a:cubicBezTo>
                  <a:lnTo>
                    <a:pt x="150524" y="0"/>
                  </a:lnTo>
                  <a:lnTo>
                    <a:pt x="156832" y="0"/>
                  </a:lnTo>
                  <a:cubicBezTo>
                    <a:pt x="177325" y="0"/>
                    <a:pt x="196242" y="0"/>
                    <a:pt x="213704" y="0"/>
                  </a:cubicBezTo>
                  <a:lnTo>
                    <a:pt x="237954" y="0"/>
                  </a:lnTo>
                  <a:lnTo>
                    <a:pt x="261845" y="0"/>
                  </a:lnTo>
                  <a:cubicBezTo>
                    <a:pt x="276518" y="0"/>
                    <a:pt x="289856" y="0"/>
                    <a:pt x="301983" y="0"/>
                  </a:cubicBezTo>
                  <a:lnTo>
                    <a:pt x="314471" y="0"/>
                  </a:lnTo>
                  <a:lnTo>
                    <a:pt x="361158" y="0"/>
                  </a:lnTo>
                  <a:lnTo>
                    <a:pt x="378443" y="0"/>
                  </a:lnTo>
                  <a:lnTo>
                    <a:pt x="380801" y="0"/>
                  </a:lnTo>
                  <a:lnTo>
                    <a:pt x="397052" y="0"/>
                  </a:lnTo>
                  <a:cubicBezTo>
                    <a:pt x="423245" y="0"/>
                    <a:pt x="423245" y="0"/>
                    <a:pt x="423245" y="0"/>
                  </a:cubicBezTo>
                  <a:lnTo>
                    <a:pt x="437673" y="0"/>
                  </a:lnTo>
                  <a:lnTo>
                    <a:pt x="465873" y="0"/>
                  </a:lnTo>
                  <a:lnTo>
                    <a:pt x="506837" y="0"/>
                  </a:lnTo>
                  <a:lnTo>
                    <a:pt x="542389" y="0"/>
                  </a:lnTo>
                  <a:lnTo>
                    <a:pt x="558813" y="0"/>
                  </a:lnTo>
                  <a:cubicBezTo>
                    <a:pt x="573547" y="0"/>
                    <a:pt x="585824" y="0"/>
                    <a:pt x="596056" y="0"/>
                  </a:cubicBezTo>
                  <a:lnTo>
                    <a:pt x="608720" y="0"/>
                  </a:lnTo>
                  <a:lnTo>
                    <a:pt x="621020" y="0"/>
                  </a:lnTo>
                  <a:cubicBezTo>
                    <a:pt x="647214" y="0"/>
                    <a:pt x="647214" y="0"/>
                    <a:pt x="647214" y="0"/>
                  </a:cubicBezTo>
                  <a:lnTo>
                    <a:pt x="665591" y="0"/>
                  </a:lnTo>
                  <a:cubicBezTo>
                    <a:pt x="875132" y="0"/>
                    <a:pt x="875132" y="0"/>
                    <a:pt x="875132" y="0"/>
                  </a:cubicBezTo>
                  <a:cubicBezTo>
                    <a:pt x="910609" y="0"/>
                    <a:pt x="953183" y="24848"/>
                    <a:pt x="970922" y="55020"/>
                  </a:cubicBezTo>
                  <a:cubicBezTo>
                    <a:pt x="1219266" y="485418"/>
                    <a:pt x="1219266" y="485418"/>
                    <a:pt x="1219266" y="485418"/>
                  </a:cubicBezTo>
                  <a:cubicBezTo>
                    <a:pt x="1237005" y="515590"/>
                    <a:pt x="1237005" y="565286"/>
                    <a:pt x="1219266" y="595458"/>
                  </a:cubicBezTo>
                  <a:cubicBezTo>
                    <a:pt x="970922" y="1025856"/>
                    <a:pt x="970922" y="1025856"/>
                    <a:pt x="970922" y="1025856"/>
                  </a:cubicBezTo>
                  <a:cubicBezTo>
                    <a:pt x="953183" y="1056029"/>
                    <a:pt x="910609" y="1080876"/>
                    <a:pt x="875132" y="1080876"/>
                  </a:cubicBezTo>
                  <a:lnTo>
                    <a:pt x="647214" y="1080876"/>
                  </a:lnTo>
                  <a:lnTo>
                    <a:pt x="423245" y="1080876"/>
                  </a:lnTo>
                  <a:lnTo>
                    <a:pt x="378443" y="1080876"/>
                  </a:lnTo>
                  <a:lnTo>
                    <a:pt x="150524" y="1080876"/>
                  </a:lnTo>
                  <a:lnTo>
                    <a:pt x="0" y="1080876"/>
                  </a:lnTo>
                  <a:close/>
                </a:path>
              </a:pathLst>
            </a:custGeom>
            <a:gradFill>
              <a:gsLst>
                <a:gs pos="29000">
                  <a:srgbClr val="E04949"/>
                </a:gs>
                <a:gs pos="100000">
                  <a:srgbClr val="E04949"/>
                </a:gs>
                <a:gs pos="0">
                  <a:srgbClr val="E04949"/>
                </a:gs>
              </a:gsLst>
              <a:lin ang="0" scaled="0"/>
            </a:gradFill>
            <a:ln w="25400">
              <a:gradFill>
                <a:gsLst>
                  <a:gs pos="38000">
                    <a:srgbClr val="E04949"/>
                  </a:gs>
                  <a:gs pos="0">
                    <a:srgbClr val="E04949"/>
                  </a:gs>
                  <a:gs pos="100000">
                    <a:srgbClr val="EB8585"/>
                  </a:gs>
                </a:gsLst>
                <a:lin ang="0" scaled="0"/>
              </a:gradFill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936541" y="2263996"/>
            <a:ext cx="1335350" cy="1631978"/>
            <a:chOff x="5248720" y="2593211"/>
            <a:chExt cx="1780467" cy="2175971"/>
          </a:xfrm>
        </p:grpSpPr>
        <p:grpSp>
          <p:nvGrpSpPr>
            <p:cNvPr id="93" name="组合 92"/>
            <p:cNvGrpSpPr/>
            <p:nvPr/>
          </p:nvGrpSpPr>
          <p:grpSpPr>
            <a:xfrm>
              <a:off x="5542590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799981" rev="0"/>
              </a:camera>
              <a:lightRig rig="threePt" dir="t"/>
            </a:scene3d>
          </p:grpSpPr>
          <p:sp>
            <p:nvSpPr>
              <p:cNvPr id="97" name="文本框 96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248720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2099990" rev="0"/>
              </a:camera>
              <a:lightRig rig="threePt" dir="t"/>
            </a:scene3d>
          </p:grpSpPr>
          <p:sp>
            <p:nvSpPr>
              <p:cNvPr id="95" name="文本框 94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5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15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9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9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5165230" y="2263996"/>
            <a:ext cx="1335350" cy="1631978"/>
            <a:chOff x="6886973" y="2593211"/>
            <a:chExt cx="1780467" cy="2175971"/>
          </a:xfrm>
        </p:grpSpPr>
        <p:grpSp>
          <p:nvGrpSpPr>
            <p:cNvPr id="100" name="组合 99"/>
            <p:cNvGrpSpPr/>
            <p:nvPr/>
          </p:nvGrpSpPr>
          <p:grpSpPr>
            <a:xfrm>
              <a:off x="7162891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9799991" rev="0"/>
              </a:camera>
              <a:lightRig rig="threePt" dir="t"/>
            </a:scene3d>
          </p:grpSpPr>
          <p:sp>
            <p:nvSpPr>
              <p:cNvPr id="104" name="文本框 103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6886973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19799991" rev="0"/>
              </a:camera>
              <a:lightRig rig="threePt" dir="t"/>
            </a:scene3d>
          </p:grpSpPr>
          <p:sp>
            <p:nvSpPr>
              <p:cNvPr id="102" name="文本框 101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5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15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9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9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375563" y="2263996"/>
            <a:ext cx="1335350" cy="1631978"/>
            <a:chOff x="8500750" y="2593211"/>
            <a:chExt cx="1780467" cy="217597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846802" y="2593211"/>
              <a:ext cx="1000117" cy="966209"/>
              <a:chOff x="4123036" y="1134371"/>
              <a:chExt cx="1000117" cy="966209"/>
            </a:xfrm>
            <a:scene3d>
              <a:camera prst="perspectiveFront">
                <a:rot lat="0" lon="1800000" rev="0"/>
              </a:camera>
              <a:lightRig rig="threePt" dir="t"/>
            </a:scene3d>
          </p:grpSpPr>
          <p:sp>
            <p:nvSpPr>
              <p:cNvPr id="111" name="文本框 110"/>
              <p:cNvSpPr txBox="1"/>
              <p:nvPr/>
            </p:nvSpPr>
            <p:spPr>
              <a:xfrm>
                <a:off x="4123036" y="1134371"/>
                <a:ext cx="100011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4188959" y="1731248"/>
                <a:ext cx="8958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500750" y="3608720"/>
              <a:ext cx="1780467" cy="1160462"/>
              <a:chOff x="7488048" y="2621083"/>
              <a:chExt cx="1780467" cy="1160462"/>
            </a:xfrm>
            <a:scene3d>
              <a:camera prst="perspectiveFront">
                <a:rot lat="0" lon="1800000" rev="0"/>
              </a:camera>
              <a:lightRig rig="threePt" dir="t"/>
            </a:scene3d>
          </p:grpSpPr>
          <p:sp>
            <p:nvSpPr>
              <p:cNvPr id="109" name="文本框 108"/>
              <p:cNvSpPr txBox="1"/>
              <p:nvPr/>
            </p:nvSpPr>
            <p:spPr>
              <a:xfrm>
                <a:off x="7488048" y="2621083"/>
                <a:ext cx="1780467" cy="33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15" dirty="0">
                    <a:solidFill>
                      <a:srgbClr val="FDB85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15" dirty="0">
                  <a:solidFill>
                    <a:srgbClr val="FDB85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492053" y="2930798"/>
                <a:ext cx="1571978" cy="850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79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9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" name="Group 4"/>
          <p:cNvGrpSpPr>
            <a:grpSpLocks noChangeAspect="1"/>
          </p:cNvGrpSpPr>
          <p:nvPr/>
        </p:nvGrpSpPr>
        <p:grpSpPr bwMode="auto">
          <a:xfrm>
            <a:off x="4741393" y="4094926"/>
            <a:ext cx="260694" cy="305504"/>
            <a:chOff x="1776" y="1776"/>
            <a:chExt cx="64" cy="75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14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Group 13"/>
          <p:cNvGrpSpPr>
            <a:grpSpLocks noChangeAspect="1"/>
          </p:cNvGrpSpPr>
          <p:nvPr/>
        </p:nvGrpSpPr>
        <p:grpSpPr bwMode="auto">
          <a:xfrm>
            <a:off x="5981738" y="4064894"/>
            <a:ext cx="317908" cy="321662"/>
            <a:chOff x="2426" y="2781"/>
            <a:chExt cx="593" cy="600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11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159575" y="4103180"/>
            <a:ext cx="300513" cy="327027"/>
            <a:chOff x="4873626" y="1965325"/>
            <a:chExt cx="269876" cy="293688"/>
          </a:xfrm>
          <a:solidFill>
            <a:schemeClr val="tx1">
              <a:lumMod val="50000"/>
              <a:lumOff val="50000"/>
            </a:schemeClr>
          </a:solidFill>
          <a:scene3d>
            <a:camera prst="perspectiveFront">
              <a:rot lat="0" lon="1799990" rev="0"/>
            </a:camera>
            <a:lightRig rig="threePt" dir="t"/>
          </a:scene3d>
        </p:grpSpPr>
        <p:sp>
          <p:nvSpPr>
            <p:cNvPr id="122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037461" y="3770407"/>
            <a:ext cx="122626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015" dirty="0">
              <a:solidFill>
                <a:schemeClr val="tx1">
                  <a:lumMod val="50000"/>
                  <a:lumOff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71190" y="1834846"/>
            <a:ext cx="1373090" cy="1971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3925"/>
            <a:ext cx="2304256" cy="779313"/>
            <a:chOff x="3419872" y="496293"/>
            <a:chExt cx="2304256" cy="779313"/>
          </a:xfrm>
        </p:grpSpPr>
        <p:sp>
          <p:nvSpPr>
            <p:cNvPr id="3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ACBE"/>
                  </a:solidFill>
                </a:rPr>
                <a:t>责任义务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65058" y="1944568"/>
            <a:ext cx="1727780" cy="1727780"/>
            <a:chOff x="5820077" y="2154607"/>
            <a:chExt cx="2303707" cy="2303707"/>
          </a:xfrm>
        </p:grpSpPr>
        <p:grpSp>
          <p:nvGrpSpPr>
            <p:cNvPr id="6" name="组合 5"/>
            <p:cNvGrpSpPr/>
            <p:nvPr/>
          </p:nvGrpSpPr>
          <p:grpSpPr>
            <a:xfrm>
              <a:off x="5820077" y="2154607"/>
              <a:ext cx="2303707" cy="2303707"/>
              <a:chOff x="4926840" y="1732375"/>
              <a:chExt cx="1656097" cy="1656098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FFB850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71870" y="2897276"/>
              <a:ext cx="1000117" cy="792920"/>
              <a:chOff x="4123036" y="1134371"/>
              <a:chExt cx="1000117" cy="79292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0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020195" y="2216094"/>
            <a:ext cx="1258551" cy="1258551"/>
            <a:chOff x="4026926" y="2516642"/>
            <a:chExt cx="1678068" cy="1678068"/>
          </a:xfrm>
        </p:grpSpPr>
        <p:grpSp>
          <p:nvGrpSpPr>
            <p:cNvPr id="14" name="组合 13"/>
            <p:cNvGrpSpPr/>
            <p:nvPr/>
          </p:nvGrpSpPr>
          <p:grpSpPr>
            <a:xfrm>
              <a:off x="4026926" y="2516642"/>
              <a:ext cx="1678068" cy="1678068"/>
              <a:chOff x="4926840" y="1732375"/>
              <a:chExt cx="1656097" cy="1656098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01ACBE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365900" y="2973087"/>
              <a:ext cx="1000117" cy="792920"/>
              <a:chOff x="4123036" y="1134371"/>
              <a:chExt cx="1000117" cy="79292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0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685459" y="1198168"/>
            <a:ext cx="1093181" cy="1093181"/>
            <a:chOff x="4913945" y="1159406"/>
            <a:chExt cx="1457575" cy="1457575"/>
          </a:xfrm>
        </p:grpSpPr>
        <p:grpSp>
          <p:nvGrpSpPr>
            <p:cNvPr id="22" name="组合 21"/>
            <p:cNvGrpSpPr/>
            <p:nvPr/>
          </p:nvGrpSpPr>
          <p:grpSpPr>
            <a:xfrm>
              <a:off x="4913945" y="1159406"/>
              <a:ext cx="1457575" cy="1457575"/>
              <a:chOff x="4926840" y="1732375"/>
              <a:chExt cx="1656097" cy="1656098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663A77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133493" y="1514654"/>
              <a:ext cx="1000117" cy="761170"/>
              <a:chOff x="4123036" y="1134371"/>
              <a:chExt cx="1000117" cy="76117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123036" y="1134371"/>
                <a:ext cx="1000117" cy="677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7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266701" y="158776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555953" y="3384432"/>
            <a:ext cx="1370698" cy="1370698"/>
            <a:chOff x="4741270" y="4074426"/>
            <a:chExt cx="1827597" cy="1827597"/>
          </a:xfrm>
        </p:grpSpPr>
        <p:grpSp>
          <p:nvGrpSpPr>
            <p:cNvPr id="30" name="组合 29"/>
            <p:cNvGrpSpPr/>
            <p:nvPr/>
          </p:nvGrpSpPr>
          <p:grpSpPr>
            <a:xfrm>
              <a:off x="4741270" y="4074426"/>
              <a:ext cx="1827597" cy="1827597"/>
              <a:chOff x="4926840" y="1732375"/>
              <a:chExt cx="1656097" cy="1656098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E87071"/>
              </a:soli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155030" y="4608474"/>
              <a:ext cx="1000117" cy="792920"/>
              <a:chOff x="4123036" y="1134371"/>
              <a:chExt cx="1000117" cy="792920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4123036" y="11343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0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4266701" y="161951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29085" y="991893"/>
            <a:ext cx="2013686" cy="824656"/>
            <a:chOff x="6172112" y="884374"/>
            <a:chExt cx="2684915" cy="1099541"/>
          </a:xfrm>
        </p:grpSpPr>
        <p:grpSp>
          <p:nvGrpSpPr>
            <p:cNvPr id="38" name="组合 37"/>
            <p:cNvGrpSpPr/>
            <p:nvPr/>
          </p:nvGrpSpPr>
          <p:grpSpPr>
            <a:xfrm>
              <a:off x="6172112" y="884374"/>
              <a:ext cx="2684915" cy="1099541"/>
              <a:chOff x="5947699" y="908862"/>
              <a:chExt cx="2684915" cy="1099541"/>
            </a:xfrm>
          </p:grpSpPr>
          <p:grpSp>
            <p:nvGrpSpPr>
              <p:cNvPr id="43" name="组合 4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文本框 43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5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Group 46"/>
            <p:cNvGrpSpPr>
              <a:grpSpLocks noChangeAspect="1"/>
            </p:cNvGrpSpPr>
            <p:nvPr/>
          </p:nvGrpSpPr>
          <p:grpSpPr bwMode="auto">
            <a:xfrm>
              <a:off x="6599037" y="916055"/>
              <a:ext cx="513393" cy="317847"/>
              <a:chOff x="3098" y="1701"/>
              <a:chExt cx="1486" cy="92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40" name="Freeform 47"/>
              <p:cNvSpPr/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41" name="Freeform 48"/>
              <p:cNvSpPr/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42" name="Freeform 49"/>
              <p:cNvSpPr/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171570" y="2024618"/>
            <a:ext cx="2013686" cy="847671"/>
            <a:chOff x="1562093" y="2261341"/>
            <a:chExt cx="2684915" cy="1130227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1562093" y="2292027"/>
              <a:ext cx="2684915" cy="1099541"/>
              <a:chOff x="5947699" y="908862"/>
              <a:chExt cx="2684915" cy="1099541"/>
            </a:xfrm>
          </p:grpSpPr>
          <p:grpSp>
            <p:nvGrpSpPr>
              <p:cNvPr id="55" name="组合 54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6" name="文本框 55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5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36"/>
            <p:cNvGrpSpPr>
              <a:grpSpLocks noChangeAspect="1"/>
            </p:cNvGrpSpPr>
            <p:nvPr/>
          </p:nvGrpSpPr>
          <p:grpSpPr bwMode="auto">
            <a:xfrm>
              <a:off x="3356548" y="2261341"/>
              <a:ext cx="435595" cy="376235"/>
              <a:chOff x="3321" y="1710"/>
              <a:chExt cx="1042" cy="90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51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53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54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904271" y="1856768"/>
            <a:ext cx="2013686" cy="853260"/>
            <a:chOff x="7872361" y="2037541"/>
            <a:chExt cx="2684915" cy="1137679"/>
          </a:xfrm>
        </p:grpSpPr>
        <p:grpSp>
          <p:nvGrpSpPr>
            <p:cNvPr id="61" name="组合 60"/>
            <p:cNvGrpSpPr/>
            <p:nvPr/>
          </p:nvGrpSpPr>
          <p:grpSpPr>
            <a:xfrm>
              <a:off x="7872361" y="2075679"/>
              <a:ext cx="2684915" cy="1099541"/>
              <a:chOff x="5947699" y="908862"/>
              <a:chExt cx="2684915" cy="1099541"/>
            </a:xfrm>
          </p:grpSpPr>
          <p:grpSp>
            <p:nvGrpSpPr>
              <p:cNvPr id="63" name="组合 62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5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Freeform 57"/>
            <p:cNvSpPr>
              <a:spLocks noEditPoints="1"/>
            </p:cNvSpPr>
            <p:nvPr/>
          </p:nvSpPr>
          <p:spPr bwMode="auto">
            <a:xfrm>
              <a:off x="8341660" y="2037541"/>
              <a:ext cx="394477" cy="395236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28640" y="3522327"/>
            <a:ext cx="2013686" cy="851719"/>
            <a:chOff x="2171519" y="4258285"/>
            <a:chExt cx="2684915" cy="1135625"/>
          </a:xfrm>
        </p:grpSpPr>
        <p:sp>
          <p:nvSpPr>
            <p:cNvPr id="69" name="Freeform 53"/>
            <p:cNvSpPr>
              <a:spLocks noEditPoints="1"/>
            </p:cNvSpPr>
            <p:nvPr/>
          </p:nvSpPr>
          <p:spPr bwMode="auto">
            <a:xfrm>
              <a:off x="3900966" y="4258285"/>
              <a:ext cx="405877" cy="405877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grpSp>
          <p:nvGrpSpPr>
            <p:cNvPr id="70" name="组合 69"/>
            <p:cNvGrpSpPr/>
            <p:nvPr/>
          </p:nvGrpSpPr>
          <p:grpSpPr>
            <a:xfrm flipH="1">
              <a:off x="2171519" y="4294369"/>
              <a:ext cx="2684915" cy="1099541"/>
              <a:chOff x="5947699" y="908862"/>
              <a:chExt cx="2684915" cy="1099541"/>
            </a:xfrm>
          </p:grpSpPr>
          <p:grpSp>
            <p:nvGrpSpPr>
              <p:cNvPr id="71" name="组合 70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-1" fmla="*/ 0 w 2815771"/>
                    <a:gd name="connsiteY0-2" fmla="*/ 0 h 649982"/>
                    <a:gd name="connsiteX1-3" fmla="*/ 254183 w 2815771"/>
                    <a:gd name="connsiteY1-4" fmla="*/ 649982 h 649982"/>
                    <a:gd name="connsiteX2-5" fmla="*/ 2815771 w 2815771"/>
                    <a:gd name="connsiteY2-6" fmla="*/ 638628 h 6499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2" name="文本框 71"/>
              <p:cNvSpPr txBox="1"/>
              <p:nvPr/>
            </p:nvSpPr>
            <p:spPr>
              <a:xfrm>
                <a:off x="6852147" y="908862"/>
                <a:ext cx="178046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5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90683" y="1331295"/>
                <a:ext cx="234193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44444E-6 L 0.3879 -0.00208 " pathEditMode="relative" rAng="0" ptsTypes="AA" p14:bounceEnd="50000">
                                          <p:cBhvr>
                                            <p:cTn id="14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388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1.48148E-6 L 1.875E-6 -0.60324 " pathEditMode="relative" rAng="0" ptsTypes="AA" p14:bounceEnd="50000">
                                          <p:cBhvr>
                                            <p:cTn id="22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0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-3.7037E-7 L -0.39909 -0.00023 " pathEditMode="relative" rAng="0" ptsTypes="AA" p14:bounceEnd="50000">
                                          <p:cBhvr>
                                            <p:cTn id="30" dur="10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61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-4.81481E-6 L 0.00026 0.4588 " pathEditMode="relative" rAng="0" ptsTypes="AA" p14:bounceEnd="50000">
                                          <p:cBhvr>
                                            <p:cTn id="38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44444E-6 L 0.3879 -0.00208 " pathEditMode="relative" rAng="0" ptsTypes="AA">
                                          <p:cBhvr>
                                            <p:cTn id="14" dur="10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388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1.48148E-6 L 1.875E-6 -0.60324 " pathEditMode="relative" rAng="0" ptsTypes="AA">
                                          <p:cBhvr>
                                            <p:cTn id="22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0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-3.7037E-7 L -0.39909 -0.00023 " pathEditMode="relative" rAng="0" ptsTypes="AA">
                                          <p:cBhvr>
                                            <p:cTn id="30" dur="10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61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35" presetClass="emph" presetSubtype="0" repeatCount="2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4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-4.81481E-6 L 0.00026 0.4588 " pathEditMode="relative" rAng="0" ptsTypes="AA">
                                          <p:cBhvr>
                                            <p:cTn id="38" dur="10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663A77"/>
                </a:solidFill>
              </a:rPr>
              <a:t>胜任能力</a:t>
            </a:r>
            <a:endParaRPr lang="zh-CN" altLang="en-US" sz="3600" dirty="0">
              <a:solidFill>
                <a:srgbClr val="663A7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663A7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851920" y="2511544"/>
            <a:ext cx="1611339" cy="585102"/>
            <a:chOff x="3851920" y="2287743"/>
            <a:chExt cx="1611339" cy="585102"/>
          </a:xfrm>
        </p:grpSpPr>
        <p:sp>
          <p:nvSpPr>
            <p:cNvPr id="29" name="矩形 28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C000"/>
                  </a:solidFill>
                </a:rPr>
                <a:t>核心竞争力</a:t>
              </a:r>
              <a:endParaRPr lang="zh-CN" altLang="en-US" sz="2000" dirty="0">
                <a:solidFill>
                  <a:srgbClr val="FFC000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68319" y="3500819"/>
            <a:ext cx="1408053" cy="1337082"/>
            <a:chOff x="3968319" y="3277018"/>
            <a:chExt cx="1408053" cy="1337082"/>
          </a:xfrm>
        </p:grpSpPr>
        <p:sp>
          <p:nvSpPr>
            <p:cNvPr id="32" name="Freeform 12"/>
            <p:cNvSpPr/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solidFill>
              <a:srgbClr val="E87071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11644" y="851335"/>
            <a:ext cx="1408053" cy="1337082"/>
            <a:chOff x="3911644" y="627534"/>
            <a:chExt cx="1408053" cy="1337082"/>
          </a:xfrm>
        </p:grpSpPr>
        <p:sp>
          <p:nvSpPr>
            <p:cNvPr id="37" name="Freeform 6"/>
            <p:cNvSpPr/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solidFill>
              <a:srgbClr val="01ACBE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21135" y="2810834"/>
            <a:ext cx="1379665" cy="1395277"/>
            <a:chOff x="5021135" y="2587033"/>
            <a:chExt cx="1379665" cy="1395277"/>
          </a:xfrm>
        </p:grpSpPr>
        <p:sp>
          <p:nvSpPr>
            <p:cNvPr id="42" name="Freeform 14"/>
            <p:cNvSpPr/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solidFill>
              <a:srgbClr val="FEB851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5" name="KSO_Shape"/>
            <p:cNvSpPr/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19715" y="1483125"/>
            <a:ext cx="1381085" cy="1395277"/>
            <a:chOff x="5019715" y="1259324"/>
            <a:chExt cx="1381085" cy="1395277"/>
          </a:xfrm>
        </p:grpSpPr>
        <p:sp>
          <p:nvSpPr>
            <p:cNvPr id="47" name="Freeform 16"/>
            <p:cNvSpPr/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solidFill>
              <a:srgbClr val="5B9BD5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0" name="KSO_Shape"/>
            <p:cNvSpPr/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87216" y="2810834"/>
            <a:ext cx="1379665" cy="1395277"/>
            <a:chOff x="2887216" y="2587033"/>
            <a:chExt cx="1379665" cy="1395277"/>
          </a:xfrm>
        </p:grpSpPr>
        <p:sp>
          <p:nvSpPr>
            <p:cNvPr id="52" name="Freeform 10"/>
            <p:cNvSpPr/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solidFill>
              <a:schemeClr val="accent3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87216" y="1480285"/>
            <a:ext cx="1379665" cy="1398118"/>
            <a:chOff x="2887216" y="1256484"/>
            <a:chExt cx="1379665" cy="1398118"/>
          </a:xfrm>
        </p:grpSpPr>
        <p:sp>
          <p:nvSpPr>
            <p:cNvPr id="57" name="Freeform 9"/>
            <p:cNvSpPr/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solidFill>
              <a:srgbClr val="663A77"/>
            </a:soli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1" name="TextBox 39"/>
          <p:cNvSpPr txBox="1"/>
          <p:nvPr/>
        </p:nvSpPr>
        <p:spPr>
          <a:xfrm>
            <a:off x="1418948" y="1825639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1399104" y="329960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41"/>
          <p:cNvSpPr txBox="1"/>
          <p:nvPr/>
        </p:nvSpPr>
        <p:spPr>
          <a:xfrm>
            <a:off x="6444208" y="329960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TextBox 42"/>
          <p:cNvSpPr txBox="1"/>
          <p:nvPr/>
        </p:nvSpPr>
        <p:spPr>
          <a:xfrm>
            <a:off x="6444208" y="1859447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TextBox 43"/>
          <p:cNvSpPr txBox="1"/>
          <p:nvPr/>
        </p:nvSpPr>
        <p:spPr>
          <a:xfrm>
            <a:off x="5320855" y="707319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TextBox 44"/>
          <p:cNvSpPr txBox="1"/>
          <p:nvPr/>
        </p:nvSpPr>
        <p:spPr>
          <a:xfrm>
            <a:off x="2819420" y="4451735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419872" y="29507"/>
            <a:ext cx="2304256" cy="779313"/>
            <a:chOff x="3419872" y="496293"/>
            <a:chExt cx="2304256" cy="779313"/>
          </a:xfrm>
        </p:grpSpPr>
        <p:sp>
          <p:nvSpPr>
            <p:cNvPr id="68" name="TextBox 1"/>
            <p:cNvSpPr txBox="1"/>
            <p:nvPr/>
          </p:nvSpPr>
          <p:spPr>
            <a:xfrm>
              <a:off x="3564856" y="49629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663A77"/>
                  </a:solidFill>
                </a:rPr>
                <a:t>核心竞争力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Core 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29507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领导力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Group 737"/>
          <p:cNvGrpSpPr>
            <a:grpSpLocks noChangeAspect="1"/>
          </p:cNvGrpSpPr>
          <p:nvPr/>
        </p:nvGrpSpPr>
        <p:grpSpPr bwMode="auto">
          <a:xfrm>
            <a:off x="1502188" y="1468629"/>
            <a:ext cx="2330756" cy="2196344"/>
            <a:chOff x="2105" y="527"/>
            <a:chExt cx="3468" cy="3268"/>
          </a:xfrm>
        </p:grpSpPr>
        <p:sp>
          <p:nvSpPr>
            <p:cNvPr id="8" name="AutoShape 736"/>
            <p:cNvSpPr>
              <a:spLocks noChangeAspect="1" noChangeArrowheads="1" noTextEdit="1"/>
            </p:cNvSpPr>
            <p:nvPr/>
          </p:nvSpPr>
          <p:spPr bwMode="auto">
            <a:xfrm>
              <a:off x="2107" y="527"/>
              <a:ext cx="3466" cy="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" name="Freeform 738"/>
            <p:cNvSpPr>
              <a:spLocks noEditPoints="1"/>
            </p:cNvSpPr>
            <p:nvPr/>
          </p:nvSpPr>
          <p:spPr bwMode="auto">
            <a:xfrm>
              <a:off x="2105" y="2581"/>
              <a:ext cx="333" cy="478"/>
            </a:xfrm>
            <a:custGeom>
              <a:avLst/>
              <a:gdLst>
                <a:gd name="T0" fmla="*/ 50 w 141"/>
                <a:gd name="T1" fmla="*/ 181 h 202"/>
                <a:gd name="T2" fmla="*/ 61 w 141"/>
                <a:gd name="T3" fmla="*/ 177 h 202"/>
                <a:gd name="T4" fmla="*/ 58 w 141"/>
                <a:gd name="T5" fmla="*/ 195 h 202"/>
                <a:gd name="T6" fmla="*/ 131 w 141"/>
                <a:gd name="T7" fmla="*/ 171 h 202"/>
                <a:gd name="T8" fmla="*/ 100 w 141"/>
                <a:gd name="T9" fmla="*/ 173 h 202"/>
                <a:gd name="T10" fmla="*/ 83 w 141"/>
                <a:gd name="T11" fmla="*/ 168 h 202"/>
                <a:gd name="T12" fmla="*/ 88 w 141"/>
                <a:gd name="T13" fmla="*/ 167 h 202"/>
                <a:gd name="T14" fmla="*/ 82 w 141"/>
                <a:gd name="T15" fmla="*/ 185 h 202"/>
                <a:gd name="T16" fmla="*/ 121 w 141"/>
                <a:gd name="T17" fmla="*/ 150 h 202"/>
                <a:gd name="T18" fmla="*/ 131 w 141"/>
                <a:gd name="T19" fmla="*/ 148 h 202"/>
                <a:gd name="T20" fmla="*/ 131 w 141"/>
                <a:gd name="T21" fmla="*/ 148 h 202"/>
                <a:gd name="T22" fmla="*/ 95 w 141"/>
                <a:gd name="T23" fmla="*/ 122 h 202"/>
                <a:gd name="T24" fmla="*/ 38 w 141"/>
                <a:gd name="T25" fmla="*/ 115 h 202"/>
                <a:gd name="T26" fmla="*/ 31 w 141"/>
                <a:gd name="T27" fmla="*/ 113 h 202"/>
                <a:gd name="T28" fmla="*/ 92 w 141"/>
                <a:gd name="T29" fmla="*/ 114 h 202"/>
                <a:gd name="T30" fmla="*/ 92 w 141"/>
                <a:gd name="T31" fmla="*/ 114 h 202"/>
                <a:gd name="T32" fmla="*/ 85 w 141"/>
                <a:gd name="T33" fmla="*/ 109 h 202"/>
                <a:gd name="T34" fmla="*/ 63 w 141"/>
                <a:gd name="T35" fmla="*/ 101 h 202"/>
                <a:gd name="T36" fmla="*/ 72 w 141"/>
                <a:gd name="T37" fmla="*/ 107 h 202"/>
                <a:gd name="T38" fmla="*/ 72 w 141"/>
                <a:gd name="T39" fmla="*/ 107 h 202"/>
                <a:gd name="T40" fmla="*/ 33 w 141"/>
                <a:gd name="T41" fmla="*/ 62 h 202"/>
                <a:gd name="T42" fmla="*/ 51 w 141"/>
                <a:gd name="T43" fmla="*/ 45 h 202"/>
                <a:gd name="T44" fmla="*/ 37 w 141"/>
                <a:gd name="T45" fmla="*/ 75 h 202"/>
                <a:gd name="T46" fmla="*/ 57 w 141"/>
                <a:gd name="T47" fmla="*/ 55 h 202"/>
                <a:gd name="T48" fmla="*/ 62 w 141"/>
                <a:gd name="T49" fmla="*/ 53 h 202"/>
                <a:gd name="T50" fmla="*/ 84 w 141"/>
                <a:gd name="T51" fmla="*/ 41 h 202"/>
                <a:gd name="T52" fmla="*/ 35 w 141"/>
                <a:gd name="T53" fmla="*/ 102 h 202"/>
                <a:gd name="T54" fmla="*/ 17 w 141"/>
                <a:gd name="T55" fmla="*/ 37 h 202"/>
                <a:gd name="T56" fmla="*/ 16 w 141"/>
                <a:gd name="T57" fmla="*/ 36 h 202"/>
                <a:gd name="T58" fmla="*/ 36 w 141"/>
                <a:gd name="T59" fmla="*/ 28 h 202"/>
                <a:gd name="T60" fmla="*/ 40 w 141"/>
                <a:gd name="T61" fmla="*/ 46 h 202"/>
                <a:gd name="T62" fmla="*/ 29 w 141"/>
                <a:gd name="T63" fmla="*/ 79 h 202"/>
                <a:gd name="T64" fmla="*/ 87 w 141"/>
                <a:gd name="T65" fmla="*/ 71 h 202"/>
                <a:gd name="T66" fmla="*/ 114 w 141"/>
                <a:gd name="T67" fmla="*/ 142 h 202"/>
                <a:gd name="T68" fmla="*/ 113 w 141"/>
                <a:gd name="T69" fmla="*/ 144 h 202"/>
                <a:gd name="T70" fmla="*/ 128 w 141"/>
                <a:gd name="T71" fmla="*/ 167 h 202"/>
                <a:gd name="T72" fmla="*/ 94 w 141"/>
                <a:gd name="T73" fmla="*/ 157 h 202"/>
                <a:gd name="T74" fmla="*/ 50 w 141"/>
                <a:gd name="T75" fmla="*/ 151 h 202"/>
                <a:gd name="T76" fmla="*/ 98 w 141"/>
                <a:gd name="T77" fmla="*/ 125 h 202"/>
                <a:gd name="T78" fmla="*/ 84 w 141"/>
                <a:gd name="T79" fmla="*/ 95 h 202"/>
                <a:gd name="T80" fmla="*/ 36 w 141"/>
                <a:gd name="T81" fmla="*/ 102 h 202"/>
                <a:gd name="T82" fmla="*/ 2 w 141"/>
                <a:gd name="T83" fmla="*/ 16 h 202"/>
                <a:gd name="T84" fmla="*/ 1 w 141"/>
                <a:gd name="T85" fmla="*/ 17 h 202"/>
                <a:gd name="T86" fmla="*/ 2 w 141"/>
                <a:gd name="T87" fmla="*/ 19 h 202"/>
                <a:gd name="T88" fmla="*/ 8 w 141"/>
                <a:gd name="T89" fmla="*/ 92 h 202"/>
                <a:gd name="T90" fmla="*/ 24 w 141"/>
                <a:gd name="T91" fmla="*/ 114 h 202"/>
                <a:gd name="T92" fmla="*/ 38 w 141"/>
                <a:gd name="T93" fmla="*/ 119 h 202"/>
                <a:gd name="T94" fmla="*/ 77 w 141"/>
                <a:gd name="T95" fmla="*/ 112 h 202"/>
                <a:gd name="T96" fmla="*/ 87 w 141"/>
                <a:gd name="T97" fmla="*/ 115 h 202"/>
                <a:gd name="T98" fmla="*/ 87 w 141"/>
                <a:gd name="T99" fmla="*/ 130 h 202"/>
                <a:gd name="T100" fmla="*/ 55 w 141"/>
                <a:gd name="T101" fmla="*/ 198 h 202"/>
                <a:gd name="T102" fmla="*/ 57 w 141"/>
                <a:gd name="T103" fmla="*/ 199 h 202"/>
                <a:gd name="T104" fmla="*/ 60 w 141"/>
                <a:gd name="T105" fmla="*/ 198 h 202"/>
                <a:gd name="T106" fmla="*/ 116 w 141"/>
                <a:gd name="T107" fmla="*/ 200 h 202"/>
                <a:gd name="T108" fmla="*/ 140 w 141"/>
                <a:gd name="T109" fmla="*/ 182 h 202"/>
                <a:gd name="T110" fmla="*/ 141 w 141"/>
                <a:gd name="T111" fmla="*/ 131 h 202"/>
                <a:gd name="T112" fmla="*/ 128 w 141"/>
                <a:gd name="T113" fmla="*/ 97 h 202"/>
                <a:gd name="T114" fmla="*/ 47 w 141"/>
                <a:gd name="T115" fmla="*/ 77 h 202"/>
                <a:gd name="T116" fmla="*/ 41 w 141"/>
                <a:gd name="T117" fmla="*/ 68 h 202"/>
                <a:gd name="T118" fmla="*/ 86 w 141"/>
                <a:gd name="T119" fmla="*/ 51 h 202"/>
                <a:gd name="T120" fmla="*/ 78 w 141"/>
                <a:gd name="T121" fmla="*/ 8 h 202"/>
                <a:gd name="T122" fmla="*/ 24 w 141"/>
                <a:gd name="T123" fmla="*/ 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" h="202">
                  <a:moveTo>
                    <a:pt x="116" y="191"/>
                  </a:moveTo>
                  <a:cubicBezTo>
                    <a:pt x="115" y="189"/>
                    <a:pt x="114" y="187"/>
                    <a:pt x="113" y="186"/>
                  </a:cubicBezTo>
                  <a:cubicBezTo>
                    <a:pt x="115" y="184"/>
                    <a:pt x="118" y="182"/>
                    <a:pt x="120" y="180"/>
                  </a:cubicBezTo>
                  <a:cubicBezTo>
                    <a:pt x="119" y="183"/>
                    <a:pt x="117" y="187"/>
                    <a:pt x="116" y="191"/>
                  </a:cubicBezTo>
                  <a:moveTo>
                    <a:pt x="53" y="187"/>
                  </a:moveTo>
                  <a:cubicBezTo>
                    <a:pt x="52" y="185"/>
                    <a:pt x="51" y="183"/>
                    <a:pt x="50" y="181"/>
                  </a:cubicBezTo>
                  <a:cubicBezTo>
                    <a:pt x="52" y="181"/>
                    <a:pt x="53" y="180"/>
                    <a:pt x="55" y="179"/>
                  </a:cubicBezTo>
                  <a:cubicBezTo>
                    <a:pt x="55" y="182"/>
                    <a:pt x="54" y="184"/>
                    <a:pt x="53" y="187"/>
                  </a:cubicBezTo>
                  <a:moveTo>
                    <a:pt x="58" y="195"/>
                  </a:moveTo>
                  <a:cubicBezTo>
                    <a:pt x="57" y="194"/>
                    <a:pt x="57" y="192"/>
                    <a:pt x="56" y="191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8" y="186"/>
                    <a:pt x="59" y="182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6"/>
                    <a:pt x="66" y="175"/>
                    <a:pt x="69" y="174"/>
                  </a:cubicBezTo>
                  <a:cubicBezTo>
                    <a:pt x="67" y="180"/>
                    <a:pt x="65" y="186"/>
                    <a:pt x="63" y="192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3" y="193"/>
                    <a:pt x="62" y="193"/>
                    <a:pt x="62" y="193"/>
                  </a:cubicBezTo>
                  <a:cubicBezTo>
                    <a:pt x="60" y="194"/>
                    <a:pt x="59" y="194"/>
                    <a:pt x="58" y="195"/>
                  </a:cubicBezTo>
                  <a:moveTo>
                    <a:pt x="119" y="197"/>
                  </a:moveTo>
                  <a:cubicBezTo>
                    <a:pt x="119" y="196"/>
                    <a:pt x="119" y="196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1" y="189"/>
                    <a:pt x="124" y="182"/>
                    <a:pt x="127" y="174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3"/>
                    <a:pt x="129" y="172"/>
                    <a:pt x="131" y="171"/>
                  </a:cubicBezTo>
                  <a:cubicBezTo>
                    <a:pt x="133" y="175"/>
                    <a:pt x="134" y="178"/>
                    <a:pt x="136" y="182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0" y="187"/>
                    <a:pt x="126" y="191"/>
                    <a:pt x="119" y="197"/>
                  </a:cubicBezTo>
                  <a:moveTo>
                    <a:pt x="95" y="179"/>
                  </a:moveTo>
                  <a:cubicBezTo>
                    <a:pt x="96" y="176"/>
                    <a:pt x="97" y="173"/>
                    <a:pt x="98" y="170"/>
                  </a:cubicBezTo>
                  <a:cubicBezTo>
                    <a:pt x="99" y="171"/>
                    <a:pt x="99" y="172"/>
                    <a:pt x="100" y="173"/>
                  </a:cubicBezTo>
                  <a:cubicBezTo>
                    <a:pt x="100" y="174"/>
                    <a:pt x="101" y="175"/>
                    <a:pt x="101" y="176"/>
                  </a:cubicBezTo>
                  <a:cubicBezTo>
                    <a:pt x="99" y="177"/>
                    <a:pt x="97" y="178"/>
                    <a:pt x="95" y="179"/>
                  </a:cubicBezTo>
                  <a:moveTo>
                    <a:pt x="68" y="191"/>
                  </a:moveTo>
                  <a:cubicBezTo>
                    <a:pt x="70" y="185"/>
                    <a:pt x="72" y="178"/>
                    <a:pt x="74" y="172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77" y="170"/>
                    <a:pt x="80" y="169"/>
                    <a:pt x="83" y="168"/>
                  </a:cubicBezTo>
                  <a:cubicBezTo>
                    <a:pt x="81" y="174"/>
                    <a:pt x="79" y="181"/>
                    <a:pt x="77" y="187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6" y="188"/>
                    <a:pt x="75" y="188"/>
                    <a:pt x="74" y="189"/>
                  </a:cubicBezTo>
                  <a:cubicBezTo>
                    <a:pt x="72" y="189"/>
                    <a:pt x="70" y="190"/>
                    <a:pt x="68" y="191"/>
                  </a:cubicBezTo>
                  <a:moveTo>
                    <a:pt x="82" y="185"/>
                  </a:moveTo>
                  <a:cubicBezTo>
                    <a:pt x="84" y="179"/>
                    <a:pt x="86" y="173"/>
                    <a:pt x="88" y="167"/>
                  </a:cubicBezTo>
                  <a:cubicBezTo>
                    <a:pt x="88" y="166"/>
                    <a:pt x="88" y="166"/>
                    <a:pt x="88" y="165"/>
                  </a:cubicBezTo>
                  <a:cubicBezTo>
                    <a:pt x="90" y="164"/>
                    <a:pt x="92" y="163"/>
                    <a:pt x="94" y="162"/>
                  </a:cubicBezTo>
                  <a:cubicBezTo>
                    <a:pt x="94" y="163"/>
                    <a:pt x="95" y="164"/>
                    <a:pt x="95" y="165"/>
                  </a:cubicBezTo>
                  <a:cubicBezTo>
                    <a:pt x="93" y="170"/>
                    <a:pt x="92" y="175"/>
                    <a:pt x="90" y="181"/>
                  </a:cubicBezTo>
                  <a:cubicBezTo>
                    <a:pt x="90" y="181"/>
                    <a:pt x="90" y="181"/>
                    <a:pt x="90" y="182"/>
                  </a:cubicBezTo>
                  <a:cubicBezTo>
                    <a:pt x="87" y="183"/>
                    <a:pt x="85" y="184"/>
                    <a:pt x="82" y="185"/>
                  </a:cubicBezTo>
                  <a:moveTo>
                    <a:pt x="118" y="146"/>
                  </a:moveTo>
                  <a:cubicBezTo>
                    <a:pt x="118" y="145"/>
                    <a:pt x="118" y="145"/>
                    <a:pt x="118" y="144"/>
                  </a:cubicBezTo>
                  <a:cubicBezTo>
                    <a:pt x="118" y="144"/>
                    <a:pt x="119" y="143"/>
                    <a:pt x="119" y="143"/>
                  </a:cubicBezTo>
                  <a:cubicBezTo>
                    <a:pt x="119" y="144"/>
                    <a:pt x="119" y="145"/>
                    <a:pt x="118" y="146"/>
                  </a:cubicBezTo>
                  <a:moveTo>
                    <a:pt x="124" y="155"/>
                  </a:moveTo>
                  <a:cubicBezTo>
                    <a:pt x="123" y="154"/>
                    <a:pt x="122" y="152"/>
                    <a:pt x="121" y="150"/>
                  </a:cubicBezTo>
                  <a:cubicBezTo>
                    <a:pt x="123" y="145"/>
                    <a:pt x="125" y="140"/>
                    <a:pt x="127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8" y="133"/>
                    <a:pt x="130" y="131"/>
                    <a:pt x="131" y="128"/>
                  </a:cubicBezTo>
                  <a:cubicBezTo>
                    <a:pt x="129" y="133"/>
                    <a:pt x="128" y="139"/>
                    <a:pt x="127" y="143"/>
                  </a:cubicBezTo>
                  <a:cubicBezTo>
                    <a:pt x="126" y="148"/>
                    <a:pt x="125" y="153"/>
                    <a:pt x="124" y="155"/>
                  </a:cubicBezTo>
                  <a:moveTo>
                    <a:pt x="131" y="148"/>
                  </a:moveTo>
                  <a:cubicBezTo>
                    <a:pt x="132" y="143"/>
                    <a:pt x="133" y="138"/>
                    <a:pt x="134" y="133"/>
                  </a:cubicBezTo>
                  <a:cubicBezTo>
                    <a:pt x="135" y="130"/>
                    <a:pt x="135" y="127"/>
                    <a:pt x="136" y="125"/>
                  </a:cubicBezTo>
                  <a:cubicBezTo>
                    <a:pt x="136" y="127"/>
                    <a:pt x="137" y="128"/>
                    <a:pt x="137" y="128"/>
                  </a:cubicBezTo>
                  <a:cubicBezTo>
                    <a:pt x="137" y="129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6"/>
                    <a:pt x="134" y="143"/>
                    <a:pt x="131" y="148"/>
                  </a:cubicBezTo>
                  <a:moveTo>
                    <a:pt x="133" y="119"/>
                  </a:moveTo>
                  <a:cubicBezTo>
                    <a:pt x="133" y="119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3" y="119"/>
                    <a:pt x="133" y="119"/>
                    <a:pt x="133" y="119"/>
                  </a:cubicBezTo>
                  <a:moveTo>
                    <a:pt x="95" y="122"/>
                  </a:moveTo>
                  <a:cubicBezTo>
                    <a:pt x="95" y="121"/>
                    <a:pt x="95" y="121"/>
                    <a:pt x="95" y="120"/>
                  </a:cubicBezTo>
                  <a:cubicBezTo>
                    <a:pt x="95" y="118"/>
                    <a:pt x="96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6"/>
                    <a:pt x="96" y="119"/>
                    <a:pt x="95" y="122"/>
                  </a:cubicBezTo>
                  <a:moveTo>
                    <a:pt x="39" y="115"/>
                  </a:moveTo>
                  <a:cubicBezTo>
                    <a:pt x="39" y="115"/>
                    <a:pt x="38" y="115"/>
                    <a:pt x="38" y="115"/>
                  </a:cubicBezTo>
                  <a:cubicBezTo>
                    <a:pt x="37" y="115"/>
                    <a:pt x="36" y="115"/>
                    <a:pt x="35" y="115"/>
                  </a:cubicBezTo>
                  <a:cubicBezTo>
                    <a:pt x="36" y="112"/>
                    <a:pt x="36" y="109"/>
                    <a:pt x="37" y="106"/>
                  </a:cubicBezTo>
                  <a:cubicBezTo>
                    <a:pt x="40" y="106"/>
                    <a:pt x="43" y="106"/>
                    <a:pt x="45" y="105"/>
                  </a:cubicBezTo>
                  <a:cubicBezTo>
                    <a:pt x="44" y="108"/>
                    <a:pt x="43" y="112"/>
                    <a:pt x="42" y="115"/>
                  </a:cubicBezTo>
                  <a:cubicBezTo>
                    <a:pt x="41" y="115"/>
                    <a:pt x="40" y="115"/>
                    <a:pt x="39" y="115"/>
                  </a:cubicBezTo>
                  <a:moveTo>
                    <a:pt x="31" y="113"/>
                  </a:moveTo>
                  <a:cubicBezTo>
                    <a:pt x="29" y="113"/>
                    <a:pt x="28" y="112"/>
                    <a:pt x="26" y="110"/>
                  </a:cubicBezTo>
                  <a:cubicBezTo>
                    <a:pt x="24" y="108"/>
                    <a:pt x="23" y="105"/>
                    <a:pt x="21" y="103"/>
                  </a:cubicBezTo>
                  <a:cubicBezTo>
                    <a:pt x="23" y="104"/>
                    <a:pt x="25" y="105"/>
                    <a:pt x="28" y="105"/>
                  </a:cubicBezTo>
                  <a:cubicBezTo>
                    <a:pt x="29" y="106"/>
                    <a:pt x="31" y="106"/>
                    <a:pt x="33" y="106"/>
                  </a:cubicBezTo>
                  <a:cubicBezTo>
                    <a:pt x="32" y="108"/>
                    <a:pt x="31" y="111"/>
                    <a:pt x="31" y="113"/>
                  </a:cubicBezTo>
                  <a:moveTo>
                    <a:pt x="92" y="114"/>
                  </a:moveTo>
                  <a:cubicBezTo>
                    <a:pt x="92" y="114"/>
                    <a:pt x="91" y="113"/>
                    <a:pt x="91" y="112"/>
                  </a:cubicBezTo>
                  <a:cubicBezTo>
                    <a:pt x="90" y="112"/>
                    <a:pt x="89" y="111"/>
                    <a:pt x="89" y="111"/>
                  </a:cubicBezTo>
                  <a:cubicBezTo>
                    <a:pt x="90" y="108"/>
                    <a:pt x="91" y="106"/>
                    <a:pt x="92" y="103"/>
                  </a:cubicBezTo>
                  <a:cubicBezTo>
                    <a:pt x="93" y="104"/>
                    <a:pt x="94" y="10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4" y="109"/>
                    <a:pt x="93" y="112"/>
                    <a:pt x="92" y="114"/>
                  </a:cubicBezTo>
                  <a:moveTo>
                    <a:pt x="47" y="114"/>
                  </a:moveTo>
                  <a:cubicBezTo>
                    <a:pt x="48" y="111"/>
                    <a:pt x="49" y="107"/>
                    <a:pt x="50" y="104"/>
                  </a:cubicBezTo>
                  <a:cubicBezTo>
                    <a:pt x="53" y="103"/>
                    <a:pt x="55" y="103"/>
                    <a:pt x="58" y="102"/>
                  </a:cubicBezTo>
                  <a:cubicBezTo>
                    <a:pt x="57" y="105"/>
                    <a:pt x="56" y="108"/>
                    <a:pt x="54" y="112"/>
                  </a:cubicBezTo>
                  <a:cubicBezTo>
                    <a:pt x="52" y="112"/>
                    <a:pt x="49" y="113"/>
                    <a:pt x="47" y="114"/>
                  </a:cubicBezTo>
                  <a:moveTo>
                    <a:pt x="85" y="109"/>
                  </a:moveTo>
                  <a:cubicBezTo>
                    <a:pt x="84" y="108"/>
                    <a:pt x="82" y="108"/>
                    <a:pt x="80" y="107"/>
                  </a:cubicBezTo>
                  <a:cubicBezTo>
                    <a:pt x="81" y="105"/>
                    <a:pt x="82" y="102"/>
                    <a:pt x="83" y="99"/>
                  </a:cubicBezTo>
                  <a:cubicBezTo>
                    <a:pt x="85" y="99"/>
                    <a:pt x="87" y="100"/>
                    <a:pt x="88" y="100"/>
                  </a:cubicBezTo>
                  <a:cubicBezTo>
                    <a:pt x="87" y="103"/>
                    <a:pt x="86" y="106"/>
                    <a:pt x="85" y="109"/>
                  </a:cubicBezTo>
                  <a:moveTo>
                    <a:pt x="60" y="110"/>
                  </a:moveTo>
                  <a:cubicBezTo>
                    <a:pt x="61" y="107"/>
                    <a:pt x="62" y="104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5" y="100"/>
                  </a:cubicBezTo>
                  <a:cubicBezTo>
                    <a:pt x="67" y="99"/>
                    <a:pt x="69" y="99"/>
                    <a:pt x="71" y="98"/>
                  </a:cubicBezTo>
                  <a:cubicBezTo>
                    <a:pt x="70" y="101"/>
                    <a:pt x="69" y="105"/>
                    <a:pt x="67" y="108"/>
                  </a:cubicBezTo>
                  <a:cubicBezTo>
                    <a:pt x="65" y="108"/>
                    <a:pt x="62" y="109"/>
                    <a:pt x="60" y="110"/>
                  </a:cubicBezTo>
                  <a:moveTo>
                    <a:pt x="72" y="107"/>
                  </a:moveTo>
                  <a:cubicBezTo>
                    <a:pt x="73" y="104"/>
                    <a:pt x="74" y="101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8" y="98"/>
                    <a:pt x="79" y="98"/>
                  </a:cubicBezTo>
                  <a:cubicBezTo>
                    <a:pt x="78" y="101"/>
                    <a:pt x="77" y="104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7"/>
                    <a:pt x="73" y="107"/>
                    <a:pt x="72" y="107"/>
                  </a:cubicBezTo>
                  <a:moveTo>
                    <a:pt x="30" y="74"/>
                  </a:moveTo>
                  <a:cubicBezTo>
                    <a:pt x="28" y="72"/>
                    <a:pt x="27" y="70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4"/>
                    <a:pt x="28" y="61"/>
                    <a:pt x="31" y="57"/>
                  </a:cubicBezTo>
                  <a:cubicBezTo>
                    <a:pt x="33" y="56"/>
                    <a:pt x="34" y="54"/>
                    <a:pt x="36" y="53"/>
                  </a:cubicBezTo>
                  <a:cubicBezTo>
                    <a:pt x="35" y="56"/>
                    <a:pt x="34" y="59"/>
                    <a:pt x="33" y="62"/>
                  </a:cubicBezTo>
                  <a:cubicBezTo>
                    <a:pt x="32" y="67"/>
                    <a:pt x="31" y="71"/>
                    <a:pt x="30" y="74"/>
                  </a:cubicBezTo>
                  <a:moveTo>
                    <a:pt x="38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3"/>
                    <a:pt x="36" y="68"/>
                    <a:pt x="38" y="63"/>
                  </a:cubicBezTo>
                  <a:cubicBezTo>
                    <a:pt x="39" y="58"/>
                    <a:pt x="41" y="52"/>
                    <a:pt x="42" y="49"/>
                  </a:cubicBezTo>
                  <a:cubicBezTo>
                    <a:pt x="45" y="48"/>
                    <a:pt x="48" y="46"/>
                    <a:pt x="51" y="45"/>
                  </a:cubicBezTo>
                  <a:cubicBezTo>
                    <a:pt x="49" y="49"/>
                    <a:pt x="46" y="54"/>
                    <a:pt x="45" y="58"/>
                  </a:cubicBezTo>
                  <a:cubicBezTo>
                    <a:pt x="44" y="59"/>
                    <a:pt x="44" y="60"/>
                    <a:pt x="45" y="60"/>
                  </a:cubicBezTo>
                  <a:cubicBezTo>
                    <a:pt x="44" y="61"/>
                    <a:pt x="44" y="61"/>
                    <a:pt x="43" y="61"/>
                  </a:cubicBezTo>
                  <a:cubicBezTo>
                    <a:pt x="41" y="63"/>
                    <a:pt x="39" y="64"/>
                    <a:pt x="38" y="66"/>
                  </a:cubicBezTo>
                  <a:cubicBezTo>
                    <a:pt x="37" y="67"/>
                    <a:pt x="36" y="69"/>
                    <a:pt x="36" y="72"/>
                  </a:cubicBezTo>
                  <a:cubicBezTo>
                    <a:pt x="36" y="73"/>
                    <a:pt x="36" y="74"/>
                    <a:pt x="37" y="75"/>
                  </a:cubicBezTo>
                  <a:cubicBezTo>
                    <a:pt x="37" y="76"/>
                    <a:pt x="37" y="77"/>
                    <a:pt x="38" y="77"/>
                  </a:cubicBezTo>
                  <a:moveTo>
                    <a:pt x="49" y="58"/>
                  </a:moveTo>
                  <a:cubicBezTo>
                    <a:pt x="51" y="53"/>
                    <a:pt x="54" y="48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1" y="45"/>
                    <a:pt x="59" y="50"/>
                    <a:pt x="57" y="55"/>
                  </a:cubicBezTo>
                  <a:cubicBezTo>
                    <a:pt x="54" y="56"/>
                    <a:pt x="52" y="57"/>
                    <a:pt x="49" y="58"/>
                  </a:cubicBezTo>
                  <a:moveTo>
                    <a:pt x="73" y="50"/>
                  </a:moveTo>
                  <a:cubicBezTo>
                    <a:pt x="75" y="46"/>
                    <a:pt x="77" y="43"/>
                    <a:pt x="78" y="39"/>
                  </a:cubicBezTo>
                  <a:cubicBezTo>
                    <a:pt x="79" y="42"/>
                    <a:pt x="81" y="45"/>
                    <a:pt x="82" y="47"/>
                  </a:cubicBezTo>
                  <a:cubicBezTo>
                    <a:pt x="80" y="48"/>
                    <a:pt x="77" y="49"/>
                    <a:pt x="73" y="50"/>
                  </a:cubicBezTo>
                  <a:moveTo>
                    <a:pt x="62" y="53"/>
                  </a:moveTo>
                  <a:cubicBezTo>
                    <a:pt x="64" y="48"/>
                    <a:pt x="66" y="44"/>
                    <a:pt x="69" y="39"/>
                  </a:cubicBezTo>
                  <a:cubicBezTo>
                    <a:pt x="70" y="39"/>
                    <a:pt x="72" y="39"/>
                    <a:pt x="74" y="39"/>
                  </a:cubicBezTo>
                  <a:cubicBezTo>
                    <a:pt x="72" y="42"/>
                    <a:pt x="70" y="46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6" y="52"/>
                    <a:pt x="64" y="52"/>
                    <a:pt x="62" y="53"/>
                  </a:cubicBezTo>
                  <a:moveTo>
                    <a:pt x="84" y="41"/>
                  </a:moveTo>
                  <a:cubicBezTo>
                    <a:pt x="83" y="39"/>
                    <a:pt x="82" y="37"/>
                    <a:pt x="81" y="35"/>
                  </a:cubicBezTo>
                  <a:cubicBezTo>
                    <a:pt x="81" y="29"/>
                    <a:pt x="80" y="23"/>
                    <a:pt x="80" y="17"/>
                  </a:cubicBezTo>
                  <a:cubicBezTo>
                    <a:pt x="81" y="20"/>
                    <a:pt x="83" y="23"/>
                    <a:pt x="84" y="25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31"/>
                    <a:pt x="84" y="36"/>
                    <a:pt x="84" y="41"/>
                  </a:cubicBezTo>
                  <a:moveTo>
                    <a:pt x="35" y="102"/>
                  </a:moveTo>
                  <a:cubicBezTo>
                    <a:pt x="33" y="102"/>
                    <a:pt x="31" y="102"/>
                    <a:pt x="29" y="101"/>
                  </a:cubicBezTo>
                  <a:cubicBezTo>
                    <a:pt x="20" y="99"/>
                    <a:pt x="15" y="94"/>
                    <a:pt x="11" y="89"/>
                  </a:cubicBezTo>
                  <a:cubicBezTo>
                    <a:pt x="8" y="84"/>
                    <a:pt x="6" y="79"/>
                    <a:pt x="5" y="77"/>
                  </a:cubicBezTo>
                  <a:cubicBezTo>
                    <a:pt x="5" y="75"/>
                    <a:pt x="4" y="72"/>
                    <a:pt x="4" y="70"/>
                  </a:cubicBezTo>
                  <a:cubicBezTo>
                    <a:pt x="4" y="59"/>
                    <a:pt x="10" y="46"/>
                    <a:pt x="16" y="39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4" y="32"/>
                    <a:pt x="12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12" y="14"/>
                    <a:pt x="16" y="10"/>
                    <a:pt x="21" y="6"/>
                  </a:cubicBezTo>
                  <a:cubicBezTo>
                    <a:pt x="25" y="12"/>
                    <a:pt x="29" y="19"/>
                    <a:pt x="33" y="27"/>
                  </a:cubicBezTo>
                  <a:cubicBezTo>
                    <a:pt x="33" y="27"/>
                    <a:pt x="34" y="28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5" y="22"/>
                    <a:pt x="64" y="15"/>
                    <a:pt x="75" y="13"/>
                  </a:cubicBezTo>
                  <a:cubicBezTo>
                    <a:pt x="76" y="20"/>
                    <a:pt x="76" y="27"/>
                    <a:pt x="77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7" y="34"/>
                    <a:pt x="54" y="38"/>
                    <a:pt x="43" y="44"/>
                  </a:cubicBezTo>
                  <a:cubicBezTo>
                    <a:pt x="42" y="45"/>
                    <a:pt x="41" y="45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5" y="49"/>
                    <a:pt x="31" y="51"/>
                    <a:pt x="28" y="54"/>
                  </a:cubicBezTo>
                  <a:cubicBezTo>
                    <a:pt x="25" y="58"/>
                    <a:pt x="22" y="62"/>
                    <a:pt x="22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73"/>
                    <a:pt x="25" y="76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30" y="80"/>
                    <a:pt x="30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4" y="81"/>
                    <a:pt x="38" y="82"/>
                    <a:pt x="41" y="82"/>
                  </a:cubicBezTo>
                  <a:cubicBezTo>
                    <a:pt x="43" y="82"/>
                    <a:pt x="46" y="82"/>
                    <a:pt x="48" y="81"/>
                  </a:cubicBezTo>
                  <a:cubicBezTo>
                    <a:pt x="58" y="79"/>
                    <a:pt x="68" y="73"/>
                    <a:pt x="77" y="72"/>
                  </a:cubicBezTo>
                  <a:cubicBezTo>
                    <a:pt x="81" y="72"/>
                    <a:pt x="84" y="71"/>
                    <a:pt x="87" y="71"/>
                  </a:cubicBezTo>
                  <a:cubicBezTo>
                    <a:pt x="92" y="71"/>
                    <a:pt x="97" y="72"/>
                    <a:pt x="101" y="74"/>
                  </a:cubicBezTo>
                  <a:cubicBezTo>
                    <a:pt x="106" y="77"/>
                    <a:pt x="110" y="80"/>
                    <a:pt x="115" y="85"/>
                  </a:cubicBezTo>
                  <a:cubicBezTo>
                    <a:pt x="123" y="94"/>
                    <a:pt x="129" y="105"/>
                    <a:pt x="129" y="116"/>
                  </a:cubicBezTo>
                  <a:cubicBezTo>
                    <a:pt x="129" y="120"/>
                    <a:pt x="128" y="123"/>
                    <a:pt x="127" y="127"/>
                  </a:cubicBezTo>
                  <a:cubicBezTo>
                    <a:pt x="126" y="129"/>
                    <a:pt x="123" y="132"/>
                    <a:pt x="121" y="135"/>
                  </a:cubicBezTo>
                  <a:cubicBezTo>
                    <a:pt x="118" y="138"/>
                    <a:pt x="116" y="140"/>
                    <a:pt x="114" y="142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4" y="147"/>
                    <a:pt x="116" y="149"/>
                    <a:pt x="117" y="151"/>
                  </a:cubicBezTo>
                  <a:cubicBezTo>
                    <a:pt x="116" y="152"/>
                    <a:pt x="117" y="153"/>
                    <a:pt x="118" y="153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21" y="158"/>
                    <a:pt x="124" y="162"/>
                    <a:pt x="128" y="167"/>
                  </a:cubicBezTo>
                  <a:cubicBezTo>
                    <a:pt x="123" y="172"/>
                    <a:pt x="116" y="178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7" y="177"/>
                    <a:pt x="105" y="174"/>
                    <a:pt x="104" y="171"/>
                  </a:cubicBezTo>
                  <a:cubicBezTo>
                    <a:pt x="102" y="168"/>
                    <a:pt x="100" y="164"/>
                    <a:pt x="96" y="158"/>
                  </a:cubicBezTo>
                  <a:cubicBezTo>
                    <a:pt x="96" y="157"/>
                    <a:pt x="95" y="157"/>
                    <a:pt x="94" y="157"/>
                  </a:cubicBezTo>
                  <a:cubicBezTo>
                    <a:pt x="94" y="157"/>
                    <a:pt x="94" y="157"/>
                    <a:pt x="93" y="157"/>
                  </a:cubicBezTo>
                  <a:cubicBezTo>
                    <a:pt x="93" y="157"/>
                    <a:pt x="93" y="158"/>
                    <a:pt x="92" y="158"/>
                  </a:cubicBezTo>
                  <a:cubicBezTo>
                    <a:pt x="88" y="161"/>
                    <a:pt x="79" y="165"/>
                    <a:pt x="70" y="169"/>
                  </a:cubicBezTo>
                  <a:cubicBezTo>
                    <a:pt x="62" y="172"/>
                    <a:pt x="55" y="175"/>
                    <a:pt x="50" y="177"/>
                  </a:cubicBezTo>
                  <a:cubicBezTo>
                    <a:pt x="50" y="173"/>
                    <a:pt x="51" y="168"/>
                    <a:pt x="51" y="164"/>
                  </a:cubicBezTo>
                  <a:cubicBezTo>
                    <a:pt x="51" y="160"/>
                    <a:pt x="50" y="155"/>
                    <a:pt x="50" y="151"/>
                  </a:cubicBezTo>
                  <a:cubicBezTo>
                    <a:pt x="56" y="149"/>
                    <a:pt x="66" y="146"/>
                    <a:pt x="75" y="142"/>
                  </a:cubicBezTo>
                  <a:cubicBezTo>
                    <a:pt x="80" y="139"/>
                    <a:pt x="84" y="137"/>
                    <a:pt x="88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3" y="131"/>
                    <a:pt x="97" y="128"/>
                    <a:pt x="98" y="125"/>
                  </a:cubicBezTo>
                  <a:cubicBezTo>
                    <a:pt x="100" y="121"/>
                    <a:pt x="101" y="117"/>
                    <a:pt x="101" y="113"/>
                  </a:cubicBezTo>
                  <a:cubicBezTo>
                    <a:pt x="101" y="107"/>
                    <a:pt x="98" y="102"/>
                    <a:pt x="94" y="99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2" y="97"/>
                    <a:pt x="92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6"/>
                    <a:pt x="86" y="95"/>
                    <a:pt x="84" y="95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0" y="94"/>
                    <a:pt x="78" y="94"/>
                    <a:pt x="76" y="94"/>
                  </a:cubicBezTo>
                  <a:cubicBezTo>
                    <a:pt x="72" y="94"/>
                    <a:pt x="68" y="94"/>
                    <a:pt x="64" y="95"/>
                  </a:cubicBezTo>
                  <a:cubicBezTo>
                    <a:pt x="55" y="98"/>
                    <a:pt x="45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3" y="6"/>
                    <a:pt x="9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1"/>
                    <a:pt x="7" y="26"/>
                    <a:pt x="9" y="30"/>
                  </a:cubicBezTo>
                  <a:cubicBezTo>
                    <a:pt x="10" y="32"/>
                    <a:pt x="11" y="34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6" y="45"/>
                    <a:pt x="0" y="58"/>
                    <a:pt x="0" y="70"/>
                  </a:cubicBezTo>
                  <a:cubicBezTo>
                    <a:pt x="0" y="73"/>
                    <a:pt x="0" y="75"/>
                    <a:pt x="1" y="78"/>
                  </a:cubicBezTo>
                  <a:cubicBezTo>
                    <a:pt x="2" y="80"/>
                    <a:pt x="4" y="86"/>
                    <a:pt x="8" y="92"/>
                  </a:cubicBezTo>
                  <a:cubicBezTo>
                    <a:pt x="8" y="92"/>
                    <a:pt x="8" y="92"/>
                    <a:pt x="9" y="93"/>
                  </a:cubicBezTo>
                  <a:cubicBezTo>
                    <a:pt x="9" y="93"/>
                    <a:pt x="9" y="94"/>
                    <a:pt x="9" y="94"/>
                  </a:cubicBezTo>
                  <a:cubicBezTo>
                    <a:pt x="14" y="101"/>
                    <a:pt x="17" y="105"/>
                    <a:pt x="22" y="111"/>
                  </a:cubicBezTo>
                  <a:cubicBezTo>
                    <a:pt x="22" y="111"/>
                    <a:pt x="22" y="112"/>
                    <a:pt x="22" y="112"/>
                  </a:cubicBezTo>
                  <a:cubicBezTo>
                    <a:pt x="22" y="112"/>
                    <a:pt x="23" y="113"/>
                    <a:pt x="23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6" y="116"/>
                    <a:pt x="28" y="117"/>
                    <a:pt x="30" y="118"/>
                  </a:cubicBezTo>
                  <a:cubicBezTo>
                    <a:pt x="30" y="118"/>
                    <a:pt x="31" y="119"/>
                    <a:pt x="3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3" y="119"/>
                    <a:pt x="33" y="119"/>
                  </a:cubicBezTo>
                  <a:cubicBezTo>
                    <a:pt x="35" y="119"/>
                    <a:pt x="37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5" y="119"/>
                    <a:pt x="51" y="117"/>
                    <a:pt x="57" y="115"/>
                  </a:cubicBezTo>
                  <a:cubicBezTo>
                    <a:pt x="63" y="113"/>
                    <a:pt x="70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8" y="112"/>
                    <a:pt x="78" y="112"/>
                    <a:pt x="78" y="111"/>
                  </a:cubicBezTo>
                  <a:cubicBezTo>
                    <a:pt x="81" y="112"/>
                    <a:pt x="82" y="112"/>
                    <a:pt x="84" y="113"/>
                  </a:cubicBezTo>
                  <a:cubicBezTo>
                    <a:pt x="84" y="114"/>
                    <a:pt x="85" y="114"/>
                    <a:pt x="85" y="115"/>
                  </a:cubicBezTo>
                  <a:cubicBezTo>
                    <a:pt x="85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7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7"/>
                    <a:pt x="90" y="118"/>
                    <a:pt x="9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1"/>
                    <a:pt x="90" y="121"/>
                    <a:pt x="90" y="122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90" y="125"/>
                    <a:pt x="89" y="128"/>
                    <a:pt x="87" y="130"/>
                  </a:cubicBezTo>
                  <a:cubicBezTo>
                    <a:pt x="75" y="138"/>
                    <a:pt x="55" y="146"/>
                    <a:pt x="47" y="147"/>
                  </a:cubicBezTo>
                  <a:cubicBezTo>
                    <a:pt x="46" y="147"/>
                    <a:pt x="45" y="148"/>
                    <a:pt x="45" y="150"/>
                  </a:cubicBezTo>
                  <a:cubicBezTo>
                    <a:pt x="46" y="154"/>
                    <a:pt x="46" y="159"/>
                    <a:pt x="46" y="164"/>
                  </a:cubicBezTo>
                  <a:cubicBezTo>
                    <a:pt x="46" y="169"/>
                    <a:pt x="46" y="174"/>
                    <a:pt x="45" y="179"/>
                  </a:cubicBezTo>
                  <a:cubicBezTo>
                    <a:pt x="45" y="179"/>
                    <a:pt x="45" y="180"/>
                    <a:pt x="45" y="181"/>
                  </a:cubicBezTo>
                  <a:cubicBezTo>
                    <a:pt x="49" y="187"/>
                    <a:pt x="52" y="193"/>
                    <a:pt x="55" y="198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60" y="198"/>
                  </a:cubicBezTo>
                  <a:cubicBezTo>
                    <a:pt x="64" y="197"/>
                    <a:pt x="72" y="194"/>
                    <a:pt x="81" y="191"/>
                  </a:cubicBezTo>
                  <a:cubicBezTo>
                    <a:pt x="89" y="187"/>
                    <a:pt x="97" y="183"/>
                    <a:pt x="103" y="179"/>
                  </a:cubicBezTo>
                  <a:cubicBezTo>
                    <a:pt x="104" y="182"/>
                    <a:pt x="106" y="184"/>
                    <a:pt x="107" y="187"/>
                  </a:cubicBezTo>
                  <a:cubicBezTo>
                    <a:pt x="108" y="188"/>
                    <a:pt x="108" y="188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2" y="192"/>
                    <a:pt x="114" y="196"/>
                    <a:pt x="116" y="200"/>
                  </a:cubicBezTo>
                  <a:cubicBezTo>
                    <a:pt x="116" y="201"/>
                    <a:pt x="117" y="201"/>
                    <a:pt x="118" y="201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18" y="201"/>
                    <a:pt x="119" y="202"/>
                    <a:pt x="119" y="202"/>
                  </a:cubicBezTo>
                  <a:cubicBezTo>
                    <a:pt x="120" y="202"/>
                    <a:pt x="120" y="201"/>
                    <a:pt x="120" y="201"/>
                  </a:cubicBezTo>
                  <a:cubicBezTo>
                    <a:pt x="129" y="195"/>
                    <a:pt x="133" y="190"/>
                    <a:pt x="140" y="185"/>
                  </a:cubicBezTo>
                  <a:cubicBezTo>
                    <a:pt x="141" y="184"/>
                    <a:pt x="141" y="183"/>
                    <a:pt x="140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0" y="182"/>
                    <a:pt x="140" y="181"/>
                    <a:pt x="140" y="181"/>
                  </a:cubicBezTo>
                  <a:cubicBezTo>
                    <a:pt x="138" y="176"/>
                    <a:pt x="136" y="172"/>
                    <a:pt x="134" y="168"/>
                  </a:cubicBezTo>
                  <a:cubicBezTo>
                    <a:pt x="134" y="167"/>
                    <a:pt x="134" y="167"/>
                    <a:pt x="133" y="166"/>
                  </a:cubicBezTo>
                  <a:cubicBezTo>
                    <a:pt x="131" y="163"/>
                    <a:pt x="129" y="161"/>
                    <a:pt x="127" y="159"/>
                  </a:cubicBezTo>
                  <a:cubicBezTo>
                    <a:pt x="134" y="152"/>
                    <a:pt x="140" y="142"/>
                    <a:pt x="141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39" y="11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5" y="91"/>
                    <a:pt x="122" y="86"/>
                    <a:pt x="118" y="82"/>
                  </a:cubicBezTo>
                  <a:cubicBezTo>
                    <a:pt x="113" y="77"/>
                    <a:pt x="108" y="73"/>
                    <a:pt x="103" y="71"/>
                  </a:cubicBezTo>
                  <a:cubicBezTo>
                    <a:pt x="98" y="68"/>
                    <a:pt x="93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4" y="67"/>
                    <a:pt x="80" y="67"/>
                    <a:pt x="77" y="68"/>
                  </a:cubicBezTo>
                  <a:cubicBezTo>
                    <a:pt x="66" y="69"/>
                    <a:pt x="57" y="75"/>
                    <a:pt x="47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7"/>
                    <a:pt x="43" y="76"/>
                    <a:pt x="42" y="76"/>
                  </a:cubicBezTo>
                  <a:cubicBezTo>
                    <a:pt x="41" y="75"/>
                    <a:pt x="41" y="74"/>
                    <a:pt x="40" y="73"/>
                  </a:cubicBezTo>
                  <a:cubicBezTo>
                    <a:pt x="40" y="73"/>
                    <a:pt x="40" y="72"/>
                    <a:pt x="40" y="72"/>
                  </a:cubicBezTo>
                  <a:cubicBezTo>
                    <a:pt x="40" y="71"/>
                    <a:pt x="40" y="70"/>
                    <a:pt x="41" y="68"/>
                  </a:cubicBezTo>
                  <a:cubicBezTo>
                    <a:pt x="43" y="66"/>
                    <a:pt x="46" y="64"/>
                    <a:pt x="50" y="62"/>
                  </a:cubicBezTo>
                  <a:cubicBezTo>
                    <a:pt x="56" y="59"/>
                    <a:pt x="64" y="57"/>
                    <a:pt x="71" y="55"/>
                  </a:cubicBezTo>
                  <a:cubicBezTo>
                    <a:pt x="78" y="53"/>
                    <a:pt x="83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7" y="51"/>
                    <a:pt x="88" y="50"/>
                    <a:pt x="88" y="49"/>
                  </a:cubicBezTo>
                  <a:cubicBezTo>
                    <a:pt x="88" y="41"/>
                    <a:pt x="89" y="33"/>
                    <a:pt x="89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19"/>
                    <a:pt x="83" y="14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8" y="8"/>
                    <a:pt x="78" y="8"/>
                    <a:pt x="77" y="8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6" y="10"/>
                    <a:pt x="45" y="17"/>
                    <a:pt x="36" y="22"/>
                  </a:cubicBezTo>
                  <a:cubicBezTo>
                    <a:pt x="32" y="15"/>
                    <a:pt x="28" y="9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" name="Freeform 739"/>
            <p:cNvSpPr>
              <a:spLocks noEditPoints="1"/>
            </p:cNvSpPr>
            <p:nvPr/>
          </p:nvSpPr>
          <p:spPr bwMode="auto">
            <a:xfrm>
              <a:off x="4761" y="650"/>
              <a:ext cx="362" cy="220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" name="Freeform 740"/>
            <p:cNvSpPr>
              <a:spLocks noEditPoints="1"/>
            </p:cNvSpPr>
            <p:nvPr/>
          </p:nvSpPr>
          <p:spPr bwMode="auto">
            <a:xfrm>
              <a:off x="4699" y="641"/>
              <a:ext cx="427" cy="340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" name="Freeform 741"/>
            <p:cNvSpPr>
              <a:spLocks noEditPoints="1"/>
            </p:cNvSpPr>
            <p:nvPr/>
          </p:nvSpPr>
          <p:spPr bwMode="auto">
            <a:xfrm>
              <a:off x="3035" y="1218"/>
              <a:ext cx="187" cy="187"/>
            </a:xfrm>
            <a:custGeom>
              <a:avLst/>
              <a:gdLst>
                <a:gd name="T0" fmla="*/ 75 w 79"/>
                <a:gd name="T1" fmla="*/ 34 h 79"/>
                <a:gd name="T2" fmla="*/ 72 w 79"/>
                <a:gd name="T3" fmla="*/ 34 h 79"/>
                <a:gd name="T4" fmla="*/ 74 w 79"/>
                <a:gd name="T5" fmla="*/ 32 h 79"/>
                <a:gd name="T6" fmla="*/ 71 w 79"/>
                <a:gd name="T7" fmla="*/ 31 h 79"/>
                <a:gd name="T8" fmla="*/ 73 w 79"/>
                <a:gd name="T9" fmla="*/ 29 h 79"/>
                <a:gd name="T10" fmla="*/ 67 w 79"/>
                <a:gd name="T11" fmla="*/ 26 h 79"/>
                <a:gd name="T12" fmla="*/ 69 w 79"/>
                <a:gd name="T13" fmla="*/ 28 h 79"/>
                <a:gd name="T14" fmla="*/ 69 w 79"/>
                <a:gd name="T15" fmla="*/ 20 h 79"/>
                <a:gd name="T16" fmla="*/ 64 w 79"/>
                <a:gd name="T17" fmla="*/ 23 h 79"/>
                <a:gd name="T18" fmla="*/ 67 w 79"/>
                <a:gd name="T19" fmla="*/ 18 h 79"/>
                <a:gd name="T20" fmla="*/ 12 w 79"/>
                <a:gd name="T21" fmla="*/ 25 h 79"/>
                <a:gd name="T22" fmla="*/ 62 w 79"/>
                <a:gd name="T23" fmla="*/ 25 h 79"/>
                <a:gd name="T24" fmla="*/ 65 w 79"/>
                <a:gd name="T25" fmla="*/ 65 h 79"/>
                <a:gd name="T26" fmla="*/ 41 w 79"/>
                <a:gd name="T27" fmla="*/ 76 h 79"/>
                <a:gd name="T28" fmla="*/ 3 w 79"/>
                <a:gd name="T29" fmla="*/ 39 h 79"/>
                <a:gd name="T30" fmla="*/ 61 w 79"/>
                <a:gd name="T31" fmla="*/ 20 h 79"/>
                <a:gd name="T32" fmla="*/ 64 w 79"/>
                <a:gd name="T33" fmla="*/ 15 h 79"/>
                <a:gd name="T34" fmla="*/ 3 w 79"/>
                <a:gd name="T35" fmla="*/ 32 h 79"/>
                <a:gd name="T36" fmla="*/ 12 w 79"/>
                <a:gd name="T37" fmla="*/ 16 h 79"/>
                <a:gd name="T38" fmla="*/ 8 w 79"/>
                <a:gd name="T39" fmla="*/ 26 h 79"/>
                <a:gd name="T40" fmla="*/ 57 w 79"/>
                <a:gd name="T41" fmla="*/ 18 h 79"/>
                <a:gd name="T42" fmla="*/ 62 w 79"/>
                <a:gd name="T43" fmla="*/ 13 h 79"/>
                <a:gd name="T44" fmla="*/ 49 w 79"/>
                <a:gd name="T45" fmla="*/ 14 h 79"/>
                <a:gd name="T46" fmla="*/ 58 w 79"/>
                <a:gd name="T47" fmla="*/ 10 h 79"/>
                <a:gd name="T48" fmla="*/ 46 w 79"/>
                <a:gd name="T49" fmla="*/ 13 h 79"/>
                <a:gd name="T50" fmla="*/ 54 w 79"/>
                <a:gd name="T51" fmla="*/ 7 h 79"/>
                <a:gd name="T52" fmla="*/ 20 w 79"/>
                <a:gd name="T53" fmla="*/ 8 h 79"/>
                <a:gd name="T54" fmla="*/ 16 w 79"/>
                <a:gd name="T55" fmla="*/ 18 h 79"/>
                <a:gd name="T56" fmla="*/ 40 w 79"/>
                <a:gd name="T57" fmla="*/ 12 h 79"/>
                <a:gd name="T58" fmla="*/ 50 w 79"/>
                <a:gd name="T59" fmla="*/ 5 h 79"/>
                <a:gd name="T60" fmla="*/ 28 w 79"/>
                <a:gd name="T61" fmla="*/ 5 h 79"/>
                <a:gd name="T62" fmla="*/ 22 w 79"/>
                <a:gd name="T63" fmla="*/ 15 h 79"/>
                <a:gd name="T64" fmla="*/ 42 w 79"/>
                <a:gd name="T65" fmla="*/ 3 h 79"/>
                <a:gd name="T66" fmla="*/ 39 w 79"/>
                <a:gd name="T67" fmla="*/ 12 h 79"/>
                <a:gd name="T68" fmla="*/ 36 w 79"/>
                <a:gd name="T69" fmla="*/ 12 h 79"/>
                <a:gd name="T70" fmla="*/ 35 w 79"/>
                <a:gd name="T71" fmla="*/ 3 h 79"/>
                <a:gd name="T72" fmla="*/ 30 w 79"/>
                <a:gd name="T73" fmla="*/ 12 h 79"/>
                <a:gd name="T74" fmla="*/ 38 w 79"/>
                <a:gd name="T75" fmla="*/ 3 h 79"/>
                <a:gd name="T76" fmla="*/ 30 w 79"/>
                <a:gd name="T77" fmla="*/ 12 h 79"/>
                <a:gd name="T78" fmla="*/ 11 w 79"/>
                <a:gd name="T79" fmla="*/ 12 h 79"/>
                <a:gd name="T80" fmla="*/ 41 w 79"/>
                <a:gd name="T81" fmla="*/ 79 h 79"/>
                <a:gd name="T82" fmla="*/ 65 w 79"/>
                <a:gd name="T83" fmla="*/ 70 h 79"/>
                <a:gd name="T84" fmla="*/ 67 w 79"/>
                <a:gd name="T85" fmla="*/ 67 h 79"/>
                <a:gd name="T86" fmla="*/ 69 w 79"/>
                <a:gd name="T87" fmla="*/ 66 h 79"/>
                <a:gd name="T88" fmla="*/ 69 w 79"/>
                <a:gd name="T89" fmla="*/ 65 h 79"/>
                <a:gd name="T90" fmla="*/ 69 w 79"/>
                <a:gd name="T91" fmla="*/ 65 h 79"/>
                <a:gd name="T92" fmla="*/ 69 w 79"/>
                <a:gd name="T93" fmla="*/ 65 h 79"/>
                <a:gd name="T94" fmla="*/ 38 w 79"/>
                <a:gd name="T9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" name="Freeform 742"/>
            <p:cNvSpPr>
              <a:spLocks noEditPoints="1"/>
            </p:cNvSpPr>
            <p:nvPr/>
          </p:nvSpPr>
          <p:spPr bwMode="auto">
            <a:xfrm>
              <a:off x="2976" y="1164"/>
              <a:ext cx="301" cy="324"/>
            </a:xfrm>
            <a:custGeom>
              <a:avLst/>
              <a:gdLst>
                <a:gd name="T0" fmla="*/ 64 w 127"/>
                <a:gd name="T1" fmla="*/ 126 h 137"/>
                <a:gd name="T2" fmla="*/ 60 w 127"/>
                <a:gd name="T3" fmla="*/ 125 h 137"/>
                <a:gd name="T4" fmla="*/ 68 w 127"/>
                <a:gd name="T5" fmla="*/ 134 h 137"/>
                <a:gd name="T6" fmla="*/ 53 w 127"/>
                <a:gd name="T7" fmla="*/ 124 h 137"/>
                <a:gd name="T8" fmla="*/ 97 w 127"/>
                <a:gd name="T9" fmla="*/ 120 h 137"/>
                <a:gd name="T10" fmla="*/ 76 w 127"/>
                <a:gd name="T11" fmla="*/ 116 h 137"/>
                <a:gd name="T12" fmla="*/ 90 w 127"/>
                <a:gd name="T13" fmla="*/ 113 h 137"/>
                <a:gd name="T14" fmla="*/ 25 w 127"/>
                <a:gd name="T15" fmla="*/ 121 h 137"/>
                <a:gd name="T16" fmla="*/ 42 w 127"/>
                <a:gd name="T17" fmla="*/ 120 h 137"/>
                <a:gd name="T18" fmla="*/ 104 w 127"/>
                <a:gd name="T19" fmla="*/ 111 h 137"/>
                <a:gd name="T20" fmla="*/ 98 w 127"/>
                <a:gd name="T21" fmla="*/ 112 h 137"/>
                <a:gd name="T22" fmla="*/ 22 w 127"/>
                <a:gd name="T23" fmla="*/ 118 h 137"/>
                <a:gd name="T24" fmla="*/ 79 w 127"/>
                <a:gd name="T25" fmla="*/ 121 h 137"/>
                <a:gd name="T26" fmla="*/ 34 w 127"/>
                <a:gd name="T27" fmla="*/ 109 h 137"/>
                <a:gd name="T28" fmla="*/ 41 w 127"/>
                <a:gd name="T29" fmla="*/ 110 h 137"/>
                <a:gd name="T30" fmla="*/ 93 w 127"/>
                <a:gd name="T31" fmla="*/ 115 h 137"/>
                <a:gd name="T32" fmla="*/ 87 w 127"/>
                <a:gd name="T33" fmla="*/ 118 h 137"/>
                <a:gd name="T34" fmla="*/ 106 w 127"/>
                <a:gd name="T35" fmla="*/ 109 h 137"/>
                <a:gd name="T36" fmla="*/ 20 w 127"/>
                <a:gd name="T37" fmla="*/ 108 h 137"/>
                <a:gd name="T38" fmla="*/ 109 w 127"/>
                <a:gd name="T39" fmla="*/ 113 h 137"/>
                <a:gd name="T40" fmla="*/ 16 w 127"/>
                <a:gd name="T41" fmla="*/ 104 h 137"/>
                <a:gd name="T42" fmla="*/ 15 w 127"/>
                <a:gd name="T43" fmla="*/ 89 h 137"/>
                <a:gd name="T44" fmla="*/ 113 w 127"/>
                <a:gd name="T45" fmla="*/ 85 h 137"/>
                <a:gd name="T46" fmla="*/ 14 w 127"/>
                <a:gd name="T47" fmla="*/ 80 h 137"/>
                <a:gd name="T48" fmla="*/ 116 w 127"/>
                <a:gd name="T49" fmla="*/ 77 h 137"/>
                <a:gd name="T50" fmla="*/ 3 w 127"/>
                <a:gd name="T51" fmla="*/ 82 h 137"/>
                <a:gd name="T52" fmla="*/ 116 w 127"/>
                <a:gd name="T53" fmla="*/ 81 h 137"/>
                <a:gd name="T54" fmla="*/ 123 w 127"/>
                <a:gd name="T55" fmla="*/ 74 h 137"/>
                <a:gd name="T56" fmla="*/ 3 w 127"/>
                <a:gd name="T57" fmla="*/ 74 h 137"/>
                <a:gd name="T58" fmla="*/ 17 w 127"/>
                <a:gd name="T59" fmla="*/ 40 h 137"/>
                <a:gd name="T60" fmla="*/ 109 w 127"/>
                <a:gd name="T61" fmla="*/ 34 h 137"/>
                <a:gd name="T62" fmla="*/ 16 w 127"/>
                <a:gd name="T63" fmla="*/ 31 h 137"/>
                <a:gd name="T64" fmla="*/ 64 w 127"/>
                <a:gd name="T65" fmla="*/ 2 h 137"/>
                <a:gd name="T66" fmla="*/ 100 w 127"/>
                <a:gd name="T67" fmla="*/ 14 h 137"/>
                <a:gd name="T68" fmla="*/ 113 w 127"/>
                <a:gd name="T69" fmla="*/ 53 h 137"/>
                <a:gd name="T70" fmla="*/ 112 w 127"/>
                <a:gd name="T71" fmla="*/ 76 h 137"/>
                <a:gd name="T72" fmla="*/ 92 w 127"/>
                <a:gd name="T73" fmla="*/ 104 h 137"/>
                <a:gd name="T74" fmla="*/ 54 w 127"/>
                <a:gd name="T75" fmla="*/ 111 h 137"/>
                <a:gd name="T76" fmla="*/ 16 w 127"/>
                <a:gd name="T77" fmla="*/ 98 h 137"/>
                <a:gd name="T78" fmla="*/ 5 w 127"/>
                <a:gd name="T79" fmla="*/ 54 h 137"/>
                <a:gd name="T80" fmla="*/ 35 w 127"/>
                <a:gd name="T81" fmla="*/ 21 h 137"/>
                <a:gd name="T82" fmla="*/ 30 w 127"/>
                <a:gd name="T83" fmla="*/ 11 h 137"/>
                <a:gd name="T84" fmla="*/ 12 w 127"/>
                <a:gd name="T85" fmla="*/ 36 h 137"/>
                <a:gd name="T86" fmla="*/ 13 w 127"/>
                <a:gd name="T87" fmla="*/ 51 h 137"/>
                <a:gd name="T88" fmla="*/ 1 w 127"/>
                <a:gd name="T89" fmla="*/ 85 h 137"/>
                <a:gd name="T90" fmla="*/ 12 w 127"/>
                <a:gd name="T91" fmla="*/ 99 h 137"/>
                <a:gd name="T92" fmla="*/ 27 w 127"/>
                <a:gd name="T93" fmla="*/ 125 h 137"/>
                <a:gd name="T94" fmla="*/ 63 w 127"/>
                <a:gd name="T95" fmla="*/ 137 h 137"/>
                <a:gd name="T96" fmla="*/ 100 w 127"/>
                <a:gd name="T97" fmla="*/ 125 h 137"/>
                <a:gd name="T98" fmla="*/ 115 w 127"/>
                <a:gd name="T99" fmla="*/ 97 h 137"/>
                <a:gd name="T100" fmla="*/ 124 w 127"/>
                <a:gd name="T101" fmla="*/ 85 h 137"/>
                <a:gd name="T102" fmla="*/ 112 w 127"/>
                <a:gd name="T103" fmla="*/ 40 h 137"/>
                <a:gd name="T104" fmla="*/ 115 w 127"/>
                <a:gd name="T105" fmla="*/ 26 h 137"/>
                <a:gd name="T106" fmla="*/ 102 w 127"/>
                <a:gd name="T107" fmla="*/ 12 h 137"/>
                <a:gd name="T108" fmla="*/ 76 w 127"/>
                <a:gd name="T10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" name="Freeform 743"/>
            <p:cNvSpPr>
              <a:spLocks noEditPoints="1"/>
            </p:cNvSpPr>
            <p:nvPr/>
          </p:nvSpPr>
          <p:spPr bwMode="auto">
            <a:xfrm>
              <a:off x="3300" y="1114"/>
              <a:ext cx="140" cy="140"/>
            </a:xfrm>
            <a:custGeom>
              <a:avLst/>
              <a:gdLst>
                <a:gd name="T0" fmla="*/ 56 w 59"/>
                <a:gd name="T1" fmla="*/ 30 h 59"/>
                <a:gd name="T2" fmla="*/ 54 w 59"/>
                <a:gd name="T3" fmla="*/ 29 h 59"/>
                <a:gd name="T4" fmla="*/ 55 w 59"/>
                <a:gd name="T5" fmla="*/ 28 h 59"/>
                <a:gd name="T6" fmla="*/ 53 w 59"/>
                <a:gd name="T7" fmla="*/ 26 h 59"/>
                <a:gd name="T8" fmla="*/ 53 w 59"/>
                <a:gd name="T9" fmla="*/ 26 h 59"/>
                <a:gd name="T10" fmla="*/ 54 w 59"/>
                <a:gd name="T11" fmla="*/ 21 h 59"/>
                <a:gd name="T12" fmla="*/ 51 w 59"/>
                <a:gd name="T13" fmla="*/ 21 h 59"/>
                <a:gd name="T14" fmla="*/ 53 w 59"/>
                <a:gd name="T15" fmla="*/ 20 h 59"/>
                <a:gd name="T16" fmla="*/ 49 w 59"/>
                <a:gd name="T17" fmla="*/ 19 h 59"/>
                <a:gd name="T18" fmla="*/ 50 w 59"/>
                <a:gd name="T19" fmla="*/ 20 h 59"/>
                <a:gd name="T20" fmla="*/ 46 w 59"/>
                <a:gd name="T21" fmla="*/ 16 h 59"/>
                <a:gd name="T22" fmla="*/ 48 w 59"/>
                <a:gd name="T23" fmla="*/ 18 h 59"/>
                <a:gd name="T24" fmla="*/ 47 w 59"/>
                <a:gd name="T25" fmla="*/ 11 h 59"/>
                <a:gd name="T26" fmla="*/ 45 w 59"/>
                <a:gd name="T27" fmla="*/ 15 h 59"/>
                <a:gd name="T28" fmla="*/ 3 w 59"/>
                <a:gd name="T29" fmla="*/ 28 h 59"/>
                <a:gd name="T30" fmla="*/ 12 w 59"/>
                <a:gd name="T31" fmla="*/ 16 h 59"/>
                <a:gd name="T32" fmla="*/ 45 w 59"/>
                <a:gd name="T33" fmla="*/ 19 h 59"/>
                <a:gd name="T34" fmla="*/ 53 w 59"/>
                <a:gd name="T35" fmla="*/ 41 h 59"/>
                <a:gd name="T36" fmla="*/ 30 w 59"/>
                <a:gd name="T37" fmla="*/ 56 h 59"/>
                <a:gd name="T38" fmla="*/ 40 w 59"/>
                <a:gd name="T39" fmla="*/ 12 h 59"/>
                <a:gd name="T40" fmla="*/ 46 w 59"/>
                <a:gd name="T41" fmla="*/ 10 h 59"/>
                <a:gd name="T42" fmla="*/ 6 w 59"/>
                <a:gd name="T43" fmla="*/ 17 h 59"/>
                <a:gd name="T44" fmla="*/ 9 w 59"/>
                <a:gd name="T45" fmla="*/ 15 h 59"/>
                <a:gd name="T46" fmla="*/ 15 w 59"/>
                <a:gd name="T47" fmla="*/ 7 h 59"/>
                <a:gd name="T48" fmla="*/ 39 w 59"/>
                <a:gd name="T49" fmla="*/ 11 h 59"/>
                <a:gd name="T50" fmla="*/ 43 w 59"/>
                <a:gd name="T51" fmla="*/ 8 h 59"/>
                <a:gd name="T52" fmla="*/ 34 w 59"/>
                <a:gd name="T53" fmla="*/ 9 h 59"/>
                <a:gd name="T54" fmla="*/ 41 w 59"/>
                <a:gd name="T55" fmla="*/ 6 h 59"/>
                <a:gd name="T56" fmla="*/ 31 w 59"/>
                <a:gd name="T57" fmla="*/ 8 h 59"/>
                <a:gd name="T58" fmla="*/ 36 w 59"/>
                <a:gd name="T59" fmla="*/ 5 h 59"/>
                <a:gd name="T60" fmla="*/ 19 w 59"/>
                <a:gd name="T61" fmla="*/ 5 h 59"/>
                <a:gd name="T62" fmla="*/ 13 w 59"/>
                <a:gd name="T63" fmla="*/ 12 h 59"/>
                <a:gd name="T64" fmla="*/ 34 w 59"/>
                <a:gd name="T65" fmla="*/ 3 h 59"/>
                <a:gd name="T66" fmla="*/ 27 w 59"/>
                <a:gd name="T67" fmla="*/ 8 h 59"/>
                <a:gd name="T68" fmla="*/ 26 w 59"/>
                <a:gd name="T69" fmla="*/ 3 h 59"/>
                <a:gd name="T70" fmla="*/ 19 w 59"/>
                <a:gd name="T71" fmla="*/ 9 h 59"/>
                <a:gd name="T72" fmla="*/ 29 w 59"/>
                <a:gd name="T73" fmla="*/ 3 h 59"/>
                <a:gd name="T74" fmla="*/ 23 w 59"/>
                <a:gd name="T75" fmla="*/ 8 h 59"/>
                <a:gd name="T76" fmla="*/ 12 w 59"/>
                <a:gd name="T77" fmla="*/ 5 h 59"/>
                <a:gd name="T78" fmla="*/ 30 w 59"/>
                <a:gd name="T79" fmla="*/ 59 h 59"/>
                <a:gd name="T80" fmla="*/ 45 w 59"/>
                <a:gd name="T81" fmla="*/ 54 h 59"/>
                <a:gd name="T82" fmla="*/ 46 w 59"/>
                <a:gd name="T83" fmla="*/ 53 h 59"/>
                <a:gd name="T84" fmla="*/ 48 w 59"/>
                <a:gd name="T85" fmla="*/ 52 h 59"/>
                <a:gd name="T86" fmla="*/ 48 w 59"/>
                <a:gd name="T87" fmla="*/ 52 h 59"/>
                <a:gd name="T88" fmla="*/ 48 w 59"/>
                <a:gd name="T89" fmla="*/ 52 h 59"/>
                <a:gd name="T90" fmla="*/ 48 w 59"/>
                <a:gd name="T91" fmla="*/ 52 h 59"/>
                <a:gd name="T92" fmla="*/ 59 w 59"/>
                <a:gd name="T93" fmla="*/ 31 h 59"/>
                <a:gd name="T94" fmla="*/ 29 w 59"/>
                <a:gd name="T9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" name="Freeform 744"/>
            <p:cNvSpPr>
              <a:spLocks noEditPoints="1"/>
            </p:cNvSpPr>
            <p:nvPr/>
          </p:nvSpPr>
          <p:spPr bwMode="auto">
            <a:xfrm>
              <a:off x="3255" y="1074"/>
              <a:ext cx="225" cy="239"/>
            </a:xfrm>
            <a:custGeom>
              <a:avLst/>
              <a:gdLst>
                <a:gd name="T0" fmla="*/ 41 w 95"/>
                <a:gd name="T1" fmla="*/ 98 h 101"/>
                <a:gd name="T2" fmla="*/ 41 w 95"/>
                <a:gd name="T3" fmla="*/ 92 h 101"/>
                <a:gd name="T4" fmla="*/ 39 w 95"/>
                <a:gd name="T5" fmla="*/ 92 h 101"/>
                <a:gd name="T6" fmla="*/ 65 w 95"/>
                <a:gd name="T7" fmla="*/ 91 h 101"/>
                <a:gd name="T8" fmla="*/ 71 w 95"/>
                <a:gd name="T9" fmla="*/ 87 h 101"/>
                <a:gd name="T10" fmla="*/ 50 w 95"/>
                <a:gd name="T11" fmla="*/ 90 h 101"/>
                <a:gd name="T12" fmla="*/ 70 w 95"/>
                <a:gd name="T13" fmla="*/ 91 h 101"/>
                <a:gd name="T14" fmla="*/ 56 w 95"/>
                <a:gd name="T15" fmla="*/ 84 h 101"/>
                <a:gd name="T16" fmla="*/ 64 w 95"/>
                <a:gd name="T17" fmla="*/ 84 h 101"/>
                <a:gd name="T18" fmla="*/ 33 w 95"/>
                <a:gd name="T19" fmla="*/ 84 h 101"/>
                <a:gd name="T20" fmla="*/ 57 w 95"/>
                <a:gd name="T21" fmla="*/ 89 h 101"/>
                <a:gd name="T22" fmla="*/ 28 w 95"/>
                <a:gd name="T23" fmla="*/ 86 h 101"/>
                <a:gd name="T24" fmla="*/ 25 w 95"/>
                <a:gd name="T25" fmla="*/ 84 h 101"/>
                <a:gd name="T26" fmla="*/ 14 w 95"/>
                <a:gd name="T27" fmla="*/ 79 h 101"/>
                <a:gd name="T28" fmla="*/ 28 w 95"/>
                <a:gd name="T29" fmla="*/ 79 h 101"/>
                <a:gd name="T30" fmla="*/ 22 w 95"/>
                <a:gd name="T31" fmla="*/ 81 h 101"/>
                <a:gd name="T32" fmla="*/ 16 w 95"/>
                <a:gd name="T33" fmla="*/ 83 h 101"/>
                <a:gd name="T34" fmla="*/ 23 w 95"/>
                <a:gd name="T35" fmla="*/ 76 h 101"/>
                <a:gd name="T36" fmla="*/ 12 w 95"/>
                <a:gd name="T37" fmla="*/ 75 h 101"/>
                <a:gd name="T38" fmla="*/ 11 w 95"/>
                <a:gd name="T39" fmla="*/ 74 h 101"/>
                <a:gd name="T40" fmla="*/ 7 w 95"/>
                <a:gd name="T41" fmla="*/ 74 h 101"/>
                <a:gd name="T42" fmla="*/ 80 w 95"/>
                <a:gd name="T43" fmla="*/ 69 h 101"/>
                <a:gd name="T44" fmla="*/ 88 w 95"/>
                <a:gd name="T45" fmla="*/ 67 h 101"/>
                <a:gd name="T46" fmla="*/ 85 w 95"/>
                <a:gd name="T47" fmla="*/ 67 h 101"/>
                <a:gd name="T48" fmla="*/ 11 w 95"/>
                <a:gd name="T49" fmla="*/ 61 h 101"/>
                <a:gd name="T50" fmla="*/ 10 w 95"/>
                <a:gd name="T51" fmla="*/ 56 h 101"/>
                <a:gd name="T52" fmla="*/ 6 w 95"/>
                <a:gd name="T53" fmla="*/ 53 h 101"/>
                <a:gd name="T54" fmla="*/ 3 w 95"/>
                <a:gd name="T55" fmla="*/ 52 h 101"/>
                <a:gd name="T56" fmla="*/ 4 w 95"/>
                <a:gd name="T57" fmla="*/ 47 h 101"/>
                <a:gd name="T58" fmla="*/ 85 w 95"/>
                <a:gd name="T59" fmla="*/ 33 h 101"/>
                <a:gd name="T60" fmla="*/ 17 w 95"/>
                <a:gd name="T61" fmla="*/ 20 h 101"/>
                <a:gd name="T62" fmla="*/ 47 w 95"/>
                <a:gd name="T63" fmla="*/ 10 h 101"/>
                <a:gd name="T64" fmla="*/ 73 w 95"/>
                <a:gd name="T65" fmla="*/ 20 h 101"/>
                <a:gd name="T66" fmla="*/ 86 w 95"/>
                <a:gd name="T67" fmla="*/ 24 h 101"/>
                <a:gd name="T68" fmla="*/ 86 w 95"/>
                <a:gd name="T69" fmla="*/ 46 h 101"/>
                <a:gd name="T70" fmla="*/ 79 w 95"/>
                <a:gd name="T71" fmla="*/ 65 h 101"/>
                <a:gd name="T72" fmla="*/ 64 w 95"/>
                <a:gd name="T73" fmla="*/ 79 h 101"/>
                <a:gd name="T74" fmla="*/ 36 w 95"/>
                <a:gd name="T75" fmla="*/ 82 h 101"/>
                <a:gd name="T76" fmla="*/ 10 w 95"/>
                <a:gd name="T77" fmla="*/ 66 h 101"/>
                <a:gd name="T78" fmla="*/ 7 w 95"/>
                <a:gd name="T79" fmla="*/ 33 h 101"/>
                <a:gd name="T80" fmla="*/ 22 w 95"/>
                <a:gd name="T81" fmla="*/ 21 h 101"/>
                <a:gd name="T82" fmla="*/ 49 w 95"/>
                <a:gd name="T83" fmla="*/ 0 h 101"/>
                <a:gd name="T84" fmla="*/ 28 w 95"/>
                <a:gd name="T85" fmla="*/ 4 h 101"/>
                <a:gd name="T86" fmla="*/ 15 w 95"/>
                <a:gd name="T87" fmla="*/ 26 h 101"/>
                <a:gd name="T88" fmla="*/ 4 w 95"/>
                <a:gd name="T89" fmla="*/ 33 h 101"/>
                <a:gd name="T90" fmla="*/ 6 w 95"/>
                <a:gd name="T91" fmla="*/ 65 h 101"/>
                <a:gd name="T92" fmla="*/ 14 w 95"/>
                <a:gd name="T93" fmla="*/ 87 h 101"/>
                <a:gd name="T94" fmla="*/ 31 w 95"/>
                <a:gd name="T95" fmla="*/ 98 h 101"/>
                <a:gd name="T96" fmla="*/ 65 w 95"/>
                <a:gd name="T97" fmla="*/ 96 h 101"/>
                <a:gd name="T98" fmla="*/ 82 w 95"/>
                <a:gd name="T99" fmla="*/ 78 h 101"/>
                <a:gd name="T100" fmla="*/ 84 w 95"/>
                <a:gd name="T101" fmla="*/ 70 h 101"/>
                <a:gd name="T102" fmla="*/ 93 w 95"/>
                <a:gd name="T103" fmla="*/ 61 h 101"/>
                <a:gd name="T104" fmla="*/ 86 w 95"/>
                <a:gd name="T105" fmla="*/ 36 h 101"/>
                <a:gd name="T106" fmla="*/ 90 w 95"/>
                <a:gd name="T107" fmla="*/ 25 h 101"/>
                <a:gd name="T108" fmla="*/ 82 w 95"/>
                <a:gd name="T109" fmla="*/ 13 h 101"/>
                <a:gd name="T110" fmla="*/ 64 w 95"/>
                <a:gd name="T11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" name="Freeform 745"/>
            <p:cNvSpPr>
              <a:spLocks noEditPoints="1"/>
            </p:cNvSpPr>
            <p:nvPr/>
          </p:nvSpPr>
          <p:spPr bwMode="auto">
            <a:xfrm>
              <a:off x="3300" y="1353"/>
              <a:ext cx="116" cy="118"/>
            </a:xfrm>
            <a:custGeom>
              <a:avLst/>
              <a:gdLst>
                <a:gd name="T0" fmla="*/ 46 w 49"/>
                <a:gd name="T1" fmla="*/ 27 h 50"/>
                <a:gd name="T2" fmla="*/ 46 w 49"/>
                <a:gd name="T3" fmla="*/ 28 h 50"/>
                <a:gd name="T4" fmla="*/ 45 w 49"/>
                <a:gd name="T5" fmla="*/ 25 h 50"/>
                <a:gd name="T6" fmla="*/ 46 w 49"/>
                <a:gd name="T7" fmla="*/ 26 h 50"/>
                <a:gd name="T8" fmla="*/ 45 w 49"/>
                <a:gd name="T9" fmla="*/ 24 h 50"/>
                <a:gd name="T10" fmla="*/ 46 w 49"/>
                <a:gd name="T11" fmla="*/ 23 h 50"/>
                <a:gd name="T12" fmla="*/ 45 w 49"/>
                <a:gd name="T13" fmla="*/ 24 h 50"/>
                <a:gd name="T14" fmla="*/ 43 w 49"/>
                <a:gd name="T15" fmla="*/ 20 h 50"/>
                <a:gd name="T16" fmla="*/ 45 w 49"/>
                <a:gd name="T17" fmla="*/ 22 h 50"/>
                <a:gd name="T18" fmla="*/ 42 w 49"/>
                <a:gd name="T19" fmla="*/ 18 h 50"/>
                <a:gd name="T20" fmla="*/ 42 w 49"/>
                <a:gd name="T21" fmla="*/ 14 h 50"/>
                <a:gd name="T22" fmla="*/ 42 w 49"/>
                <a:gd name="T23" fmla="*/ 18 h 50"/>
                <a:gd name="T24" fmla="*/ 10 w 49"/>
                <a:gd name="T25" fmla="*/ 40 h 50"/>
                <a:gd name="T26" fmla="*/ 4 w 49"/>
                <a:gd name="T27" fmla="*/ 20 h 50"/>
                <a:gd name="T28" fmla="*/ 4 w 49"/>
                <a:gd name="T29" fmla="*/ 20 h 50"/>
                <a:gd name="T30" fmla="*/ 22 w 49"/>
                <a:gd name="T31" fmla="*/ 10 h 50"/>
                <a:gd name="T32" fmla="*/ 37 w 49"/>
                <a:gd name="T33" fmla="*/ 17 h 50"/>
                <a:gd name="T34" fmla="*/ 43 w 49"/>
                <a:gd name="T35" fmla="*/ 36 h 50"/>
                <a:gd name="T36" fmla="*/ 36 w 49"/>
                <a:gd name="T37" fmla="*/ 44 h 50"/>
                <a:gd name="T38" fmla="*/ 25 w 49"/>
                <a:gd name="T39" fmla="*/ 47 h 50"/>
                <a:gd name="T40" fmla="*/ 35 w 49"/>
                <a:gd name="T41" fmla="*/ 11 h 50"/>
                <a:gd name="T42" fmla="*/ 40 w 49"/>
                <a:gd name="T43" fmla="*/ 11 h 50"/>
                <a:gd name="T44" fmla="*/ 39 w 49"/>
                <a:gd name="T45" fmla="*/ 14 h 50"/>
                <a:gd name="T46" fmla="*/ 12 w 49"/>
                <a:gd name="T47" fmla="*/ 7 h 50"/>
                <a:gd name="T48" fmla="*/ 7 w 49"/>
                <a:gd name="T49" fmla="*/ 13 h 50"/>
                <a:gd name="T50" fmla="*/ 30 w 49"/>
                <a:gd name="T51" fmla="*/ 9 h 50"/>
                <a:gd name="T52" fmla="*/ 34 w 49"/>
                <a:gd name="T53" fmla="*/ 6 h 50"/>
                <a:gd name="T54" fmla="*/ 34 w 49"/>
                <a:gd name="T55" fmla="*/ 10 h 50"/>
                <a:gd name="T56" fmla="*/ 18 w 49"/>
                <a:gd name="T57" fmla="*/ 5 h 50"/>
                <a:gd name="T58" fmla="*/ 14 w 49"/>
                <a:gd name="T59" fmla="*/ 8 h 50"/>
                <a:gd name="T60" fmla="*/ 29 w 49"/>
                <a:gd name="T61" fmla="*/ 8 h 50"/>
                <a:gd name="T62" fmla="*/ 28 w 49"/>
                <a:gd name="T63" fmla="*/ 4 h 50"/>
                <a:gd name="T64" fmla="*/ 32 w 49"/>
                <a:gd name="T65" fmla="*/ 5 h 50"/>
                <a:gd name="T66" fmla="*/ 18 w 49"/>
                <a:gd name="T67" fmla="*/ 7 h 50"/>
                <a:gd name="T68" fmla="*/ 24 w 49"/>
                <a:gd name="T69" fmla="*/ 3 h 50"/>
                <a:gd name="T70" fmla="*/ 22 w 49"/>
                <a:gd name="T71" fmla="*/ 7 h 50"/>
                <a:gd name="T72" fmla="*/ 24 w 49"/>
                <a:gd name="T73" fmla="*/ 0 h 50"/>
                <a:gd name="T74" fmla="*/ 12 w 49"/>
                <a:gd name="T75" fmla="*/ 4 h 50"/>
                <a:gd name="T76" fmla="*/ 7 w 49"/>
                <a:gd name="T77" fmla="*/ 42 h 50"/>
                <a:gd name="T78" fmla="*/ 25 w 49"/>
                <a:gd name="T79" fmla="*/ 50 h 50"/>
                <a:gd name="T80" fmla="*/ 36 w 49"/>
                <a:gd name="T81" fmla="*/ 47 h 50"/>
                <a:gd name="T82" fmla="*/ 36 w 49"/>
                <a:gd name="T83" fmla="*/ 47 h 50"/>
                <a:gd name="T84" fmla="*/ 37 w 49"/>
                <a:gd name="T85" fmla="*/ 46 h 50"/>
                <a:gd name="T86" fmla="*/ 39 w 49"/>
                <a:gd name="T87" fmla="*/ 45 h 50"/>
                <a:gd name="T88" fmla="*/ 39 w 49"/>
                <a:gd name="T89" fmla="*/ 45 h 50"/>
                <a:gd name="T90" fmla="*/ 39 w 49"/>
                <a:gd name="T91" fmla="*/ 45 h 50"/>
                <a:gd name="T92" fmla="*/ 39 w 49"/>
                <a:gd name="T93" fmla="*/ 45 h 50"/>
                <a:gd name="T94" fmla="*/ 39 w 49"/>
                <a:gd name="T95" fmla="*/ 45 h 50"/>
                <a:gd name="T96" fmla="*/ 42 w 49"/>
                <a:gd name="T97" fmla="*/ 9 h 50"/>
                <a:gd name="T98" fmla="*/ 24 w 49"/>
                <a:gd name="T9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" name="Freeform 746"/>
            <p:cNvSpPr>
              <a:spLocks noEditPoints="1"/>
            </p:cNvSpPr>
            <p:nvPr/>
          </p:nvSpPr>
          <p:spPr bwMode="auto">
            <a:xfrm>
              <a:off x="3260" y="1320"/>
              <a:ext cx="189" cy="201"/>
            </a:xfrm>
            <a:custGeom>
              <a:avLst/>
              <a:gdLst>
                <a:gd name="T0" fmla="*/ 34 w 80"/>
                <a:gd name="T1" fmla="*/ 81 h 85"/>
                <a:gd name="T2" fmla="*/ 31 w 80"/>
                <a:gd name="T3" fmla="*/ 81 h 85"/>
                <a:gd name="T4" fmla="*/ 28 w 80"/>
                <a:gd name="T5" fmla="*/ 80 h 85"/>
                <a:gd name="T6" fmla="*/ 27 w 80"/>
                <a:gd name="T7" fmla="*/ 77 h 85"/>
                <a:gd name="T8" fmla="*/ 56 w 80"/>
                <a:gd name="T9" fmla="*/ 75 h 85"/>
                <a:gd name="T10" fmla="*/ 52 w 80"/>
                <a:gd name="T11" fmla="*/ 75 h 85"/>
                <a:gd name="T12" fmla="*/ 44 w 80"/>
                <a:gd name="T13" fmla="*/ 72 h 85"/>
                <a:gd name="T14" fmla="*/ 60 w 80"/>
                <a:gd name="T15" fmla="*/ 75 h 85"/>
                <a:gd name="T16" fmla="*/ 43 w 80"/>
                <a:gd name="T17" fmla="*/ 75 h 85"/>
                <a:gd name="T18" fmla="*/ 47 w 80"/>
                <a:gd name="T19" fmla="*/ 75 h 85"/>
                <a:gd name="T20" fmla="*/ 26 w 80"/>
                <a:gd name="T21" fmla="*/ 72 h 85"/>
                <a:gd name="T22" fmla="*/ 21 w 80"/>
                <a:gd name="T23" fmla="*/ 69 h 85"/>
                <a:gd name="T24" fmla="*/ 19 w 80"/>
                <a:gd name="T25" fmla="*/ 67 h 85"/>
                <a:gd name="T26" fmla="*/ 19 w 80"/>
                <a:gd name="T27" fmla="*/ 67 h 85"/>
                <a:gd name="T28" fmla="*/ 13 w 80"/>
                <a:gd name="T29" fmla="*/ 67 h 85"/>
                <a:gd name="T30" fmla="*/ 10 w 80"/>
                <a:gd name="T31" fmla="*/ 66 h 85"/>
                <a:gd name="T32" fmla="*/ 10 w 80"/>
                <a:gd name="T33" fmla="*/ 61 h 85"/>
                <a:gd name="T34" fmla="*/ 8 w 80"/>
                <a:gd name="T35" fmla="*/ 58 h 85"/>
                <a:gd name="T36" fmla="*/ 73 w 80"/>
                <a:gd name="T37" fmla="*/ 59 h 85"/>
                <a:gd name="T38" fmla="*/ 73 w 80"/>
                <a:gd name="T39" fmla="*/ 55 h 85"/>
                <a:gd name="T40" fmla="*/ 67 w 80"/>
                <a:gd name="T41" fmla="*/ 59 h 85"/>
                <a:gd name="T42" fmla="*/ 10 w 80"/>
                <a:gd name="T43" fmla="*/ 48 h 85"/>
                <a:gd name="T44" fmla="*/ 7 w 80"/>
                <a:gd name="T45" fmla="*/ 42 h 85"/>
                <a:gd name="T46" fmla="*/ 7 w 80"/>
                <a:gd name="T47" fmla="*/ 38 h 85"/>
                <a:gd name="T48" fmla="*/ 4 w 80"/>
                <a:gd name="T49" fmla="*/ 38 h 85"/>
                <a:gd name="T50" fmla="*/ 73 w 80"/>
                <a:gd name="T51" fmla="*/ 30 h 85"/>
                <a:gd name="T52" fmla="*/ 17 w 80"/>
                <a:gd name="T53" fmla="*/ 18 h 85"/>
                <a:gd name="T54" fmla="*/ 53 w 80"/>
                <a:gd name="T55" fmla="*/ 10 h 85"/>
                <a:gd name="T56" fmla="*/ 70 w 80"/>
                <a:gd name="T57" fmla="*/ 16 h 85"/>
                <a:gd name="T58" fmla="*/ 70 w 80"/>
                <a:gd name="T59" fmla="*/ 27 h 85"/>
                <a:gd name="T60" fmla="*/ 71 w 80"/>
                <a:gd name="T61" fmla="*/ 40 h 85"/>
                <a:gd name="T62" fmla="*/ 72 w 80"/>
                <a:gd name="T63" fmla="*/ 52 h 85"/>
                <a:gd name="T64" fmla="*/ 64 w 80"/>
                <a:gd name="T65" fmla="*/ 67 h 85"/>
                <a:gd name="T66" fmla="*/ 42 w 80"/>
                <a:gd name="T67" fmla="*/ 69 h 85"/>
                <a:gd name="T68" fmla="*/ 29 w 80"/>
                <a:gd name="T69" fmla="*/ 73 h 85"/>
                <a:gd name="T70" fmla="*/ 18 w 80"/>
                <a:gd name="T71" fmla="*/ 59 h 85"/>
                <a:gd name="T72" fmla="*/ 12 w 80"/>
                <a:gd name="T73" fmla="*/ 39 h 85"/>
                <a:gd name="T74" fmla="*/ 13 w 80"/>
                <a:gd name="T75" fmla="*/ 27 h 85"/>
                <a:gd name="T76" fmla="*/ 21 w 80"/>
                <a:gd name="T77" fmla="*/ 17 h 85"/>
                <a:gd name="T78" fmla="*/ 31 w 80"/>
                <a:gd name="T79" fmla="*/ 11 h 85"/>
                <a:gd name="T80" fmla="*/ 44 w 80"/>
                <a:gd name="T81" fmla="*/ 0 h 85"/>
                <a:gd name="T82" fmla="*/ 29 w 80"/>
                <a:gd name="T83" fmla="*/ 4 h 85"/>
                <a:gd name="T84" fmla="*/ 16 w 80"/>
                <a:gd name="T85" fmla="*/ 11 h 85"/>
                <a:gd name="T86" fmla="*/ 8 w 80"/>
                <a:gd name="T87" fmla="*/ 23 h 85"/>
                <a:gd name="T88" fmla="*/ 0 w 80"/>
                <a:gd name="T89" fmla="*/ 43 h 85"/>
                <a:gd name="T90" fmla="*/ 6 w 80"/>
                <a:gd name="T91" fmla="*/ 52 h 85"/>
                <a:gd name="T92" fmla="*/ 4 w 80"/>
                <a:gd name="T93" fmla="*/ 61 h 85"/>
                <a:gd name="T94" fmla="*/ 16 w 80"/>
                <a:gd name="T95" fmla="*/ 69 h 85"/>
                <a:gd name="T96" fmla="*/ 36 w 80"/>
                <a:gd name="T97" fmla="*/ 85 h 85"/>
                <a:gd name="T98" fmla="*/ 49 w 80"/>
                <a:gd name="T99" fmla="*/ 77 h 85"/>
                <a:gd name="T100" fmla="*/ 65 w 80"/>
                <a:gd name="T101" fmla="*/ 75 h 85"/>
                <a:gd name="T102" fmla="*/ 67 w 80"/>
                <a:gd name="T103" fmla="*/ 67 h 85"/>
                <a:gd name="T104" fmla="*/ 70 w 80"/>
                <a:gd name="T105" fmla="*/ 61 h 85"/>
                <a:gd name="T106" fmla="*/ 80 w 80"/>
                <a:gd name="T107" fmla="*/ 42 h 85"/>
                <a:gd name="T108" fmla="*/ 75 w 80"/>
                <a:gd name="T109" fmla="*/ 33 h 85"/>
                <a:gd name="T110" fmla="*/ 78 w 80"/>
                <a:gd name="T111" fmla="*/ 24 h 85"/>
                <a:gd name="T112" fmla="*/ 71 w 80"/>
                <a:gd name="T113" fmla="*/ 14 h 85"/>
                <a:gd name="T114" fmla="*/ 65 w 80"/>
                <a:gd name="T115" fmla="*/ 16 h 85"/>
                <a:gd name="T116" fmla="*/ 44 w 80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" name="Freeform 747"/>
            <p:cNvSpPr>
              <a:spLocks noEditPoints="1"/>
            </p:cNvSpPr>
            <p:nvPr/>
          </p:nvSpPr>
          <p:spPr bwMode="auto">
            <a:xfrm>
              <a:off x="5024" y="3007"/>
              <a:ext cx="296" cy="284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" name="Freeform 748"/>
            <p:cNvSpPr>
              <a:spLocks noEditPoints="1"/>
            </p:cNvSpPr>
            <p:nvPr/>
          </p:nvSpPr>
          <p:spPr bwMode="auto">
            <a:xfrm>
              <a:off x="4986" y="2969"/>
              <a:ext cx="372" cy="360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0" name="Freeform 749"/>
            <p:cNvSpPr/>
            <p:nvPr/>
          </p:nvSpPr>
          <p:spPr bwMode="auto">
            <a:xfrm>
              <a:off x="5159" y="3031"/>
              <a:ext cx="16" cy="31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1" name="Freeform 750"/>
            <p:cNvSpPr/>
            <p:nvPr/>
          </p:nvSpPr>
          <p:spPr bwMode="auto">
            <a:xfrm>
              <a:off x="5159" y="3230"/>
              <a:ext cx="16" cy="40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" name="Freeform 751"/>
            <p:cNvSpPr/>
            <p:nvPr/>
          </p:nvSpPr>
          <p:spPr bwMode="auto">
            <a:xfrm>
              <a:off x="5047" y="3142"/>
              <a:ext cx="43" cy="17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" name="Freeform 752"/>
            <p:cNvSpPr/>
            <p:nvPr/>
          </p:nvSpPr>
          <p:spPr bwMode="auto">
            <a:xfrm>
              <a:off x="5246" y="3142"/>
              <a:ext cx="41" cy="17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" name="Freeform 753"/>
            <p:cNvSpPr/>
            <p:nvPr/>
          </p:nvSpPr>
          <p:spPr bwMode="auto">
            <a:xfrm>
              <a:off x="5066" y="3197"/>
              <a:ext cx="22" cy="19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" name="Freeform 754"/>
            <p:cNvSpPr/>
            <p:nvPr/>
          </p:nvSpPr>
          <p:spPr bwMode="auto">
            <a:xfrm>
              <a:off x="5111" y="3232"/>
              <a:ext cx="17" cy="19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" name="Freeform 755"/>
            <p:cNvSpPr/>
            <p:nvPr/>
          </p:nvSpPr>
          <p:spPr bwMode="auto">
            <a:xfrm>
              <a:off x="5211" y="3235"/>
              <a:ext cx="19" cy="14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" name="Freeform 756"/>
            <p:cNvSpPr/>
            <p:nvPr/>
          </p:nvSpPr>
          <p:spPr bwMode="auto">
            <a:xfrm>
              <a:off x="5251" y="3197"/>
              <a:ext cx="21" cy="14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" name="Freeform 757"/>
            <p:cNvSpPr/>
            <p:nvPr/>
          </p:nvSpPr>
          <p:spPr bwMode="auto">
            <a:xfrm>
              <a:off x="5059" y="3093"/>
              <a:ext cx="26" cy="16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" name="Freeform 758"/>
            <p:cNvSpPr/>
            <p:nvPr/>
          </p:nvSpPr>
          <p:spPr bwMode="auto">
            <a:xfrm>
              <a:off x="5211" y="3040"/>
              <a:ext cx="19" cy="22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0" name="Freeform 759"/>
            <p:cNvSpPr/>
            <p:nvPr/>
          </p:nvSpPr>
          <p:spPr bwMode="auto">
            <a:xfrm>
              <a:off x="5251" y="3071"/>
              <a:ext cx="19" cy="19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1" name="Freeform 760"/>
            <p:cNvSpPr>
              <a:spLocks noEditPoints="1"/>
            </p:cNvSpPr>
            <p:nvPr/>
          </p:nvSpPr>
          <p:spPr bwMode="auto">
            <a:xfrm>
              <a:off x="5100" y="3057"/>
              <a:ext cx="158" cy="116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2" name="Freeform 761"/>
            <p:cNvSpPr>
              <a:spLocks noEditPoints="1"/>
            </p:cNvSpPr>
            <p:nvPr/>
          </p:nvSpPr>
          <p:spPr bwMode="auto">
            <a:xfrm>
              <a:off x="4716" y="1367"/>
              <a:ext cx="440" cy="450"/>
            </a:xfrm>
            <a:custGeom>
              <a:avLst/>
              <a:gdLst>
                <a:gd name="T0" fmla="*/ 124 w 186"/>
                <a:gd name="T1" fmla="*/ 174 h 190"/>
                <a:gd name="T2" fmla="*/ 90 w 186"/>
                <a:gd name="T3" fmla="*/ 167 h 190"/>
                <a:gd name="T4" fmla="*/ 102 w 186"/>
                <a:gd name="T5" fmla="*/ 167 h 190"/>
                <a:gd name="T6" fmla="*/ 69 w 186"/>
                <a:gd name="T7" fmla="*/ 184 h 190"/>
                <a:gd name="T8" fmla="*/ 105 w 186"/>
                <a:gd name="T9" fmla="*/ 185 h 190"/>
                <a:gd name="T10" fmla="*/ 120 w 186"/>
                <a:gd name="T11" fmla="*/ 172 h 190"/>
                <a:gd name="T12" fmla="*/ 120 w 186"/>
                <a:gd name="T13" fmla="*/ 173 h 190"/>
                <a:gd name="T14" fmla="*/ 46 w 186"/>
                <a:gd name="T15" fmla="*/ 175 h 190"/>
                <a:gd name="T16" fmla="*/ 141 w 186"/>
                <a:gd name="T17" fmla="*/ 156 h 190"/>
                <a:gd name="T18" fmla="*/ 36 w 186"/>
                <a:gd name="T19" fmla="*/ 169 h 190"/>
                <a:gd name="T20" fmla="*/ 118 w 186"/>
                <a:gd name="T21" fmla="*/ 162 h 190"/>
                <a:gd name="T22" fmla="*/ 123 w 186"/>
                <a:gd name="T23" fmla="*/ 154 h 190"/>
                <a:gd name="T24" fmla="*/ 34 w 186"/>
                <a:gd name="T25" fmla="*/ 149 h 190"/>
                <a:gd name="T26" fmla="*/ 151 w 186"/>
                <a:gd name="T27" fmla="*/ 167 h 190"/>
                <a:gd name="T28" fmla="*/ 18 w 186"/>
                <a:gd name="T29" fmla="*/ 149 h 190"/>
                <a:gd name="T30" fmla="*/ 16 w 186"/>
                <a:gd name="T31" fmla="*/ 145 h 190"/>
                <a:gd name="T32" fmla="*/ 161 w 186"/>
                <a:gd name="T33" fmla="*/ 157 h 190"/>
                <a:gd name="T34" fmla="*/ 10 w 186"/>
                <a:gd name="T35" fmla="*/ 134 h 190"/>
                <a:gd name="T36" fmla="*/ 110 w 186"/>
                <a:gd name="T37" fmla="*/ 128 h 190"/>
                <a:gd name="T38" fmla="*/ 170 w 186"/>
                <a:gd name="T39" fmla="*/ 124 h 190"/>
                <a:gd name="T40" fmla="*/ 102 w 186"/>
                <a:gd name="T41" fmla="*/ 121 h 190"/>
                <a:gd name="T42" fmla="*/ 162 w 186"/>
                <a:gd name="T43" fmla="*/ 115 h 190"/>
                <a:gd name="T44" fmla="*/ 156 w 186"/>
                <a:gd name="T45" fmla="*/ 118 h 190"/>
                <a:gd name="T46" fmla="*/ 6 w 186"/>
                <a:gd name="T47" fmla="*/ 117 h 190"/>
                <a:gd name="T48" fmla="*/ 133 w 186"/>
                <a:gd name="T49" fmla="*/ 109 h 190"/>
                <a:gd name="T50" fmla="*/ 177 w 186"/>
                <a:gd name="T51" fmla="*/ 135 h 190"/>
                <a:gd name="T52" fmla="*/ 99 w 186"/>
                <a:gd name="T53" fmla="*/ 107 h 190"/>
                <a:gd name="T54" fmla="*/ 129 w 186"/>
                <a:gd name="T55" fmla="*/ 157 h 190"/>
                <a:gd name="T56" fmla="*/ 106 w 186"/>
                <a:gd name="T57" fmla="*/ 101 h 190"/>
                <a:gd name="T58" fmla="*/ 168 w 186"/>
                <a:gd name="T59" fmla="*/ 128 h 190"/>
                <a:gd name="T60" fmla="*/ 110 w 186"/>
                <a:gd name="T61" fmla="*/ 98 h 190"/>
                <a:gd name="T62" fmla="*/ 97 w 186"/>
                <a:gd name="T63" fmla="*/ 92 h 190"/>
                <a:gd name="T64" fmla="*/ 103 w 186"/>
                <a:gd name="T65" fmla="*/ 88 h 190"/>
                <a:gd name="T66" fmla="*/ 107 w 186"/>
                <a:gd name="T67" fmla="*/ 86 h 190"/>
                <a:gd name="T68" fmla="*/ 123 w 186"/>
                <a:gd name="T69" fmla="*/ 85 h 190"/>
                <a:gd name="T70" fmla="*/ 151 w 186"/>
                <a:gd name="T71" fmla="*/ 107 h 190"/>
                <a:gd name="T72" fmla="*/ 111 w 186"/>
                <a:gd name="T73" fmla="*/ 93 h 190"/>
                <a:gd name="T74" fmla="*/ 123 w 186"/>
                <a:gd name="T75" fmla="*/ 69 h 190"/>
                <a:gd name="T76" fmla="*/ 138 w 186"/>
                <a:gd name="T77" fmla="*/ 60 h 190"/>
                <a:gd name="T78" fmla="*/ 137 w 186"/>
                <a:gd name="T79" fmla="*/ 72 h 190"/>
                <a:gd name="T80" fmla="*/ 168 w 186"/>
                <a:gd name="T81" fmla="*/ 58 h 190"/>
                <a:gd name="T82" fmla="*/ 160 w 186"/>
                <a:gd name="T83" fmla="*/ 62 h 190"/>
                <a:gd name="T84" fmla="*/ 18 w 186"/>
                <a:gd name="T85" fmla="*/ 48 h 190"/>
                <a:gd name="T86" fmla="*/ 95 w 186"/>
                <a:gd name="T87" fmla="*/ 114 h 190"/>
                <a:gd name="T88" fmla="*/ 110 w 186"/>
                <a:gd name="T89" fmla="*/ 162 h 190"/>
                <a:gd name="T90" fmla="*/ 70 w 186"/>
                <a:gd name="T91" fmla="*/ 160 h 190"/>
                <a:gd name="T92" fmla="*/ 117 w 186"/>
                <a:gd name="T93" fmla="*/ 5 h 190"/>
                <a:gd name="T94" fmla="*/ 99 w 186"/>
                <a:gd name="T95" fmla="*/ 78 h 190"/>
                <a:gd name="T96" fmla="*/ 93 w 186"/>
                <a:gd name="T97" fmla="*/ 91 h 190"/>
                <a:gd name="T98" fmla="*/ 94 w 186"/>
                <a:gd name="T99" fmla="*/ 8 h 190"/>
                <a:gd name="T100" fmla="*/ 92 w 186"/>
                <a:gd name="T101" fmla="*/ 6 h 190"/>
                <a:gd name="T102" fmla="*/ 3 w 186"/>
                <a:gd name="T103" fmla="*/ 126 h 190"/>
                <a:gd name="T104" fmla="*/ 16 w 186"/>
                <a:gd name="T105" fmla="*/ 152 h 190"/>
                <a:gd name="T106" fmla="*/ 48 w 186"/>
                <a:gd name="T107" fmla="*/ 181 h 190"/>
                <a:gd name="T108" fmla="*/ 70 w 186"/>
                <a:gd name="T109" fmla="*/ 190 h 190"/>
                <a:gd name="T110" fmla="*/ 89 w 186"/>
                <a:gd name="T111" fmla="*/ 190 h 190"/>
                <a:gd name="T112" fmla="*/ 116 w 186"/>
                <a:gd name="T113" fmla="*/ 184 h 190"/>
                <a:gd name="T114" fmla="*/ 125 w 186"/>
                <a:gd name="T115" fmla="*/ 184 h 190"/>
                <a:gd name="T116" fmla="*/ 147 w 186"/>
                <a:gd name="T117" fmla="*/ 174 h 190"/>
                <a:gd name="T118" fmla="*/ 173 w 186"/>
                <a:gd name="T119" fmla="*/ 139 h 190"/>
                <a:gd name="T120" fmla="*/ 180 w 186"/>
                <a:gd name="T121" fmla="*/ 62 h 190"/>
                <a:gd name="T122" fmla="*/ 179 w 186"/>
                <a:gd name="T123" fmla="*/ 3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" h="190">
                  <a:moveTo>
                    <a:pt x="112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84"/>
                    <a:pt x="112" y="184"/>
                    <a:pt x="112" y="184"/>
                  </a:cubicBezTo>
                  <a:moveTo>
                    <a:pt x="124" y="178"/>
                  </a:moveTo>
                  <a:cubicBezTo>
                    <a:pt x="124" y="177"/>
                    <a:pt x="123" y="177"/>
                    <a:pt x="123" y="176"/>
                  </a:cubicBezTo>
                  <a:cubicBezTo>
                    <a:pt x="123" y="175"/>
                    <a:pt x="124" y="175"/>
                    <a:pt x="124" y="174"/>
                  </a:cubicBezTo>
                  <a:cubicBezTo>
                    <a:pt x="124" y="175"/>
                    <a:pt x="124" y="176"/>
                    <a:pt x="124" y="178"/>
                  </a:cubicBezTo>
                  <a:moveTo>
                    <a:pt x="91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7"/>
                    <a:pt x="98" y="167"/>
                  </a:cubicBezTo>
                  <a:cubicBezTo>
                    <a:pt x="95" y="173"/>
                    <a:pt x="92" y="180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7" y="186"/>
                    <a:pt x="85" y="186"/>
                    <a:pt x="83" y="186"/>
                  </a:cubicBezTo>
                  <a:cubicBezTo>
                    <a:pt x="86" y="179"/>
                    <a:pt x="88" y="173"/>
                    <a:pt x="90" y="167"/>
                  </a:cubicBezTo>
                  <a:cubicBezTo>
                    <a:pt x="91" y="167"/>
                    <a:pt x="91" y="167"/>
                    <a:pt x="91" y="167"/>
                  </a:cubicBezTo>
                  <a:moveTo>
                    <a:pt x="79" y="185"/>
                  </a:moveTo>
                  <a:cubicBezTo>
                    <a:pt x="77" y="185"/>
                    <a:pt x="75" y="185"/>
                    <a:pt x="73" y="184"/>
                  </a:cubicBezTo>
                  <a:cubicBezTo>
                    <a:pt x="75" y="178"/>
                    <a:pt x="77" y="172"/>
                    <a:pt x="80" y="167"/>
                  </a:cubicBezTo>
                  <a:cubicBezTo>
                    <a:pt x="82" y="167"/>
                    <a:pt x="84" y="167"/>
                    <a:pt x="86" y="167"/>
                  </a:cubicBezTo>
                  <a:cubicBezTo>
                    <a:pt x="84" y="173"/>
                    <a:pt x="81" y="179"/>
                    <a:pt x="79" y="185"/>
                  </a:cubicBezTo>
                  <a:moveTo>
                    <a:pt x="94" y="186"/>
                  </a:moveTo>
                  <a:cubicBezTo>
                    <a:pt x="97" y="179"/>
                    <a:pt x="100" y="173"/>
                    <a:pt x="102" y="167"/>
                  </a:cubicBezTo>
                  <a:cubicBezTo>
                    <a:pt x="104" y="166"/>
                    <a:pt x="106" y="166"/>
                    <a:pt x="108" y="166"/>
                  </a:cubicBezTo>
                  <a:cubicBezTo>
                    <a:pt x="106" y="172"/>
                    <a:pt x="103" y="179"/>
                    <a:pt x="101" y="185"/>
                  </a:cubicBezTo>
                  <a:cubicBezTo>
                    <a:pt x="98" y="185"/>
                    <a:pt x="96" y="186"/>
                    <a:pt x="94" y="186"/>
                  </a:cubicBezTo>
                  <a:moveTo>
                    <a:pt x="69" y="184"/>
                  </a:moveTo>
                  <a:cubicBezTo>
                    <a:pt x="67" y="183"/>
                    <a:pt x="65" y="183"/>
                    <a:pt x="62" y="182"/>
                  </a:cubicBezTo>
                  <a:cubicBezTo>
                    <a:pt x="65" y="176"/>
                    <a:pt x="67" y="170"/>
                    <a:pt x="70" y="165"/>
                  </a:cubicBezTo>
                  <a:cubicBezTo>
                    <a:pt x="72" y="165"/>
                    <a:pt x="74" y="166"/>
                    <a:pt x="76" y="166"/>
                  </a:cubicBezTo>
                  <a:cubicBezTo>
                    <a:pt x="73" y="172"/>
                    <a:pt x="71" y="178"/>
                    <a:pt x="69" y="184"/>
                  </a:cubicBezTo>
                  <a:moveTo>
                    <a:pt x="105" y="185"/>
                  </a:moveTo>
                  <a:cubicBezTo>
                    <a:pt x="107" y="178"/>
                    <a:pt x="110" y="172"/>
                    <a:pt x="113" y="165"/>
                  </a:cubicBezTo>
                  <a:cubicBezTo>
                    <a:pt x="113" y="165"/>
                    <a:pt x="114" y="165"/>
                    <a:pt x="114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7"/>
                    <a:pt x="114" y="169"/>
                    <a:pt x="114" y="170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1" y="176"/>
                    <a:pt x="109" y="180"/>
                    <a:pt x="107" y="184"/>
                  </a:cubicBezTo>
                  <a:cubicBezTo>
                    <a:pt x="106" y="185"/>
                    <a:pt x="106" y="185"/>
                    <a:pt x="105" y="185"/>
                  </a:cubicBezTo>
                  <a:moveTo>
                    <a:pt x="59" y="181"/>
                  </a:moveTo>
                  <a:cubicBezTo>
                    <a:pt x="55" y="180"/>
                    <a:pt x="52" y="178"/>
                    <a:pt x="50" y="17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3" y="171"/>
                    <a:pt x="55" y="166"/>
                    <a:pt x="58" y="161"/>
                  </a:cubicBezTo>
                  <a:cubicBezTo>
                    <a:pt x="61" y="162"/>
                    <a:pt x="64" y="163"/>
                    <a:pt x="66" y="164"/>
                  </a:cubicBezTo>
                  <a:cubicBezTo>
                    <a:pt x="63" y="169"/>
                    <a:pt x="61" y="175"/>
                    <a:pt x="59" y="181"/>
                  </a:cubicBezTo>
                  <a:moveTo>
                    <a:pt x="120" y="173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8"/>
                    <a:pt x="122" y="165"/>
                    <a:pt x="123" y="162"/>
                  </a:cubicBezTo>
                  <a:cubicBezTo>
                    <a:pt x="124" y="161"/>
                    <a:pt x="125" y="160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5" y="162"/>
                    <a:pt x="125" y="165"/>
                  </a:cubicBezTo>
                  <a:cubicBezTo>
                    <a:pt x="125" y="165"/>
                    <a:pt x="124" y="165"/>
                    <a:pt x="124" y="166"/>
                  </a:cubicBezTo>
                  <a:cubicBezTo>
                    <a:pt x="123" y="168"/>
                    <a:pt x="122" y="170"/>
                    <a:pt x="120" y="173"/>
                  </a:cubicBezTo>
                  <a:moveTo>
                    <a:pt x="128" y="179"/>
                  </a:moveTo>
                  <a:cubicBezTo>
                    <a:pt x="128" y="177"/>
                    <a:pt x="128" y="174"/>
                    <a:pt x="129" y="171"/>
                  </a:cubicBezTo>
                  <a:cubicBezTo>
                    <a:pt x="129" y="167"/>
                    <a:pt x="129" y="164"/>
                    <a:pt x="129" y="161"/>
                  </a:cubicBezTo>
                  <a:cubicBezTo>
                    <a:pt x="132" y="160"/>
                    <a:pt x="134" y="160"/>
                    <a:pt x="136" y="159"/>
                  </a:cubicBezTo>
                  <a:cubicBezTo>
                    <a:pt x="134" y="165"/>
                    <a:pt x="132" y="172"/>
                    <a:pt x="130" y="178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9" y="179"/>
                    <a:pt x="128" y="179"/>
                    <a:pt x="128" y="179"/>
                  </a:cubicBezTo>
                  <a:moveTo>
                    <a:pt x="46" y="175"/>
                  </a:moveTo>
                  <a:cubicBezTo>
                    <a:pt x="44" y="174"/>
                    <a:pt x="42" y="172"/>
                    <a:pt x="40" y="171"/>
                  </a:cubicBezTo>
                  <a:cubicBezTo>
                    <a:pt x="42" y="166"/>
                    <a:pt x="44" y="161"/>
                    <a:pt x="47" y="157"/>
                  </a:cubicBezTo>
                  <a:cubicBezTo>
                    <a:pt x="50" y="158"/>
                    <a:pt x="52" y="159"/>
                    <a:pt x="54" y="160"/>
                  </a:cubicBezTo>
                  <a:cubicBezTo>
                    <a:pt x="52" y="165"/>
                    <a:pt x="49" y="170"/>
                    <a:pt x="47" y="174"/>
                  </a:cubicBezTo>
                  <a:cubicBezTo>
                    <a:pt x="46" y="175"/>
                    <a:pt x="46" y="175"/>
                    <a:pt x="46" y="175"/>
                  </a:cubicBezTo>
                  <a:moveTo>
                    <a:pt x="134" y="177"/>
                  </a:moveTo>
                  <a:cubicBezTo>
                    <a:pt x="136" y="170"/>
                    <a:pt x="138" y="163"/>
                    <a:pt x="141" y="157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1" y="156"/>
                    <a:pt x="142" y="156"/>
                    <a:pt x="143" y="155"/>
                  </a:cubicBezTo>
                  <a:cubicBezTo>
                    <a:pt x="141" y="162"/>
                    <a:pt x="139" y="169"/>
                    <a:pt x="137" y="175"/>
                  </a:cubicBezTo>
                  <a:cubicBezTo>
                    <a:pt x="136" y="176"/>
                    <a:pt x="135" y="176"/>
                    <a:pt x="134" y="177"/>
                  </a:cubicBezTo>
                  <a:moveTo>
                    <a:pt x="36" y="169"/>
                  </a:moveTo>
                  <a:cubicBezTo>
                    <a:pt x="35" y="167"/>
                    <a:pt x="33" y="166"/>
                    <a:pt x="31" y="164"/>
                  </a:cubicBezTo>
                  <a:cubicBezTo>
                    <a:pt x="33" y="160"/>
                    <a:pt x="35" y="156"/>
                    <a:pt x="38" y="152"/>
                  </a:cubicBezTo>
                  <a:cubicBezTo>
                    <a:pt x="40" y="153"/>
                    <a:pt x="42" y="154"/>
                    <a:pt x="44" y="155"/>
                  </a:cubicBezTo>
                  <a:cubicBezTo>
                    <a:pt x="41" y="159"/>
                    <a:pt x="38" y="164"/>
                    <a:pt x="36" y="169"/>
                  </a:cubicBezTo>
                  <a:moveTo>
                    <a:pt x="142" y="173"/>
                  </a:moveTo>
                  <a:cubicBezTo>
                    <a:pt x="144" y="166"/>
                    <a:pt x="146" y="159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9" y="152"/>
                    <a:pt x="150" y="151"/>
                    <a:pt x="152" y="150"/>
                  </a:cubicBezTo>
                  <a:cubicBezTo>
                    <a:pt x="150" y="157"/>
                    <a:pt x="148" y="164"/>
                    <a:pt x="145" y="171"/>
                  </a:cubicBezTo>
                  <a:cubicBezTo>
                    <a:pt x="144" y="171"/>
                    <a:pt x="143" y="172"/>
                    <a:pt x="142" y="173"/>
                  </a:cubicBezTo>
                  <a:moveTo>
                    <a:pt x="118" y="165"/>
                  </a:moveTo>
                  <a:cubicBezTo>
                    <a:pt x="118" y="164"/>
                    <a:pt x="118" y="163"/>
                    <a:pt x="118" y="162"/>
                  </a:cubicBezTo>
                  <a:cubicBezTo>
                    <a:pt x="118" y="161"/>
                    <a:pt x="117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8" y="156"/>
                    <a:pt x="119" y="153"/>
                    <a:pt x="121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1"/>
                    <a:pt x="123" y="152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5"/>
                    <a:pt x="123" y="156"/>
                    <a:pt x="122" y="157"/>
                  </a:cubicBezTo>
                  <a:cubicBezTo>
                    <a:pt x="122" y="158"/>
                    <a:pt x="121" y="159"/>
                    <a:pt x="120" y="160"/>
                  </a:cubicBezTo>
                  <a:cubicBezTo>
                    <a:pt x="119" y="162"/>
                    <a:pt x="118" y="163"/>
                    <a:pt x="118" y="165"/>
                  </a:cubicBezTo>
                  <a:moveTo>
                    <a:pt x="28" y="161"/>
                  </a:moveTo>
                  <a:cubicBezTo>
                    <a:pt x="28" y="161"/>
                    <a:pt x="27" y="161"/>
                    <a:pt x="27" y="160"/>
                  </a:cubicBezTo>
                  <a:cubicBezTo>
                    <a:pt x="26" y="159"/>
                    <a:pt x="26" y="159"/>
                    <a:pt x="25" y="158"/>
                  </a:cubicBezTo>
                  <a:cubicBezTo>
                    <a:pt x="27" y="154"/>
                    <a:pt x="28" y="150"/>
                    <a:pt x="30" y="146"/>
                  </a:cubicBezTo>
                  <a:cubicBezTo>
                    <a:pt x="31" y="147"/>
                    <a:pt x="33" y="148"/>
                    <a:pt x="34" y="149"/>
                  </a:cubicBezTo>
                  <a:cubicBezTo>
                    <a:pt x="32" y="153"/>
                    <a:pt x="30" y="157"/>
                    <a:pt x="28" y="161"/>
                  </a:cubicBezTo>
                  <a:moveTo>
                    <a:pt x="151" y="167"/>
                  </a:moveTo>
                  <a:cubicBezTo>
                    <a:pt x="153" y="160"/>
                    <a:pt x="155" y="154"/>
                    <a:pt x="156" y="147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58" y="146"/>
                    <a:pt x="159" y="145"/>
                    <a:pt x="160" y="144"/>
                  </a:cubicBezTo>
                  <a:cubicBezTo>
                    <a:pt x="159" y="150"/>
                    <a:pt x="157" y="157"/>
                    <a:pt x="154" y="163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3" y="165"/>
                    <a:pt x="152" y="166"/>
                    <a:pt x="151" y="167"/>
                  </a:cubicBezTo>
                  <a:moveTo>
                    <a:pt x="114" y="155"/>
                  </a:moveTo>
                  <a:cubicBezTo>
                    <a:pt x="114" y="153"/>
                    <a:pt x="113" y="152"/>
                    <a:pt x="112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4" y="147"/>
                    <a:pt x="115" y="144"/>
                    <a:pt x="117" y="142"/>
                  </a:cubicBezTo>
                  <a:cubicBezTo>
                    <a:pt x="118" y="143"/>
                    <a:pt x="118" y="144"/>
                    <a:pt x="119" y="146"/>
                  </a:cubicBezTo>
                  <a:cubicBezTo>
                    <a:pt x="117" y="149"/>
                    <a:pt x="116" y="152"/>
                    <a:pt x="114" y="155"/>
                  </a:cubicBezTo>
                  <a:moveTo>
                    <a:pt x="22" y="154"/>
                  </a:moveTo>
                  <a:cubicBezTo>
                    <a:pt x="21" y="153"/>
                    <a:pt x="20" y="151"/>
                    <a:pt x="18" y="149"/>
                  </a:cubicBezTo>
                  <a:cubicBezTo>
                    <a:pt x="20" y="146"/>
                    <a:pt x="21" y="144"/>
                    <a:pt x="23" y="141"/>
                  </a:cubicBezTo>
                  <a:cubicBezTo>
                    <a:pt x="24" y="142"/>
                    <a:pt x="25" y="143"/>
                    <a:pt x="27" y="144"/>
                  </a:cubicBezTo>
                  <a:cubicBezTo>
                    <a:pt x="25" y="148"/>
                    <a:pt x="24" y="151"/>
                    <a:pt x="22" y="154"/>
                  </a:cubicBezTo>
                  <a:moveTo>
                    <a:pt x="16" y="145"/>
                  </a:moveTo>
                  <a:cubicBezTo>
                    <a:pt x="15" y="145"/>
                    <a:pt x="15" y="144"/>
                    <a:pt x="14" y="143"/>
                  </a:cubicBezTo>
                  <a:cubicBezTo>
                    <a:pt x="16" y="140"/>
                    <a:pt x="17" y="138"/>
                    <a:pt x="18" y="136"/>
                  </a:cubicBezTo>
                  <a:cubicBezTo>
                    <a:pt x="19" y="136"/>
                    <a:pt x="19" y="137"/>
                    <a:pt x="20" y="138"/>
                  </a:cubicBezTo>
                  <a:cubicBezTo>
                    <a:pt x="18" y="140"/>
                    <a:pt x="17" y="143"/>
                    <a:pt x="16" y="145"/>
                  </a:cubicBezTo>
                  <a:moveTo>
                    <a:pt x="161" y="157"/>
                  </a:moveTo>
                  <a:cubicBezTo>
                    <a:pt x="163" y="151"/>
                    <a:pt x="164" y="145"/>
                    <a:pt x="165" y="139"/>
                  </a:cubicBezTo>
                  <a:cubicBezTo>
                    <a:pt x="167" y="138"/>
                    <a:pt x="168" y="136"/>
                    <a:pt x="169" y="135"/>
                  </a:cubicBezTo>
                  <a:cubicBezTo>
                    <a:pt x="169" y="137"/>
                    <a:pt x="169" y="138"/>
                    <a:pt x="168" y="140"/>
                  </a:cubicBezTo>
                  <a:cubicBezTo>
                    <a:pt x="168" y="142"/>
                    <a:pt x="168" y="144"/>
                    <a:pt x="168" y="145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6" y="150"/>
                    <a:pt x="164" y="153"/>
                    <a:pt x="161" y="157"/>
                  </a:cubicBezTo>
                  <a:moveTo>
                    <a:pt x="111" y="145"/>
                  </a:moveTo>
                  <a:cubicBezTo>
                    <a:pt x="110" y="143"/>
                    <a:pt x="109" y="142"/>
                    <a:pt x="109" y="140"/>
                  </a:cubicBezTo>
                  <a:cubicBezTo>
                    <a:pt x="110" y="137"/>
                    <a:pt x="111" y="135"/>
                    <a:pt x="112" y="132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4"/>
                    <a:pt x="114" y="136"/>
                    <a:pt x="115" y="138"/>
                  </a:cubicBezTo>
                  <a:cubicBezTo>
                    <a:pt x="113" y="140"/>
                    <a:pt x="112" y="142"/>
                    <a:pt x="111" y="145"/>
                  </a:cubicBezTo>
                  <a:moveTo>
                    <a:pt x="12" y="139"/>
                  </a:moveTo>
                  <a:cubicBezTo>
                    <a:pt x="11" y="137"/>
                    <a:pt x="11" y="135"/>
                    <a:pt x="10" y="134"/>
                  </a:cubicBezTo>
                  <a:cubicBezTo>
                    <a:pt x="11" y="132"/>
                    <a:pt x="12" y="131"/>
                    <a:pt x="13" y="129"/>
                  </a:cubicBezTo>
                  <a:cubicBezTo>
                    <a:pt x="14" y="130"/>
                    <a:pt x="15" y="131"/>
                    <a:pt x="15" y="132"/>
                  </a:cubicBezTo>
                  <a:cubicBezTo>
                    <a:pt x="14" y="134"/>
                    <a:pt x="13" y="136"/>
                    <a:pt x="12" y="139"/>
                  </a:cubicBezTo>
                  <a:moveTo>
                    <a:pt x="107" y="134"/>
                  </a:moveTo>
                  <a:cubicBezTo>
                    <a:pt x="106" y="133"/>
                    <a:pt x="106" y="131"/>
                    <a:pt x="105" y="130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6" y="128"/>
                    <a:pt x="107" y="126"/>
                    <a:pt x="108" y="124"/>
                  </a:cubicBezTo>
                  <a:cubicBezTo>
                    <a:pt x="108" y="126"/>
                    <a:pt x="109" y="127"/>
                    <a:pt x="110" y="128"/>
                  </a:cubicBezTo>
                  <a:cubicBezTo>
                    <a:pt x="109" y="130"/>
                    <a:pt x="108" y="132"/>
                    <a:pt x="107" y="134"/>
                  </a:cubicBezTo>
                  <a:moveTo>
                    <a:pt x="8" y="129"/>
                  </a:moveTo>
                  <a:cubicBezTo>
                    <a:pt x="8" y="127"/>
                    <a:pt x="7" y="125"/>
                    <a:pt x="7" y="123"/>
                  </a:cubicBezTo>
                  <a:cubicBezTo>
                    <a:pt x="7" y="122"/>
                    <a:pt x="8" y="121"/>
                    <a:pt x="8" y="120"/>
                  </a:cubicBezTo>
                  <a:cubicBezTo>
                    <a:pt x="9" y="122"/>
                    <a:pt x="10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9" y="128"/>
                    <a:pt x="8" y="129"/>
                  </a:cubicBezTo>
                  <a:moveTo>
                    <a:pt x="170" y="124"/>
                  </a:moveTo>
                  <a:cubicBezTo>
                    <a:pt x="169" y="124"/>
                    <a:pt x="169" y="124"/>
                    <a:pt x="168" y="123"/>
                  </a:cubicBezTo>
                  <a:cubicBezTo>
                    <a:pt x="169" y="121"/>
                    <a:pt x="170" y="120"/>
                    <a:pt x="171" y="118"/>
                  </a:cubicBezTo>
                  <a:cubicBezTo>
                    <a:pt x="172" y="119"/>
                    <a:pt x="173" y="119"/>
                    <a:pt x="174" y="119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2" y="122"/>
                    <a:pt x="171" y="123"/>
                    <a:pt x="170" y="124"/>
                  </a:cubicBezTo>
                  <a:moveTo>
                    <a:pt x="103" y="125"/>
                  </a:moveTo>
                  <a:cubicBezTo>
                    <a:pt x="103" y="123"/>
                    <a:pt x="103" y="122"/>
                    <a:pt x="10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20"/>
                    <a:pt x="104" y="119"/>
                    <a:pt x="104" y="118"/>
                  </a:cubicBezTo>
                  <a:cubicBezTo>
                    <a:pt x="105" y="119"/>
                    <a:pt x="105" y="119"/>
                    <a:pt x="106" y="120"/>
                  </a:cubicBezTo>
                  <a:cubicBezTo>
                    <a:pt x="105" y="122"/>
                    <a:pt x="104" y="123"/>
                    <a:pt x="103" y="125"/>
                  </a:cubicBezTo>
                  <a:moveTo>
                    <a:pt x="164" y="122"/>
                  </a:moveTo>
                  <a:cubicBezTo>
                    <a:pt x="163" y="121"/>
                    <a:pt x="161" y="121"/>
                    <a:pt x="159" y="120"/>
                  </a:cubicBezTo>
                  <a:cubicBezTo>
                    <a:pt x="160" y="118"/>
                    <a:pt x="161" y="117"/>
                    <a:pt x="162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4" y="116"/>
                    <a:pt x="166" y="116"/>
                    <a:pt x="167" y="117"/>
                  </a:cubicBezTo>
                  <a:cubicBezTo>
                    <a:pt x="166" y="118"/>
                    <a:pt x="165" y="120"/>
                    <a:pt x="164" y="122"/>
                  </a:cubicBezTo>
                  <a:moveTo>
                    <a:pt x="101" y="116"/>
                  </a:moveTo>
                  <a:cubicBezTo>
                    <a:pt x="100" y="115"/>
                    <a:pt x="100" y="115"/>
                    <a:pt x="100" y="114"/>
                  </a:cubicBezTo>
                  <a:cubicBezTo>
                    <a:pt x="100" y="113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4"/>
                    <a:pt x="101" y="115"/>
                    <a:pt x="101" y="116"/>
                  </a:cubicBezTo>
                  <a:moveTo>
                    <a:pt x="156" y="118"/>
                  </a:moveTo>
                  <a:cubicBezTo>
                    <a:pt x="154" y="117"/>
                    <a:pt x="151" y="116"/>
                    <a:pt x="149" y="115"/>
                  </a:cubicBezTo>
                  <a:cubicBezTo>
                    <a:pt x="150" y="114"/>
                    <a:pt x="150" y="113"/>
                    <a:pt x="151" y="111"/>
                  </a:cubicBezTo>
                  <a:cubicBezTo>
                    <a:pt x="154" y="112"/>
                    <a:pt x="156" y="113"/>
                    <a:pt x="158" y="114"/>
                  </a:cubicBezTo>
                  <a:cubicBezTo>
                    <a:pt x="157" y="115"/>
                    <a:pt x="156" y="117"/>
                    <a:pt x="156" y="118"/>
                  </a:cubicBezTo>
                  <a:moveTo>
                    <a:pt x="6" y="117"/>
                  </a:moveTo>
                  <a:cubicBezTo>
                    <a:pt x="5" y="115"/>
                    <a:pt x="5" y="112"/>
                    <a:pt x="5" y="110"/>
                  </a:cubicBezTo>
                  <a:cubicBezTo>
                    <a:pt x="5" y="112"/>
                    <a:pt x="6" y="114"/>
                    <a:pt x="6" y="115"/>
                  </a:cubicBezTo>
                  <a:cubicBezTo>
                    <a:pt x="6" y="116"/>
                    <a:pt x="6" y="117"/>
                    <a:pt x="6" y="117"/>
                  </a:cubicBezTo>
                  <a:moveTo>
                    <a:pt x="145" y="114"/>
                  </a:moveTo>
                  <a:cubicBezTo>
                    <a:pt x="144" y="113"/>
                    <a:pt x="144" y="113"/>
                    <a:pt x="143" y="113"/>
                  </a:cubicBezTo>
                  <a:cubicBezTo>
                    <a:pt x="143" y="112"/>
                    <a:pt x="144" y="110"/>
                    <a:pt x="144" y="109"/>
                  </a:cubicBezTo>
                  <a:cubicBezTo>
                    <a:pt x="145" y="109"/>
                    <a:pt x="146" y="110"/>
                    <a:pt x="147" y="110"/>
                  </a:cubicBezTo>
                  <a:cubicBezTo>
                    <a:pt x="147" y="111"/>
                    <a:pt x="146" y="113"/>
                    <a:pt x="145" y="114"/>
                  </a:cubicBezTo>
                  <a:moveTo>
                    <a:pt x="139" y="111"/>
                  </a:moveTo>
                  <a:cubicBezTo>
                    <a:pt x="137" y="110"/>
                    <a:pt x="135" y="110"/>
                    <a:pt x="133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3" y="108"/>
                    <a:pt x="134" y="107"/>
                    <a:pt x="134" y="106"/>
                  </a:cubicBezTo>
                  <a:cubicBezTo>
                    <a:pt x="136" y="106"/>
                    <a:pt x="139" y="107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moveTo>
                    <a:pt x="177" y="135"/>
                  </a:moveTo>
                  <a:cubicBezTo>
                    <a:pt x="177" y="130"/>
                    <a:pt x="178" y="125"/>
                    <a:pt x="178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14"/>
                    <a:pt x="181" y="109"/>
                    <a:pt x="182" y="103"/>
                  </a:cubicBezTo>
                  <a:cubicBezTo>
                    <a:pt x="182" y="114"/>
                    <a:pt x="181" y="125"/>
                    <a:pt x="177" y="135"/>
                  </a:cubicBezTo>
                  <a:moveTo>
                    <a:pt x="129" y="107"/>
                  </a:moveTo>
                  <a:cubicBezTo>
                    <a:pt x="128" y="106"/>
                    <a:pt x="126" y="106"/>
                    <a:pt x="125" y="105"/>
                  </a:cubicBezTo>
                  <a:cubicBezTo>
                    <a:pt x="126" y="104"/>
                    <a:pt x="126" y="104"/>
                    <a:pt x="126" y="103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0" y="105"/>
                    <a:pt x="130" y="106"/>
                    <a:pt x="129" y="107"/>
                  </a:cubicBezTo>
                  <a:moveTo>
                    <a:pt x="98" y="109"/>
                  </a:moveTo>
                  <a:cubicBezTo>
                    <a:pt x="97" y="106"/>
                    <a:pt x="97" y="104"/>
                    <a:pt x="96" y="102"/>
                  </a:cubicBezTo>
                  <a:cubicBezTo>
                    <a:pt x="97" y="104"/>
                    <a:pt x="98" y="106"/>
                    <a:pt x="99" y="107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8" y="108"/>
                    <a:pt x="98" y="108"/>
                    <a:pt x="98" y="109"/>
                  </a:cubicBezTo>
                  <a:moveTo>
                    <a:pt x="121" y="104"/>
                  </a:moveTo>
                  <a:cubicBezTo>
                    <a:pt x="120" y="103"/>
                    <a:pt x="118" y="102"/>
                    <a:pt x="117" y="102"/>
                  </a:cubicBezTo>
                  <a:cubicBezTo>
                    <a:pt x="117" y="101"/>
                    <a:pt x="117" y="100"/>
                    <a:pt x="117" y="100"/>
                  </a:cubicBezTo>
                  <a:cubicBezTo>
                    <a:pt x="119" y="100"/>
                    <a:pt x="121" y="101"/>
                    <a:pt x="123" y="102"/>
                  </a:cubicBezTo>
                  <a:cubicBezTo>
                    <a:pt x="122" y="102"/>
                    <a:pt x="122" y="103"/>
                    <a:pt x="121" y="104"/>
                  </a:cubicBezTo>
                  <a:moveTo>
                    <a:pt x="129" y="157"/>
                  </a:moveTo>
                  <a:cubicBezTo>
                    <a:pt x="129" y="156"/>
                    <a:pt x="129" y="156"/>
                    <a:pt x="129" y="156"/>
                  </a:cubicBezTo>
                  <a:cubicBezTo>
                    <a:pt x="128" y="154"/>
                    <a:pt x="126" y="150"/>
                    <a:pt x="124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8" y="135"/>
                    <a:pt x="111" y="123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3" y="106"/>
                    <a:pt x="100" y="102"/>
                    <a:pt x="98" y="98"/>
                  </a:cubicBezTo>
                  <a:cubicBezTo>
                    <a:pt x="101" y="99"/>
                    <a:pt x="103" y="100"/>
                    <a:pt x="106" y="101"/>
                  </a:cubicBezTo>
                  <a:cubicBezTo>
                    <a:pt x="115" y="105"/>
                    <a:pt x="127" y="110"/>
                    <a:pt x="138" y="115"/>
                  </a:cubicBezTo>
                  <a:cubicBezTo>
                    <a:pt x="138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9" y="120"/>
                    <a:pt x="158" y="123"/>
                    <a:pt x="164" y="126"/>
                  </a:cubicBezTo>
                  <a:cubicBezTo>
                    <a:pt x="164" y="126"/>
                    <a:pt x="164" y="126"/>
                    <a:pt x="165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7" y="127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9"/>
                    <a:pt x="168" y="130"/>
                    <a:pt x="168" y="130"/>
                  </a:cubicBezTo>
                  <a:cubicBezTo>
                    <a:pt x="167" y="132"/>
                    <a:pt x="165" y="134"/>
                    <a:pt x="163" y="136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55" y="144"/>
                    <a:pt x="144" y="152"/>
                    <a:pt x="129" y="157"/>
                  </a:cubicBezTo>
                  <a:moveTo>
                    <a:pt x="113" y="100"/>
                  </a:moveTo>
                  <a:cubicBezTo>
                    <a:pt x="112" y="100"/>
                    <a:pt x="111" y="99"/>
                    <a:pt x="110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8"/>
                    <a:pt x="113" y="98"/>
                    <a:pt x="114" y="98"/>
                  </a:cubicBezTo>
                  <a:cubicBezTo>
                    <a:pt x="113" y="99"/>
                    <a:pt x="113" y="100"/>
                    <a:pt x="113" y="100"/>
                  </a:cubicBezTo>
                  <a:moveTo>
                    <a:pt x="106" y="97"/>
                  </a:moveTo>
                  <a:cubicBezTo>
                    <a:pt x="103" y="96"/>
                    <a:pt x="100" y="94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3"/>
                    <a:pt x="102" y="94"/>
                    <a:pt x="107" y="96"/>
                  </a:cubicBezTo>
                  <a:cubicBezTo>
                    <a:pt x="106" y="96"/>
                    <a:pt x="106" y="97"/>
                    <a:pt x="106" y="97"/>
                  </a:cubicBezTo>
                  <a:moveTo>
                    <a:pt x="98" y="89"/>
                  </a:moveTo>
                  <a:cubicBezTo>
                    <a:pt x="98" y="87"/>
                    <a:pt x="98" y="85"/>
                    <a:pt x="9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2"/>
                    <a:pt x="102" y="81"/>
                    <a:pt x="106" y="79"/>
                  </a:cubicBezTo>
                  <a:cubicBezTo>
                    <a:pt x="104" y="82"/>
                    <a:pt x="103" y="85"/>
                    <a:pt x="103" y="88"/>
                  </a:cubicBezTo>
                  <a:cubicBezTo>
                    <a:pt x="101" y="88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moveTo>
                    <a:pt x="107" y="86"/>
                  </a:moveTo>
                  <a:cubicBezTo>
                    <a:pt x="108" y="83"/>
                    <a:pt x="109" y="80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3" y="74"/>
                    <a:pt x="116" y="73"/>
                    <a:pt x="118" y="71"/>
                  </a:cubicBezTo>
                  <a:cubicBezTo>
                    <a:pt x="117" y="75"/>
                    <a:pt x="115" y="79"/>
                    <a:pt x="114" y="83"/>
                  </a:cubicBezTo>
                  <a:cubicBezTo>
                    <a:pt x="113" y="84"/>
                    <a:pt x="112" y="84"/>
                    <a:pt x="111" y="84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9" y="86"/>
                    <a:pt x="108" y="86"/>
                    <a:pt x="107" y="86"/>
                  </a:cubicBezTo>
                  <a:moveTo>
                    <a:pt x="123" y="85"/>
                  </a:moveTo>
                  <a:cubicBezTo>
                    <a:pt x="124" y="85"/>
                    <a:pt x="124" y="85"/>
                    <a:pt x="124" y="84"/>
                  </a:cubicBezTo>
                  <a:cubicBezTo>
                    <a:pt x="129" y="83"/>
                    <a:pt x="134" y="81"/>
                    <a:pt x="140" y="79"/>
                  </a:cubicBezTo>
                  <a:cubicBezTo>
                    <a:pt x="153" y="73"/>
                    <a:pt x="167" y="68"/>
                    <a:pt x="178" y="66"/>
                  </a:cubicBezTo>
                  <a:cubicBezTo>
                    <a:pt x="179" y="72"/>
                    <a:pt x="180" y="79"/>
                    <a:pt x="180" y="86"/>
                  </a:cubicBezTo>
                  <a:cubicBezTo>
                    <a:pt x="180" y="96"/>
                    <a:pt x="178" y="106"/>
                    <a:pt x="176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69" y="113"/>
                    <a:pt x="161" y="110"/>
                    <a:pt x="151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5" y="105"/>
                    <a:pt x="139" y="103"/>
                    <a:pt x="134" y="101"/>
                  </a:cubicBezTo>
                  <a:cubicBezTo>
                    <a:pt x="128" y="99"/>
                    <a:pt x="123" y="97"/>
                    <a:pt x="118" y="96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5" y="95"/>
                  </a:cubicBezTo>
                  <a:cubicBezTo>
                    <a:pt x="114" y="94"/>
                    <a:pt x="113" y="94"/>
                    <a:pt x="112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2"/>
                    <a:pt x="110" y="92"/>
                    <a:pt x="110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8" y="92"/>
                    <a:pt x="106" y="92"/>
                    <a:pt x="105" y="91"/>
                  </a:cubicBezTo>
                  <a:cubicBezTo>
                    <a:pt x="110" y="90"/>
                    <a:pt x="116" y="88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moveTo>
                    <a:pt x="119" y="81"/>
                  </a:moveTo>
                  <a:cubicBezTo>
                    <a:pt x="120" y="77"/>
                    <a:pt x="122" y="73"/>
                    <a:pt x="123" y="69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5" y="67"/>
                    <a:pt x="126" y="66"/>
                    <a:pt x="128" y="65"/>
                  </a:cubicBezTo>
                  <a:cubicBezTo>
                    <a:pt x="126" y="70"/>
                    <a:pt x="124" y="75"/>
                    <a:pt x="122" y="79"/>
                  </a:cubicBezTo>
                  <a:cubicBezTo>
                    <a:pt x="121" y="80"/>
                    <a:pt x="120" y="80"/>
                    <a:pt x="119" y="81"/>
                  </a:cubicBezTo>
                  <a:moveTo>
                    <a:pt x="127" y="77"/>
                  </a:moveTo>
                  <a:cubicBezTo>
                    <a:pt x="129" y="73"/>
                    <a:pt x="131" y="69"/>
                    <a:pt x="133" y="65"/>
                  </a:cubicBezTo>
                  <a:cubicBezTo>
                    <a:pt x="133" y="64"/>
                    <a:pt x="133" y="63"/>
                    <a:pt x="132" y="63"/>
                  </a:cubicBezTo>
                  <a:cubicBezTo>
                    <a:pt x="134" y="62"/>
                    <a:pt x="136" y="61"/>
                    <a:pt x="138" y="60"/>
                  </a:cubicBezTo>
                  <a:cubicBezTo>
                    <a:pt x="136" y="65"/>
                    <a:pt x="134" y="70"/>
                    <a:pt x="132" y="75"/>
                  </a:cubicBezTo>
                  <a:cubicBezTo>
                    <a:pt x="130" y="76"/>
                    <a:pt x="129" y="76"/>
                    <a:pt x="127" y="77"/>
                  </a:cubicBezTo>
                  <a:moveTo>
                    <a:pt x="137" y="72"/>
                  </a:moveTo>
                  <a:cubicBezTo>
                    <a:pt x="139" y="67"/>
                    <a:pt x="141" y="62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5"/>
                    <a:pt x="148" y="54"/>
                    <a:pt x="150" y="53"/>
                  </a:cubicBezTo>
                  <a:cubicBezTo>
                    <a:pt x="149" y="58"/>
                    <a:pt x="147" y="63"/>
                    <a:pt x="146" y="68"/>
                  </a:cubicBezTo>
                  <a:cubicBezTo>
                    <a:pt x="143" y="70"/>
                    <a:pt x="140" y="71"/>
                    <a:pt x="137" y="72"/>
                  </a:cubicBezTo>
                  <a:moveTo>
                    <a:pt x="151" y="66"/>
                  </a:moveTo>
                  <a:cubicBezTo>
                    <a:pt x="152" y="61"/>
                    <a:pt x="154" y="55"/>
                    <a:pt x="155" y="50"/>
                  </a:cubicBezTo>
                  <a:cubicBezTo>
                    <a:pt x="157" y="49"/>
                    <a:pt x="159" y="48"/>
                    <a:pt x="161" y="47"/>
                  </a:cubicBezTo>
                  <a:cubicBezTo>
                    <a:pt x="159" y="52"/>
                    <a:pt x="157" y="57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5"/>
                    <a:pt x="152" y="65"/>
                    <a:pt x="151" y="66"/>
                  </a:cubicBezTo>
                  <a:moveTo>
                    <a:pt x="168" y="58"/>
                  </a:moveTo>
                  <a:cubicBezTo>
                    <a:pt x="170" y="53"/>
                    <a:pt x="172" y="48"/>
                    <a:pt x="174" y="43"/>
                  </a:cubicBezTo>
                  <a:cubicBezTo>
                    <a:pt x="172" y="47"/>
                    <a:pt x="171" y="52"/>
                    <a:pt x="171" y="57"/>
                  </a:cubicBezTo>
                  <a:cubicBezTo>
                    <a:pt x="170" y="57"/>
                    <a:pt x="169" y="57"/>
                    <a:pt x="168" y="58"/>
                  </a:cubicBezTo>
                  <a:moveTo>
                    <a:pt x="160" y="62"/>
                  </a:moveTo>
                  <a:cubicBezTo>
                    <a:pt x="162" y="56"/>
                    <a:pt x="164" y="50"/>
                    <a:pt x="166" y="44"/>
                  </a:cubicBezTo>
                  <a:cubicBezTo>
                    <a:pt x="167" y="44"/>
                    <a:pt x="168" y="43"/>
                    <a:pt x="169" y="43"/>
                  </a:cubicBezTo>
                  <a:cubicBezTo>
                    <a:pt x="168" y="49"/>
                    <a:pt x="166" y="54"/>
                    <a:pt x="163" y="60"/>
                  </a:cubicBezTo>
                  <a:cubicBezTo>
                    <a:pt x="162" y="61"/>
                    <a:pt x="161" y="61"/>
                    <a:pt x="160" y="62"/>
                  </a:cubicBezTo>
                  <a:moveTo>
                    <a:pt x="46" y="152"/>
                  </a:moveTo>
                  <a:cubicBezTo>
                    <a:pt x="41" y="149"/>
                    <a:pt x="35" y="145"/>
                    <a:pt x="29" y="141"/>
                  </a:cubicBezTo>
                  <a:cubicBezTo>
                    <a:pt x="21" y="135"/>
                    <a:pt x="15" y="126"/>
                    <a:pt x="11" y="116"/>
                  </a:cubicBezTo>
                  <a:cubicBezTo>
                    <a:pt x="11" y="115"/>
                    <a:pt x="11" y="114"/>
                    <a:pt x="10" y="114"/>
                  </a:cubicBezTo>
                  <a:cubicBezTo>
                    <a:pt x="7" y="106"/>
                    <a:pt x="6" y="98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6" y="88"/>
                    <a:pt x="6" y="88"/>
                    <a:pt x="6" y="87"/>
                  </a:cubicBezTo>
                  <a:cubicBezTo>
                    <a:pt x="6" y="73"/>
                    <a:pt x="10" y="59"/>
                    <a:pt x="18" y="48"/>
                  </a:cubicBezTo>
                  <a:cubicBezTo>
                    <a:pt x="33" y="26"/>
                    <a:pt x="60" y="13"/>
                    <a:pt x="90" y="11"/>
                  </a:cubicBezTo>
                  <a:cubicBezTo>
                    <a:pt x="89" y="12"/>
                    <a:pt x="89" y="15"/>
                    <a:pt x="89" y="17"/>
                  </a:cubicBezTo>
                  <a:cubicBezTo>
                    <a:pt x="89" y="31"/>
                    <a:pt x="89" y="54"/>
                    <a:pt x="89" y="71"/>
                  </a:cubicBezTo>
                  <a:cubicBezTo>
                    <a:pt x="89" y="81"/>
                    <a:pt x="89" y="88"/>
                    <a:pt x="89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5"/>
                    <a:pt x="92" y="104"/>
                    <a:pt x="96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5"/>
                    <a:pt x="95" y="117"/>
                    <a:pt x="96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9" y="124"/>
                    <a:pt x="102" y="132"/>
                    <a:pt x="105" y="140"/>
                  </a:cubicBezTo>
                  <a:cubicBezTo>
                    <a:pt x="104" y="140"/>
                    <a:pt x="105" y="141"/>
                    <a:pt x="105" y="141"/>
                  </a:cubicBezTo>
                  <a:cubicBezTo>
                    <a:pt x="108" y="149"/>
                    <a:pt x="110" y="156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1" y="161"/>
                  </a:cubicBezTo>
                  <a:cubicBezTo>
                    <a:pt x="111" y="161"/>
                    <a:pt x="111" y="161"/>
                    <a:pt x="110" y="162"/>
                  </a:cubicBezTo>
                  <a:cubicBezTo>
                    <a:pt x="104" y="163"/>
                    <a:pt x="98" y="163"/>
                    <a:pt x="92" y="163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1" y="163"/>
                    <a:pt x="90" y="163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9" y="162"/>
                    <a:pt x="88" y="163"/>
                    <a:pt x="88" y="163"/>
                  </a:cubicBezTo>
                  <a:cubicBezTo>
                    <a:pt x="82" y="163"/>
                    <a:pt x="77" y="162"/>
                    <a:pt x="71" y="161"/>
                  </a:cubicBezTo>
                  <a:cubicBezTo>
                    <a:pt x="71" y="161"/>
                    <a:pt x="71" y="160"/>
                    <a:pt x="71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9" y="160"/>
                    <a:pt x="69" y="160"/>
                    <a:pt x="68" y="160"/>
                  </a:cubicBezTo>
                  <a:cubicBezTo>
                    <a:pt x="62" y="159"/>
                    <a:pt x="55" y="156"/>
                    <a:pt x="49" y="153"/>
                  </a:cubicBezTo>
                  <a:cubicBezTo>
                    <a:pt x="49" y="153"/>
                    <a:pt x="48" y="153"/>
                    <a:pt x="48" y="152"/>
                  </a:cubicBezTo>
                  <a:cubicBezTo>
                    <a:pt x="48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6" y="152"/>
                  </a:cubicBezTo>
                  <a:moveTo>
                    <a:pt x="99" y="78"/>
                  </a:moveTo>
                  <a:cubicBezTo>
                    <a:pt x="101" y="51"/>
                    <a:pt x="104" y="32"/>
                    <a:pt x="108" y="4"/>
                  </a:cubicBezTo>
                  <a:cubicBezTo>
                    <a:pt x="111" y="4"/>
                    <a:pt x="114" y="4"/>
                    <a:pt x="117" y="5"/>
                  </a:cubicBezTo>
                  <a:cubicBezTo>
                    <a:pt x="138" y="7"/>
                    <a:pt x="158" y="15"/>
                    <a:pt x="170" y="29"/>
                  </a:cubicBezTo>
                  <a:cubicBezTo>
                    <a:pt x="172" y="32"/>
                    <a:pt x="173" y="34"/>
                    <a:pt x="174" y="36"/>
                  </a:cubicBezTo>
                  <a:cubicBezTo>
                    <a:pt x="172" y="37"/>
                    <a:pt x="168" y="39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1"/>
                    <a:pt x="163" y="41"/>
                  </a:cubicBezTo>
                  <a:cubicBezTo>
                    <a:pt x="151" y="47"/>
                    <a:pt x="138" y="55"/>
                    <a:pt x="126" y="62"/>
                  </a:cubicBezTo>
                  <a:cubicBezTo>
                    <a:pt x="117" y="67"/>
                    <a:pt x="110" y="72"/>
                    <a:pt x="105" y="75"/>
                  </a:cubicBezTo>
                  <a:cubicBezTo>
                    <a:pt x="102" y="76"/>
                    <a:pt x="100" y="77"/>
                    <a:pt x="99" y="78"/>
                  </a:cubicBezTo>
                  <a:moveTo>
                    <a:pt x="107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105" y="1"/>
                    <a:pt x="104" y="2"/>
                    <a:pt x="104" y="3"/>
                  </a:cubicBezTo>
                  <a:cubicBezTo>
                    <a:pt x="101" y="32"/>
                    <a:pt x="97" y="50"/>
                    <a:pt x="95" y="79"/>
                  </a:cubicBezTo>
                  <a:cubicBezTo>
                    <a:pt x="95" y="79"/>
                    <a:pt x="94" y="80"/>
                    <a:pt x="94" y="80"/>
                  </a:cubicBezTo>
                  <a:cubicBezTo>
                    <a:pt x="94" y="83"/>
                    <a:pt x="94" y="88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88"/>
                    <a:pt x="92" y="81"/>
                    <a:pt x="92" y="71"/>
                  </a:cubicBezTo>
                  <a:cubicBezTo>
                    <a:pt x="92" y="60"/>
                    <a:pt x="93" y="46"/>
                    <a:pt x="93" y="33"/>
                  </a:cubicBezTo>
                  <a:cubicBezTo>
                    <a:pt x="93" y="27"/>
                    <a:pt x="93" y="22"/>
                    <a:pt x="93" y="18"/>
                  </a:cubicBezTo>
                  <a:cubicBezTo>
                    <a:pt x="93" y="13"/>
                    <a:pt x="94" y="10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1" y="9"/>
                    <a:pt x="31" y="22"/>
                    <a:pt x="14" y="46"/>
                  </a:cubicBezTo>
                  <a:cubicBezTo>
                    <a:pt x="6" y="58"/>
                    <a:pt x="2" y="74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5"/>
                    <a:pt x="0" y="99"/>
                    <a:pt x="0" y="104"/>
                  </a:cubicBezTo>
                  <a:cubicBezTo>
                    <a:pt x="0" y="111"/>
                    <a:pt x="1" y="117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5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9"/>
                    <a:pt x="5" y="131"/>
                    <a:pt x="6" y="134"/>
                  </a:cubicBezTo>
                  <a:cubicBezTo>
                    <a:pt x="6" y="134"/>
                    <a:pt x="6" y="135"/>
                    <a:pt x="6" y="135"/>
                  </a:cubicBezTo>
                  <a:cubicBezTo>
                    <a:pt x="8" y="138"/>
                    <a:pt x="9" y="140"/>
                    <a:pt x="10" y="143"/>
                  </a:cubicBezTo>
                  <a:cubicBezTo>
                    <a:pt x="10" y="144"/>
                    <a:pt x="10" y="145"/>
                    <a:pt x="11" y="145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2" y="147"/>
                    <a:pt x="13" y="149"/>
                    <a:pt x="14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5" y="152"/>
                    <a:pt x="16" y="152"/>
                  </a:cubicBezTo>
                  <a:cubicBezTo>
                    <a:pt x="17" y="154"/>
                    <a:pt x="19" y="156"/>
                    <a:pt x="20" y="158"/>
                  </a:cubicBezTo>
                  <a:cubicBezTo>
                    <a:pt x="20" y="159"/>
                    <a:pt x="21" y="160"/>
                    <a:pt x="21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23" y="161"/>
                    <a:pt x="24" y="162"/>
                    <a:pt x="24" y="163"/>
                  </a:cubicBezTo>
                  <a:cubicBezTo>
                    <a:pt x="29" y="168"/>
                    <a:pt x="36" y="174"/>
                    <a:pt x="46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1"/>
                    <a:pt x="47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51" y="182"/>
                    <a:pt x="54" y="183"/>
                    <a:pt x="57" y="184"/>
                  </a:cubicBezTo>
                  <a:cubicBezTo>
                    <a:pt x="57" y="185"/>
                    <a:pt x="58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0" y="186"/>
                    <a:pt x="61" y="186"/>
                    <a:pt x="61" y="186"/>
                  </a:cubicBezTo>
                  <a:cubicBezTo>
                    <a:pt x="63" y="186"/>
                    <a:pt x="65" y="187"/>
                    <a:pt x="68" y="187"/>
                  </a:cubicBezTo>
                  <a:cubicBezTo>
                    <a:pt x="68" y="188"/>
                    <a:pt x="68" y="189"/>
                    <a:pt x="69" y="190"/>
                  </a:cubicBezTo>
                  <a:cubicBezTo>
                    <a:pt x="69" y="190"/>
                    <a:pt x="70" y="190"/>
                    <a:pt x="70" y="190"/>
                  </a:cubicBezTo>
                  <a:cubicBezTo>
                    <a:pt x="71" y="190"/>
                    <a:pt x="71" y="18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4" y="189"/>
                    <a:pt x="76" y="189"/>
                    <a:pt x="78" y="189"/>
                  </a:cubicBezTo>
                  <a:cubicBezTo>
                    <a:pt x="79" y="189"/>
                    <a:pt x="79" y="190"/>
                    <a:pt x="79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0"/>
                    <a:pt x="81" y="190"/>
                    <a:pt x="82" y="189"/>
                  </a:cubicBezTo>
                  <a:cubicBezTo>
                    <a:pt x="84" y="190"/>
                    <a:pt x="87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93" y="190"/>
                    <a:pt x="97" y="189"/>
                    <a:pt x="100" y="189"/>
                  </a:cubicBezTo>
                  <a:cubicBezTo>
                    <a:pt x="100" y="190"/>
                    <a:pt x="101" y="190"/>
                    <a:pt x="102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3" y="190"/>
                    <a:pt x="103" y="190"/>
                    <a:pt x="104" y="189"/>
                  </a:cubicBezTo>
                  <a:cubicBezTo>
                    <a:pt x="104" y="189"/>
                    <a:pt x="104" y="189"/>
                    <a:pt x="104" y="189"/>
                  </a:cubicBezTo>
                  <a:cubicBezTo>
                    <a:pt x="108" y="188"/>
                    <a:pt x="111" y="188"/>
                    <a:pt x="115" y="187"/>
                  </a:cubicBezTo>
                  <a:cubicBezTo>
                    <a:pt x="116" y="187"/>
                    <a:pt x="117" y="186"/>
                    <a:pt x="117" y="185"/>
                  </a:cubicBezTo>
                  <a:cubicBezTo>
                    <a:pt x="117" y="184"/>
                    <a:pt x="117" y="184"/>
                    <a:pt x="116" y="184"/>
                  </a:cubicBezTo>
                  <a:cubicBezTo>
                    <a:pt x="117" y="181"/>
                    <a:pt x="117" y="178"/>
                    <a:pt x="117" y="175"/>
                  </a:cubicBezTo>
                  <a:cubicBezTo>
                    <a:pt x="118" y="176"/>
                    <a:pt x="118" y="177"/>
                    <a:pt x="119" y="178"/>
                  </a:cubicBezTo>
                  <a:cubicBezTo>
                    <a:pt x="121" y="180"/>
                    <a:pt x="122" y="182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31" y="183"/>
                    <a:pt x="135" y="181"/>
                    <a:pt x="139" y="179"/>
                  </a:cubicBezTo>
                  <a:cubicBezTo>
                    <a:pt x="139" y="179"/>
                    <a:pt x="139" y="179"/>
                    <a:pt x="140" y="178"/>
                  </a:cubicBezTo>
                  <a:cubicBezTo>
                    <a:pt x="142" y="177"/>
                    <a:pt x="144" y="176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8" y="174"/>
                    <a:pt x="148" y="174"/>
                    <a:pt x="149" y="173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8" y="166"/>
                    <a:pt x="166" y="15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2" y="147"/>
                  </a:cubicBezTo>
                  <a:cubicBezTo>
                    <a:pt x="172" y="145"/>
                    <a:pt x="172" y="142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3" y="141"/>
                    <a:pt x="174" y="141"/>
                  </a:cubicBezTo>
                  <a:cubicBezTo>
                    <a:pt x="175" y="142"/>
                    <a:pt x="175" y="142"/>
                    <a:pt x="176" y="142"/>
                  </a:cubicBezTo>
                  <a:cubicBezTo>
                    <a:pt x="176" y="142"/>
                    <a:pt x="177" y="142"/>
                    <a:pt x="177" y="142"/>
                  </a:cubicBezTo>
                  <a:cubicBezTo>
                    <a:pt x="178" y="142"/>
                    <a:pt x="178" y="141"/>
                    <a:pt x="179" y="141"/>
                  </a:cubicBezTo>
                  <a:cubicBezTo>
                    <a:pt x="184" y="129"/>
                    <a:pt x="186" y="116"/>
                    <a:pt x="186" y="103"/>
                  </a:cubicBezTo>
                  <a:cubicBezTo>
                    <a:pt x="186" y="103"/>
                    <a:pt x="186" y="102"/>
                    <a:pt x="186" y="102"/>
                  </a:cubicBezTo>
                  <a:cubicBezTo>
                    <a:pt x="186" y="89"/>
                    <a:pt x="184" y="76"/>
                    <a:pt x="182" y="63"/>
                  </a:cubicBezTo>
                  <a:cubicBezTo>
                    <a:pt x="182" y="62"/>
                    <a:pt x="181" y="62"/>
                    <a:pt x="180" y="62"/>
                  </a:cubicBezTo>
                  <a:cubicBezTo>
                    <a:pt x="180" y="61"/>
                    <a:pt x="180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1" y="63"/>
                    <a:pt x="162" y="66"/>
                    <a:pt x="152" y="70"/>
                  </a:cubicBezTo>
                  <a:cubicBezTo>
                    <a:pt x="160" y="66"/>
                    <a:pt x="167" y="63"/>
                    <a:pt x="173" y="60"/>
                  </a:cubicBezTo>
                  <a:cubicBezTo>
                    <a:pt x="174" y="60"/>
                    <a:pt x="174" y="59"/>
                    <a:pt x="174" y="58"/>
                  </a:cubicBezTo>
                  <a:cubicBezTo>
                    <a:pt x="175" y="52"/>
                    <a:pt x="177" y="46"/>
                    <a:pt x="178" y="39"/>
                  </a:cubicBezTo>
                  <a:cubicBezTo>
                    <a:pt x="179" y="39"/>
                    <a:pt x="180" y="38"/>
                    <a:pt x="179" y="37"/>
                  </a:cubicBezTo>
                  <a:cubicBezTo>
                    <a:pt x="177" y="33"/>
                    <a:pt x="175" y="30"/>
                    <a:pt x="173" y="27"/>
                  </a:cubicBezTo>
                  <a:cubicBezTo>
                    <a:pt x="160" y="11"/>
                    <a:pt x="139" y="3"/>
                    <a:pt x="118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3" name="Freeform 762"/>
            <p:cNvSpPr>
              <a:spLocks noEditPoints="1"/>
            </p:cNvSpPr>
            <p:nvPr/>
          </p:nvSpPr>
          <p:spPr bwMode="auto">
            <a:xfrm>
              <a:off x="4730" y="1107"/>
              <a:ext cx="50" cy="64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4" name="Freeform 763"/>
            <p:cNvSpPr>
              <a:spLocks noEditPoints="1"/>
            </p:cNvSpPr>
            <p:nvPr/>
          </p:nvSpPr>
          <p:spPr bwMode="auto">
            <a:xfrm>
              <a:off x="4702" y="1079"/>
              <a:ext cx="104" cy="142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5" name="Freeform 764"/>
            <p:cNvSpPr>
              <a:spLocks noEditPoints="1"/>
            </p:cNvSpPr>
            <p:nvPr/>
          </p:nvSpPr>
          <p:spPr bwMode="auto">
            <a:xfrm>
              <a:off x="4884" y="1244"/>
              <a:ext cx="47" cy="64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6" name="Freeform 765"/>
            <p:cNvSpPr>
              <a:spLocks noEditPoints="1"/>
            </p:cNvSpPr>
            <p:nvPr/>
          </p:nvSpPr>
          <p:spPr bwMode="auto">
            <a:xfrm>
              <a:off x="4856" y="1216"/>
              <a:ext cx="101" cy="139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7" name="Freeform 766"/>
            <p:cNvSpPr>
              <a:spLocks noEditPoints="1"/>
            </p:cNvSpPr>
            <p:nvPr/>
          </p:nvSpPr>
          <p:spPr bwMode="auto">
            <a:xfrm>
              <a:off x="4740" y="1079"/>
              <a:ext cx="177" cy="276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8" name="Freeform 767"/>
            <p:cNvSpPr>
              <a:spLocks noEditPoints="1"/>
            </p:cNvSpPr>
            <p:nvPr/>
          </p:nvSpPr>
          <p:spPr bwMode="auto">
            <a:xfrm>
              <a:off x="5213" y="3119"/>
              <a:ext cx="339" cy="440"/>
            </a:xfrm>
            <a:custGeom>
              <a:avLst/>
              <a:gdLst>
                <a:gd name="T0" fmla="*/ 68 w 143"/>
                <a:gd name="T1" fmla="*/ 164 h 186"/>
                <a:gd name="T2" fmla="*/ 55 w 143"/>
                <a:gd name="T3" fmla="*/ 181 h 186"/>
                <a:gd name="T4" fmla="*/ 66 w 143"/>
                <a:gd name="T5" fmla="*/ 179 h 186"/>
                <a:gd name="T6" fmla="*/ 33 w 143"/>
                <a:gd name="T7" fmla="*/ 182 h 186"/>
                <a:gd name="T8" fmla="*/ 38 w 143"/>
                <a:gd name="T9" fmla="*/ 181 h 186"/>
                <a:gd name="T10" fmla="*/ 70 w 143"/>
                <a:gd name="T11" fmla="*/ 180 h 186"/>
                <a:gd name="T12" fmla="*/ 77 w 143"/>
                <a:gd name="T13" fmla="*/ 178 h 186"/>
                <a:gd name="T14" fmla="*/ 21 w 143"/>
                <a:gd name="T15" fmla="*/ 181 h 186"/>
                <a:gd name="T16" fmla="*/ 47 w 143"/>
                <a:gd name="T17" fmla="*/ 162 h 186"/>
                <a:gd name="T18" fmla="*/ 109 w 143"/>
                <a:gd name="T19" fmla="*/ 160 h 186"/>
                <a:gd name="T20" fmla="*/ 99 w 143"/>
                <a:gd name="T21" fmla="*/ 160 h 186"/>
                <a:gd name="T22" fmla="*/ 88 w 143"/>
                <a:gd name="T23" fmla="*/ 177 h 186"/>
                <a:gd name="T24" fmla="*/ 5 w 143"/>
                <a:gd name="T25" fmla="*/ 179 h 186"/>
                <a:gd name="T26" fmla="*/ 21 w 143"/>
                <a:gd name="T27" fmla="*/ 156 h 186"/>
                <a:gd name="T28" fmla="*/ 10 w 143"/>
                <a:gd name="T29" fmla="*/ 180 h 186"/>
                <a:gd name="T30" fmla="*/ 24 w 143"/>
                <a:gd name="T31" fmla="*/ 139 h 186"/>
                <a:gd name="T32" fmla="*/ 20 w 143"/>
                <a:gd name="T33" fmla="*/ 151 h 186"/>
                <a:gd name="T34" fmla="*/ 16 w 143"/>
                <a:gd name="T35" fmla="*/ 155 h 186"/>
                <a:gd name="T36" fmla="*/ 30 w 143"/>
                <a:gd name="T37" fmla="*/ 133 h 186"/>
                <a:gd name="T38" fmla="*/ 31 w 143"/>
                <a:gd name="T39" fmla="*/ 124 h 186"/>
                <a:gd name="T40" fmla="*/ 35 w 143"/>
                <a:gd name="T41" fmla="*/ 123 h 186"/>
                <a:gd name="T42" fmla="*/ 68 w 143"/>
                <a:gd name="T43" fmla="*/ 113 h 186"/>
                <a:gd name="T44" fmla="*/ 73 w 143"/>
                <a:gd name="T45" fmla="*/ 112 h 186"/>
                <a:gd name="T46" fmla="*/ 35 w 143"/>
                <a:gd name="T47" fmla="*/ 114 h 186"/>
                <a:gd name="T48" fmla="*/ 76 w 143"/>
                <a:gd name="T49" fmla="*/ 104 h 186"/>
                <a:gd name="T50" fmla="*/ 76 w 143"/>
                <a:gd name="T51" fmla="*/ 104 h 186"/>
                <a:gd name="T52" fmla="*/ 92 w 143"/>
                <a:gd name="T53" fmla="*/ 89 h 186"/>
                <a:gd name="T54" fmla="*/ 95 w 143"/>
                <a:gd name="T55" fmla="*/ 74 h 186"/>
                <a:gd name="T56" fmla="*/ 93 w 143"/>
                <a:gd name="T57" fmla="*/ 79 h 186"/>
                <a:gd name="T58" fmla="*/ 106 w 143"/>
                <a:gd name="T59" fmla="*/ 61 h 186"/>
                <a:gd name="T60" fmla="*/ 103 w 143"/>
                <a:gd name="T61" fmla="*/ 53 h 186"/>
                <a:gd name="T62" fmla="*/ 106 w 143"/>
                <a:gd name="T63" fmla="*/ 58 h 186"/>
                <a:gd name="T64" fmla="*/ 110 w 143"/>
                <a:gd name="T65" fmla="*/ 40 h 186"/>
                <a:gd name="T66" fmla="*/ 105 w 143"/>
                <a:gd name="T67" fmla="*/ 33 h 186"/>
                <a:gd name="T68" fmla="*/ 105 w 143"/>
                <a:gd name="T69" fmla="*/ 30 h 186"/>
                <a:gd name="T70" fmla="*/ 105 w 143"/>
                <a:gd name="T71" fmla="*/ 30 h 186"/>
                <a:gd name="T72" fmla="*/ 110 w 143"/>
                <a:gd name="T73" fmla="*/ 21 h 186"/>
                <a:gd name="T74" fmla="*/ 104 w 143"/>
                <a:gd name="T75" fmla="*/ 17 h 186"/>
                <a:gd name="T76" fmla="*/ 110 w 143"/>
                <a:gd name="T77" fmla="*/ 15 h 186"/>
                <a:gd name="T78" fmla="*/ 114 w 143"/>
                <a:gd name="T79" fmla="*/ 29 h 186"/>
                <a:gd name="T80" fmla="*/ 139 w 143"/>
                <a:gd name="T81" fmla="*/ 53 h 186"/>
                <a:gd name="T82" fmla="*/ 112 w 143"/>
                <a:gd name="T83" fmla="*/ 151 h 186"/>
                <a:gd name="T84" fmla="*/ 37 w 143"/>
                <a:gd name="T85" fmla="*/ 127 h 186"/>
                <a:gd name="T86" fmla="*/ 63 w 143"/>
                <a:gd name="T87" fmla="*/ 115 h 186"/>
                <a:gd name="T88" fmla="*/ 66 w 143"/>
                <a:gd name="T89" fmla="*/ 116 h 186"/>
                <a:gd name="T90" fmla="*/ 109 w 143"/>
                <a:gd name="T91" fmla="*/ 0 h 186"/>
                <a:gd name="T92" fmla="*/ 103 w 143"/>
                <a:gd name="T93" fmla="*/ 7 h 186"/>
                <a:gd name="T94" fmla="*/ 99 w 143"/>
                <a:gd name="T95" fmla="*/ 12 h 186"/>
                <a:gd name="T96" fmla="*/ 101 w 143"/>
                <a:gd name="T97" fmla="*/ 25 h 186"/>
                <a:gd name="T98" fmla="*/ 64 w 143"/>
                <a:gd name="T99" fmla="*/ 110 h 186"/>
                <a:gd name="T100" fmla="*/ 45 w 143"/>
                <a:gd name="T101" fmla="*/ 96 h 186"/>
                <a:gd name="T102" fmla="*/ 43 w 143"/>
                <a:gd name="T103" fmla="*/ 97 h 186"/>
                <a:gd name="T104" fmla="*/ 14 w 143"/>
                <a:gd name="T105" fmla="*/ 150 h 186"/>
                <a:gd name="T106" fmla="*/ 3 w 143"/>
                <a:gd name="T107" fmla="*/ 172 h 186"/>
                <a:gd name="T108" fmla="*/ 1 w 143"/>
                <a:gd name="T109" fmla="*/ 178 h 186"/>
                <a:gd name="T110" fmla="*/ 1 w 143"/>
                <a:gd name="T111" fmla="*/ 181 h 186"/>
                <a:gd name="T112" fmla="*/ 23 w 143"/>
                <a:gd name="T113" fmla="*/ 185 h 186"/>
                <a:gd name="T114" fmla="*/ 35 w 143"/>
                <a:gd name="T115" fmla="*/ 186 h 186"/>
                <a:gd name="T116" fmla="*/ 100 w 143"/>
                <a:gd name="T117" fmla="*/ 177 h 186"/>
                <a:gd name="T118" fmla="*/ 117 w 143"/>
                <a:gd name="T119" fmla="*/ 149 h 186"/>
                <a:gd name="T120" fmla="*/ 134 w 143"/>
                <a:gd name="T121" fmla="*/ 5 h 186"/>
                <a:gd name="T122" fmla="*/ 111 w 143"/>
                <a:gd name="T1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" h="186">
                  <a:moveTo>
                    <a:pt x="42" y="182"/>
                  </a:moveTo>
                  <a:cubicBezTo>
                    <a:pt x="48" y="176"/>
                    <a:pt x="53" y="170"/>
                    <a:pt x="59" y="165"/>
                  </a:cubicBezTo>
                  <a:cubicBezTo>
                    <a:pt x="60" y="164"/>
                    <a:pt x="60" y="164"/>
                    <a:pt x="60" y="163"/>
                  </a:cubicBezTo>
                  <a:cubicBezTo>
                    <a:pt x="63" y="164"/>
                    <a:pt x="65" y="164"/>
                    <a:pt x="68" y="164"/>
                  </a:cubicBezTo>
                  <a:cubicBezTo>
                    <a:pt x="63" y="169"/>
                    <a:pt x="58" y="174"/>
                    <a:pt x="52" y="179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49" y="181"/>
                    <a:pt x="45" y="181"/>
                    <a:pt x="42" y="182"/>
                  </a:cubicBezTo>
                  <a:moveTo>
                    <a:pt x="55" y="181"/>
                  </a:moveTo>
                  <a:cubicBezTo>
                    <a:pt x="60" y="175"/>
                    <a:pt x="66" y="170"/>
                    <a:pt x="72" y="165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5" y="164"/>
                    <a:pt x="78" y="164"/>
                    <a:pt x="81" y="163"/>
                  </a:cubicBezTo>
                  <a:cubicBezTo>
                    <a:pt x="76" y="169"/>
                    <a:pt x="71" y="174"/>
                    <a:pt x="66" y="179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2" y="180"/>
                    <a:pt x="58" y="181"/>
                    <a:pt x="55" y="181"/>
                  </a:cubicBezTo>
                  <a:moveTo>
                    <a:pt x="33" y="182"/>
                  </a:moveTo>
                  <a:cubicBezTo>
                    <a:pt x="33" y="182"/>
                    <a:pt x="33" y="182"/>
                    <a:pt x="33" y="182"/>
                  </a:cubicBezTo>
                  <a:cubicBezTo>
                    <a:pt x="31" y="182"/>
                    <a:pt x="30" y="182"/>
                    <a:pt x="29" y="182"/>
                  </a:cubicBezTo>
                  <a:cubicBezTo>
                    <a:pt x="36" y="175"/>
                    <a:pt x="44" y="169"/>
                    <a:pt x="51" y="163"/>
                  </a:cubicBezTo>
                  <a:cubicBezTo>
                    <a:pt x="53" y="163"/>
                    <a:pt x="55" y="163"/>
                    <a:pt x="57" y="163"/>
                  </a:cubicBezTo>
                  <a:cubicBezTo>
                    <a:pt x="50" y="169"/>
                    <a:pt x="44" y="175"/>
                    <a:pt x="38" y="181"/>
                  </a:cubicBezTo>
                  <a:cubicBezTo>
                    <a:pt x="38" y="181"/>
                    <a:pt x="38" y="181"/>
                    <a:pt x="37" y="181"/>
                  </a:cubicBezTo>
                  <a:cubicBezTo>
                    <a:pt x="37" y="181"/>
                    <a:pt x="37" y="181"/>
                    <a:pt x="36" y="182"/>
                  </a:cubicBezTo>
                  <a:cubicBezTo>
                    <a:pt x="35" y="182"/>
                    <a:pt x="34" y="182"/>
                    <a:pt x="33" y="182"/>
                  </a:cubicBezTo>
                  <a:moveTo>
                    <a:pt x="70" y="180"/>
                  </a:moveTo>
                  <a:cubicBezTo>
                    <a:pt x="75" y="174"/>
                    <a:pt x="80" y="169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9" y="162"/>
                    <a:pt x="91" y="162"/>
                    <a:pt x="94" y="161"/>
                  </a:cubicBezTo>
                  <a:cubicBezTo>
                    <a:pt x="88" y="167"/>
                    <a:pt x="83" y="173"/>
                    <a:pt x="77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4" y="179"/>
                    <a:pt x="72" y="179"/>
                    <a:pt x="70" y="180"/>
                  </a:cubicBezTo>
                  <a:moveTo>
                    <a:pt x="24" y="181"/>
                  </a:moveTo>
                  <a:cubicBezTo>
                    <a:pt x="23" y="181"/>
                    <a:pt x="22" y="181"/>
                    <a:pt x="21" y="181"/>
                  </a:cubicBezTo>
                  <a:cubicBezTo>
                    <a:pt x="19" y="181"/>
                    <a:pt x="16" y="181"/>
                    <a:pt x="14" y="181"/>
                  </a:cubicBezTo>
                  <a:cubicBezTo>
                    <a:pt x="19" y="176"/>
                    <a:pt x="32" y="166"/>
                    <a:pt x="38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42" y="161"/>
                    <a:pt x="45" y="162"/>
                    <a:pt x="47" y="162"/>
                  </a:cubicBezTo>
                  <a:cubicBezTo>
                    <a:pt x="40" y="169"/>
                    <a:pt x="32" y="175"/>
                    <a:pt x="24" y="181"/>
                  </a:cubicBezTo>
                  <a:moveTo>
                    <a:pt x="92" y="176"/>
                  </a:moveTo>
                  <a:cubicBezTo>
                    <a:pt x="97" y="171"/>
                    <a:pt x="102" y="166"/>
                    <a:pt x="108" y="161"/>
                  </a:cubicBezTo>
                  <a:cubicBezTo>
                    <a:pt x="108" y="160"/>
                    <a:pt x="108" y="160"/>
                    <a:pt x="109" y="160"/>
                  </a:cubicBezTo>
                  <a:cubicBezTo>
                    <a:pt x="105" y="164"/>
                    <a:pt x="102" y="169"/>
                    <a:pt x="99" y="174"/>
                  </a:cubicBezTo>
                  <a:cubicBezTo>
                    <a:pt x="97" y="174"/>
                    <a:pt x="94" y="175"/>
                    <a:pt x="92" y="176"/>
                  </a:cubicBezTo>
                  <a:moveTo>
                    <a:pt x="82" y="178"/>
                  </a:moveTo>
                  <a:cubicBezTo>
                    <a:pt x="88" y="172"/>
                    <a:pt x="94" y="166"/>
                    <a:pt x="99" y="160"/>
                  </a:cubicBezTo>
                  <a:cubicBezTo>
                    <a:pt x="102" y="159"/>
                    <a:pt x="105" y="158"/>
                    <a:pt x="107" y="157"/>
                  </a:cubicBezTo>
                  <a:cubicBezTo>
                    <a:pt x="107" y="158"/>
                    <a:pt x="106" y="158"/>
                    <a:pt x="106" y="159"/>
                  </a:cubicBezTo>
                  <a:cubicBezTo>
                    <a:pt x="100" y="164"/>
                    <a:pt x="94" y="170"/>
                    <a:pt x="88" y="175"/>
                  </a:cubicBezTo>
                  <a:cubicBezTo>
                    <a:pt x="88" y="176"/>
                    <a:pt x="88" y="176"/>
                    <a:pt x="88" y="177"/>
                  </a:cubicBezTo>
                  <a:cubicBezTo>
                    <a:pt x="86" y="177"/>
                    <a:pt x="84" y="177"/>
                    <a:pt x="82" y="178"/>
                  </a:cubicBezTo>
                  <a:moveTo>
                    <a:pt x="10" y="180"/>
                  </a:moveTo>
                  <a:cubicBezTo>
                    <a:pt x="8" y="180"/>
                    <a:pt x="7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75"/>
                    <a:pt x="10" y="172"/>
                    <a:pt x="13" y="168"/>
                  </a:cubicBezTo>
                  <a:cubicBezTo>
                    <a:pt x="15" y="163"/>
                    <a:pt x="18" y="159"/>
                    <a:pt x="20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5" y="157"/>
                    <a:pt x="30" y="159"/>
                    <a:pt x="35" y="160"/>
                  </a:cubicBezTo>
                  <a:cubicBezTo>
                    <a:pt x="31" y="163"/>
                    <a:pt x="25" y="168"/>
                    <a:pt x="20" y="172"/>
                  </a:cubicBezTo>
                  <a:cubicBezTo>
                    <a:pt x="17" y="174"/>
                    <a:pt x="14" y="176"/>
                    <a:pt x="12" y="178"/>
                  </a:cubicBezTo>
                  <a:cubicBezTo>
                    <a:pt x="12" y="179"/>
                    <a:pt x="11" y="179"/>
                    <a:pt x="10" y="180"/>
                  </a:cubicBezTo>
                  <a:cubicBezTo>
                    <a:pt x="10" y="180"/>
                    <a:pt x="10" y="180"/>
                    <a:pt x="10" y="180"/>
                  </a:cubicBezTo>
                  <a:moveTo>
                    <a:pt x="16" y="155"/>
                  </a:moveTo>
                  <a:cubicBezTo>
                    <a:pt x="18" y="151"/>
                    <a:pt x="20" y="146"/>
                    <a:pt x="23" y="141"/>
                  </a:cubicBezTo>
                  <a:cubicBezTo>
                    <a:pt x="23" y="140"/>
                    <a:pt x="24" y="139"/>
                    <a:pt x="24" y="139"/>
                  </a:cubicBezTo>
                  <a:cubicBezTo>
                    <a:pt x="25" y="138"/>
                    <a:pt x="26" y="137"/>
                    <a:pt x="28" y="136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5" y="142"/>
                    <a:pt x="23" y="145"/>
                    <a:pt x="21" y="148"/>
                  </a:cubicBezTo>
                  <a:cubicBezTo>
                    <a:pt x="21" y="149"/>
                    <a:pt x="20" y="150"/>
                    <a:pt x="20" y="15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8" y="152"/>
                    <a:pt x="18" y="153"/>
                  </a:cubicBezTo>
                  <a:cubicBezTo>
                    <a:pt x="17" y="153"/>
                    <a:pt x="17" y="154"/>
                    <a:pt x="16" y="155"/>
                  </a:cubicBezTo>
                  <a:moveTo>
                    <a:pt x="26" y="134"/>
                  </a:moveTo>
                  <a:cubicBezTo>
                    <a:pt x="27" y="132"/>
                    <a:pt x="28" y="131"/>
                    <a:pt x="29" y="129"/>
                  </a:cubicBezTo>
                  <a:cubicBezTo>
                    <a:pt x="30" y="128"/>
                    <a:pt x="31" y="127"/>
                    <a:pt x="33" y="127"/>
                  </a:cubicBezTo>
                  <a:cubicBezTo>
                    <a:pt x="32" y="129"/>
                    <a:pt x="31" y="131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8" y="133"/>
                    <a:pt x="28" y="133"/>
                  </a:cubicBezTo>
                  <a:cubicBezTo>
                    <a:pt x="28" y="133"/>
                    <a:pt x="27" y="133"/>
                    <a:pt x="26" y="134"/>
                  </a:cubicBezTo>
                  <a:moveTo>
                    <a:pt x="31" y="124"/>
                  </a:moveTo>
                  <a:cubicBezTo>
                    <a:pt x="31" y="124"/>
                    <a:pt x="31" y="124"/>
                    <a:pt x="31" y="124"/>
                  </a:cubicBezTo>
                  <a:cubicBezTo>
                    <a:pt x="32" y="122"/>
                    <a:pt x="33" y="120"/>
                    <a:pt x="33" y="118"/>
                  </a:cubicBezTo>
                  <a:cubicBezTo>
                    <a:pt x="35" y="118"/>
                    <a:pt x="36" y="117"/>
                    <a:pt x="38" y="116"/>
                  </a:cubicBezTo>
                  <a:cubicBezTo>
                    <a:pt x="37" y="118"/>
                    <a:pt x="36" y="120"/>
                    <a:pt x="35" y="123"/>
                  </a:cubicBezTo>
                  <a:cubicBezTo>
                    <a:pt x="35" y="122"/>
                    <a:pt x="34" y="122"/>
                    <a:pt x="34" y="122"/>
                  </a:cubicBezTo>
                  <a:cubicBezTo>
                    <a:pt x="34" y="122"/>
                    <a:pt x="33" y="123"/>
                    <a:pt x="33" y="123"/>
                  </a:cubicBezTo>
                  <a:cubicBezTo>
                    <a:pt x="32" y="123"/>
                    <a:pt x="32" y="124"/>
                    <a:pt x="31" y="124"/>
                  </a:cubicBezTo>
                  <a:moveTo>
                    <a:pt x="68" y="113"/>
                  </a:moveTo>
                  <a:cubicBezTo>
                    <a:pt x="69" y="111"/>
                    <a:pt x="70" y="110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108"/>
                    <a:pt x="76" y="107"/>
                    <a:pt x="78" y="107"/>
                  </a:cubicBezTo>
                  <a:cubicBezTo>
                    <a:pt x="77" y="108"/>
                    <a:pt x="75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112"/>
                    <a:pt x="69" y="112"/>
                    <a:pt x="68" y="113"/>
                  </a:cubicBezTo>
                  <a:moveTo>
                    <a:pt x="35" y="114"/>
                  </a:moveTo>
                  <a:cubicBezTo>
                    <a:pt x="37" y="111"/>
                    <a:pt x="40" y="108"/>
                    <a:pt x="42" y="105"/>
                  </a:cubicBezTo>
                  <a:cubicBezTo>
                    <a:pt x="41" y="107"/>
                    <a:pt x="40" y="109"/>
                    <a:pt x="40" y="112"/>
                  </a:cubicBezTo>
                  <a:cubicBezTo>
                    <a:pt x="38" y="112"/>
                    <a:pt x="37" y="113"/>
                    <a:pt x="35" y="114"/>
                  </a:cubicBezTo>
                  <a:moveTo>
                    <a:pt x="76" y="104"/>
                  </a:moveTo>
                  <a:cubicBezTo>
                    <a:pt x="78" y="102"/>
                    <a:pt x="80" y="99"/>
                    <a:pt x="82" y="96"/>
                  </a:cubicBezTo>
                  <a:cubicBezTo>
                    <a:pt x="84" y="95"/>
                    <a:pt x="87" y="95"/>
                    <a:pt x="89" y="94"/>
                  </a:cubicBezTo>
                  <a:cubicBezTo>
                    <a:pt x="87" y="96"/>
                    <a:pt x="85" y="99"/>
                    <a:pt x="83" y="101"/>
                  </a:cubicBezTo>
                  <a:cubicBezTo>
                    <a:pt x="80" y="102"/>
                    <a:pt x="78" y="103"/>
                    <a:pt x="76" y="104"/>
                  </a:cubicBezTo>
                  <a:moveTo>
                    <a:pt x="85" y="92"/>
                  </a:moveTo>
                  <a:cubicBezTo>
                    <a:pt x="87" y="89"/>
                    <a:pt x="89" y="86"/>
                    <a:pt x="91" y="83"/>
                  </a:cubicBezTo>
                  <a:cubicBezTo>
                    <a:pt x="93" y="82"/>
                    <a:pt x="95" y="82"/>
                    <a:pt x="97" y="81"/>
                  </a:cubicBezTo>
                  <a:cubicBezTo>
                    <a:pt x="96" y="84"/>
                    <a:pt x="94" y="86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0" y="90"/>
                    <a:pt x="88" y="91"/>
                    <a:pt x="85" y="92"/>
                  </a:cubicBezTo>
                  <a:moveTo>
                    <a:pt x="93" y="79"/>
                  </a:moveTo>
                  <a:cubicBezTo>
                    <a:pt x="94" y="77"/>
                    <a:pt x="95" y="76"/>
                    <a:pt x="95" y="74"/>
                  </a:cubicBezTo>
                  <a:cubicBezTo>
                    <a:pt x="97" y="73"/>
                    <a:pt x="99" y="73"/>
                    <a:pt x="101" y="72"/>
                  </a:cubicBezTo>
                  <a:cubicBezTo>
                    <a:pt x="101" y="74"/>
                    <a:pt x="100" y="76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8"/>
                    <a:pt x="95" y="79"/>
                    <a:pt x="93" y="79"/>
                  </a:cubicBezTo>
                  <a:moveTo>
                    <a:pt x="97" y="71"/>
                  </a:moveTo>
                  <a:cubicBezTo>
                    <a:pt x="98" y="68"/>
                    <a:pt x="99" y="66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2"/>
                    <a:pt x="104" y="61"/>
                    <a:pt x="106" y="61"/>
                  </a:cubicBezTo>
                  <a:cubicBezTo>
                    <a:pt x="105" y="63"/>
                    <a:pt x="104" y="66"/>
                    <a:pt x="103" y="69"/>
                  </a:cubicBezTo>
                  <a:cubicBezTo>
                    <a:pt x="101" y="69"/>
                    <a:pt x="99" y="70"/>
                    <a:pt x="97" y="71"/>
                  </a:cubicBezTo>
                  <a:moveTo>
                    <a:pt x="101" y="59"/>
                  </a:moveTo>
                  <a:cubicBezTo>
                    <a:pt x="102" y="57"/>
                    <a:pt x="102" y="55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5" y="52"/>
                    <a:pt x="107" y="51"/>
                    <a:pt x="108" y="51"/>
                  </a:cubicBezTo>
                  <a:cubicBezTo>
                    <a:pt x="108" y="53"/>
                    <a:pt x="107" y="55"/>
                    <a:pt x="107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3" y="58"/>
                    <a:pt x="101" y="59"/>
                  </a:cubicBezTo>
                  <a:moveTo>
                    <a:pt x="103" y="49"/>
                  </a:moveTo>
                  <a:cubicBezTo>
                    <a:pt x="104" y="47"/>
                    <a:pt x="104" y="44"/>
                    <a:pt x="104" y="42"/>
                  </a:cubicBezTo>
                  <a:cubicBezTo>
                    <a:pt x="106" y="42"/>
                    <a:pt x="108" y="41"/>
                    <a:pt x="110" y="40"/>
                  </a:cubicBezTo>
                  <a:cubicBezTo>
                    <a:pt x="110" y="43"/>
                    <a:pt x="109" y="45"/>
                    <a:pt x="109" y="47"/>
                  </a:cubicBezTo>
                  <a:cubicBezTo>
                    <a:pt x="107" y="48"/>
                    <a:pt x="105" y="48"/>
                    <a:pt x="103" y="49"/>
                  </a:cubicBezTo>
                  <a:moveTo>
                    <a:pt x="105" y="39"/>
                  </a:moveTo>
                  <a:cubicBezTo>
                    <a:pt x="105" y="37"/>
                    <a:pt x="105" y="35"/>
                    <a:pt x="105" y="33"/>
                  </a:cubicBezTo>
                  <a:cubicBezTo>
                    <a:pt x="107" y="32"/>
                    <a:pt x="109" y="32"/>
                    <a:pt x="111" y="31"/>
                  </a:cubicBezTo>
                  <a:cubicBezTo>
                    <a:pt x="110" y="33"/>
                    <a:pt x="110" y="35"/>
                    <a:pt x="110" y="37"/>
                  </a:cubicBezTo>
                  <a:cubicBezTo>
                    <a:pt x="108" y="38"/>
                    <a:pt x="106" y="38"/>
                    <a:pt x="105" y="39"/>
                  </a:cubicBezTo>
                  <a:moveTo>
                    <a:pt x="105" y="30"/>
                  </a:moveTo>
                  <a:cubicBezTo>
                    <a:pt x="105" y="29"/>
                    <a:pt x="105" y="28"/>
                    <a:pt x="105" y="27"/>
                  </a:cubicBezTo>
                  <a:cubicBezTo>
                    <a:pt x="107" y="26"/>
                    <a:pt x="109" y="25"/>
                    <a:pt x="110" y="24"/>
                  </a:cubicBezTo>
                  <a:cubicBezTo>
                    <a:pt x="110" y="25"/>
                    <a:pt x="111" y="27"/>
                    <a:pt x="111" y="28"/>
                  </a:cubicBezTo>
                  <a:cubicBezTo>
                    <a:pt x="109" y="29"/>
                    <a:pt x="107" y="29"/>
                    <a:pt x="105" y="30"/>
                  </a:cubicBezTo>
                  <a:moveTo>
                    <a:pt x="105" y="24"/>
                  </a:moveTo>
                  <a:cubicBezTo>
                    <a:pt x="105" y="22"/>
                    <a:pt x="104" y="21"/>
                    <a:pt x="104" y="20"/>
                  </a:cubicBezTo>
                  <a:cubicBezTo>
                    <a:pt x="106" y="19"/>
                    <a:pt x="108" y="19"/>
                    <a:pt x="110" y="18"/>
                  </a:cubicBezTo>
                  <a:cubicBezTo>
                    <a:pt x="110" y="19"/>
                    <a:pt x="110" y="20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09" y="21"/>
                  </a:cubicBezTo>
                  <a:cubicBezTo>
                    <a:pt x="108" y="22"/>
                    <a:pt x="106" y="23"/>
                    <a:pt x="105" y="24"/>
                  </a:cubicBezTo>
                  <a:moveTo>
                    <a:pt x="104" y="17"/>
                  </a:moveTo>
                  <a:cubicBezTo>
                    <a:pt x="104" y="16"/>
                    <a:pt x="103" y="14"/>
                    <a:pt x="103" y="13"/>
                  </a:cubicBezTo>
                  <a:cubicBezTo>
                    <a:pt x="104" y="12"/>
                    <a:pt x="105" y="11"/>
                    <a:pt x="106" y="9"/>
                  </a:cubicBezTo>
                  <a:cubicBezTo>
                    <a:pt x="107" y="8"/>
                    <a:pt x="107" y="7"/>
                    <a:pt x="108" y="6"/>
                  </a:cubicBezTo>
                  <a:cubicBezTo>
                    <a:pt x="109" y="9"/>
                    <a:pt x="109" y="12"/>
                    <a:pt x="110" y="15"/>
                  </a:cubicBezTo>
                  <a:cubicBezTo>
                    <a:pt x="108" y="16"/>
                    <a:pt x="106" y="16"/>
                    <a:pt x="104" y="17"/>
                  </a:cubicBezTo>
                  <a:moveTo>
                    <a:pt x="70" y="119"/>
                  </a:moveTo>
                  <a:cubicBezTo>
                    <a:pt x="71" y="119"/>
                    <a:pt x="71" y="119"/>
                    <a:pt x="72" y="119"/>
                  </a:cubicBezTo>
                  <a:cubicBezTo>
                    <a:pt x="107" y="87"/>
                    <a:pt x="115" y="53"/>
                    <a:pt x="114" y="29"/>
                  </a:cubicBezTo>
                  <a:cubicBezTo>
                    <a:pt x="114" y="19"/>
                    <a:pt x="113" y="11"/>
                    <a:pt x="112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7"/>
                    <a:pt x="126" y="7"/>
                    <a:pt x="131" y="7"/>
                  </a:cubicBezTo>
                  <a:cubicBezTo>
                    <a:pt x="133" y="14"/>
                    <a:pt x="139" y="32"/>
                    <a:pt x="139" y="53"/>
                  </a:cubicBezTo>
                  <a:cubicBezTo>
                    <a:pt x="139" y="80"/>
                    <a:pt x="130" y="113"/>
                    <a:pt x="98" y="140"/>
                  </a:cubicBezTo>
                  <a:cubicBezTo>
                    <a:pt x="98" y="140"/>
                    <a:pt x="97" y="141"/>
                    <a:pt x="97" y="141"/>
                  </a:cubicBezTo>
                  <a:cubicBezTo>
                    <a:pt x="97" y="142"/>
                    <a:pt x="98" y="142"/>
                    <a:pt x="98" y="143"/>
                  </a:cubicBezTo>
                  <a:cubicBezTo>
                    <a:pt x="103" y="145"/>
                    <a:pt x="107" y="148"/>
                    <a:pt x="112" y="151"/>
                  </a:cubicBezTo>
                  <a:cubicBezTo>
                    <a:pt x="100" y="157"/>
                    <a:pt x="86" y="160"/>
                    <a:pt x="70" y="160"/>
                  </a:cubicBezTo>
                  <a:cubicBezTo>
                    <a:pt x="56" y="160"/>
                    <a:pt x="40" y="158"/>
                    <a:pt x="23" y="153"/>
                  </a:cubicBezTo>
                  <a:cubicBezTo>
                    <a:pt x="23" y="152"/>
                    <a:pt x="24" y="152"/>
                    <a:pt x="24" y="151"/>
                  </a:cubicBezTo>
                  <a:cubicBezTo>
                    <a:pt x="26" y="147"/>
                    <a:pt x="32" y="137"/>
                    <a:pt x="37" y="127"/>
                  </a:cubicBezTo>
                  <a:cubicBezTo>
                    <a:pt x="40" y="122"/>
                    <a:pt x="42" y="117"/>
                    <a:pt x="44" y="112"/>
                  </a:cubicBezTo>
                  <a:cubicBezTo>
                    <a:pt x="45" y="108"/>
                    <a:pt x="46" y="105"/>
                    <a:pt x="47" y="102"/>
                  </a:cubicBezTo>
                  <a:cubicBezTo>
                    <a:pt x="51" y="105"/>
                    <a:pt x="57" y="110"/>
                    <a:pt x="62" y="114"/>
                  </a:cubicBezTo>
                  <a:cubicBezTo>
                    <a:pt x="62" y="114"/>
                    <a:pt x="62" y="114"/>
                    <a:pt x="63" y="115"/>
                  </a:cubicBezTo>
                  <a:cubicBezTo>
                    <a:pt x="63" y="115"/>
                    <a:pt x="64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5" y="115"/>
                    <a:pt x="65" y="116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8" y="118"/>
                    <a:pt x="69" y="119"/>
                  </a:cubicBezTo>
                  <a:cubicBezTo>
                    <a:pt x="70" y="119"/>
                    <a:pt x="70" y="119"/>
                    <a:pt x="70" y="119"/>
                  </a:cubicBezTo>
                  <a:moveTo>
                    <a:pt x="11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6" y="3"/>
                    <a:pt x="104" y="5"/>
                    <a:pt x="103" y="7"/>
                  </a:cubicBezTo>
                  <a:cubicBezTo>
                    <a:pt x="101" y="9"/>
                    <a:pt x="100" y="11"/>
                    <a:pt x="100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0" y="15"/>
                    <a:pt x="101" y="19"/>
                    <a:pt x="101" y="25"/>
                  </a:cubicBezTo>
                  <a:cubicBezTo>
                    <a:pt x="101" y="25"/>
                    <a:pt x="100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29"/>
                    <a:pt x="101" y="31"/>
                  </a:cubicBezTo>
                  <a:cubicBezTo>
                    <a:pt x="101" y="50"/>
                    <a:pt x="95" y="81"/>
                    <a:pt x="64" y="110"/>
                  </a:cubicBezTo>
                  <a:cubicBezTo>
                    <a:pt x="58" y="105"/>
                    <a:pt x="51" y="100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37" y="104"/>
                    <a:pt x="32" y="112"/>
                    <a:pt x="27" y="120"/>
                  </a:cubicBezTo>
                  <a:cubicBezTo>
                    <a:pt x="26" y="121"/>
                    <a:pt x="26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4" y="130"/>
                    <a:pt x="19" y="140"/>
                    <a:pt x="14" y="150"/>
                  </a:cubicBezTo>
                  <a:cubicBezTo>
                    <a:pt x="11" y="157"/>
                    <a:pt x="7" y="164"/>
                    <a:pt x="5" y="169"/>
                  </a:cubicBezTo>
                  <a:cubicBezTo>
                    <a:pt x="5" y="170"/>
                    <a:pt x="4" y="170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3" y="172"/>
                    <a:pt x="3" y="173"/>
                    <a:pt x="3" y="173"/>
                  </a:cubicBezTo>
                  <a:cubicBezTo>
                    <a:pt x="2" y="174"/>
                    <a:pt x="2" y="176"/>
                    <a:pt x="1" y="177"/>
                  </a:cubicBezTo>
                  <a:cubicBezTo>
                    <a:pt x="1" y="177"/>
                    <a:pt x="1" y="177"/>
                    <a:pt x="1" y="178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9"/>
                    <a:pt x="0" y="179"/>
                    <a:pt x="0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1" y="182"/>
                    <a:pt x="2" y="182"/>
                    <a:pt x="2" y="182"/>
                  </a:cubicBezTo>
                  <a:cubicBezTo>
                    <a:pt x="3" y="183"/>
                    <a:pt x="3" y="183"/>
                    <a:pt x="4" y="183"/>
                  </a:cubicBezTo>
                  <a:cubicBezTo>
                    <a:pt x="9" y="184"/>
                    <a:pt x="15" y="185"/>
                    <a:pt x="21" y="185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7" y="186"/>
                    <a:pt x="30" y="186"/>
                    <a:pt x="33" y="186"/>
                  </a:cubicBezTo>
                  <a:cubicBezTo>
                    <a:pt x="33" y="186"/>
                    <a:pt x="34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6" y="186"/>
                    <a:pt x="36" y="186"/>
                  </a:cubicBezTo>
                  <a:cubicBezTo>
                    <a:pt x="36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58" y="185"/>
                    <a:pt x="84" y="183"/>
                    <a:pt x="100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7" y="169"/>
                    <a:pt x="113" y="160"/>
                    <a:pt x="119" y="152"/>
                  </a:cubicBezTo>
                  <a:cubicBezTo>
                    <a:pt x="119" y="151"/>
                    <a:pt x="119" y="150"/>
                    <a:pt x="118" y="149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2" y="146"/>
                    <a:pt x="107" y="143"/>
                    <a:pt x="103" y="141"/>
                  </a:cubicBezTo>
                  <a:cubicBezTo>
                    <a:pt x="134" y="113"/>
                    <a:pt x="143" y="80"/>
                    <a:pt x="143" y="53"/>
                  </a:cubicBezTo>
                  <a:cubicBezTo>
                    <a:pt x="143" y="30"/>
                    <a:pt x="137" y="11"/>
                    <a:pt x="134" y="5"/>
                  </a:cubicBezTo>
                  <a:cubicBezTo>
                    <a:pt x="134" y="4"/>
                    <a:pt x="133" y="4"/>
                    <a:pt x="132" y="4"/>
                  </a:cubicBezTo>
                  <a:cubicBezTo>
                    <a:pt x="130" y="3"/>
                    <a:pt x="125" y="3"/>
                    <a:pt x="120" y="3"/>
                  </a:cubicBezTo>
                  <a:cubicBezTo>
                    <a:pt x="118" y="2"/>
                    <a:pt x="116" y="2"/>
                    <a:pt x="114" y="2"/>
                  </a:cubicBezTo>
                  <a:cubicBezTo>
                    <a:pt x="112" y="1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9" name="Freeform 768"/>
            <p:cNvSpPr>
              <a:spLocks noEditPoints="1"/>
            </p:cNvSpPr>
            <p:nvPr/>
          </p:nvSpPr>
          <p:spPr bwMode="auto">
            <a:xfrm>
              <a:off x="3625" y="937"/>
              <a:ext cx="336" cy="326"/>
            </a:xfrm>
            <a:custGeom>
              <a:avLst/>
              <a:gdLst>
                <a:gd name="T0" fmla="*/ 80 w 142"/>
                <a:gd name="T1" fmla="*/ 133 h 138"/>
                <a:gd name="T2" fmla="*/ 80 w 142"/>
                <a:gd name="T3" fmla="*/ 133 h 138"/>
                <a:gd name="T4" fmla="*/ 78 w 142"/>
                <a:gd name="T5" fmla="*/ 133 h 138"/>
                <a:gd name="T6" fmla="*/ 83 w 142"/>
                <a:gd name="T7" fmla="*/ 95 h 138"/>
                <a:gd name="T8" fmla="*/ 77 w 142"/>
                <a:gd name="T9" fmla="*/ 92 h 138"/>
                <a:gd name="T10" fmla="*/ 53 w 142"/>
                <a:gd name="T11" fmla="*/ 74 h 138"/>
                <a:gd name="T12" fmla="*/ 65 w 142"/>
                <a:gd name="T13" fmla="*/ 91 h 138"/>
                <a:gd name="T14" fmla="*/ 52 w 142"/>
                <a:gd name="T15" fmla="*/ 83 h 138"/>
                <a:gd name="T16" fmla="*/ 49 w 142"/>
                <a:gd name="T17" fmla="*/ 74 h 138"/>
                <a:gd name="T18" fmla="*/ 137 w 142"/>
                <a:gd name="T19" fmla="*/ 82 h 138"/>
                <a:gd name="T20" fmla="*/ 124 w 142"/>
                <a:gd name="T21" fmla="*/ 83 h 138"/>
                <a:gd name="T22" fmla="*/ 132 w 142"/>
                <a:gd name="T23" fmla="*/ 56 h 138"/>
                <a:gd name="T24" fmla="*/ 125 w 142"/>
                <a:gd name="T25" fmla="*/ 83 h 138"/>
                <a:gd name="T26" fmla="*/ 124 w 142"/>
                <a:gd name="T27" fmla="*/ 59 h 138"/>
                <a:gd name="T28" fmla="*/ 120 w 142"/>
                <a:gd name="T29" fmla="*/ 76 h 138"/>
                <a:gd name="T30" fmla="*/ 84 w 142"/>
                <a:gd name="T31" fmla="*/ 49 h 138"/>
                <a:gd name="T32" fmla="*/ 56 w 142"/>
                <a:gd name="T33" fmla="*/ 35 h 138"/>
                <a:gd name="T34" fmla="*/ 126 w 142"/>
                <a:gd name="T35" fmla="*/ 33 h 138"/>
                <a:gd name="T36" fmla="*/ 29 w 142"/>
                <a:gd name="T37" fmla="*/ 64 h 138"/>
                <a:gd name="T38" fmla="*/ 75 w 142"/>
                <a:gd name="T39" fmla="*/ 31 h 138"/>
                <a:gd name="T40" fmla="*/ 111 w 142"/>
                <a:gd name="T41" fmla="*/ 30 h 138"/>
                <a:gd name="T42" fmla="*/ 50 w 142"/>
                <a:gd name="T43" fmla="*/ 66 h 138"/>
                <a:gd name="T44" fmla="*/ 54 w 142"/>
                <a:gd name="T45" fmla="*/ 65 h 138"/>
                <a:gd name="T46" fmla="*/ 25 w 142"/>
                <a:gd name="T47" fmla="*/ 47 h 138"/>
                <a:gd name="T48" fmla="*/ 121 w 142"/>
                <a:gd name="T49" fmla="*/ 40 h 138"/>
                <a:gd name="T50" fmla="*/ 55 w 142"/>
                <a:gd name="T51" fmla="*/ 22 h 138"/>
                <a:gd name="T52" fmla="*/ 28 w 142"/>
                <a:gd name="T53" fmla="*/ 61 h 138"/>
                <a:gd name="T54" fmla="*/ 115 w 142"/>
                <a:gd name="T55" fmla="*/ 19 h 138"/>
                <a:gd name="T56" fmla="*/ 65 w 142"/>
                <a:gd name="T57" fmla="*/ 12 h 138"/>
                <a:gd name="T58" fmla="*/ 84 w 142"/>
                <a:gd name="T59" fmla="*/ 16 h 138"/>
                <a:gd name="T60" fmla="*/ 97 w 142"/>
                <a:gd name="T61" fmla="*/ 24 h 138"/>
                <a:gd name="T62" fmla="*/ 110 w 142"/>
                <a:gd name="T63" fmla="*/ 19 h 138"/>
                <a:gd name="T64" fmla="*/ 111 w 142"/>
                <a:gd name="T65" fmla="*/ 31 h 138"/>
                <a:gd name="T66" fmla="*/ 124 w 142"/>
                <a:gd name="T67" fmla="*/ 46 h 138"/>
                <a:gd name="T68" fmla="*/ 134 w 142"/>
                <a:gd name="T69" fmla="*/ 52 h 138"/>
                <a:gd name="T70" fmla="*/ 127 w 142"/>
                <a:gd name="T71" fmla="*/ 52 h 138"/>
                <a:gd name="T72" fmla="*/ 119 w 142"/>
                <a:gd name="T73" fmla="*/ 86 h 138"/>
                <a:gd name="T74" fmla="*/ 129 w 142"/>
                <a:gd name="T75" fmla="*/ 86 h 138"/>
                <a:gd name="T76" fmla="*/ 128 w 142"/>
                <a:gd name="T77" fmla="*/ 104 h 138"/>
                <a:gd name="T78" fmla="*/ 100 w 142"/>
                <a:gd name="T79" fmla="*/ 98 h 138"/>
                <a:gd name="T80" fmla="*/ 63 w 142"/>
                <a:gd name="T81" fmla="*/ 83 h 138"/>
                <a:gd name="T82" fmla="*/ 75 w 142"/>
                <a:gd name="T83" fmla="*/ 52 h 138"/>
                <a:gd name="T84" fmla="*/ 92 w 142"/>
                <a:gd name="T85" fmla="*/ 41 h 138"/>
                <a:gd name="T86" fmla="*/ 71 w 142"/>
                <a:gd name="T87" fmla="*/ 25 h 138"/>
                <a:gd name="T88" fmla="*/ 57 w 142"/>
                <a:gd name="T89" fmla="*/ 17 h 138"/>
                <a:gd name="T90" fmla="*/ 21 w 142"/>
                <a:gd name="T91" fmla="*/ 48 h 138"/>
                <a:gd name="T92" fmla="*/ 25 w 142"/>
                <a:gd name="T93" fmla="*/ 70 h 138"/>
                <a:gd name="T94" fmla="*/ 51 w 142"/>
                <a:gd name="T95" fmla="*/ 88 h 138"/>
                <a:gd name="T96" fmla="*/ 55 w 142"/>
                <a:gd name="T97" fmla="*/ 114 h 138"/>
                <a:gd name="T98" fmla="*/ 61 w 142"/>
                <a:gd name="T99" fmla="*/ 119 h 138"/>
                <a:gd name="T100" fmla="*/ 60 w 142"/>
                <a:gd name="T101" fmla="*/ 132 h 138"/>
                <a:gd name="T102" fmla="*/ 97 w 142"/>
                <a:gd name="T103" fmla="*/ 18 h 138"/>
                <a:gd name="T104" fmla="*/ 38 w 142"/>
                <a:gd name="T105" fmla="*/ 15 h 138"/>
                <a:gd name="T106" fmla="*/ 38 w 142"/>
                <a:gd name="T107" fmla="*/ 15 h 138"/>
                <a:gd name="T108" fmla="*/ 91 w 142"/>
                <a:gd name="T109" fmla="*/ 15 h 138"/>
                <a:gd name="T110" fmla="*/ 75 w 142"/>
                <a:gd name="T111" fmla="*/ 8 h 138"/>
                <a:gd name="T112" fmla="*/ 62 w 142"/>
                <a:gd name="T113" fmla="*/ 6 h 138"/>
                <a:gd name="T114" fmla="*/ 71 w 142"/>
                <a:gd name="T115" fmla="*/ 0 h 138"/>
                <a:gd name="T116" fmla="*/ 23 w 142"/>
                <a:gd name="T117" fmla="*/ 18 h 138"/>
                <a:gd name="T118" fmla="*/ 141 w 142"/>
                <a:gd name="T119" fmla="*/ 82 h 138"/>
                <a:gd name="T120" fmla="*/ 117 w 142"/>
                <a:gd name="T121" fmla="*/ 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38">
                  <a:moveTo>
                    <a:pt x="90" y="131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94" y="121"/>
                    <a:pt x="99" y="112"/>
                    <a:pt x="103" y="103"/>
                  </a:cubicBezTo>
                  <a:cubicBezTo>
                    <a:pt x="114" y="112"/>
                    <a:pt x="97" y="126"/>
                    <a:pt x="91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moveTo>
                    <a:pt x="80" y="133"/>
                  </a:moveTo>
                  <a:cubicBezTo>
                    <a:pt x="84" y="123"/>
                    <a:pt x="89" y="112"/>
                    <a:pt x="93" y="102"/>
                  </a:cubicBezTo>
                  <a:cubicBezTo>
                    <a:pt x="95" y="102"/>
                    <a:pt x="98" y="103"/>
                    <a:pt x="100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6" y="112"/>
                    <a:pt x="92" y="121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8" y="131"/>
                    <a:pt x="87" y="131"/>
                    <a:pt x="87" y="132"/>
                  </a:cubicBezTo>
                  <a:cubicBezTo>
                    <a:pt x="85" y="132"/>
                    <a:pt x="83" y="133"/>
                    <a:pt x="80" y="133"/>
                  </a:cubicBezTo>
                  <a:moveTo>
                    <a:pt x="71" y="133"/>
                  </a:moveTo>
                  <a:cubicBezTo>
                    <a:pt x="70" y="133"/>
                    <a:pt x="69" y="133"/>
                    <a:pt x="68" y="133"/>
                  </a:cubicBezTo>
                  <a:cubicBezTo>
                    <a:pt x="74" y="121"/>
                    <a:pt x="79" y="109"/>
                    <a:pt x="85" y="97"/>
                  </a:cubicBezTo>
                  <a:cubicBezTo>
                    <a:pt x="86" y="99"/>
                    <a:pt x="87" y="100"/>
                    <a:pt x="85" y="101"/>
                  </a:cubicBezTo>
                  <a:cubicBezTo>
                    <a:pt x="85" y="101"/>
                    <a:pt x="86" y="101"/>
                    <a:pt x="87" y="101"/>
                  </a:cubicBezTo>
                  <a:cubicBezTo>
                    <a:pt x="88" y="101"/>
                    <a:pt x="89" y="101"/>
                    <a:pt x="91" y="102"/>
                  </a:cubicBezTo>
                  <a:cubicBezTo>
                    <a:pt x="86" y="112"/>
                    <a:pt x="82" y="123"/>
                    <a:pt x="78" y="133"/>
                  </a:cubicBezTo>
                  <a:cubicBezTo>
                    <a:pt x="76" y="133"/>
                    <a:pt x="73" y="133"/>
                    <a:pt x="71" y="133"/>
                  </a:cubicBezTo>
                  <a:moveTo>
                    <a:pt x="66" y="133"/>
                  </a:moveTo>
                  <a:cubicBezTo>
                    <a:pt x="65" y="133"/>
                    <a:pt x="65" y="133"/>
                    <a:pt x="64" y="133"/>
                  </a:cubicBezTo>
                  <a:cubicBezTo>
                    <a:pt x="66" y="126"/>
                    <a:pt x="69" y="120"/>
                    <a:pt x="65" y="116"/>
                  </a:cubicBezTo>
                  <a:cubicBezTo>
                    <a:pt x="68" y="110"/>
                    <a:pt x="71" y="104"/>
                    <a:pt x="75" y="98"/>
                  </a:cubicBezTo>
                  <a:cubicBezTo>
                    <a:pt x="76" y="96"/>
                    <a:pt x="78" y="94"/>
                    <a:pt x="79" y="93"/>
                  </a:cubicBezTo>
                  <a:cubicBezTo>
                    <a:pt x="81" y="94"/>
                    <a:pt x="82" y="95"/>
                    <a:pt x="83" y="95"/>
                  </a:cubicBezTo>
                  <a:cubicBezTo>
                    <a:pt x="77" y="108"/>
                    <a:pt x="72" y="121"/>
                    <a:pt x="66" y="133"/>
                  </a:cubicBezTo>
                  <a:moveTo>
                    <a:pt x="63" y="115"/>
                  </a:moveTo>
                  <a:cubicBezTo>
                    <a:pt x="61" y="114"/>
                    <a:pt x="60" y="112"/>
                    <a:pt x="59" y="111"/>
                  </a:cubicBezTo>
                  <a:cubicBezTo>
                    <a:pt x="62" y="104"/>
                    <a:pt x="65" y="97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4" y="91"/>
                    <a:pt x="77" y="92"/>
                  </a:cubicBezTo>
                  <a:cubicBezTo>
                    <a:pt x="75" y="93"/>
                    <a:pt x="74" y="95"/>
                    <a:pt x="73" y="97"/>
                  </a:cubicBezTo>
                  <a:cubicBezTo>
                    <a:pt x="69" y="103"/>
                    <a:pt x="66" y="109"/>
                    <a:pt x="63" y="115"/>
                  </a:cubicBezTo>
                  <a:moveTo>
                    <a:pt x="50" y="75"/>
                  </a:moveTo>
                  <a:cubicBezTo>
                    <a:pt x="51" y="75"/>
                    <a:pt x="51" y="74"/>
                    <a:pt x="52" y="74"/>
                  </a:cubicBezTo>
                  <a:cubicBezTo>
                    <a:pt x="52" y="74"/>
                    <a:pt x="52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6" y="76"/>
                    <a:pt x="57" y="80"/>
                    <a:pt x="56" y="82"/>
                  </a:cubicBezTo>
                  <a:cubicBezTo>
                    <a:pt x="56" y="82"/>
                    <a:pt x="60" y="85"/>
                    <a:pt x="60" y="87"/>
                  </a:cubicBezTo>
                  <a:cubicBezTo>
                    <a:pt x="61" y="87"/>
                    <a:pt x="62" y="87"/>
                    <a:pt x="63" y="87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90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2" y="97"/>
                    <a:pt x="60" y="102"/>
                    <a:pt x="58" y="108"/>
                  </a:cubicBezTo>
                  <a:cubicBezTo>
                    <a:pt x="57" y="105"/>
                    <a:pt x="57" y="102"/>
                    <a:pt x="58" y="99"/>
                  </a:cubicBezTo>
                  <a:cubicBezTo>
                    <a:pt x="58" y="96"/>
                    <a:pt x="58" y="93"/>
                    <a:pt x="61" y="91"/>
                  </a:cubicBezTo>
                  <a:cubicBezTo>
                    <a:pt x="60" y="91"/>
                    <a:pt x="59" y="90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6" y="88"/>
                    <a:pt x="57" y="87"/>
                    <a:pt x="57" y="87"/>
                  </a:cubicBezTo>
                  <a:cubicBezTo>
                    <a:pt x="55" y="87"/>
                    <a:pt x="54" y="84"/>
                    <a:pt x="52" y="83"/>
                  </a:cubicBezTo>
                  <a:cubicBezTo>
                    <a:pt x="53" y="81"/>
                    <a:pt x="54" y="80"/>
                    <a:pt x="55" y="78"/>
                  </a:cubicBezTo>
                  <a:cubicBezTo>
                    <a:pt x="55" y="77"/>
                    <a:pt x="55" y="77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9"/>
                    <a:pt x="51" y="81"/>
                    <a:pt x="50" y="82"/>
                  </a:cubicBezTo>
                  <a:cubicBezTo>
                    <a:pt x="49" y="82"/>
                    <a:pt x="48" y="81"/>
                    <a:pt x="46" y="81"/>
                  </a:cubicBezTo>
                  <a:cubicBezTo>
                    <a:pt x="48" y="79"/>
                    <a:pt x="48" y="77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moveTo>
                    <a:pt x="128" y="8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30" y="75"/>
                    <a:pt x="133" y="68"/>
                    <a:pt x="136" y="62"/>
                  </a:cubicBezTo>
                  <a:cubicBezTo>
                    <a:pt x="137" y="64"/>
                    <a:pt x="138" y="67"/>
                    <a:pt x="138" y="70"/>
                  </a:cubicBezTo>
                  <a:cubicBezTo>
                    <a:pt x="138" y="74"/>
                    <a:pt x="137" y="78"/>
                    <a:pt x="137" y="82"/>
                  </a:cubicBezTo>
                  <a:cubicBezTo>
                    <a:pt x="136" y="83"/>
                    <a:pt x="136" y="85"/>
                    <a:pt x="136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5"/>
                    <a:pt x="134" y="83"/>
                    <a:pt x="133" y="83"/>
                  </a:cubicBezTo>
                  <a:cubicBezTo>
                    <a:pt x="132" y="82"/>
                    <a:pt x="131" y="82"/>
                    <a:pt x="129" y="82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2"/>
                    <a:pt x="128" y="82"/>
                    <a:pt x="128" y="82"/>
                  </a:cubicBezTo>
                  <a:moveTo>
                    <a:pt x="124" y="83"/>
                  </a:moveTo>
                  <a:cubicBezTo>
                    <a:pt x="123" y="83"/>
                    <a:pt x="122" y="83"/>
                    <a:pt x="122" y="83"/>
                  </a:cubicBezTo>
                  <a:cubicBezTo>
                    <a:pt x="122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3" y="72"/>
                    <a:pt x="126" y="65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7"/>
                    <a:pt x="132" y="57"/>
                    <a:pt x="132" y="56"/>
                  </a:cubicBezTo>
                  <a:cubicBezTo>
                    <a:pt x="133" y="56"/>
                    <a:pt x="133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60"/>
                  </a:cubicBezTo>
                  <a:cubicBezTo>
                    <a:pt x="131" y="67"/>
                    <a:pt x="128" y="74"/>
                    <a:pt x="125" y="81"/>
                  </a:cubicBezTo>
                  <a:cubicBezTo>
                    <a:pt x="125" y="81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3"/>
                    <a:pt x="125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moveTo>
                    <a:pt x="120" y="76"/>
                  </a:moveTo>
                  <a:cubicBezTo>
                    <a:pt x="120" y="76"/>
                    <a:pt x="120" y="75"/>
                    <a:pt x="120" y="74"/>
                  </a:cubicBezTo>
                  <a:cubicBezTo>
                    <a:pt x="120" y="72"/>
                    <a:pt x="120" y="70"/>
                    <a:pt x="120" y="68"/>
                  </a:cubicBezTo>
                  <a:cubicBezTo>
                    <a:pt x="120" y="66"/>
                    <a:pt x="121" y="65"/>
                    <a:pt x="121" y="64"/>
                  </a:cubicBezTo>
                  <a:cubicBezTo>
                    <a:pt x="122" y="63"/>
                    <a:pt x="123" y="61"/>
                    <a:pt x="124" y="59"/>
                  </a:cubicBezTo>
                  <a:cubicBezTo>
                    <a:pt x="125" y="58"/>
                    <a:pt x="125" y="57"/>
                    <a:pt x="126" y="57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63"/>
                    <a:pt x="122" y="70"/>
                    <a:pt x="120" y="76"/>
                  </a:cubicBezTo>
                  <a:moveTo>
                    <a:pt x="75" y="48"/>
                  </a:moveTo>
                  <a:cubicBezTo>
                    <a:pt x="77" y="44"/>
                    <a:pt x="79" y="40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7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2" y="47"/>
                    <a:pt x="84" y="49"/>
                  </a:cubicBezTo>
                  <a:cubicBezTo>
                    <a:pt x="82" y="48"/>
                    <a:pt x="79" y="48"/>
                    <a:pt x="76" y="48"/>
                  </a:cubicBezTo>
                  <a:cubicBezTo>
                    <a:pt x="76" y="48"/>
                    <a:pt x="75" y="48"/>
                    <a:pt x="75" y="48"/>
                  </a:cubicBezTo>
                  <a:moveTo>
                    <a:pt x="44" y="80"/>
                  </a:moveTo>
                  <a:cubicBezTo>
                    <a:pt x="42" y="79"/>
                    <a:pt x="40" y="78"/>
                    <a:pt x="39" y="77"/>
                  </a:cubicBezTo>
                  <a:cubicBezTo>
                    <a:pt x="38" y="77"/>
                    <a:pt x="36" y="74"/>
                    <a:pt x="34" y="72"/>
                  </a:cubicBezTo>
                  <a:cubicBezTo>
                    <a:pt x="41" y="59"/>
                    <a:pt x="48" y="47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6"/>
                    <a:pt x="59" y="37"/>
                    <a:pt x="61" y="38"/>
                  </a:cubicBezTo>
                  <a:cubicBezTo>
                    <a:pt x="56" y="47"/>
                    <a:pt x="51" y="56"/>
                    <a:pt x="46" y="65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3" y="68"/>
                    <a:pt x="46" y="71"/>
                    <a:pt x="47" y="72"/>
                  </a:cubicBezTo>
                  <a:cubicBezTo>
                    <a:pt x="47" y="75"/>
                    <a:pt x="46" y="78"/>
                    <a:pt x="44" y="80"/>
                  </a:cubicBezTo>
                  <a:moveTo>
                    <a:pt x="124" y="37"/>
                  </a:moveTo>
                  <a:cubicBezTo>
                    <a:pt x="125" y="36"/>
                    <a:pt x="125" y="34"/>
                    <a:pt x="126" y="33"/>
                  </a:cubicBezTo>
                  <a:cubicBezTo>
                    <a:pt x="127" y="34"/>
                    <a:pt x="128" y="36"/>
                    <a:pt x="128" y="38"/>
                  </a:cubicBezTo>
                  <a:cubicBezTo>
                    <a:pt x="128" y="37"/>
                    <a:pt x="127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33" y="70"/>
                  </a:moveTo>
                  <a:cubicBezTo>
                    <a:pt x="31" y="68"/>
                    <a:pt x="30" y="66"/>
                    <a:pt x="29" y="64"/>
                  </a:cubicBezTo>
                  <a:cubicBezTo>
                    <a:pt x="35" y="53"/>
                    <a:pt x="44" y="43"/>
                    <a:pt x="49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4"/>
                    <a:pt x="53" y="33"/>
                    <a:pt x="54" y="34"/>
                  </a:cubicBezTo>
                  <a:cubicBezTo>
                    <a:pt x="46" y="45"/>
                    <a:pt x="39" y="57"/>
                    <a:pt x="33" y="70"/>
                  </a:cubicBezTo>
                  <a:moveTo>
                    <a:pt x="59" y="69"/>
                  </a:moveTo>
                  <a:cubicBezTo>
                    <a:pt x="58" y="69"/>
                    <a:pt x="58" y="68"/>
                    <a:pt x="57" y="67"/>
                  </a:cubicBezTo>
                  <a:cubicBezTo>
                    <a:pt x="62" y="54"/>
                    <a:pt x="68" y="43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7" y="32"/>
                    <a:pt x="80" y="31"/>
                    <a:pt x="81" y="34"/>
                  </a:cubicBezTo>
                  <a:cubicBezTo>
                    <a:pt x="78" y="39"/>
                    <a:pt x="75" y="43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1"/>
                    <a:pt x="59" y="69"/>
                    <a:pt x="59" y="69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61" y="32"/>
                  </a:moveTo>
                  <a:cubicBezTo>
                    <a:pt x="60" y="32"/>
                    <a:pt x="59" y="32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60" y="30"/>
                    <a:pt x="61" y="29"/>
                  </a:cubicBezTo>
                  <a:cubicBezTo>
                    <a:pt x="61" y="30"/>
                    <a:pt x="61" y="31"/>
                    <a:pt x="61" y="32"/>
                  </a:cubicBezTo>
                  <a:moveTo>
                    <a:pt x="50" y="66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54" y="56"/>
                    <a:pt x="59" y="47"/>
                    <a:pt x="64" y="38"/>
                  </a:cubicBezTo>
                  <a:cubicBezTo>
                    <a:pt x="65" y="38"/>
                    <a:pt x="66" y="37"/>
                    <a:pt x="65" y="34"/>
                  </a:cubicBezTo>
                  <a:cubicBezTo>
                    <a:pt x="65" y="29"/>
                    <a:pt x="65" y="28"/>
                    <a:pt x="66" y="28"/>
                  </a:cubicBezTo>
                  <a:cubicBezTo>
                    <a:pt x="67" y="28"/>
                    <a:pt x="69" y="30"/>
                    <a:pt x="72" y="31"/>
                  </a:cubicBezTo>
                  <a:cubicBezTo>
                    <a:pt x="66" y="42"/>
                    <a:pt x="60" y="53"/>
                    <a:pt x="55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4" y="65"/>
                    <a:pt x="53" y="65"/>
                    <a:pt x="51" y="65"/>
                  </a:cubicBezTo>
                  <a:cubicBezTo>
                    <a:pt x="51" y="65"/>
                    <a:pt x="50" y="66"/>
                    <a:pt x="50" y="66"/>
                  </a:cubicBezTo>
                  <a:moveTo>
                    <a:pt x="25" y="47"/>
                  </a:moveTo>
                  <a:cubicBezTo>
                    <a:pt x="25" y="45"/>
                    <a:pt x="24" y="43"/>
                    <a:pt x="24" y="42"/>
                  </a:cubicBezTo>
                  <a:cubicBezTo>
                    <a:pt x="27" y="37"/>
                    <a:pt x="34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5" y="33"/>
                    <a:pt x="30" y="40"/>
                    <a:pt x="25" y="47"/>
                  </a:cubicBezTo>
                  <a:moveTo>
                    <a:pt x="121" y="40"/>
                  </a:moveTo>
                  <a:cubicBezTo>
                    <a:pt x="121" y="40"/>
                    <a:pt x="120" y="39"/>
                    <a:pt x="120" y="39"/>
                  </a:cubicBezTo>
                  <a:cubicBezTo>
                    <a:pt x="119" y="38"/>
                    <a:pt x="119" y="37"/>
                    <a:pt x="118" y="35"/>
                  </a:cubicBezTo>
                  <a:cubicBezTo>
                    <a:pt x="119" y="32"/>
                    <a:pt x="120" y="29"/>
                    <a:pt x="121" y="25"/>
                  </a:cubicBezTo>
                  <a:cubicBezTo>
                    <a:pt x="122" y="27"/>
                    <a:pt x="123" y="28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3"/>
                    <a:pt x="122" y="37"/>
                    <a:pt x="121" y="40"/>
                  </a:cubicBezTo>
                  <a:moveTo>
                    <a:pt x="28" y="61"/>
                  </a:moveTo>
                  <a:cubicBezTo>
                    <a:pt x="26" y="58"/>
                    <a:pt x="26" y="56"/>
                    <a:pt x="26" y="55"/>
                  </a:cubicBezTo>
                  <a:cubicBezTo>
                    <a:pt x="26" y="53"/>
                    <a:pt x="26" y="51"/>
                    <a:pt x="26" y="50"/>
                  </a:cubicBezTo>
                  <a:cubicBezTo>
                    <a:pt x="31" y="42"/>
                    <a:pt x="37" y="35"/>
                    <a:pt x="42" y="27"/>
                  </a:cubicBezTo>
                  <a:cubicBezTo>
                    <a:pt x="42" y="27"/>
                    <a:pt x="43" y="26"/>
                    <a:pt x="43" y="26"/>
                  </a:cubicBezTo>
                  <a:cubicBezTo>
                    <a:pt x="46" y="25"/>
                    <a:pt x="52" y="22"/>
                    <a:pt x="55" y="20"/>
                  </a:cubicBezTo>
                  <a:cubicBezTo>
                    <a:pt x="54" y="21"/>
                    <a:pt x="55" y="21"/>
                    <a:pt x="55" y="22"/>
                  </a:cubicBezTo>
                  <a:cubicBezTo>
                    <a:pt x="56" y="23"/>
                    <a:pt x="57" y="24"/>
                    <a:pt x="58" y="25"/>
                  </a:cubicBezTo>
                  <a:cubicBezTo>
                    <a:pt x="59" y="26"/>
                    <a:pt x="52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3" y="41"/>
                    <a:pt x="34" y="50"/>
                    <a:pt x="28" y="61"/>
                  </a:cubicBezTo>
                  <a:moveTo>
                    <a:pt x="117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6" y="31"/>
                    <a:pt x="116" y="30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5"/>
                    <a:pt x="115" y="24"/>
                  </a:cubicBezTo>
                  <a:cubicBezTo>
                    <a:pt x="115" y="22"/>
                    <a:pt x="115" y="21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20"/>
                    <a:pt x="118" y="22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8" y="27"/>
                    <a:pt x="118" y="30"/>
                    <a:pt x="117" y="32"/>
                  </a:cubicBezTo>
                  <a:moveTo>
                    <a:pt x="38" y="20"/>
                  </a:moveTo>
                  <a:cubicBezTo>
                    <a:pt x="42" y="20"/>
                    <a:pt x="45" y="18"/>
                    <a:pt x="48" y="17"/>
                  </a:cubicBezTo>
                  <a:cubicBezTo>
                    <a:pt x="53" y="13"/>
                    <a:pt x="59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2"/>
                    <a:pt x="76" y="13"/>
                    <a:pt x="81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81" y="17"/>
                    <a:pt x="81" y="17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7"/>
                    <a:pt x="83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7" y="18"/>
                    <a:pt x="89" y="19"/>
                    <a:pt x="91" y="20"/>
                  </a:cubicBezTo>
                  <a:cubicBezTo>
                    <a:pt x="92" y="20"/>
                    <a:pt x="93" y="20"/>
                    <a:pt x="93" y="21"/>
                  </a:cubicBezTo>
                  <a:cubicBezTo>
                    <a:pt x="94" y="21"/>
                    <a:pt x="94" y="22"/>
                    <a:pt x="95" y="23"/>
                  </a:cubicBezTo>
                  <a:cubicBezTo>
                    <a:pt x="95" y="23"/>
                    <a:pt x="96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9" y="23"/>
                    <a:pt x="99" y="22"/>
                  </a:cubicBezTo>
                  <a:cubicBezTo>
                    <a:pt x="99" y="22"/>
                    <a:pt x="101" y="20"/>
                    <a:pt x="102" y="18"/>
                  </a:cubicBezTo>
                  <a:cubicBezTo>
                    <a:pt x="104" y="17"/>
                    <a:pt x="106" y="16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5"/>
                    <a:pt x="110" y="16"/>
                    <a:pt x="110" y="16"/>
                  </a:cubicBezTo>
                  <a:cubicBezTo>
                    <a:pt x="110" y="17"/>
                    <a:pt x="110" y="18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20"/>
                  </a:cubicBezTo>
                  <a:cubicBezTo>
                    <a:pt x="111" y="22"/>
                    <a:pt x="111" y="23"/>
                    <a:pt x="111" y="24"/>
                  </a:cubicBezTo>
                  <a:cubicBezTo>
                    <a:pt x="111" y="25"/>
                    <a:pt x="111" y="27"/>
                    <a:pt x="110" y="27"/>
                  </a:cubicBezTo>
                  <a:cubicBezTo>
                    <a:pt x="110" y="28"/>
                    <a:pt x="110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1"/>
                  </a:cubicBezTo>
                  <a:cubicBezTo>
                    <a:pt x="112" y="32"/>
                    <a:pt x="113" y="35"/>
                    <a:pt x="114" y="38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7" y="43"/>
                    <a:pt x="118" y="44"/>
                    <a:pt x="118" y="44"/>
                  </a:cubicBezTo>
                  <a:cubicBezTo>
                    <a:pt x="119" y="45"/>
                    <a:pt x="119" y="45"/>
                    <a:pt x="120" y="46"/>
                  </a:cubicBezTo>
                  <a:cubicBezTo>
                    <a:pt x="121" y="46"/>
                    <a:pt x="121" y="46"/>
                    <a:pt x="122" y="46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3" y="46"/>
                    <a:pt x="123" y="46"/>
                    <a:pt x="124" y="46"/>
                  </a:cubicBezTo>
                  <a:cubicBezTo>
                    <a:pt x="125" y="45"/>
                    <a:pt x="125" y="44"/>
                    <a:pt x="125" y="44"/>
                  </a:cubicBezTo>
                  <a:cubicBezTo>
                    <a:pt x="126" y="43"/>
                    <a:pt x="126" y="42"/>
                    <a:pt x="126" y="42"/>
                  </a:cubicBezTo>
                  <a:cubicBezTo>
                    <a:pt x="127" y="42"/>
                    <a:pt x="128" y="42"/>
                    <a:pt x="129" y="43"/>
                  </a:cubicBezTo>
                  <a:cubicBezTo>
                    <a:pt x="131" y="44"/>
                    <a:pt x="132" y="46"/>
                    <a:pt x="133" y="47"/>
                  </a:cubicBezTo>
                  <a:cubicBezTo>
                    <a:pt x="134" y="48"/>
                    <a:pt x="134" y="48"/>
                    <a:pt x="135" y="48"/>
                  </a:cubicBezTo>
                  <a:cubicBezTo>
                    <a:pt x="135" y="49"/>
                    <a:pt x="135" y="51"/>
                    <a:pt x="136" y="52"/>
                  </a:cubicBezTo>
                  <a:cubicBezTo>
                    <a:pt x="135" y="52"/>
                    <a:pt x="134" y="52"/>
                    <a:pt x="134" y="52"/>
                  </a:cubicBezTo>
                  <a:cubicBezTo>
                    <a:pt x="133" y="52"/>
                    <a:pt x="132" y="52"/>
                    <a:pt x="132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8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52"/>
                    <a:pt x="124" y="52"/>
                    <a:pt x="123" y="53"/>
                  </a:cubicBezTo>
                  <a:cubicBezTo>
                    <a:pt x="122" y="55"/>
                    <a:pt x="120" y="56"/>
                    <a:pt x="119" y="58"/>
                  </a:cubicBezTo>
                  <a:cubicBezTo>
                    <a:pt x="118" y="60"/>
                    <a:pt x="117" y="61"/>
                    <a:pt x="117" y="63"/>
                  </a:cubicBezTo>
                  <a:cubicBezTo>
                    <a:pt x="116" y="64"/>
                    <a:pt x="116" y="65"/>
                    <a:pt x="116" y="67"/>
                  </a:cubicBezTo>
                  <a:cubicBezTo>
                    <a:pt x="115" y="69"/>
                    <a:pt x="115" y="72"/>
                    <a:pt x="115" y="74"/>
                  </a:cubicBezTo>
                  <a:cubicBezTo>
                    <a:pt x="115" y="77"/>
                    <a:pt x="116" y="80"/>
                    <a:pt x="117" y="83"/>
                  </a:cubicBezTo>
                  <a:cubicBezTo>
                    <a:pt x="117" y="84"/>
                    <a:pt x="118" y="85"/>
                    <a:pt x="119" y="86"/>
                  </a:cubicBezTo>
                  <a:cubicBezTo>
                    <a:pt x="121" y="87"/>
                    <a:pt x="122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6" y="87"/>
                    <a:pt x="128" y="87"/>
                    <a:pt x="128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30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2" y="88"/>
                    <a:pt x="132" y="89"/>
                  </a:cubicBezTo>
                  <a:cubicBezTo>
                    <a:pt x="132" y="91"/>
                    <a:pt x="131" y="94"/>
                    <a:pt x="130" y="97"/>
                  </a:cubicBezTo>
                  <a:cubicBezTo>
                    <a:pt x="130" y="99"/>
                    <a:pt x="129" y="102"/>
                    <a:pt x="128" y="103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2" y="114"/>
                    <a:pt x="113" y="122"/>
                    <a:pt x="102" y="127"/>
                  </a:cubicBezTo>
                  <a:cubicBezTo>
                    <a:pt x="107" y="122"/>
                    <a:pt x="111" y="117"/>
                    <a:pt x="111" y="111"/>
                  </a:cubicBezTo>
                  <a:cubicBezTo>
                    <a:pt x="111" y="106"/>
                    <a:pt x="109" y="102"/>
                    <a:pt x="106" y="99"/>
                  </a:cubicBezTo>
                  <a:cubicBezTo>
                    <a:pt x="105" y="99"/>
                    <a:pt x="104" y="98"/>
                    <a:pt x="10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1" y="98"/>
                    <a:pt x="100" y="98"/>
                  </a:cubicBezTo>
                  <a:cubicBezTo>
                    <a:pt x="98" y="98"/>
                    <a:pt x="96" y="98"/>
                    <a:pt x="94" y="98"/>
                  </a:cubicBezTo>
                  <a:cubicBezTo>
                    <a:pt x="92" y="97"/>
                    <a:pt x="91" y="97"/>
                    <a:pt x="90" y="97"/>
                  </a:cubicBezTo>
                  <a:cubicBezTo>
                    <a:pt x="87" y="90"/>
                    <a:pt x="74" y="85"/>
                    <a:pt x="68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5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2"/>
                    <a:pt x="61" y="81"/>
                    <a:pt x="61" y="80"/>
                  </a:cubicBezTo>
                  <a:cubicBezTo>
                    <a:pt x="61" y="79"/>
                    <a:pt x="61" y="78"/>
                    <a:pt x="61" y="77"/>
                  </a:cubicBezTo>
                  <a:cubicBezTo>
                    <a:pt x="60" y="76"/>
                    <a:pt x="60" y="74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2" y="73"/>
                    <a:pt x="63" y="72"/>
                    <a:pt x="64" y="70"/>
                  </a:cubicBezTo>
                  <a:cubicBezTo>
                    <a:pt x="65" y="68"/>
                    <a:pt x="68" y="63"/>
                    <a:pt x="70" y="60"/>
                  </a:cubicBezTo>
                  <a:cubicBezTo>
                    <a:pt x="73" y="56"/>
                    <a:pt x="74" y="54"/>
                    <a:pt x="75" y="52"/>
                  </a:cubicBezTo>
                  <a:cubicBezTo>
                    <a:pt x="75" y="52"/>
                    <a:pt x="76" y="52"/>
                    <a:pt x="76" y="52"/>
                  </a:cubicBezTo>
                  <a:cubicBezTo>
                    <a:pt x="79" y="52"/>
                    <a:pt x="82" y="53"/>
                    <a:pt x="83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7" y="52"/>
                    <a:pt x="87" y="51"/>
                  </a:cubicBezTo>
                  <a:cubicBezTo>
                    <a:pt x="88" y="50"/>
                    <a:pt x="88" y="49"/>
                    <a:pt x="88" y="48"/>
                  </a:cubicBezTo>
                  <a:cubicBezTo>
                    <a:pt x="88" y="47"/>
                    <a:pt x="89" y="45"/>
                    <a:pt x="91" y="42"/>
                  </a:cubicBezTo>
                  <a:cubicBezTo>
                    <a:pt x="91" y="42"/>
                    <a:pt x="92" y="41"/>
                    <a:pt x="92" y="41"/>
                  </a:cubicBezTo>
                  <a:cubicBezTo>
                    <a:pt x="93" y="39"/>
                    <a:pt x="92" y="37"/>
                    <a:pt x="91" y="36"/>
                  </a:cubicBezTo>
                  <a:cubicBezTo>
                    <a:pt x="90" y="35"/>
                    <a:pt x="89" y="35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6" y="34"/>
                    <a:pt x="86" y="33"/>
                  </a:cubicBezTo>
                  <a:cubicBezTo>
                    <a:pt x="84" y="28"/>
                    <a:pt x="80" y="27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6"/>
                    <a:pt x="72" y="26"/>
                    <a:pt x="71" y="25"/>
                  </a:cubicBezTo>
                  <a:cubicBezTo>
                    <a:pt x="69" y="24"/>
                    <a:pt x="68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3"/>
                    <a:pt x="62" y="22"/>
                    <a:pt x="61" y="22"/>
                  </a:cubicBezTo>
                  <a:cubicBezTo>
                    <a:pt x="60" y="21"/>
                    <a:pt x="60" y="20"/>
                    <a:pt x="59" y="20"/>
                  </a:cubicBezTo>
                  <a:cubicBezTo>
                    <a:pt x="59" y="18"/>
                    <a:pt x="58" y="17"/>
                    <a:pt x="57" y="17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4" y="16"/>
                    <a:pt x="53" y="16"/>
                    <a:pt x="52" y="17"/>
                  </a:cubicBezTo>
                  <a:cubicBezTo>
                    <a:pt x="49" y="19"/>
                    <a:pt x="41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26" y="30"/>
                    <a:pt x="21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3"/>
                    <a:pt x="20" y="45"/>
                    <a:pt x="21" y="48"/>
                  </a:cubicBezTo>
                  <a:cubicBezTo>
                    <a:pt x="21" y="49"/>
                    <a:pt x="21" y="51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7"/>
                    <a:pt x="22" y="61"/>
                    <a:pt x="25" y="66"/>
                  </a:cubicBezTo>
                  <a:cubicBezTo>
                    <a:pt x="25" y="67"/>
                    <a:pt x="25" y="68"/>
                    <a:pt x="24" y="68"/>
                  </a:cubicBezTo>
                  <a:cubicBezTo>
                    <a:pt x="24" y="69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33" y="79"/>
                    <a:pt x="37" y="81"/>
                  </a:cubicBezTo>
                  <a:cubicBezTo>
                    <a:pt x="40" y="83"/>
                    <a:pt x="46" y="86"/>
                    <a:pt x="50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9"/>
                    <a:pt x="52" y="89"/>
                    <a:pt x="52" y="90"/>
                  </a:cubicBezTo>
                  <a:cubicBezTo>
                    <a:pt x="53" y="90"/>
                    <a:pt x="53" y="91"/>
                    <a:pt x="53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4"/>
                    <a:pt x="54" y="96"/>
                    <a:pt x="54" y="97"/>
                  </a:cubicBezTo>
                  <a:cubicBezTo>
                    <a:pt x="54" y="97"/>
                    <a:pt x="53" y="98"/>
                    <a:pt x="53" y="99"/>
                  </a:cubicBezTo>
                  <a:cubicBezTo>
                    <a:pt x="53" y="101"/>
                    <a:pt x="52" y="108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5" y="116"/>
                    <a:pt x="55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7" y="118"/>
                    <a:pt x="57" y="117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7"/>
                    <a:pt x="60" y="118"/>
                    <a:pt x="61" y="119"/>
                  </a:cubicBezTo>
                  <a:cubicBezTo>
                    <a:pt x="61" y="119"/>
                    <a:pt x="60" y="120"/>
                    <a:pt x="60" y="121"/>
                  </a:cubicBezTo>
                  <a:cubicBezTo>
                    <a:pt x="60" y="121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62" y="122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2"/>
                    <a:pt x="62" y="124"/>
                    <a:pt x="61" y="127"/>
                  </a:cubicBezTo>
                  <a:cubicBezTo>
                    <a:pt x="61" y="129"/>
                    <a:pt x="60" y="131"/>
                    <a:pt x="60" y="132"/>
                  </a:cubicBezTo>
                  <a:cubicBezTo>
                    <a:pt x="31" y="128"/>
                    <a:pt x="5" y="107"/>
                    <a:pt x="5" y="69"/>
                  </a:cubicBezTo>
                  <a:cubicBezTo>
                    <a:pt x="5" y="46"/>
                    <a:pt x="15" y="29"/>
                    <a:pt x="29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9"/>
                    <a:pt x="35" y="19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moveTo>
                    <a:pt x="97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6"/>
                    <a:pt x="93" y="16"/>
                  </a:cubicBezTo>
                  <a:cubicBezTo>
                    <a:pt x="94" y="14"/>
                    <a:pt x="95" y="12"/>
                    <a:pt x="96" y="10"/>
                  </a:cubicBezTo>
                  <a:cubicBezTo>
                    <a:pt x="98" y="11"/>
                    <a:pt x="100" y="12"/>
                    <a:pt x="102" y="13"/>
                  </a:cubicBezTo>
                  <a:cubicBezTo>
                    <a:pt x="101" y="14"/>
                    <a:pt x="99" y="15"/>
                    <a:pt x="98" y="16"/>
                  </a:cubicBezTo>
                  <a:cubicBezTo>
                    <a:pt x="98" y="17"/>
                    <a:pt x="97" y="17"/>
                    <a:pt x="97" y="18"/>
                  </a:cubicBezTo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6" y="15"/>
                    <a:pt x="35" y="15"/>
                    <a:pt x="34" y="15"/>
                  </a:cubicBezTo>
                  <a:cubicBezTo>
                    <a:pt x="38" y="12"/>
                    <a:pt x="43" y="10"/>
                    <a:pt x="47" y="9"/>
                  </a:cubicBezTo>
                  <a:cubicBezTo>
                    <a:pt x="47" y="10"/>
                    <a:pt x="46" y="11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4"/>
                    <a:pt x="41" y="15"/>
                    <a:pt x="38" y="15"/>
                  </a:cubicBezTo>
                  <a:moveTo>
                    <a:pt x="91" y="15"/>
                  </a:moveTo>
                  <a:cubicBezTo>
                    <a:pt x="89" y="14"/>
                    <a:pt x="88" y="13"/>
                    <a:pt x="87" y="12"/>
                  </a:cubicBezTo>
                  <a:cubicBezTo>
                    <a:pt x="87" y="12"/>
                    <a:pt x="86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0"/>
                    <a:pt x="87" y="9"/>
                    <a:pt x="88" y="7"/>
                  </a:cubicBezTo>
                  <a:cubicBezTo>
                    <a:pt x="90" y="8"/>
                    <a:pt x="92" y="8"/>
                    <a:pt x="94" y="9"/>
                  </a:cubicBezTo>
                  <a:cubicBezTo>
                    <a:pt x="93" y="11"/>
                    <a:pt x="92" y="13"/>
                    <a:pt x="91" y="15"/>
                  </a:cubicBezTo>
                  <a:moveTo>
                    <a:pt x="49" y="11"/>
                  </a:moveTo>
                  <a:cubicBezTo>
                    <a:pt x="49" y="10"/>
                    <a:pt x="49" y="9"/>
                    <a:pt x="49" y="8"/>
                  </a:cubicBezTo>
                  <a:cubicBezTo>
                    <a:pt x="52" y="7"/>
                    <a:pt x="55" y="7"/>
                    <a:pt x="58" y="6"/>
                  </a:cubicBezTo>
                  <a:cubicBezTo>
                    <a:pt x="58" y="7"/>
                    <a:pt x="58" y="7"/>
                    <a:pt x="58" y="8"/>
                  </a:cubicBezTo>
                  <a:cubicBezTo>
                    <a:pt x="55" y="9"/>
                    <a:pt x="52" y="10"/>
                    <a:pt x="49" y="11"/>
                  </a:cubicBezTo>
                  <a:moveTo>
                    <a:pt x="83" y="11"/>
                  </a:moveTo>
                  <a:cubicBezTo>
                    <a:pt x="81" y="10"/>
                    <a:pt x="78" y="9"/>
                    <a:pt x="75" y="8"/>
                  </a:cubicBezTo>
                  <a:cubicBezTo>
                    <a:pt x="75" y="7"/>
                    <a:pt x="76" y="6"/>
                    <a:pt x="77" y="5"/>
                  </a:cubicBezTo>
                  <a:cubicBezTo>
                    <a:pt x="79" y="6"/>
                    <a:pt x="82" y="6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85" y="8"/>
                    <a:pt x="84" y="10"/>
                    <a:pt x="83" y="11"/>
                  </a:cubicBezTo>
                  <a:moveTo>
                    <a:pt x="61" y="8"/>
                  </a:moveTo>
                  <a:cubicBezTo>
                    <a:pt x="61" y="7"/>
                    <a:pt x="61" y="6"/>
                    <a:pt x="62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5"/>
                  </a:cubicBezTo>
                  <a:cubicBezTo>
                    <a:pt x="71" y="5"/>
                    <a:pt x="73" y="5"/>
                    <a:pt x="74" y="5"/>
                  </a:cubicBezTo>
                  <a:cubicBezTo>
                    <a:pt x="74" y="6"/>
                    <a:pt x="73" y="7"/>
                    <a:pt x="73" y="8"/>
                  </a:cubicBezTo>
                  <a:cubicBezTo>
                    <a:pt x="70" y="8"/>
                    <a:pt x="67" y="7"/>
                    <a:pt x="65" y="7"/>
                  </a:cubicBezTo>
                  <a:cubicBezTo>
                    <a:pt x="64" y="7"/>
                    <a:pt x="62" y="7"/>
                    <a:pt x="61" y="8"/>
                  </a:cubicBezTo>
                  <a:moveTo>
                    <a:pt x="71" y="0"/>
                  </a:moveTo>
                  <a:cubicBezTo>
                    <a:pt x="69" y="0"/>
                    <a:pt x="68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3" y="2"/>
                    <a:pt x="41" y="5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4" y="17"/>
                    <a:pt x="23" y="18"/>
                  </a:cubicBezTo>
                  <a:cubicBezTo>
                    <a:pt x="8" y="30"/>
                    <a:pt x="0" y="48"/>
                    <a:pt x="0" y="69"/>
                  </a:cubicBezTo>
                  <a:cubicBezTo>
                    <a:pt x="0" y="110"/>
                    <a:pt x="30" y="133"/>
                    <a:pt x="62" y="137"/>
                  </a:cubicBezTo>
                  <a:cubicBezTo>
                    <a:pt x="62" y="138"/>
                    <a:pt x="63" y="138"/>
                    <a:pt x="64" y="138"/>
                  </a:cubicBezTo>
                  <a:cubicBezTo>
                    <a:pt x="64" y="138"/>
                    <a:pt x="67" y="138"/>
                    <a:pt x="72" y="138"/>
                  </a:cubicBezTo>
                  <a:cubicBezTo>
                    <a:pt x="85" y="138"/>
                    <a:pt x="90" y="136"/>
                    <a:pt x="92" y="135"/>
                  </a:cubicBezTo>
                  <a:cubicBezTo>
                    <a:pt x="103" y="132"/>
                    <a:pt x="112" y="127"/>
                    <a:pt x="120" y="121"/>
                  </a:cubicBezTo>
                  <a:cubicBezTo>
                    <a:pt x="131" y="111"/>
                    <a:pt x="138" y="98"/>
                    <a:pt x="141" y="82"/>
                  </a:cubicBezTo>
                  <a:cubicBezTo>
                    <a:pt x="142" y="79"/>
                    <a:pt x="142" y="75"/>
                    <a:pt x="142" y="72"/>
                  </a:cubicBezTo>
                  <a:cubicBezTo>
                    <a:pt x="142" y="71"/>
                    <a:pt x="142" y="71"/>
                    <a:pt x="142" y="70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49"/>
                    <a:pt x="135" y="32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0" y="18"/>
                    <a:pt x="119" y="17"/>
                    <a:pt x="118" y="16"/>
                  </a:cubicBezTo>
                  <a:cubicBezTo>
                    <a:pt x="118" y="15"/>
                    <a:pt x="117" y="15"/>
                    <a:pt x="117" y="15"/>
                  </a:cubicBezTo>
                  <a:cubicBezTo>
                    <a:pt x="104" y="6"/>
                    <a:pt x="88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0" name="Freeform 769"/>
            <p:cNvSpPr>
              <a:spLocks noEditPoints="1"/>
            </p:cNvSpPr>
            <p:nvPr/>
          </p:nvSpPr>
          <p:spPr bwMode="auto">
            <a:xfrm>
              <a:off x="4235" y="529"/>
              <a:ext cx="325" cy="434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1" name="Freeform 770"/>
            <p:cNvSpPr>
              <a:spLocks noEditPoints="1"/>
            </p:cNvSpPr>
            <p:nvPr/>
          </p:nvSpPr>
          <p:spPr bwMode="auto">
            <a:xfrm>
              <a:off x="4332" y="726"/>
              <a:ext cx="126" cy="189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2" name="Freeform 771"/>
            <p:cNvSpPr>
              <a:spLocks noEditPoints="1"/>
            </p:cNvSpPr>
            <p:nvPr/>
          </p:nvSpPr>
          <p:spPr bwMode="auto">
            <a:xfrm>
              <a:off x="4359" y="764"/>
              <a:ext cx="28" cy="4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3" name="Freeform 772"/>
            <p:cNvSpPr>
              <a:spLocks noEditPoints="1"/>
            </p:cNvSpPr>
            <p:nvPr/>
          </p:nvSpPr>
          <p:spPr bwMode="auto">
            <a:xfrm>
              <a:off x="4399" y="830"/>
              <a:ext cx="33" cy="52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4" name="Freeform 773"/>
            <p:cNvSpPr>
              <a:spLocks noEditPoints="1"/>
            </p:cNvSpPr>
            <p:nvPr/>
          </p:nvSpPr>
          <p:spPr bwMode="auto">
            <a:xfrm>
              <a:off x="3049" y="2901"/>
              <a:ext cx="190" cy="189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5" name="Freeform 774"/>
            <p:cNvSpPr>
              <a:spLocks noEditPoints="1"/>
            </p:cNvSpPr>
            <p:nvPr/>
          </p:nvSpPr>
          <p:spPr bwMode="auto">
            <a:xfrm>
              <a:off x="3085" y="2917"/>
              <a:ext cx="139" cy="14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6" name="Freeform 775"/>
            <p:cNvSpPr>
              <a:spLocks noEditPoints="1"/>
            </p:cNvSpPr>
            <p:nvPr/>
          </p:nvSpPr>
          <p:spPr bwMode="auto">
            <a:xfrm>
              <a:off x="3111" y="2943"/>
              <a:ext cx="78" cy="1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7" name="Freeform 776"/>
            <p:cNvSpPr>
              <a:spLocks noEditPoints="1"/>
            </p:cNvSpPr>
            <p:nvPr/>
          </p:nvSpPr>
          <p:spPr bwMode="auto">
            <a:xfrm>
              <a:off x="2926" y="3175"/>
              <a:ext cx="187" cy="192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8" name="Freeform 777"/>
            <p:cNvSpPr>
              <a:spLocks noEditPoints="1"/>
            </p:cNvSpPr>
            <p:nvPr/>
          </p:nvSpPr>
          <p:spPr bwMode="auto">
            <a:xfrm>
              <a:off x="2962" y="3199"/>
              <a:ext cx="137" cy="152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9" name="Freeform 778"/>
            <p:cNvSpPr>
              <a:spLocks noEditPoints="1"/>
            </p:cNvSpPr>
            <p:nvPr/>
          </p:nvSpPr>
          <p:spPr bwMode="auto">
            <a:xfrm>
              <a:off x="2995" y="3220"/>
              <a:ext cx="69" cy="114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0" name="Rectangle 779"/>
            <p:cNvSpPr>
              <a:spLocks noChangeArrowheads="1"/>
            </p:cNvSpPr>
            <p:nvPr/>
          </p:nvSpPr>
          <p:spPr bwMode="auto">
            <a:xfrm>
              <a:off x="3016" y="3310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1" name="Freeform 780"/>
            <p:cNvSpPr/>
            <p:nvPr/>
          </p:nvSpPr>
          <p:spPr bwMode="auto">
            <a:xfrm>
              <a:off x="3016" y="33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2" name="Freeform 781"/>
            <p:cNvSpPr/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3" name="Freeform 782"/>
            <p:cNvSpPr/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4" name="Freeform 783"/>
            <p:cNvSpPr>
              <a:spLocks noEditPoints="1"/>
            </p:cNvSpPr>
            <p:nvPr/>
          </p:nvSpPr>
          <p:spPr bwMode="auto">
            <a:xfrm>
              <a:off x="3035" y="2513"/>
              <a:ext cx="171" cy="68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5" name="Freeform 784"/>
            <p:cNvSpPr>
              <a:spLocks noEditPoints="1"/>
            </p:cNvSpPr>
            <p:nvPr/>
          </p:nvSpPr>
          <p:spPr bwMode="auto">
            <a:xfrm>
              <a:off x="3009" y="2501"/>
              <a:ext cx="220" cy="128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6" name="Freeform 785"/>
            <p:cNvSpPr>
              <a:spLocks noEditPoints="1"/>
            </p:cNvSpPr>
            <p:nvPr/>
          </p:nvSpPr>
          <p:spPr bwMode="auto">
            <a:xfrm>
              <a:off x="3009" y="2596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7" name="Freeform 786"/>
            <p:cNvSpPr>
              <a:spLocks noEditPoints="1"/>
            </p:cNvSpPr>
            <p:nvPr/>
          </p:nvSpPr>
          <p:spPr bwMode="auto">
            <a:xfrm>
              <a:off x="3009" y="2648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8" name="Freeform 787"/>
            <p:cNvSpPr>
              <a:spLocks noEditPoints="1"/>
            </p:cNvSpPr>
            <p:nvPr/>
          </p:nvSpPr>
          <p:spPr bwMode="auto">
            <a:xfrm>
              <a:off x="3009" y="2700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9" name="Freeform 788"/>
            <p:cNvSpPr>
              <a:spLocks noEditPoints="1"/>
            </p:cNvSpPr>
            <p:nvPr/>
          </p:nvSpPr>
          <p:spPr bwMode="auto">
            <a:xfrm>
              <a:off x="3009" y="2752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0" name="Freeform 789"/>
            <p:cNvSpPr>
              <a:spLocks noEditPoints="1"/>
            </p:cNvSpPr>
            <p:nvPr/>
          </p:nvSpPr>
          <p:spPr bwMode="auto">
            <a:xfrm>
              <a:off x="3343" y="896"/>
              <a:ext cx="258" cy="223"/>
            </a:xfrm>
            <a:custGeom>
              <a:avLst/>
              <a:gdLst>
                <a:gd name="T0" fmla="*/ 77 w 109"/>
                <a:gd name="T1" fmla="*/ 90 h 94"/>
                <a:gd name="T2" fmla="*/ 60 w 109"/>
                <a:gd name="T3" fmla="*/ 73 h 94"/>
                <a:gd name="T4" fmla="*/ 63 w 109"/>
                <a:gd name="T5" fmla="*/ 70 h 94"/>
                <a:gd name="T6" fmla="*/ 72 w 109"/>
                <a:gd name="T7" fmla="*/ 64 h 94"/>
                <a:gd name="T8" fmla="*/ 77 w 109"/>
                <a:gd name="T9" fmla="*/ 90 h 94"/>
                <a:gd name="T10" fmla="*/ 79 w 109"/>
                <a:gd name="T11" fmla="*/ 84 h 94"/>
                <a:gd name="T12" fmla="*/ 75 w 109"/>
                <a:gd name="T13" fmla="*/ 63 h 94"/>
                <a:gd name="T14" fmla="*/ 75 w 109"/>
                <a:gd name="T15" fmla="*/ 62 h 94"/>
                <a:gd name="T16" fmla="*/ 75 w 109"/>
                <a:gd name="T17" fmla="*/ 61 h 94"/>
                <a:gd name="T18" fmla="*/ 19 w 109"/>
                <a:gd name="T19" fmla="*/ 13 h 94"/>
                <a:gd name="T20" fmla="*/ 55 w 109"/>
                <a:gd name="T21" fmla="*/ 37 h 94"/>
                <a:gd name="T22" fmla="*/ 83 w 109"/>
                <a:gd name="T23" fmla="*/ 56 h 94"/>
                <a:gd name="T24" fmla="*/ 79 w 109"/>
                <a:gd name="T25" fmla="*/ 84 h 94"/>
                <a:gd name="T26" fmla="*/ 43 w 109"/>
                <a:gd name="T27" fmla="*/ 81 h 94"/>
                <a:gd name="T28" fmla="*/ 33 w 109"/>
                <a:gd name="T29" fmla="*/ 64 h 94"/>
                <a:gd name="T30" fmla="*/ 13 w 109"/>
                <a:gd name="T31" fmla="*/ 24 h 94"/>
                <a:gd name="T32" fmla="*/ 5 w 109"/>
                <a:gd name="T33" fmla="*/ 9 h 94"/>
                <a:gd name="T34" fmla="*/ 4 w 109"/>
                <a:gd name="T35" fmla="*/ 5 h 94"/>
                <a:gd name="T36" fmla="*/ 71 w 109"/>
                <a:gd name="T37" fmla="*/ 61 h 94"/>
                <a:gd name="T38" fmla="*/ 57 w 109"/>
                <a:gd name="T39" fmla="*/ 72 h 94"/>
                <a:gd name="T40" fmla="*/ 50 w 109"/>
                <a:gd name="T41" fmla="*/ 78 h 94"/>
                <a:gd name="T42" fmla="*/ 43 w 109"/>
                <a:gd name="T43" fmla="*/ 81 h 94"/>
                <a:gd name="T44" fmla="*/ 85 w 109"/>
                <a:gd name="T45" fmla="*/ 54 h 94"/>
                <a:gd name="T46" fmla="*/ 56 w 109"/>
                <a:gd name="T47" fmla="*/ 35 h 94"/>
                <a:gd name="T48" fmla="*/ 10 w 109"/>
                <a:gd name="T49" fmla="*/ 4 h 94"/>
                <a:gd name="T50" fmla="*/ 35 w 109"/>
                <a:gd name="T51" fmla="*/ 13 h 94"/>
                <a:gd name="T52" fmla="*/ 105 w 109"/>
                <a:gd name="T53" fmla="*/ 42 h 94"/>
                <a:gd name="T54" fmla="*/ 85 w 109"/>
                <a:gd name="T55" fmla="*/ 54 h 94"/>
                <a:gd name="T56" fmla="*/ 2 w 109"/>
                <a:gd name="T57" fmla="*/ 0 h 94"/>
                <a:gd name="T58" fmla="*/ 1 w 109"/>
                <a:gd name="T59" fmla="*/ 1 h 94"/>
                <a:gd name="T60" fmla="*/ 1 w 109"/>
                <a:gd name="T61" fmla="*/ 1 h 94"/>
                <a:gd name="T62" fmla="*/ 0 w 109"/>
                <a:gd name="T63" fmla="*/ 1 h 94"/>
                <a:gd name="T64" fmla="*/ 0 w 109"/>
                <a:gd name="T65" fmla="*/ 1 h 94"/>
                <a:gd name="T66" fmla="*/ 0 w 109"/>
                <a:gd name="T67" fmla="*/ 1 h 94"/>
                <a:gd name="T68" fmla="*/ 0 w 109"/>
                <a:gd name="T69" fmla="*/ 1 h 94"/>
                <a:gd name="T70" fmla="*/ 0 w 109"/>
                <a:gd name="T71" fmla="*/ 1 h 94"/>
                <a:gd name="T72" fmla="*/ 0 w 109"/>
                <a:gd name="T73" fmla="*/ 2 h 94"/>
                <a:gd name="T74" fmla="*/ 0 w 109"/>
                <a:gd name="T75" fmla="*/ 2 h 94"/>
                <a:gd name="T76" fmla="*/ 0 w 109"/>
                <a:gd name="T77" fmla="*/ 3 h 94"/>
                <a:gd name="T78" fmla="*/ 0 w 109"/>
                <a:gd name="T79" fmla="*/ 4 h 94"/>
                <a:gd name="T80" fmla="*/ 19 w 109"/>
                <a:gd name="T81" fmla="*/ 43 h 94"/>
                <a:gd name="T82" fmla="*/ 42 w 109"/>
                <a:gd name="T83" fmla="*/ 83 h 94"/>
                <a:gd name="T84" fmla="*/ 43 w 109"/>
                <a:gd name="T85" fmla="*/ 84 h 94"/>
                <a:gd name="T86" fmla="*/ 43 w 109"/>
                <a:gd name="T87" fmla="*/ 84 h 94"/>
                <a:gd name="T88" fmla="*/ 52 w 109"/>
                <a:gd name="T89" fmla="*/ 80 h 94"/>
                <a:gd name="T90" fmla="*/ 58 w 109"/>
                <a:gd name="T91" fmla="*/ 75 h 94"/>
                <a:gd name="T92" fmla="*/ 77 w 109"/>
                <a:gd name="T93" fmla="*/ 94 h 94"/>
                <a:gd name="T94" fmla="*/ 78 w 109"/>
                <a:gd name="T95" fmla="*/ 94 h 94"/>
                <a:gd name="T96" fmla="*/ 78 w 109"/>
                <a:gd name="T97" fmla="*/ 94 h 94"/>
                <a:gd name="T98" fmla="*/ 79 w 109"/>
                <a:gd name="T99" fmla="*/ 94 h 94"/>
                <a:gd name="T100" fmla="*/ 79 w 109"/>
                <a:gd name="T101" fmla="*/ 94 h 94"/>
                <a:gd name="T102" fmla="*/ 80 w 109"/>
                <a:gd name="T103" fmla="*/ 93 h 94"/>
                <a:gd name="T104" fmla="*/ 86 w 109"/>
                <a:gd name="T105" fmla="*/ 56 h 94"/>
                <a:gd name="T106" fmla="*/ 109 w 109"/>
                <a:gd name="T107" fmla="*/ 43 h 94"/>
                <a:gd name="T108" fmla="*/ 109 w 109"/>
                <a:gd name="T109" fmla="*/ 42 h 94"/>
                <a:gd name="T110" fmla="*/ 109 w 109"/>
                <a:gd name="T111" fmla="*/ 41 h 94"/>
                <a:gd name="T112" fmla="*/ 36 w 109"/>
                <a:gd name="T113" fmla="*/ 11 h 94"/>
                <a:gd name="T114" fmla="*/ 3 w 109"/>
                <a:gd name="T115" fmla="*/ 0 h 94"/>
                <a:gd name="T116" fmla="*/ 2 w 109"/>
                <a:gd name="T1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94">
                  <a:moveTo>
                    <a:pt x="77" y="90"/>
                  </a:moveTo>
                  <a:cubicBezTo>
                    <a:pt x="71" y="84"/>
                    <a:pt x="66" y="79"/>
                    <a:pt x="60" y="73"/>
                  </a:cubicBezTo>
                  <a:cubicBezTo>
                    <a:pt x="61" y="72"/>
                    <a:pt x="62" y="71"/>
                    <a:pt x="63" y="70"/>
                  </a:cubicBezTo>
                  <a:cubicBezTo>
                    <a:pt x="66" y="67"/>
                    <a:pt x="69" y="65"/>
                    <a:pt x="72" y="64"/>
                  </a:cubicBezTo>
                  <a:cubicBezTo>
                    <a:pt x="74" y="70"/>
                    <a:pt x="75" y="78"/>
                    <a:pt x="77" y="90"/>
                  </a:cubicBezTo>
                  <a:moveTo>
                    <a:pt x="79" y="84"/>
                  </a:moveTo>
                  <a:cubicBezTo>
                    <a:pt x="77" y="75"/>
                    <a:pt x="76" y="68"/>
                    <a:pt x="75" y="63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1"/>
                    <a:pt x="75" y="61"/>
                  </a:cubicBezTo>
                  <a:cubicBezTo>
                    <a:pt x="53" y="42"/>
                    <a:pt x="39" y="29"/>
                    <a:pt x="19" y="13"/>
                  </a:cubicBezTo>
                  <a:cubicBezTo>
                    <a:pt x="30" y="21"/>
                    <a:pt x="39" y="28"/>
                    <a:pt x="55" y="37"/>
                  </a:cubicBezTo>
                  <a:cubicBezTo>
                    <a:pt x="64" y="43"/>
                    <a:pt x="75" y="49"/>
                    <a:pt x="83" y="56"/>
                  </a:cubicBezTo>
                  <a:cubicBezTo>
                    <a:pt x="82" y="65"/>
                    <a:pt x="80" y="75"/>
                    <a:pt x="79" y="84"/>
                  </a:cubicBezTo>
                  <a:moveTo>
                    <a:pt x="43" y="81"/>
                  </a:moveTo>
                  <a:cubicBezTo>
                    <a:pt x="41" y="78"/>
                    <a:pt x="37" y="71"/>
                    <a:pt x="33" y="64"/>
                  </a:cubicBezTo>
                  <a:cubicBezTo>
                    <a:pt x="27" y="52"/>
                    <a:pt x="19" y="37"/>
                    <a:pt x="13" y="24"/>
                  </a:cubicBezTo>
                  <a:cubicBezTo>
                    <a:pt x="10" y="18"/>
                    <a:pt x="7" y="13"/>
                    <a:pt x="5" y="9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30" y="24"/>
                    <a:pt x="46" y="39"/>
                    <a:pt x="71" y="61"/>
                  </a:cubicBezTo>
                  <a:cubicBezTo>
                    <a:pt x="66" y="63"/>
                    <a:pt x="61" y="67"/>
                    <a:pt x="57" y="72"/>
                  </a:cubicBezTo>
                  <a:cubicBezTo>
                    <a:pt x="55" y="74"/>
                    <a:pt x="53" y="76"/>
                    <a:pt x="50" y="78"/>
                  </a:cubicBezTo>
                  <a:cubicBezTo>
                    <a:pt x="48" y="80"/>
                    <a:pt x="46" y="81"/>
                    <a:pt x="43" y="81"/>
                  </a:cubicBezTo>
                  <a:moveTo>
                    <a:pt x="85" y="54"/>
                  </a:moveTo>
                  <a:cubicBezTo>
                    <a:pt x="76" y="47"/>
                    <a:pt x="66" y="40"/>
                    <a:pt x="56" y="35"/>
                  </a:cubicBezTo>
                  <a:cubicBezTo>
                    <a:pt x="36" y="23"/>
                    <a:pt x="27" y="14"/>
                    <a:pt x="10" y="4"/>
                  </a:cubicBezTo>
                  <a:cubicBezTo>
                    <a:pt x="20" y="7"/>
                    <a:pt x="23" y="8"/>
                    <a:pt x="35" y="13"/>
                  </a:cubicBezTo>
                  <a:cubicBezTo>
                    <a:pt x="59" y="23"/>
                    <a:pt x="84" y="33"/>
                    <a:pt x="105" y="42"/>
                  </a:cubicBezTo>
                  <a:cubicBezTo>
                    <a:pt x="98" y="46"/>
                    <a:pt x="92" y="49"/>
                    <a:pt x="85" y="5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9"/>
                    <a:pt x="11" y="26"/>
                    <a:pt x="19" y="43"/>
                  </a:cubicBezTo>
                  <a:cubicBezTo>
                    <a:pt x="28" y="60"/>
                    <a:pt x="37" y="77"/>
                    <a:pt x="42" y="83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6" y="84"/>
                    <a:pt x="49" y="82"/>
                    <a:pt x="52" y="80"/>
                  </a:cubicBezTo>
                  <a:cubicBezTo>
                    <a:pt x="54" y="79"/>
                    <a:pt x="56" y="77"/>
                    <a:pt x="58" y="75"/>
                  </a:cubicBezTo>
                  <a:cubicBezTo>
                    <a:pt x="64" y="81"/>
                    <a:pt x="69" y="86"/>
                    <a:pt x="77" y="94"/>
                  </a:cubicBezTo>
                  <a:cubicBezTo>
                    <a:pt x="77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4"/>
                    <a:pt x="80" y="94"/>
                    <a:pt x="80" y="93"/>
                  </a:cubicBezTo>
                  <a:cubicBezTo>
                    <a:pt x="82" y="81"/>
                    <a:pt x="84" y="69"/>
                    <a:pt x="86" y="56"/>
                  </a:cubicBezTo>
                  <a:cubicBezTo>
                    <a:pt x="94" y="50"/>
                    <a:pt x="100" y="48"/>
                    <a:pt x="109" y="43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09" y="41"/>
                    <a:pt x="109" y="41"/>
                  </a:cubicBezTo>
                  <a:cubicBezTo>
                    <a:pt x="87" y="32"/>
                    <a:pt x="61" y="21"/>
                    <a:pt x="36" y="11"/>
                  </a:cubicBezTo>
                  <a:cubicBezTo>
                    <a:pt x="21" y="5"/>
                    <a:pt x="2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1" name="Freeform 790"/>
            <p:cNvSpPr>
              <a:spLocks noEditPoints="1"/>
            </p:cNvSpPr>
            <p:nvPr/>
          </p:nvSpPr>
          <p:spPr bwMode="auto">
            <a:xfrm>
              <a:off x="3080" y="733"/>
              <a:ext cx="263" cy="225"/>
            </a:xfrm>
            <a:custGeom>
              <a:avLst/>
              <a:gdLst>
                <a:gd name="T0" fmla="*/ 78 w 111"/>
                <a:gd name="T1" fmla="*/ 89 h 95"/>
                <a:gd name="T2" fmla="*/ 62 w 111"/>
                <a:gd name="T3" fmla="*/ 74 h 95"/>
                <a:gd name="T4" fmla="*/ 64 w 111"/>
                <a:gd name="T5" fmla="*/ 71 h 95"/>
                <a:gd name="T6" fmla="*/ 73 w 111"/>
                <a:gd name="T7" fmla="*/ 65 h 95"/>
                <a:gd name="T8" fmla="*/ 78 w 111"/>
                <a:gd name="T9" fmla="*/ 89 h 95"/>
                <a:gd name="T10" fmla="*/ 80 w 111"/>
                <a:gd name="T11" fmla="*/ 82 h 95"/>
                <a:gd name="T12" fmla="*/ 76 w 111"/>
                <a:gd name="T13" fmla="*/ 64 h 95"/>
                <a:gd name="T14" fmla="*/ 77 w 111"/>
                <a:gd name="T15" fmla="*/ 63 h 95"/>
                <a:gd name="T16" fmla="*/ 76 w 111"/>
                <a:gd name="T17" fmla="*/ 61 h 95"/>
                <a:gd name="T18" fmla="*/ 31 w 111"/>
                <a:gd name="T19" fmla="*/ 22 h 95"/>
                <a:gd name="T20" fmla="*/ 56 w 111"/>
                <a:gd name="T21" fmla="*/ 38 h 95"/>
                <a:gd name="T22" fmla="*/ 84 w 111"/>
                <a:gd name="T23" fmla="*/ 57 h 95"/>
                <a:gd name="T24" fmla="*/ 80 w 111"/>
                <a:gd name="T25" fmla="*/ 82 h 95"/>
                <a:gd name="T26" fmla="*/ 45 w 111"/>
                <a:gd name="T27" fmla="*/ 81 h 95"/>
                <a:gd name="T28" fmla="*/ 35 w 111"/>
                <a:gd name="T29" fmla="*/ 64 h 95"/>
                <a:gd name="T30" fmla="*/ 14 w 111"/>
                <a:gd name="T31" fmla="*/ 25 h 95"/>
                <a:gd name="T32" fmla="*/ 7 w 111"/>
                <a:gd name="T33" fmla="*/ 9 h 95"/>
                <a:gd name="T34" fmla="*/ 6 w 111"/>
                <a:gd name="T35" fmla="*/ 7 h 95"/>
                <a:gd name="T36" fmla="*/ 71 w 111"/>
                <a:gd name="T37" fmla="*/ 62 h 95"/>
                <a:gd name="T38" fmla="*/ 66 w 111"/>
                <a:gd name="T39" fmla="*/ 65 h 95"/>
                <a:gd name="T40" fmla="*/ 55 w 111"/>
                <a:gd name="T41" fmla="*/ 75 h 95"/>
                <a:gd name="T42" fmla="*/ 45 w 111"/>
                <a:gd name="T43" fmla="*/ 81 h 95"/>
                <a:gd name="T44" fmla="*/ 86 w 111"/>
                <a:gd name="T45" fmla="*/ 54 h 95"/>
                <a:gd name="T46" fmla="*/ 58 w 111"/>
                <a:gd name="T47" fmla="*/ 35 h 95"/>
                <a:gd name="T48" fmla="*/ 31 w 111"/>
                <a:gd name="T49" fmla="*/ 17 h 95"/>
                <a:gd name="T50" fmla="*/ 14 w 111"/>
                <a:gd name="T51" fmla="*/ 6 h 95"/>
                <a:gd name="T52" fmla="*/ 20 w 111"/>
                <a:gd name="T53" fmla="*/ 8 h 95"/>
                <a:gd name="T54" fmla="*/ 36 w 111"/>
                <a:gd name="T55" fmla="*/ 14 h 95"/>
                <a:gd name="T56" fmla="*/ 105 w 111"/>
                <a:gd name="T57" fmla="*/ 43 h 95"/>
                <a:gd name="T58" fmla="*/ 86 w 111"/>
                <a:gd name="T59" fmla="*/ 54 h 95"/>
                <a:gd name="T60" fmla="*/ 4 w 111"/>
                <a:gd name="T61" fmla="*/ 0 h 95"/>
                <a:gd name="T62" fmla="*/ 2 w 111"/>
                <a:gd name="T63" fmla="*/ 1 h 95"/>
                <a:gd name="T64" fmla="*/ 1 w 111"/>
                <a:gd name="T65" fmla="*/ 1 h 95"/>
                <a:gd name="T66" fmla="*/ 1 w 111"/>
                <a:gd name="T67" fmla="*/ 1 h 95"/>
                <a:gd name="T68" fmla="*/ 1 w 111"/>
                <a:gd name="T69" fmla="*/ 1 h 95"/>
                <a:gd name="T70" fmla="*/ 1 w 111"/>
                <a:gd name="T71" fmla="*/ 1 h 95"/>
                <a:gd name="T72" fmla="*/ 1 w 111"/>
                <a:gd name="T73" fmla="*/ 1 h 95"/>
                <a:gd name="T74" fmla="*/ 0 w 111"/>
                <a:gd name="T75" fmla="*/ 2 h 95"/>
                <a:gd name="T76" fmla="*/ 0 w 111"/>
                <a:gd name="T77" fmla="*/ 3 h 95"/>
                <a:gd name="T78" fmla="*/ 0 w 111"/>
                <a:gd name="T79" fmla="*/ 3 h 95"/>
                <a:gd name="T80" fmla="*/ 1 w 111"/>
                <a:gd name="T81" fmla="*/ 5 h 95"/>
                <a:gd name="T82" fmla="*/ 20 w 111"/>
                <a:gd name="T83" fmla="*/ 44 h 95"/>
                <a:gd name="T84" fmla="*/ 33 w 111"/>
                <a:gd name="T85" fmla="*/ 68 h 95"/>
                <a:gd name="T86" fmla="*/ 42 w 111"/>
                <a:gd name="T87" fmla="*/ 84 h 95"/>
                <a:gd name="T88" fmla="*/ 44 w 111"/>
                <a:gd name="T89" fmla="*/ 85 h 95"/>
                <a:gd name="T90" fmla="*/ 44 w 111"/>
                <a:gd name="T91" fmla="*/ 85 h 95"/>
                <a:gd name="T92" fmla="*/ 53 w 111"/>
                <a:gd name="T93" fmla="*/ 81 h 95"/>
                <a:gd name="T94" fmla="*/ 59 w 111"/>
                <a:gd name="T95" fmla="*/ 76 h 95"/>
                <a:gd name="T96" fmla="*/ 78 w 111"/>
                <a:gd name="T97" fmla="*/ 94 h 95"/>
                <a:gd name="T98" fmla="*/ 79 w 111"/>
                <a:gd name="T99" fmla="*/ 95 h 95"/>
                <a:gd name="T100" fmla="*/ 80 w 111"/>
                <a:gd name="T101" fmla="*/ 95 h 95"/>
                <a:gd name="T102" fmla="*/ 80 w 111"/>
                <a:gd name="T103" fmla="*/ 95 h 95"/>
                <a:gd name="T104" fmla="*/ 82 w 111"/>
                <a:gd name="T105" fmla="*/ 94 h 95"/>
                <a:gd name="T106" fmla="*/ 88 w 111"/>
                <a:gd name="T107" fmla="*/ 57 h 95"/>
                <a:gd name="T108" fmla="*/ 110 w 111"/>
                <a:gd name="T109" fmla="*/ 44 h 95"/>
                <a:gd name="T110" fmla="*/ 111 w 111"/>
                <a:gd name="T111" fmla="*/ 43 h 95"/>
                <a:gd name="T112" fmla="*/ 110 w 111"/>
                <a:gd name="T113" fmla="*/ 41 h 95"/>
                <a:gd name="T114" fmla="*/ 37 w 111"/>
                <a:gd name="T115" fmla="*/ 11 h 95"/>
                <a:gd name="T116" fmla="*/ 22 w 111"/>
                <a:gd name="T117" fmla="*/ 5 h 95"/>
                <a:gd name="T118" fmla="*/ 4 w 111"/>
                <a:gd name="T119" fmla="*/ 0 h 95"/>
                <a:gd name="T120" fmla="*/ 4 w 111"/>
                <a:gd name="T1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" h="95">
                  <a:moveTo>
                    <a:pt x="78" y="89"/>
                  </a:moveTo>
                  <a:cubicBezTo>
                    <a:pt x="72" y="84"/>
                    <a:pt x="67" y="79"/>
                    <a:pt x="62" y="74"/>
                  </a:cubicBezTo>
                  <a:cubicBezTo>
                    <a:pt x="62" y="73"/>
                    <a:pt x="63" y="72"/>
                    <a:pt x="64" y="71"/>
                  </a:cubicBezTo>
                  <a:cubicBezTo>
                    <a:pt x="67" y="68"/>
                    <a:pt x="70" y="66"/>
                    <a:pt x="73" y="65"/>
                  </a:cubicBezTo>
                  <a:cubicBezTo>
                    <a:pt x="74" y="71"/>
                    <a:pt x="76" y="78"/>
                    <a:pt x="78" y="89"/>
                  </a:cubicBezTo>
                  <a:moveTo>
                    <a:pt x="80" y="82"/>
                  </a:moveTo>
                  <a:cubicBezTo>
                    <a:pt x="79" y="74"/>
                    <a:pt x="78" y="69"/>
                    <a:pt x="76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2"/>
                    <a:pt x="77" y="61"/>
                    <a:pt x="76" y="61"/>
                  </a:cubicBezTo>
                  <a:cubicBezTo>
                    <a:pt x="59" y="46"/>
                    <a:pt x="46" y="34"/>
                    <a:pt x="31" y="22"/>
                  </a:cubicBezTo>
                  <a:cubicBezTo>
                    <a:pt x="38" y="27"/>
                    <a:pt x="46" y="32"/>
                    <a:pt x="56" y="38"/>
                  </a:cubicBezTo>
                  <a:cubicBezTo>
                    <a:pt x="65" y="44"/>
                    <a:pt x="76" y="50"/>
                    <a:pt x="84" y="57"/>
                  </a:cubicBezTo>
                  <a:cubicBezTo>
                    <a:pt x="83" y="65"/>
                    <a:pt x="81" y="74"/>
                    <a:pt x="80" y="82"/>
                  </a:cubicBezTo>
                  <a:moveTo>
                    <a:pt x="45" y="81"/>
                  </a:moveTo>
                  <a:cubicBezTo>
                    <a:pt x="42" y="78"/>
                    <a:pt x="39" y="72"/>
                    <a:pt x="35" y="64"/>
                  </a:cubicBezTo>
                  <a:cubicBezTo>
                    <a:pt x="28" y="52"/>
                    <a:pt x="21" y="37"/>
                    <a:pt x="14" y="25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31" y="25"/>
                    <a:pt x="47" y="40"/>
                    <a:pt x="71" y="62"/>
                  </a:cubicBezTo>
                  <a:cubicBezTo>
                    <a:pt x="69" y="62"/>
                    <a:pt x="67" y="63"/>
                    <a:pt x="66" y="65"/>
                  </a:cubicBezTo>
                  <a:cubicBezTo>
                    <a:pt x="62" y="68"/>
                    <a:pt x="58" y="72"/>
                    <a:pt x="55" y="75"/>
                  </a:cubicBezTo>
                  <a:cubicBezTo>
                    <a:pt x="51" y="79"/>
                    <a:pt x="48" y="81"/>
                    <a:pt x="45" y="81"/>
                  </a:cubicBezTo>
                  <a:moveTo>
                    <a:pt x="86" y="54"/>
                  </a:moveTo>
                  <a:cubicBezTo>
                    <a:pt x="77" y="47"/>
                    <a:pt x="67" y="40"/>
                    <a:pt x="58" y="35"/>
                  </a:cubicBezTo>
                  <a:cubicBezTo>
                    <a:pt x="46" y="28"/>
                    <a:pt x="38" y="22"/>
                    <a:pt x="31" y="17"/>
                  </a:cubicBezTo>
                  <a:cubicBezTo>
                    <a:pt x="25" y="13"/>
                    <a:pt x="20" y="10"/>
                    <a:pt x="14" y="6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4" y="10"/>
                    <a:pt x="29" y="11"/>
                    <a:pt x="36" y="14"/>
                  </a:cubicBezTo>
                  <a:cubicBezTo>
                    <a:pt x="59" y="23"/>
                    <a:pt x="84" y="34"/>
                    <a:pt x="105" y="43"/>
                  </a:cubicBezTo>
                  <a:cubicBezTo>
                    <a:pt x="98" y="46"/>
                    <a:pt x="93" y="49"/>
                    <a:pt x="86" y="54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3" y="10"/>
                    <a:pt x="11" y="27"/>
                    <a:pt x="20" y="44"/>
                  </a:cubicBezTo>
                  <a:cubicBezTo>
                    <a:pt x="24" y="52"/>
                    <a:pt x="29" y="61"/>
                    <a:pt x="33" y="68"/>
                  </a:cubicBezTo>
                  <a:cubicBezTo>
                    <a:pt x="37" y="75"/>
                    <a:pt x="40" y="81"/>
                    <a:pt x="42" y="84"/>
                  </a:cubicBezTo>
                  <a:cubicBezTo>
                    <a:pt x="43" y="85"/>
                    <a:pt x="43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7" y="85"/>
                    <a:pt x="51" y="83"/>
                    <a:pt x="53" y="81"/>
                  </a:cubicBezTo>
                  <a:cubicBezTo>
                    <a:pt x="55" y="80"/>
                    <a:pt x="57" y="78"/>
                    <a:pt x="59" y="76"/>
                  </a:cubicBezTo>
                  <a:cubicBezTo>
                    <a:pt x="65" y="82"/>
                    <a:pt x="70" y="87"/>
                    <a:pt x="78" y="94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2" y="95"/>
                    <a:pt x="82" y="94"/>
                  </a:cubicBezTo>
                  <a:cubicBezTo>
                    <a:pt x="84" y="82"/>
                    <a:pt x="86" y="69"/>
                    <a:pt x="88" y="57"/>
                  </a:cubicBezTo>
                  <a:cubicBezTo>
                    <a:pt x="95" y="51"/>
                    <a:pt x="101" y="49"/>
                    <a:pt x="110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2"/>
                    <a:pt x="111" y="41"/>
                    <a:pt x="110" y="41"/>
                  </a:cubicBezTo>
                  <a:cubicBezTo>
                    <a:pt x="89" y="32"/>
                    <a:pt x="62" y="21"/>
                    <a:pt x="37" y="11"/>
                  </a:cubicBezTo>
                  <a:cubicBezTo>
                    <a:pt x="30" y="8"/>
                    <a:pt x="26" y="6"/>
                    <a:pt x="22" y="5"/>
                  </a:cubicBezTo>
                  <a:cubicBezTo>
                    <a:pt x="17" y="3"/>
                    <a:pt x="1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2" name="Freeform 791"/>
            <p:cNvSpPr>
              <a:spLocks noEditPoints="1"/>
            </p:cNvSpPr>
            <p:nvPr/>
          </p:nvSpPr>
          <p:spPr bwMode="auto">
            <a:xfrm>
              <a:off x="3454" y="3395"/>
              <a:ext cx="362" cy="344"/>
            </a:xfrm>
            <a:custGeom>
              <a:avLst/>
              <a:gdLst>
                <a:gd name="T0" fmla="*/ 43 w 153"/>
                <a:gd name="T1" fmla="*/ 141 h 145"/>
                <a:gd name="T2" fmla="*/ 13 w 153"/>
                <a:gd name="T3" fmla="*/ 127 h 145"/>
                <a:gd name="T4" fmla="*/ 85 w 153"/>
                <a:gd name="T5" fmla="*/ 135 h 145"/>
                <a:gd name="T6" fmla="*/ 93 w 153"/>
                <a:gd name="T7" fmla="*/ 134 h 145"/>
                <a:gd name="T8" fmla="*/ 101 w 153"/>
                <a:gd name="T9" fmla="*/ 114 h 145"/>
                <a:gd name="T10" fmla="*/ 106 w 153"/>
                <a:gd name="T11" fmla="*/ 74 h 145"/>
                <a:gd name="T12" fmla="*/ 108 w 153"/>
                <a:gd name="T13" fmla="*/ 53 h 145"/>
                <a:gd name="T14" fmla="*/ 126 w 153"/>
                <a:gd name="T15" fmla="*/ 42 h 145"/>
                <a:gd name="T16" fmla="*/ 137 w 153"/>
                <a:gd name="T17" fmla="*/ 49 h 145"/>
                <a:gd name="T18" fmla="*/ 118 w 153"/>
                <a:gd name="T19" fmla="*/ 78 h 145"/>
                <a:gd name="T20" fmla="*/ 107 w 153"/>
                <a:gd name="T21" fmla="*/ 41 h 145"/>
                <a:gd name="T22" fmla="*/ 124 w 153"/>
                <a:gd name="T23" fmla="*/ 29 h 145"/>
                <a:gd name="T24" fmla="*/ 137 w 153"/>
                <a:gd name="T25" fmla="*/ 32 h 145"/>
                <a:gd name="T26" fmla="*/ 140 w 153"/>
                <a:gd name="T27" fmla="*/ 83 h 145"/>
                <a:gd name="T28" fmla="*/ 106 w 153"/>
                <a:gd name="T29" fmla="*/ 89 h 145"/>
                <a:gd name="T30" fmla="*/ 118 w 153"/>
                <a:gd name="T31" fmla="*/ 82 h 145"/>
                <a:gd name="T32" fmla="*/ 140 w 153"/>
                <a:gd name="T33" fmla="*/ 47 h 145"/>
                <a:gd name="T34" fmla="*/ 126 w 153"/>
                <a:gd name="T35" fmla="*/ 39 h 145"/>
                <a:gd name="T36" fmla="*/ 126 w 153"/>
                <a:gd name="T37" fmla="*/ 39 h 145"/>
                <a:gd name="T38" fmla="*/ 125 w 153"/>
                <a:gd name="T39" fmla="*/ 39 h 145"/>
                <a:gd name="T40" fmla="*/ 107 w 153"/>
                <a:gd name="T41" fmla="*/ 48 h 145"/>
                <a:gd name="T42" fmla="*/ 86 w 153"/>
                <a:gd name="T43" fmla="*/ 45 h 145"/>
                <a:gd name="T44" fmla="*/ 104 w 153"/>
                <a:gd name="T45" fmla="*/ 28 h 145"/>
                <a:gd name="T46" fmla="*/ 86 w 153"/>
                <a:gd name="T47" fmla="*/ 56 h 145"/>
                <a:gd name="T48" fmla="*/ 90 w 153"/>
                <a:gd name="T49" fmla="*/ 52 h 145"/>
                <a:gd name="T50" fmla="*/ 102 w 153"/>
                <a:gd name="T51" fmla="*/ 60 h 145"/>
                <a:gd name="T52" fmla="*/ 89 w 153"/>
                <a:gd name="T53" fmla="*/ 80 h 145"/>
                <a:gd name="T54" fmla="*/ 102 w 153"/>
                <a:gd name="T55" fmla="*/ 74 h 145"/>
                <a:gd name="T56" fmla="*/ 87 w 153"/>
                <a:gd name="T57" fmla="*/ 92 h 145"/>
                <a:gd name="T58" fmla="*/ 88 w 153"/>
                <a:gd name="T59" fmla="*/ 93 h 145"/>
                <a:gd name="T60" fmla="*/ 99 w 153"/>
                <a:gd name="T61" fmla="*/ 113 h 145"/>
                <a:gd name="T62" fmla="*/ 84 w 153"/>
                <a:gd name="T63" fmla="*/ 131 h 145"/>
                <a:gd name="T64" fmla="*/ 51 w 153"/>
                <a:gd name="T65" fmla="*/ 136 h 145"/>
                <a:gd name="T66" fmla="*/ 6 w 153"/>
                <a:gd name="T67" fmla="*/ 29 h 145"/>
                <a:gd name="T68" fmla="*/ 81 w 153"/>
                <a:gd name="T69" fmla="*/ 36 h 145"/>
                <a:gd name="T70" fmla="*/ 85 w 153"/>
                <a:gd name="T71" fmla="*/ 43 h 145"/>
                <a:gd name="T72" fmla="*/ 15 w 153"/>
                <a:gd name="T73" fmla="*/ 29 h 145"/>
                <a:gd name="T74" fmla="*/ 5 w 153"/>
                <a:gd name="T75" fmla="*/ 22 h 145"/>
                <a:gd name="T76" fmla="*/ 33 w 153"/>
                <a:gd name="T77" fmla="*/ 6 h 145"/>
                <a:gd name="T78" fmla="*/ 91 w 153"/>
                <a:gd name="T79" fmla="*/ 7 h 145"/>
                <a:gd name="T80" fmla="*/ 104 w 153"/>
                <a:gd name="T81" fmla="*/ 20 h 145"/>
                <a:gd name="T82" fmla="*/ 58 w 153"/>
                <a:gd name="T83" fmla="*/ 17 h 145"/>
                <a:gd name="T84" fmla="*/ 57 w 153"/>
                <a:gd name="T85" fmla="*/ 0 h 145"/>
                <a:gd name="T86" fmla="*/ 5 w 153"/>
                <a:gd name="T87" fmla="*/ 15 h 145"/>
                <a:gd name="T88" fmla="*/ 0 w 153"/>
                <a:gd name="T89" fmla="*/ 23 h 145"/>
                <a:gd name="T90" fmla="*/ 10 w 153"/>
                <a:gd name="T91" fmla="*/ 124 h 145"/>
                <a:gd name="T92" fmla="*/ 10 w 153"/>
                <a:gd name="T93" fmla="*/ 131 h 145"/>
                <a:gd name="T94" fmla="*/ 11 w 153"/>
                <a:gd name="T95" fmla="*/ 133 h 145"/>
                <a:gd name="T96" fmla="*/ 43 w 153"/>
                <a:gd name="T97" fmla="*/ 144 h 145"/>
                <a:gd name="T98" fmla="*/ 95 w 153"/>
                <a:gd name="T99" fmla="*/ 137 h 145"/>
                <a:gd name="T100" fmla="*/ 98 w 153"/>
                <a:gd name="T101" fmla="*/ 132 h 145"/>
                <a:gd name="T102" fmla="*/ 104 w 153"/>
                <a:gd name="T103" fmla="*/ 123 h 145"/>
                <a:gd name="T104" fmla="*/ 104 w 153"/>
                <a:gd name="T105" fmla="*/ 122 h 145"/>
                <a:gd name="T106" fmla="*/ 119 w 153"/>
                <a:gd name="T107" fmla="*/ 96 h 145"/>
                <a:gd name="T108" fmla="*/ 138 w 153"/>
                <a:gd name="T109" fmla="*/ 28 h 145"/>
                <a:gd name="T110" fmla="*/ 113 w 153"/>
                <a:gd name="T111" fmla="*/ 28 h 145"/>
                <a:gd name="T112" fmla="*/ 107 w 153"/>
                <a:gd name="T113" fmla="*/ 32 h 145"/>
                <a:gd name="T114" fmla="*/ 108 w 153"/>
                <a:gd name="T115" fmla="*/ 19 h 145"/>
                <a:gd name="T116" fmla="*/ 79 w 153"/>
                <a:gd name="T1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3" name="Freeform 792"/>
            <p:cNvSpPr/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4" name="Freeform 793"/>
            <p:cNvSpPr/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5" name="Rectangle 794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6" name="Rectangle 795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7" name="Rectangle 796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8" name="Freeform 797"/>
            <p:cNvSpPr/>
            <p:nvPr/>
          </p:nvSpPr>
          <p:spPr bwMode="auto">
            <a:xfrm>
              <a:off x="3752" y="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9" name="Freeform 798"/>
            <p:cNvSpPr/>
            <p:nvPr/>
          </p:nvSpPr>
          <p:spPr bwMode="auto">
            <a:xfrm>
              <a:off x="3662" y="3507"/>
              <a:ext cx="36" cy="45"/>
            </a:xfrm>
            <a:custGeom>
              <a:avLst/>
              <a:gdLst>
                <a:gd name="T0" fmla="*/ 14 w 15"/>
                <a:gd name="T1" fmla="*/ 0 h 19"/>
                <a:gd name="T2" fmla="*/ 13 w 15"/>
                <a:gd name="T3" fmla="*/ 0 h 19"/>
                <a:gd name="T4" fmla="*/ 1 w 15"/>
                <a:gd name="T5" fmla="*/ 17 h 19"/>
                <a:gd name="T6" fmla="*/ 1 w 15"/>
                <a:gd name="T7" fmla="*/ 19 h 19"/>
                <a:gd name="T8" fmla="*/ 1 w 15"/>
                <a:gd name="T9" fmla="*/ 19 h 19"/>
                <a:gd name="T10" fmla="*/ 2 w 15"/>
                <a:gd name="T11" fmla="*/ 18 h 19"/>
                <a:gd name="T12" fmla="*/ 15 w 15"/>
                <a:gd name="T13" fmla="*/ 1 h 19"/>
                <a:gd name="T14" fmla="*/ 14 w 15"/>
                <a:gd name="T15" fmla="*/ 0 h 19"/>
                <a:gd name="T16" fmla="*/ 14 w 1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0" name="Freeform 799"/>
            <p:cNvSpPr/>
            <p:nvPr/>
          </p:nvSpPr>
          <p:spPr bwMode="auto">
            <a:xfrm>
              <a:off x="3660" y="3608"/>
              <a:ext cx="31" cy="38"/>
            </a:xfrm>
            <a:custGeom>
              <a:avLst/>
              <a:gdLst>
                <a:gd name="T0" fmla="*/ 12 w 13"/>
                <a:gd name="T1" fmla="*/ 0 h 16"/>
                <a:gd name="T2" fmla="*/ 11 w 13"/>
                <a:gd name="T3" fmla="*/ 0 h 16"/>
                <a:gd name="T4" fmla="*/ 1 w 13"/>
                <a:gd name="T5" fmla="*/ 15 h 16"/>
                <a:gd name="T6" fmla="*/ 1 w 13"/>
                <a:gd name="T7" fmla="*/ 16 h 16"/>
                <a:gd name="T8" fmla="*/ 1 w 13"/>
                <a:gd name="T9" fmla="*/ 16 h 16"/>
                <a:gd name="T10" fmla="*/ 2 w 13"/>
                <a:gd name="T11" fmla="*/ 16 h 16"/>
                <a:gd name="T12" fmla="*/ 13 w 13"/>
                <a:gd name="T13" fmla="*/ 1 h 16"/>
                <a:gd name="T14" fmla="*/ 13 w 13"/>
                <a:gd name="T15" fmla="*/ 0 h 16"/>
                <a:gd name="T16" fmla="*/ 12 w 1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1" name="Freeform 800"/>
            <p:cNvSpPr/>
            <p:nvPr/>
          </p:nvSpPr>
          <p:spPr bwMode="auto">
            <a:xfrm>
              <a:off x="3658" y="3639"/>
              <a:ext cx="33" cy="40"/>
            </a:xfrm>
            <a:custGeom>
              <a:avLst/>
              <a:gdLst>
                <a:gd name="T0" fmla="*/ 13 w 14"/>
                <a:gd name="T1" fmla="*/ 0 h 17"/>
                <a:gd name="T2" fmla="*/ 13 w 14"/>
                <a:gd name="T3" fmla="*/ 0 h 17"/>
                <a:gd name="T4" fmla="*/ 0 w 14"/>
                <a:gd name="T5" fmla="*/ 15 h 17"/>
                <a:gd name="T6" fmla="*/ 0 w 14"/>
                <a:gd name="T7" fmla="*/ 16 h 17"/>
                <a:gd name="T8" fmla="*/ 1 w 14"/>
                <a:gd name="T9" fmla="*/ 17 h 17"/>
                <a:gd name="T10" fmla="*/ 1 w 14"/>
                <a:gd name="T11" fmla="*/ 16 h 17"/>
                <a:gd name="T12" fmla="*/ 14 w 14"/>
                <a:gd name="T13" fmla="*/ 1 h 17"/>
                <a:gd name="T14" fmla="*/ 14 w 14"/>
                <a:gd name="T15" fmla="*/ 0 h 17"/>
                <a:gd name="T16" fmla="*/ 13 w 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2" name="Freeform 801"/>
            <p:cNvSpPr/>
            <p:nvPr/>
          </p:nvSpPr>
          <p:spPr bwMode="auto">
            <a:xfrm>
              <a:off x="3035" y="3485"/>
              <a:ext cx="391" cy="310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3" name="Freeform 802"/>
            <p:cNvSpPr>
              <a:spLocks noEditPoints="1"/>
            </p:cNvSpPr>
            <p:nvPr/>
          </p:nvSpPr>
          <p:spPr bwMode="auto">
            <a:xfrm>
              <a:off x="3177" y="3511"/>
              <a:ext cx="74" cy="225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4" name="Freeform 803"/>
            <p:cNvSpPr>
              <a:spLocks noEditPoints="1"/>
            </p:cNvSpPr>
            <p:nvPr/>
          </p:nvSpPr>
          <p:spPr bwMode="auto">
            <a:xfrm>
              <a:off x="3258" y="3448"/>
              <a:ext cx="73" cy="288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5" name="Freeform 804"/>
            <p:cNvSpPr>
              <a:spLocks noEditPoints="1"/>
            </p:cNvSpPr>
            <p:nvPr/>
          </p:nvSpPr>
          <p:spPr bwMode="auto">
            <a:xfrm>
              <a:off x="3099" y="3575"/>
              <a:ext cx="73" cy="161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6" name="Freeform 805"/>
            <p:cNvSpPr>
              <a:spLocks noEditPoints="1"/>
            </p:cNvSpPr>
            <p:nvPr/>
          </p:nvSpPr>
          <p:spPr bwMode="auto">
            <a:xfrm>
              <a:off x="3340" y="3549"/>
              <a:ext cx="74" cy="187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7" name="Freeform 806"/>
            <p:cNvSpPr>
              <a:spLocks noEditPoints="1"/>
            </p:cNvSpPr>
            <p:nvPr/>
          </p:nvSpPr>
          <p:spPr bwMode="auto">
            <a:xfrm>
              <a:off x="5012" y="918"/>
              <a:ext cx="509" cy="53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8" name="Freeform 807"/>
            <p:cNvSpPr/>
            <p:nvPr/>
          </p:nvSpPr>
          <p:spPr bwMode="auto">
            <a:xfrm>
              <a:off x="5116" y="1015"/>
              <a:ext cx="171" cy="120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9" name="Freeform 808"/>
            <p:cNvSpPr/>
            <p:nvPr/>
          </p:nvSpPr>
          <p:spPr bwMode="auto">
            <a:xfrm>
              <a:off x="5147" y="1060"/>
              <a:ext cx="156" cy="108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0" name="Freeform 809"/>
            <p:cNvSpPr/>
            <p:nvPr/>
          </p:nvSpPr>
          <p:spPr bwMode="auto">
            <a:xfrm>
              <a:off x="5173" y="1083"/>
              <a:ext cx="161" cy="126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1" name="Freeform 810"/>
            <p:cNvSpPr/>
            <p:nvPr/>
          </p:nvSpPr>
          <p:spPr bwMode="auto">
            <a:xfrm>
              <a:off x="5208" y="1126"/>
              <a:ext cx="154" cy="128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2" name="Freeform 811"/>
            <p:cNvSpPr/>
            <p:nvPr/>
          </p:nvSpPr>
          <p:spPr bwMode="auto">
            <a:xfrm>
              <a:off x="5234" y="1161"/>
              <a:ext cx="159" cy="131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3" name="Freeform 812"/>
            <p:cNvSpPr/>
            <p:nvPr/>
          </p:nvSpPr>
          <p:spPr bwMode="auto">
            <a:xfrm>
              <a:off x="5261" y="1199"/>
              <a:ext cx="158" cy="123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4" name="Freeform 813"/>
            <p:cNvSpPr>
              <a:spLocks noEditPoints="1"/>
            </p:cNvSpPr>
            <p:nvPr/>
          </p:nvSpPr>
          <p:spPr bwMode="auto">
            <a:xfrm>
              <a:off x="3033" y="1557"/>
              <a:ext cx="189" cy="187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5" name="Freeform 814"/>
            <p:cNvSpPr/>
            <p:nvPr/>
          </p:nvSpPr>
          <p:spPr bwMode="auto">
            <a:xfrm>
              <a:off x="3092" y="1635"/>
              <a:ext cx="92" cy="16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6" name="Freeform 815"/>
            <p:cNvSpPr/>
            <p:nvPr/>
          </p:nvSpPr>
          <p:spPr bwMode="auto">
            <a:xfrm>
              <a:off x="3082" y="1661"/>
              <a:ext cx="93" cy="19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7" name="Freeform 816"/>
            <p:cNvSpPr/>
            <p:nvPr/>
          </p:nvSpPr>
          <p:spPr bwMode="auto">
            <a:xfrm>
              <a:off x="3080" y="1684"/>
              <a:ext cx="33" cy="15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8" name="Freeform 817"/>
            <p:cNvSpPr>
              <a:spLocks noEditPoints="1"/>
            </p:cNvSpPr>
            <p:nvPr/>
          </p:nvSpPr>
          <p:spPr bwMode="auto">
            <a:xfrm>
              <a:off x="2734" y="1341"/>
              <a:ext cx="223" cy="268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9" name="Freeform 818"/>
            <p:cNvSpPr/>
            <p:nvPr/>
          </p:nvSpPr>
          <p:spPr bwMode="auto">
            <a:xfrm>
              <a:off x="2768" y="1438"/>
              <a:ext cx="118" cy="48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0" name="Freeform 819"/>
            <p:cNvSpPr/>
            <p:nvPr/>
          </p:nvSpPr>
          <p:spPr bwMode="auto">
            <a:xfrm>
              <a:off x="2777" y="1471"/>
              <a:ext cx="109" cy="38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1" name="Freeform 820"/>
            <p:cNvSpPr/>
            <p:nvPr/>
          </p:nvSpPr>
          <p:spPr bwMode="auto">
            <a:xfrm>
              <a:off x="2779" y="1519"/>
              <a:ext cx="31" cy="14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2" name="Freeform 821"/>
            <p:cNvSpPr/>
            <p:nvPr/>
          </p:nvSpPr>
          <p:spPr bwMode="auto">
            <a:xfrm>
              <a:off x="4903" y="3445"/>
              <a:ext cx="137" cy="33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3" name="Freeform 822"/>
            <p:cNvSpPr/>
            <p:nvPr/>
          </p:nvSpPr>
          <p:spPr bwMode="auto">
            <a:xfrm>
              <a:off x="4898" y="3471"/>
              <a:ext cx="123" cy="40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4" name="Freeform 823"/>
            <p:cNvSpPr/>
            <p:nvPr/>
          </p:nvSpPr>
          <p:spPr bwMode="auto">
            <a:xfrm>
              <a:off x="4886" y="3495"/>
              <a:ext cx="36" cy="19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5" name="Freeform 824"/>
            <p:cNvSpPr>
              <a:spLocks noEditPoints="1"/>
            </p:cNvSpPr>
            <p:nvPr/>
          </p:nvSpPr>
          <p:spPr bwMode="auto">
            <a:xfrm>
              <a:off x="4820" y="3339"/>
              <a:ext cx="320" cy="303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6" name="Freeform 825"/>
            <p:cNvSpPr>
              <a:spLocks noEditPoints="1"/>
            </p:cNvSpPr>
            <p:nvPr/>
          </p:nvSpPr>
          <p:spPr bwMode="auto">
            <a:xfrm>
              <a:off x="3269" y="2690"/>
              <a:ext cx="408" cy="377"/>
            </a:xfrm>
            <a:custGeom>
              <a:avLst/>
              <a:gdLst>
                <a:gd name="T0" fmla="*/ 167 w 172"/>
                <a:gd name="T1" fmla="*/ 113 h 159"/>
                <a:gd name="T2" fmla="*/ 152 w 172"/>
                <a:gd name="T3" fmla="*/ 152 h 159"/>
                <a:gd name="T4" fmla="*/ 130 w 172"/>
                <a:gd name="T5" fmla="*/ 117 h 159"/>
                <a:gd name="T6" fmla="*/ 142 w 172"/>
                <a:gd name="T7" fmla="*/ 102 h 159"/>
                <a:gd name="T8" fmla="*/ 146 w 172"/>
                <a:gd name="T9" fmla="*/ 102 h 159"/>
                <a:gd name="T10" fmla="*/ 140 w 172"/>
                <a:gd name="T11" fmla="*/ 78 h 159"/>
                <a:gd name="T12" fmla="*/ 140 w 172"/>
                <a:gd name="T13" fmla="*/ 100 h 159"/>
                <a:gd name="T14" fmla="*/ 97 w 172"/>
                <a:gd name="T15" fmla="*/ 91 h 159"/>
                <a:gd name="T16" fmla="*/ 114 w 172"/>
                <a:gd name="T17" fmla="*/ 77 h 159"/>
                <a:gd name="T18" fmla="*/ 119 w 172"/>
                <a:gd name="T19" fmla="*/ 92 h 159"/>
                <a:gd name="T20" fmla="*/ 92 w 172"/>
                <a:gd name="T21" fmla="*/ 68 h 159"/>
                <a:gd name="T22" fmla="*/ 110 w 172"/>
                <a:gd name="T23" fmla="*/ 76 h 159"/>
                <a:gd name="T24" fmla="*/ 83 w 172"/>
                <a:gd name="T25" fmla="*/ 55 h 159"/>
                <a:gd name="T26" fmla="*/ 79 w 172"/>
                <a:gd name="T27" fmla="*/ 65 h 159"/>
                <a:gd name="T28" fmla="*/ 64 w 172"/>
                <a:gd name="T29" fmla="*/ 46 h 159"/>
                <a:gd name="T30" fmla="*/ 83 w 172"/>
                <a:gd name="T31" fmla="*/ 42 h 159"/>
                <a:gd name="T32" fmla="*/ 61 w 172"/>
                <a:gd name="T33" fmla="*/ 29 h 159"/>
                <a:gd name="T34" fmla="*/ 45 w 172"/>
                <a:gd name="T35" fmla="*/ 41 h 159"/>
                <a:gd name="T36" fmla="*/ 5 w 172"/>
                <a:gd name="T37" fmla="*/ 155 h 159"/>
                <a:gd name="T38" fmla="*/ 24 w 172"/>
                <a:gd name="T39" fmla="*/ 23 h 159"/>
                <a:gd name="T40" fmla="*/ 35 w 172"/>
                <a:gd name="T41" fmla="*/ 46 h 159"/>
                <a:gd name="T42" fmla="*/ 60 w 172"/>
                <a:gd name="T43" fmla="*/ 47 h 159"/>
                <a:gd name="T44" fmla="*/ 62 w 172"/>
                <a:gd name="T45" fmla="*/ 69 h 159"/>
                <a:gd name="T46" fmla="*/ 62 w 172"/>
                <a:gd name="T47" fmla="*/ 70 h 159"/>
                <a:gd name="T48" fmla="*/ 63 w 172"/>
                <a:gd name="T49" fmla="*/ 70 h 159"/>
                <a:gd name="T50" fmla="*/ 79 w 172"/>
                <a:gd name="T51" fmla="*/ 69 h 159"/>
                <a:gd name="T52" fmla="*/ 92 w 172"/>
                <a:gd name="T53" fmla="*/ 95 h 159"/>
                <a:gd name="T54" fmla="*/ 120 w 172"/>
                <a:gd name="T55" fmla="*/ 118 h 159"/>
                <a:gd name="T56" fmla="*/ 130 w 172"/>
                <a:gd name="T57" fmla="*/ 121 h 159"/>
                <a:gd name="T58" fmla="*/ 5 w 172"/>
                <a:gd name="T59" fmla="*/ 155 h 159"/>
                <a:gd name="T60" fmla="*/ 56 w 172"/>
                <a:gd name="T61" fmla="*/ 13 h 159"/>
                <a:gd name="T62" fmla="*/ 8 w 172"/>
                <a:gd name="T63" fmla="*/ 19 h 159"/>
                <a:gd name="T64" fmla="*/ 51 w 172"/>
                <a:gd name="T65" fmla="*/ 4 h 159"/>
                <a:gd name="T66" fmla="*/ 58 w 172"/>
                <a:gd name="T67" fmla="*/ 0 h 159"/>
                <a:gd name="T68" fmla="*/ 29 w 172"/>
                <a:gd name="T69" fmla="*/ 2 h 159"/>
                <a:gd name="T70" fmla="*/ 2 w 172"/>
                <a:gd name="T71" fmla="*/ 20 h 159"/>
                <a:gd name="T72" fmla="*/ 1 w 172"/>
                <a:gd name="T73" fmla="*/ 21 h 159"/>
                <a:gd name="T74" fmla="*/ 0 w 172"/>
                <a:gd name="T75" fmla="*/ 157 h 159"/>
                <a:gd name="T76" fmla="*/ 149 w 172"/>
                <a:gd name="T77" fmla="*/ 157 h 159"/>
                <a:gd name="T78" fmla="*/ 152 w 172"/>
                <a:gd name="T79" fmla="*/ 158 h 159"/>
                <a:gd name="T80" fmla="*/ 155 w 172"/>
                <a:gd name="T81" fmla="*/ 154 h 159"/>
                <a:gd name="T82" fmla="*/ 171 w 172"/>
                <a:gd name="T83" fmla="*/ 131 h 159"/>
                <a:gd name="T84" fmla="*/ 171 w 172"/>
                <a:gd name="T85" fmla="*/ 99 h 159"/>
                <a:gd name="T86" fmla="*/ 171 w 172"/>
                <a:gd name="T87" fmla="*/ 98 h 159"/>
                <a:gd name="T88" fmla="*/ 152 w 172"/>
                <a:gd name="T89" fmla="*/ 98 h 159"/>
                <a:gd name="T90" fmla="*/ 143 w 172"/>
                <a:gd name="T91" fmla="*/ 99 h 159"/>
                <a:gd name="T92" fmla="*/ 144 w 172"/>
                <a:gd name="T93" fmla="*/ 74 h 159"/>
                <a:gd name="T94" fmla="*/ 143 w 172"/>
                <a:gd name="T95" fmla="*/ 73 h 159"/>
                <a:gd name="T96" fmla="*/ 126 w 172"/>
                <a:gd name="T97" fmla="*/ 73 h 159"/>
                <a:gd name="T98" fmla="*/ 114 w 172"/>
                <a:gd name="T99" fmla="*/ 48 h 159"/>
                <a:gd name="T100" fmla="*/ 113 w 172"/>
                <a:gd name="T101" fmla="*/ 47 h 159"/>
                <a:gd name="T102" fmla="*/ 112 w 172"/>
                <a:gd name="T103" fmla="*/ 46 h 159"/>
                <a:gd name="T104" fmla="*/ 87 w 172"/>
                <a:gd name="T105" fmla="*/ 26 h 159"/>
                <a:gd name="T106" fmla="*/ 86 w 172"/>
                <a:gd name="T107" fmla="*/ 25 h 159"/>
                <a:gd name="T108" fmla="*/ 85 w 172"/>
                <a:gd name="T109" fmla="*/ 24 h 159"/>
                <a:gd name="T110" fmla="*/ 59 w 172"/>
                <a:gd name="T111" fmla="*/ 13 h 159"/>
                <a:gd name="T112" fmla="*/ 59 w 172"/>
                <a:gd name="T113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7" name="Freeform 826"/>
            <p:cNvSpPr>
              <a:spLocks noEditPoints="1"/>
            </p:cNvSpPr>
            <p:nvPr/>
          </p:nvSpPr>
          <p:spPr bwMode="auto">
            <a:xfrm>
              <a:off x="3558" y="2981"/>
              <a:ext cx="52" cy="64"/>
            </a:xfrm>
            <a:custGeom>
              <a:avLst/>
              <a:gdLst>
                <a:gd name="T0" fmla="*/ 6 w 22"/>
                <a:gd name="T1" fmla="*/ 14 h 27"/>
                <a:gd name="T2" fmla="*/ 6 w 22"/>
                <a:gd name="T3" fmla="*/ 4 h 27"/>
                <a:gd name="T4" fmla="*/ 10 w 22"/>
                <a:gd name="T5" fmla="*/ 3 h 27"/>
                <a:gd name="T6" fmla="*/ 16 w 22"/>
                <a:gd name="T7" fmla="*/ 3 h 27"/>
                <a:gd name="T8" fmla="*/ 17 w 22"/>
                <a:gd name="T9" fmla="*/ 3 h 27"/>
                <a:gd name="T10" fmla="*/ 18 w 22"/>
                <a:gd name="T11" fmla="*/ 4 h 27"/>
                <a:gd name="T12" fmla="*/ 16 w 22"/>
                <a:gd name="T13" fmla="*/ 7 h 27"/>
                <a:gd name="T14" fmla="*/ 12 w 22"/>
                <a:gd name="T15" fmla="*/ 7 h 27"/>
                <a:gd name="T16" fmla="*/ 10 w 22"/>
                <a:gd name="T17" fmla="*/ 11 h 27"/>
                <a:gd name="T18" fmla="*/ 11 w 22"/>
                <a:gd name="T19" fmla="*/ 11 h 27"/>
                <a:gd name="T20" fmla="*/ 15 w 22"/>
                <a:gd name="T21" fmla="*/ 23 h 27"/>
                <a:gd name="T22" fmla="*/ 9 w 22"/>
                <a:gd name="T23" fmla="*/ 24 h 27"/>
                <a:gd name="T24" fmla="*/ 4 w 22"/>
                <a:gd name="T25" fmla="*/ 24 h 27"/>
                <a:gd name="T26" fmla="*/ 5 w 22"/>
                <a:gd name="T27" fmla="*/ 21 h 27"/>
                <a:gd name="T28" fmla="*/ 5 w 22"/>
                <a:gd name="T29" fmla="*/ 21 h 27"/>
                <a:gd name="T30" fmla="*/ 9 w 22"/>
                <a:gd name="T31" fmla="*/ 21 h 27"/>
                <a:gd name="T32" fmla="*/ 13 w 22"/>
                <a:gd name="T33" fmla="*/ 15 h 27"/>
                <a:gd name="T34" fmla="*/ 8 w 22"/>
                <a:gd name="T35" fmla="*/ 14 h 27"/>
                <a:gd name="T36" fmla="*/ 6 w 22"/>
                <a:gd name="T37" fmla="*/ 14 h 27"/>
                <a:gd name="T38" fmla="*/ 10 w 22"/>
                <a:gd name="T39" fmla="*/ 0 h 27"/>
                <a:gd name="T40" fmla="*/ 3 w 22"/>
                <a:gd name="T41" fmla="*/ 4 h 27"/>
                <a:gd name="T42" fmla="*/ 3 w 22"/>
                <a:gd name="T43" fmla="*/ 14 h 27"/>
                <a:gd name="T44" fmla="*/ 4 w 22"/>
                <a:gd name="T45" fmla="*/ 16 h 27"/>
                <a:gd name="T46" fmla="*/ 6 w 22"/>
                <a:gd name="T47" fmla="*/ 17 h 27"/>
                <a:gd name="T48" fmla="*/ 6 w 22"/>
                <a:gd name="T49" fmla="*/ 17 h 27"/>
                <a:gd name="T50" fmla="*/ 8 w 22"/>
                <a:gd name="T51" fmla="*/ 17 h 27"/>
                <a:gd name="T52" fmla="*/ 11 w 22"/>
                <a:gd name="T53" fmla="*/ 17 h 27"/>
                <a:gd name="T54" fmla="*/ 9 w 22"/>
                <a:gd name="T55" fmla="*/ 18 h 27"/>
                <a:gd name="T56" fmla="*/ 8 w 22"/>
                <a:gd name="T57" fmla="*/ 18 h 27"/>
                <a:gd name="T58" fmla="*/ 5 w 22"/>
                <a:gd name="T59" fmla="*/ 18 h 27"/>
                <a:gd name="T60" fmla="*/ 2 w 22"/>
                <a:gd name="T61" fmla="*/ 20 h 27"/>
                <a:gd name="T62" fmla="*/ 2 w 22"/>
                <a:gd name="T63" fmla="*/ 20 h 27"/>
                <a:gd name="T64" fmla="*/ 1 w 22"/>
                <a:gd name="T65" fmla="*/ 25 h 27"/>
                <a:gd name="T66" fmla="*/ 3 w 22"/>
                <a:gd name="T67" fmla="*/ 26 h 27"/>
                <a:gd name="T68" fmla="*/ 9 w 22"/>
                <a:gd name="T69" fmla="*/ 27 h 27"/>
                <a:gd name="T70" fmla="*/ 16 w 22"/>
                <a:gd name="T71" fmla="*/ 26 h 27"/>
                <a:gd name="T72" fmla="*/ 22 w 22"/>
                <a:gd name="T73" fmla="*/ 16 h 27"/>
                <a:gd name="T74" fmla="*/ 17 w 22"/>
                <a:gd name="T75" fmla="*/ 10 h 27"/>
                <a:gd name="T76" fmla="*/ 20 w 22"/>
                <a:gd name="T77" fmla="*/ 8 h 27"/>
                <a:gd name="T78" fmla="*/ 21 w 22"/>
                <a:gd name="T79" fmla="*/ 5 h 27"/>
                <a:gd name="T80" fmla="*/ 21 w 22"/>
                <a:gd name="T81" fmla="*/ 4 h 27"/>
                <a:gd name="T82" fmla="*/ 17 w 22"/>
                <a:gd name="T83" fmla="*/ 0 h 27"/>
                <a:gd name="T84" fmla="*/ 16 w 22"/>
                <a:gd name="T85" fmla="*/ 0 h 27"/>
                <a:gd name="T86" fmla="*/ 16 w 22"/>
                <a:gd name="T87" fmla="*/ 0 h 27"/>
                <a:gd name="T88" fmla="*/ 14 w 22"/>
                <a:gd name="T89" fmla="*/ 0 h 27"/>
                <a:gd name="T90" fmla="*/ 10 w 22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8" name="Freeform 827"/>
            <p:cNvSpPr>
              <a:spLocks noEditPoints="1"/>
            </p:cNvSpPr>
            <p:nvPr/>
          </p:nvSpPr>
          <p:spPr bwMode="auto">
            <a:xfrm>
              <a:off x="3293" y="2771"/>
              <a:ext cx="57" cy="75"/>
            </a:xfrm>
            <a:custGeom>
              <a:avLst/>
              <a:gdLst>
                <a:gd name="T0" fmla="*/ 5 w 24"/>
                <a:gd name="T1" fmla="*/ 14 h 32"/>
                <a:gd name="T2" fmla="*/ 5 w 24"/>
                <a:gd name="T3" fmla="*/ 14 h 32"/>
                <a:gd name="T4" fmla="*/ 5 w 24"/>
                <a:gd name="T5" fmla="*/ 14 h 32"/>
                <a:gd name="T6" fmla="*/ 3 w 24"/>
                <a:gd name="T7" fmla="*/ 10 h 32"/>
                <a:gd name="T8" fmla="*/ 13 w 24"/>
                <a:gd name="T9" fmla="*/ 3 h 32"/>
                <a:gd name="T10" fmla="*/ 13 w 24"/>
                <a:gd name="T11" fmla="*/ 3 h 32"/>
                <a:gd name="T12" fmla="*/ 14 w 24"/>
                <a:gd name="T13" fmla="*/ 4 h 32"/>
                <a:gd name="T14" fmla="*/ 15 w 24"/>
                <a:gd name="T15" fmla="*/ 5 h 32"/>
                <a:gd name="T16" fmla="*/ 15 w 24"/>
                <a:gd name="T17" fmla="*/ 24 h 32"/>
                <a:gd name="T18" fmla="*/ 18 w 24"/>
                <a:gd name="T19" fmla="*/ 24 h 32"/>
                <a:gd name="T20" fmla="*/ 21 w 24"/>
                <a:gd name="T21" fmla="*/ 25 h 32"/>
                <a:gd name="T22" fmla="*/ 21 w 24"/>
                <a:gd name="T23" fmla="*/ 29 h 32"/>
                <a:gd name="T24" fmla="*/ 21 w 24"/>
                <a:gd name="T25" fmla="*/ 29 h 32"/>
                <a:gd name="T26" fmla="*/ 21 w 24"/>
                <a:gd name="T27" fmla="*/ 29 h 32"/>
                <a:gd name="T28" fmla="*/ 21 w 24"/>
                <a:gd name="T29" fmla="*/ 29 h 32"/>
                <a:gd name="T30" fmla="*/ 4 w 24"/>
                <a:gd name="T31" fmla="*/ 29 h 32"/>
                <a:gd name="T32" fmla="*/ 4 w 24"/>
                <a:gd name="T33" fmla="*/ 25 h 32"/>
                <a:gd name="T34" fmla="*/ 5 w 24"/>
                <a:gd name="T35" fmla="*/ 25 h 32"/>
                <a:gd name="T36" fmla="*/ 10 w 24"/>
                <a:gd name="T37" fmla="*/ 25 h 32"/>
                <a:gd name="T38" fmla="*/ 11 w 24"/>
                <a:gd name="T39" fmla="*/ 11 h 32"/>
                <a:gd name="T40" fmla="*/ 5 w 24"/>
                <a:gd name="T41" fmla="*/ 14 h 32"/>
                <a:gd name="T42" fmla="*/ 5 w 24"/>
                <a:gd name="T43" fmla="*/ 14 h 32"/>
                <a:gd name="T44" fmla="*/ 13 w 24"/>
                <a:gd name="T45" fmla="*/ 0 h 32"/>
                <a:gd name="T46" fmla="*/ 10 w 24"/>
                <a:gd name="T47" fmla="*/ 2 h 32"/>
                <a:gd name="T48" fmla="*/ 2 w 24"/>
                <a:gd name="T49" fmla="*/ 7 h 32"/>
                <a:gd name="T50" fmla="*/ 0 w 24"/>
                <a:gd name="T51" fmla="*/ 8 h 32"/>
                <a:gd name="T52" fmla="*/ 0 w 24"/>
                <a:gd name="T53" fmla="*/ 11 h 32"/>
                <a:gd name="T54" fmla="*/ 2 w 24"/>
                <a:gd name="T55" fmla="*/ 15 h 32"/>
                <a:gd name="T56" fmla="*/ 4 w 24"/>
                <a:gd name="T57" fmla="*/ 17 h 32"/>
                <a:gd name="T58" fmla="*/ 5 w 24"/>
                <a:gd name="T59" fmla="*/ 17 h 32"/>
                <a:gd name="T60" fmla="*/ 7 w 24"/>
                <a:gd name="T61" fmla="*/ 17 h 32"/>
                <a:gd name="T62" fmla="*/ 8 w 24"/>
                <a:gd name="T63" fmla="*/ 16 h 32"/>
                <a:gd name="T64" fmla="*/ 8 w 24"/>
                <a:gd name="T65" fmla="*/ 18 h 32"/>
                <a:gd name="T66" fmla="*/ 7 w 24"/>
                <a:gd name="T67" fmla="*/ 22 h 32"/>
                <a:gd name="T68" fmla="*/ 5 w 24"/>
                <a:gd name="T69" fmla="*/ 22 h 32"/>
                <a:gd name="T70" fmla="*/ 4 w 24"/>
                <a:gd name="T71" fmla="*/ 22 h 32"/>
                <a:gd name="T72" fmla="*/ 2 w 24"/>
                <a:gd name="T73" fmla="*/ 25 h 32"/>
                <a:gd name="T74" fmla="*/ 2 w 24"/>
                <a:gd name="T75" fmla="*/ 27 h 32"/>
                <a:gd name="T76" fmla="*/ 2 w 24"/>
                <a:gd name="T77" fmla="*/ 29 h 32"/>
                <a:gd name="T78" fmla="*/ 4 w 24"/>
                <a:gd name="T79" fmla="*/ 31 h 32"/>
                <a:gd name="T80" fmla="*/ 12 w 24"/>
                <a:gd name="T81" fmla="*/ 32 h 32"/>
                <a:gd name="T82" fmla="*/ 21 w 24"/>
                <a:gd name="T83" fmla="*/ 32 h 32"/>
                <a:gd name="T84" fmla="*/ 23 w 24"/>
                <a:gd name="T85" fmla="*/ 31 h 32"/>
                <a:gd name="T86" fmla="*/ 24 w 24"/>
                <a:gd name="T87" fmla="*/ 29 h 32"/>
                <a:gd name="T88" fmla="*/ 24 w 24"/>
                <a:gd name="T89" fmla="*/ 25 h 32"/>
                <a:gd name="T90" fmla="*/ 21 w 24"/>
                <a:gd name="T91" fmla="*/ 22 h 32"/>
                <a:gd name="T92" fmla="*/ 18 w 24"/>
                <a:gd name="T93" fmla="*/ 21 h 32"/>
                <a:gd name="T94" fmla="*/ 18 w 24"/>
                <a:gd name="T95" fmla="*/ 21 h 32"/>
                <a:gd name="T96" fmla="*/ 18 w 24"/>
                <a:gd name="T97" fmla="*/ 6 h 32"/>
                <a:gd name="T98" fmla="*/ 18 w 24"/>
                <a:gd name="T99" fmla="*/ 3 h 32"/>
                <a:gd name="T100" fmla="*/ 17 w 24"/>
                <a:gd name="T101" fmla="*/ 3 h 32"/>
                <a:gd name="T102" fmla="*/ 16 w 24"/>
                <a:gd name="T103" fmla="*/ 2 h 32"/>
                <a:gd name="T104" fmla="*/ 14 w 24"/>
                <a:gd name="T105" fmla="*/ 1 h 32"/>
                <a:gd name="T106" fmla="*/ 13 w 24"/>
                <a:gd name="T10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9" name="Freeform 828"/>
            <p:cNvSpPr>
              <a:spLocks noEditPoints="1"/>
            </p:cNvSpPr>
            <p:nvPr/>
          </p:nvSpPr>
          <p:spPr bwMode="auto">
            <a:xfrm>
              <a:off x="3357" y="2818"/>
              <a:ext cx="52" cy="73"/>
            </a:xfrm>
            <a:custGeom>
              <a:avLst/>
              <a:gdLst>
                <a:gd name="T0" fmla="*/ 3 w 22"/>
                <a:gd name="T1" fmla="*/ 4 h 31"/>
                <a:gd name="T2" fmla="*/ 10 w 22"/>
                <a:gd name="T3" fmla="*/ 2 h 31"/>
                <a:gd name="T4" fmla="*/ 10 w 22"/>
                <a:gd name="T5" fmla="*/ 2 h 31"/>
                <a:gd name="T6" fmla="*/ 17 w 22"/>
                <a:gd name="T7" fmla="*/ 9 h 31"/>
                <a:gd name="T8" fmla="*/ 10 w 22"/>
                <a:gd name="T9" fmla="*/ 22 h 31"/>
                <a:gd name="T10" fmla="*/ 11 w 22"/>
                <a:gd name="T11" fmla="*/ 24 h 31"/>
                <a:gd name="T12" fmla="*/ 19 w 22"/>
                <a:gd name="T13" fmla="*/ 27 h 31"/>
                <a:gd name="T14" fmla="*/ 9 w 22"/>
                <a:gd name="T15" fmla="*/ 27 h 31"/>
                <a:gd name="T16" fmla="*/ 4 w 22"/>
                <a:gd name="T17" fmla="*/ 24 h 31"/>
                <a:gd name="T18" fmla="*/ 4 w 22"/>
                <a:gd name="T19" fmla="*/ 24 h 31"/>
                <a:gd name="T20" fmla="*/ 12 w 22"/>
                <a:gd name="T21" fmla="*/ 16 h 31"/>
                <a:gd name="T22" fmla="*/ 13 w 22"/>
                <a:gd name="T23" fmla="*/ 12 h 31"/>
                <a:gd name="T24" fmla="*/ 11 w 22"/>
                <a:gd name="T25" fmla="*/ 8 h 31"/>
                <a:gd name="T26" fmla="*/ 11 w 22"/>
                <a:gd name="T27" fmla="*/ 8 h 31"/>
                <a:gd name="T28" fmla="*/ 8 w 22"/>
                <a:gd name="T29" fmla="*/ 7 h 31"/>
                <a:gd name="T30" fmla="*/ 4 w 22"/>
                <a:gd name="T31" fmla="*/ 8 h 31"/>
                <a:gd name="T32" fmla="*/ 10 w 22"/>
                <a:gd name="T33" fmla="*/ 0 h 31"/>
                <a:gd name="T34" fmla="*/ 10 w 22"/>
                <a:gd name="T35" fmla="*/ 0 h 31"/>
                <a:gd name="T36" fmla="*/ 0 w 22"/>
                <a:gd name="T37" fmla="*/ 4 h 31"/>
                <a:gd name="T38" fmla="*/ 2 w 22"/>
                <a:gd name="T39" fmla="*/ 11 h 31"/>
                <a:gd name="T40" fmla="*/ 4 w 22"/>
                <a:gd name="T41" fmla="*/ 11 h 31"/>
                <a:gd name="T42" fmla="*/ 8 w 22"/>
                <a:gd name="T43" fmla="*/ 10 h 31"/>
                <a:gd name="T44" fmla="*/ 10 w 22"/>
                <a:gd name="T45" fmla="*/ 10 h 31"/>
                <a:gd name="T46" fmla="*/ 10 w 22"/>
                <a:gd name="T47" fmla="*/ 12 h 31"/>
                <a:gd name="T48" fmla="*/ 3 w 22"/>
                <a:gd name="T49" fmla="*/ 21 h 31"/>
                <a:gd name="T50" fmla="*/ 1 w 22"/>
                <a:gd name="T51" fmla="*/ 24 h 31"/>
                <a:gd name="T52" fmla="*/ 1 w 22"/>
                <a:gd name="T53" fmla="*/ 29 h 31"/>
                <a:gd name="T54" fmla="*/ 2 w 22"/>
                <a:gd name="T55" fmla="*/ 31 h 31"/>
                <a:gd name="T56" fmla="*/ 9 w 22"/>
                <a:gd name="T57" fmla="*/ 30 h 31"/>
                <a:gd name="T58" fmla="*/ 21 w 22"/>
                <a:gd name="T59" fmla="*/ 31 h 31"/>
                <a:gd name="T60" fmla="*/ 22 w 22"/>
                <a:gd name="T61" fmla="*/ 29 h 31"/>
                <a:gd name="T62" fmla="*/ 22 w 22"/>
                <a:gd name="T63" fmla="*/ 23 h 31"/>
                <a:gd name="T64" fmla="*/ 21 w 22"/>
                <a:gd name="T65" fmla="*/ 22 h 31"/>
                <a:gd name="T66" fmla="*/ 17 w 22"/>
                <a:gd name="T67" fmla="*/ 18 h 31"/>
                <a:gd name="T68" fmla="*/ 19 w 22"/>
                <a:gd name="T6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0" name="Rectangle 829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1" name="Rectangle 830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2" name="Freeform 831"/>
            <p:cNvSpPr>
              <a:spLocks noEditPoints="1"/>
            </p:cNvSpPr>
            <p:nvPr/>
          </p:nvSpPr>
          <p:spPr bwMode="auto">
            <a:xfrm>
              <a:off x="3423" y="2870"/>
              <a:ext cx="55" cy="76"/>
            </a:xfrm>
            <a:custGeom>
              <a:avLst/>
              <a:gdLst>
                <a:gd name="T0" fmla="*/ 5 w 23"/>
                <a:gd name="T1" fmla="*/ 4 h 32"/>
                <a:gd name="T2" fmla="*/ 5 w 23"/>
                <a:gd name="T3" fmla="*/ 4 h 32"/>
                <a:gd name="T4" fmla="*/ 11 w 23"/>
                <a:gd name="T5" fmla="*/ 3 h 32"/>
                <a:gd name="T6" fmla="*/ 17 w 23"/>
                <a:gd name="T7" fmla="*/ 8 h 32"/>
                <a:gd name="T8" fmla="*/ 13 w 23"/>
                <a:gd name="T9" fmla="*/ 13 h 32"/>
                <a:gd name="T10" fmla="*/ 14 w 23"/>
                <a:gd name="T11" fmla="*/ 16 h 32"/>
                <a:gd name="T12" fmla="*/ 20 w 23"/>
                <a:gd name="T13" fmla="*/ 23 h 32"/>
                <a:gd name="T14" fmla="*/ 13 w 23"/>
                <a:gd name="T15" fmla="*/ 29 h 32"/>
                <a:gd name="T16" fmla="*/ 11 w 23"/>
                <a:gd name="T17" fmla="*/ 29 h 32"/>
                <a:gd name="T18" fmla="*/ 4 w 23"/>
                <a:gd name="T19" fmla="*/ 28 h 32"/>
                <a:gd name="T20" fmla="*/ 9 w 23"/>
                <a:gd name="T21" fmla="*/ 26 h 32"/>
                <a:gd name="T22" fmla="*/ 15 w 23"/>
                <a:gd name="T23" fmla="*/ 24 h 32"/>
                <a:gd name="T24" fmla="*/ 12 w 23"/>
                <a:gd name="T25" fmla="*/ 17 h 32"/>
                <a:gd name="T26" fmla="*/ 8 w 23"/>
                <a:gd name="T27" fmla="*/ 17 h 32"/>
                <a:gd name="T28" fmla="*/ 11 w 23"/>
                <a:gd name="T29" fmla="*/ 14 h 32"/>
                <a:gd name="T30" fmla="*/ 13 w 23"/>
                <a:gd name="T31" fmla="*/ 9 h 32"/>
                <a:gd name="T32" fmla="*/ 8 w 23"/>
                <a:gd name="T33" fmla="*/ 6 h 32"/>
                <a:gd name="T34" fmla="*/ 5 w 23"/>
                <a:gd name="T35" fmla="*/ 6 h 32"/>
                <a:gd name="T36" fmla="*/ 11 w 23"/>
                <a:gd name="T37" fmla="*/ 0 h 32"/>
                <a:gd name="T38" fmla="*/ 2 w 23"/>
                <a:gd name="T39" fmla="*/ 2 h 32"/>
                <a:gd name="T40" fmla="*/ 2 w 23"/>
                <a:gd name="T41" fmla="*/ 4 h 32"/>
                <a:gd name="T42" fmla="*/ 2 w 23"/>
                <a:gd name="T43" fmla="*/ 8 h 32"/>
                <a:gd name="T44" fmla="*/ 3 w 23"/>
                <a:gd name="T45" fmla="*/ 9 h 32"/>
                <a:gd name="T46" fmla="*/ 5 w 23"/>
                <a:gd name="T47" fmla="*/ 9 h 32"/>
                <a:gd name="T48" fmla="*/ 8 w 23"/>
                <a:gd name="T49" fmla="*/ 9 h 32"/>
                <a:gd name="T50" fmla="*/ 10 w 23"/>
                <a:gd name="T51" fmla="*/ 10 h 32"/>
                <a:gd name="T52" fmla="*/ 10 w 23"/>
                <a:gd name="T53" fmla="*/ 11 h 32"/>
                <a:gd name="T54" fmla="*/ 7 w 23"/>
                <a:gd name="T55" fmla="*/ 12 h 32"/>
                <a:gd name="T56" fmla="*/ 7 w 23"/>
                <a:gd name="T57" fmla="*/ 12 h 32"/>
                <a:gd name="T58" fmla="*/ 6 w 23"/>
                <a:gd name="T59" fmla="*/ 11 h 32"/>
                <a:gd name="T60" fmla="*/ 5 w 23"/>
                <a:gd name="T61" fmla="*/ 13 h 32"/>
                <a:gd name="T62" fmla="*/ 5 w 23"/>
                <a:gd name="T63" fmla="*/ 18 h 32"/>
                <a:gd name="T64" fmla="*/ 5 w 23"/>
                <a:gd name="T65" fmla="*/ 19 h 32"/>
                <a:gd name="T66" fmla="*/ 6 w 23"/>
                <a:gd name="T67" fmla="*/ 20 h 32"/>
                <a:gd name="T68" fmla="*/ 11 w 23"/>
                <a:gd name="T69" fmla="*/ 20 h 32"/>
                <a:gd name="T70" fmla="*/ 12 w 23"/>
                <a:gd name="T71" fmla="*/ 22 h 32"/>
                <a:gd name="T72" fmla="*/ 9 w 23"/>
                <a:gd name="T73" fmla="*/ 23 h 32"/>
                <a:gd name="T74" fmla="*/ 4 w 23"/>
                <a:gd name="T75" fmla="*/ 22 h 32"/>
                <a:gd name="T76" fmla="*/ 0 w 23"/>
                <a:gd name="T77" fmla="*/ 29 h 32"/>
                <a:gd name="T78" fmla="*/ 11 w 23"/>
                <a:gd name="T79" fmla="*/ 32 h 32"/>
                <a:gd name="T80" fmla="*/ 20 w 23"/>
                <a:gd name="T81" fmla="*/ 29 h 32"/>
                <a:gd name="T82" fmla="*/ 23 w 23"/>
                <a:gd name="T83" fmla="*/ 23 h 32"/>
                <a:gd name="T84" fmla="*/ 18 w 23"/>
                <a:gd name="T85" fmla="*/ 12 h 32"/>
                <a:gd name="T86" fmla="*/ 18 w 23"/>
                <a:gd name="T8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3" name="Freeform 832"/>
            <p:cNvSpPr>
              <a:spLocks noEditPoints="1"/>
            </p:cNvSpPr>
            <p:nvPr/>
          </p:nvSpPr>
          <p:spPr bwMode="auto">
            <a:xfrm>
              <a:off x="3499" y="2941"/>
              <a:ext cx="24" cy="26"/>
            </a:xfrm>
            <a:custGeom>
              <a:avLst/>
              <a:gdLst>
                <a:gd name="T0" fmla="*/ 7 w 10"/>
                <a:gd name="T1" fmla="*/ 8 h 11"/>
                <a:gd name="T2" fmla="*/ 5 w 10"/>
                <a:gd name="T3" fmla="*/ 7 h 11"/>
                <a:gd name="T4" fmla="*/ 7 w 10"/>
                <a:gd name="T5" fmla="*/ 5 h 11"/>
                <a:gd name="T6" fmla="*/ 7 w 10"/>
                <a:gd name="T7" fmla="*/ 8 h 11"/>
                <a:gd name="T8" fmla="*/ 9 w 10"/>
                <a:gd name="T9" fmla="*/ 0 h 11"/>
                <a:gd name="T10" fmla="*/ 8 w 10"/>
                <a:gd name="T11" fmla="*/ 0 h 11"/>
                <a:gd name="T12" fmla="*/ 8 w 10"/>
                <a:gd name="T13" fmla="*/ 0 h 11"/>
                <a:gd name="T14" fmla="*/ 7 w 10"/>
                <a:gd name="T15" fmla="*/ 1 h 11"/>
                <a:gd name="T16" fmla="*/ 0 w 10"/>
                <a:gd name="T17" fmla="*/ 8 h 11"/>
                <a:gd name="T18" fmla="*/ 0 w 10"/>
                <a:gd name="T19" fmla="*/ 10 h 11"/>
                <a:gd name="T20" fmla="*/ 1 w 10"/>
                <a:gd name="T21" fmla="*/ 11 h 11"/>
                <a:gd name="T22" fmla="*/ 1 w 10"/>
                <a:gd name="T23" fmla="*/ 11 h 11"/>
                <a:gd name="T24" fmla="*/ 4 w 10"/>
                <a:gd name="T25" fmla="*/ 10 h 11"/>
                <a:gd name="T26" fmla="*/ 8 w 10"/>
                <a:gd name="T27" fmla="*/ 11 h 11"/>
                <a:gd name="T28" fmla="*/ 8 w 10"/>
                <a:gd name="T29" fmla="*/ 11 h 11"/>
                <a:gd name="T30" fmla="*/ 9 w 10"/>
                <a:gd name="T31" fmla="*/ 9 h 11"/>
                <a:gd name="T32" fmla="*/ 10 w 10"/>
                <a:gd name="T33" fmla="*/ 2 h 11"/>
                <a:gd name="T34" fmla="*/ 9 w 10"/>
                <a:gd name="T35" fmla="*/ 0 h 11"/>
                <a:gd name="T36" fmla="*/ 9 w 10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4" name="Freeform 833"/>
            <p:cNvSpPr>
              <a:spLocks noEditPoints="1"/>
            </p:cNvSpPr>
            <p:nvPr/>
          </p:nvSpPr>
          <p:spPr bwMode="auto">
            <a:xfrm>
              <a:off x="3485" y="2925"/>
              <a:ext cx="61" cy="75"/>
            </a:xfrm>
            <a:custGeom>
              <a:avLst/>
              <a:gdLst>
                <a:gd name="T0" fmla="*/ 19 w 26"/>
                <a:gd name="T1" fmla="*/ 3 h 32"/>
                <a:gd name="T2" fmla="*/ 18 w 26"/>
                <a:gd name="T3" fmla="*/ 15 h 32"/>
                <a:gd name="T4" fmla="*/ 18 w 26"/>
                <a:gd name="T5" fmla="*/ 17 h 32"/>
                <a:gd name="T6" fmla="*/ 20 w 26"/>
                <a:gd name="T7" fmla="*/ 18 h 32"/>
                <a:gd name="T8" fmla="*/ 23 w 26"/>
                <a:gd name="T9" fmla="*/ 18 h 32"/>
                <a:gd name="T10" fmla="*/ 23 w 26"/>
                <a:gd name="T11" fmla="*/ 20 h 32"/>
                <a:gd name="T12" fmla="*/ 19 w 26"/>
                <a:gd name="T13" fmla="*/ 20 h 32"/>
                <a:gd name="T14" fmla="*/ 18 w 26"/>
                <a:gd name="T15" fmla="*/ 21 h 32"/>
                <a:gd name="T16" fmla="*/ 17 w 26"/>
                <a:gd name="T17" fmla="*/ 27 h 32"/>
                <a:gd name="T18" fmla="*/ 15 w 26"/>
                <a:gd name="T19" fmla="*/ 29 h 32"/>
                <a:gd name="T20" fmla="*/ 14 w 26"/>
                <a:gd name="T21" fmla="*/ 20 h 32"/>
                <a:gd name="T22" fmla="*/ 13 w 26"/>
                <a:gd name="T23" fmla="*/ 20 h 32"/>
                <a:gd name="T24" fmla="*/ 5 w 26"/>
                <a:gd name="T25" fmla="*/ 20 h 32"/>
                <a:gd name="T26" fmla="*/ 3 w 26"/>
                <a:gd name="T27" fmla="*/ 20 h 32"/>
                <a:gd name="T28" fmla="*/ 3 w 26"/>
                <a:gd name="T29" fmla="*/ 17 h 32"/>
                <a:gd name="T30" fmla="*/ 15 w 26"/>
                <a:gd name="T31" fmla="*/ 3 h 32"/>
                <a:gd name="T32" fmla="*/ 20 w 26"/>
                <a:gd name="T33" fmla="*/ 0 h 32"/>
                <a:gd name="T34" fmla="*/ 17 w 26"/>
                <a:gd name="T35" fmla="*/ 0 h 32"/>
                <a:gd name="T36" fmla="*/ 15 w 26"/>
                <a:gd name="T37" fmla="*/ 0 h 32"/>
                <a:gd name="T38" fmla="*/ 14 w 26"/>
                <a:gd name="T39" fmla="*/ 0 h 32"/>
                <a:gd name="T40" fmla="*/ 13 w 26"/>
                <a:gd name="T41" fmla="*/ 0 h 32"/>
                <a:gd name="T42" fmla="*/ 13 w 26"/>
                <a:gd name="T43" fmla="*/ 1 h 32"/>
                <a:gd name="T44" fmla="*/ 2 w 26"/>
                <a:gd name="T45" fmla="*/ 14 h 32"/>
                <a:gd name="T46" fmla="*/ 0 w 26"/>
                <a:gd name="T47" fmla="*/ 18 h 32"/>
                <a:gd name="T48" fmla="*/ 0 w 26"/>
                <a:gd name="T49" fmla="*/ 22 h 32"/>
                <a:gd name="T50" fmla="*/ 5 w 26"/>
                <a:gd name="T51" fmla="*/ 23 h 32"/>
                <a:gd name="T52" fmla="*/ 12 w 26"/>
                <a:gd name="T53" fmla="*/ 30 h 32"/>
                <a:gd name="T54" fmla="*/ 12 w 26"/>
                <a:gd name="T55" fmla="*/ 32 h 32"/>
                <a:gd name="T56" fmla="*/ 13 w 26"/>
                <a:gd name="T57" fmla="*/ 32 h 32"/>
                <a:gd name="T58" fmla="*/ 20 w 26"/>
                <a:gd name="T59" fmla="*/ 30 h 32"/>
                <a:gd name="T60" fmla="*/ 20 w 26"/>
                <a:gd name="T61" fmla="*/ 27 h 32"/>
                <a:gd name="T62" fmla="*/ 23 w 26"/>
                <a:gd name="T63" fmla="*/ 23 h 32"/>
                <a:gd name="T64" fmla="*/ 26 w 26"/>
                <a:gd name="T65" fmla="*/ 22 h 32"/>
                <a:gd name="T66" fmla="*/ 26 w 26"/>
                <a:gd name="T67" fmla="*/ 15 h 32"/>
                <a:gd name="T68" fmla="*/ 25 w 26"/>
                <a:gd name="T69" fmla="*/ 15 h 32"/>
                <a:gd name="T70" fmla="*/ 21 w 26"/>
                <a:gd name="T71" fmla="*/ 15 h 32"/>
                <a:gd name="T72" fmla="*/ 22 w 26"/>
                <a:gd name="T73" fmla="*/ 2 h 32"/>
                <a:gd name="T74" fmla="*/ 20 w 26"/>
                <a:gd name="T7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5" name="Rectangle 834"/>
            <p:cNvSpPr>
              <a:spLocks noChangeArrowheads="1"/>
            </p:cNvSpPr>
            <p:nvPr/>
          </p:nvSpPr>
          <p:spPr bwMode="auto">
            <a:xfrm>
              <a:off x="2517" y="2605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6" name="Freeform 835"/>
            <p:cNvSpPr/>
            <p:nvPr/>
          </p:nvSpPr>
          <p:spPr bwMode="auto">
            <a:xfrm>
              <a:off x="2517" y="26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7" name="Rectangle 836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8" name="Rectangle 837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9" name="Freeform 838"/>
            <p:cNvSpPr>
              <a:spLocks noEditPoints="1"/>
            </p:cNvSpPr>
            <p:nvPr/>
          </p:nvSpPr>
          <p:spPr bwMode="auto">
            <a:xfrm>
              <a:off x="2372" y="2541"/>
              <a:ext cx="620" cy="346"/>
            </a:xfrm>
            <a:custGeom>
              <a:avLst/>
              <a:gdLst>
                <a:gd name="T0" fmla="*/ 119 w 262"/>
                <a:gd name="T1" fmla="*/ 120 h 146"/>
                <a:gd name="T2" fmla="*/ 116 w 262"/>
                <a:gd name="T3" fmla="*/ 139 h 146"/>
                <a:gd name="T4" fmla="*/ 105 w 262"/>
                <a:gd name="T5" fmla="*/ 107 h 146"/>
                <a:gd name="T6" fmla="*/ 106 w 262"/>
                <a:gd name="T7" fmla="*/ 132 h 146"/>
                <a:gd name="T8" fmla="*/ 83 w 262"/>
                <a:gd name="T9" fmla="*/ 116 h 146"/>
                <a:gd name="T10" fmla="*/ 96 w 262"/>
                <a:gd name="T11" fmla="*/ 97 h 146"/>
                <a:gd name="T12" fmla="*/ 75 w 262"/>
                <a:gd name="T13" fmla="*/ 112 h 146"/>
                <a:gd name="T14" fmla="*/ 79 w 262"/>
                <a:gd name="T15" fmla="*/ 93 h 146"/>
                <a:gd name="T16" fmla="*/ 78 w 262"/>
                <a:gd name="T17" fmla="*/ 110 h 146"/>
                <a:gd name="T18" fmla="*/ 36 w 262"/>
                <a:gd name="T19" fmla="*/ 90 h 146"/>
                <a:gd name="T20" fmla="*/ 213 w 262"/>
                <a:gd name="T21" fmla="*/ 87 h 146"/>
                <a:gd name="T22" fmla="*/ 31 w 262"/>
                <a:gd name="T23" fmla="*/ 88 h 146"/>
                <a:gd name="T24" fmla="*/ 205 w 262"/>
                <a:gd name="T25" fmla="*/ 82 h 146"/>
                <a:gd name="T26" fmla="*/ 32 w 262"/>
                <a:gd name="T27" fmla="*/ 79 h 146"/>
                <a:gd name="T28" fmla="*/ 63 w 262"/>
                <a:gd name="T29" fmla="*/ 32 h 146"/>
                <a:gd name="T30" fmla="*/ 108 w 262"/>
                <a:gd name="T31" fmla="*/ 47 h 146"/>
                <a:gd name="T32" fmla="*/ 196 w 262"/>
                <a:gd name="T33" fmla="*/ 90 h 146"/>
                <a:gd name="T34" fmla="*/ 147 w 262"/>
                <a:gd name="T35" fmla="*/ 83 h 146"/>
                <a:gd name="T36" fmla="*/ 145 w 262"/>
                <a:gd name="T37" fmla="*/ 102 h 146"/>
                <a:gd name="T38" fmla="*/ 167 w 262"/>
                <a:gd name="T39" fmla="*/ 122 h 146"/>
                <a:gd name="T40" fmla="*/ 133 w 262"/>
                <a:gd name="T41" fmla="*/ 120 h 146"/>
                <a:gd name="T42" fmla="*/ 143 w 262"/>
                <a:gd name="T43" fmla="*/ 141 h 146"/>
                <a:gd name="T44" fmla="*/ 123 w 262"/>
                <a:gd name="T45" fmla="*/ 116 h 146"/>
                <a:gd name="T46" fmla="*/ 110 w 262"/>
                <a:gd name="T47" fmla="*/ 100 h 146"/>
                <a:gd name="T48" fmla="*/ 78 w 262"/>
                <a:gd name="T49" fmla="*/ 89 h 146"/>
                <a:gd name="T50" fmla="*/ 75 w 262"/>
                <a:gd name="T51" fmla="*/ 48 h 146"/>
                <a:gd name="T52" fmla="*/ 176 w 262"/>
                <a:gd name="T53" fmla="*/ 34 h 146"/>
                <a:gd name="T54" fmla="*/ 129 w 262"/>
                <a:gd name="T55" fmla="*/ 39 h 146"/>
                <a:gd name="T56" fmla="*/ 38 w 262"/>
                <a:gd name="T57" fmla="*/ 79 h 146"/>
                <a:gd name="T58" fmla="*/ 61 w 262"/>
                <a:gd name="T59" fmla="*/ 27 h 146"/>
                <a:gd name="T60" fmla="*/ 39 w 262"/>
                <a:gd name="T61" fmla="*/ 85 h 146"/>
                <a:gd name="T62" fmla="*/ 219 w 262"/>
                <a:gd name="T63" fmla="*/ 71 h 146"/>
                <a:gd name="T64" fmla="*/ 213 w 262"/>
                <a:gd name="T65" fmla="*/ 78 h 146"/>
                <a:gd name="T66" fmla="*/ 190 w 262"/>
                <a:gd name="T67" fmla="*/ 24 h 146"/>
                <a:gd name="T68" fmla="*/ 198 w 262"/>
                <a:gd name="T69" fmla="*/ 9 h 146"/>
                <a:gd name="T70" fmla="*/ 184 w 262"/>
                <a:gd name="T71" fmla="*/ 23 h 146"/>
                <a:gd name="T72" fmla="*/ 98 w 262"/>
                <a:gd name="T73" fmla="*/ 22 h 146"/>
                <a:gd name="T74" fmla="*/ 64 w 262"/>
                <a:gd name="T75" fmla="*/ 17 h 146"/>
                <a:gd name="T76" fmla="*/ 52 w 262"/>
                <a:gd name="T77" fmla="*/ 16 h 146"/>
                <a:gd name="T78" fmla="*/ 30 w 262"/>
                <a:gd name="T79" fmla="*/ 70 h 146"/>
                <a:gd name="T80" fmla="*/ 22 w 262"/>
                <a:gd name="T81" fmla="*/ 68 h 146"/>
                <a:gd name="T82" fmla="*/ 19 w 262"/>
                <a:gd name="T83" fmla="*/ 62 h 146"/>
                <a:gd name="T84" fmla="*/ 13 w 262"/>
                <a:gd name="T85" fmla="*/ 60 h 146"/>
                <a:gd name="T86" fmla="*/ 9 w 262"/>
                <a:gd name="T87" fmla="*/ 55 h 146"/>
                <a:gd name="T88" fmla="*/ 2 w 262"/>
                <a:gd name="T89" fmla="*/ 79 h 146"/>
                <a:gd name="T90" fmla="*/ 52 w 262"/>
                <a:gd name="T91" fmla="*/ 84 h 146"/>
                <a:gd name="T92" fmla="*/ 78 w 262"/>
                <a:gd name="T93" fmla="*/ 117 h 146"/>
                <a:gd name="T94" fmla="*/ 95 w 262"/>
                <a:gd name="T95" fmla="*/ 132 h 146"/>
                <a:gd name="T96" fmla="*/ 124 w 262"/>
                <a:gd name="T97" fmla="*/ 137 h 146"/>
                <a:gd name="T98" fmla="*/ 155 w 262"/>
                <a:gd name="T99" fmla="*/ 134 h 146"/>
                <a:gd name="T100" fmla="*/ 192 w 262"/>
                <a:gd name="T101" fmla="*/ 110 h 146"/>
                <a:gd name="T102" fmla="*/ 206 w 262"/>
                <a:gd name="T103" fmla="*/ 89 h 146"/>
                <a:gd name="T104" fmla="*/ 262 w 262"/>
                <a:gd name="T105" fmla="*/ 55 h 146"/>
                <a:gd name="T106" fmla="*/ 254 w 262"/>
                <a:gd name="T107" fmla="*/ 56 h 146"/>
                <a:gd name="T108" fmla="*/ 238 w 262"/>
                <a:gd name="T109" fmla="*/ 77 h 146"/>
                <a:gd name="T110" fmla="*/ 241 w 262"/>
                <a:gd name="T111" fmla="*/ 59 h 146"/>
                <a:gd name="T112" fmla="*/ 232 w 262"/>
                <a:gd name="T113" fmla="*/ 61 h 146"/>
                <a:gd name="T114" fmla="*/ 224 w 262"/>
                <a:gd name="T115" fmla="*/ 72 h 146"/>
                <a:gd name="T116" fmla="*/ 197 w 262"/>
                <a:gd name="T117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0" name="Rectangle 839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1" name="Rectangle 840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2" name="Freeform 841"/>
            <p:cNvSpPr/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3" name="Freeform 842"/>
            <p:cNvSpPr/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4" name="Freeform 843"/>
            <p:cNvSpPr>
              <a:spLocks noEditPoints="1"/>
            </p:cNvSpPr>
            <p:nvPr/>
          </p:nvSpPr>
          <p:spPr bwMode="auto">
            <a:xfrm>
              <a:off x="4993" y="2200"/>
              <a:ext cx="393" cy="533"/>
            </a:xfrm>
            <a:custGeom>
              <a:avLst/>
              <a:gdLst>
                <a:gd name="T0" fmla="*/ 67 w 166"/>
                <a:gd name="T1" fmla="*/ 201 h 225"/>
                <a:gd name="T2" fmla="*/ 50 w 166"/>
                <a:gd name="T3" fmla="*/ 81 h 225"/>
                <a:gd name="T4" fmla="*/ 60 w 166"/>
                <a:gd name="T5" fmla="*/ 211 h 225"/>
                <a:gd name="T6" fmla="*/ 51 w 166"/>
                <a:gd name="T7" fmla="*/ 219 h 225"/>
                <a:gd name="T8" fmla="*/ 18 w 166"/>
                <a:gd name="T9" fmla="*/ 215 h 225"/>
                <a:gd name="T10" fmla="*/ 91 w 166"/>
                <a:gd name="T11" fmla="*/ 85 h 225"/>
                <a:gd name="T12" fmla="*/ 113 w 166"/>
                <a:gd name="T13" fmla="*/ 211 h 225"/>
                <a:gd name="T14" fmla="*/ 104 w 166"/>
                <a:gd name="T15" fmla="*/ 219 h 225"/>
                <a:gd name="T16" fmla="*/ 72 w 166"/>
                <a:gd name="T17" fmla="*/ 215 h 225"/>
                <a:gd name="T18" fmla="*/ 111 w 166"/>
                <a:gd name="T19" fmla="*/ 73 h 225"/>
                <a:gd name="T20" fmla="*/ 117 w 166"/>
                <a:gd name="T21" fmla="*/ 206 h 225"/>
                <a:gd name="T22" fmla="*/ 66 w 166"/>
                <a:gd name="T23" fmla="*/ 75 h 225"/>
                <a:gd name="T24" fmla="*/ 67 w 166"/>
                <a:gd name="T25" fmla="*/ 82 h 225"/>
                <a:gd name="T26" fmla="*/ 14 w 166"/>
                <a:gd name="T27" fmla="*/ 82 h 225"/>
                <a:gd name="T28" fmla="*/ 11 w 166"/>
                <a:gd name="T29" fmla="*/ 78 h 225"/>
                <a:gd name="T30" fmla="*/ 14 w 166"/>
                <a:gd name="T31" fmla="*/ 81 h 225"/>
                <a:gd name="T32" fmla="*/ 72 w 166"/>
                <a:gd name="T33" fmla="*/ 83 h 225"/>
                <a:gd name="T34" fmla="*/ 123 w 166"/>
                <a:gd name="T35" fmla="*/ 20 h 225"/>
                <a:gd name="T36" fmla="*/ 80 w 166"/>
                <a:gd name="T37" fmla="*/ 78 h 225"/>
                <a:gd name="T38" fmla="*/ 133 w 166"/>
                <a:gd name="T39" fmla="*/ 22 h 225"/>
                <a:gd name="T40" fmla="*/ 95 w 166"/>
                <a:gd name="T41" fmla="*/ 74 h 225"/>
                <a:gd name="T42" fmla="*/ 115 w 166"/>
                <a:gd name="T43" fmla="*/ 62 h 225"/>
                <a:gd name="T44" fmla="*/ 107 w 166"/>
                <a:gd name="T45" fmla="*/ 70 h 225"/>
                <a:gd name="T46" fmla="*/ 40 w 166"/>
                <a:gd name="T47" fmla="*/ 75 h 225"/>
                <a:gd name="T48" fmla="*/ 89 w 166"/>
                <a:gd name="T49" fmla="*/ 20 h 225"/>
                <a:gd name="T50" fmla="*/ 57 w 166"/>
                <a:gd name="T51" fmla="*/ 70 h 225"/>
                <a:gd name="T52" fmla="*/ 47 w 166"/>
                <a:gd name="T53" fmla="*/ 78 h 225"/>
                <a:gd name="T54" fmla="*/ 19 w 166"/>
                <a:gd name="T55" fmla="*/ 83 h 225"/>
                <a:gd name="T56" fmla="*/ 70 w 166"/>
                <a:gd name="T57" fmla="*/ 20 h 225"/>
                <a:gd name="T58" fmla="*/ 27 w 166"/>
                <a:gd name="T59" fmla="*/ 78 h 225"/>
                <a:gd name="T60" fmla="*/ 79 w 166"/>
                <a:gd name="T61" fmla="*/ 22 h 225"/>
                <a:gd name="T62" fmla="*/ 45 w 166"/>
                <a:gd name="T63" fmla="*/ 40 h 225"/>
                <a:gd name="T64" fmla="*/ 45 w 166"/>
                <a:gd name="T65" fmla="*/ 40 h 225"/>
                <a:gd name="T66" fmla="*/ 120 w 166"/>
                <a:gd name="T67" fmla="*/ 18 h 225"/>
                <a:gd name="T68" fmla="*/ 118 w 166"/>
                <a:gd name="T69" fmla="*/ 64 h 225"/>
                <a:gd name="T70" fmla="*/ 123 w 166"/>
                <a:gd name="T71" fmla="*/ 197 h 225"/>
                <a:gd name="T72" fmla="*/ 87 w 166"/>
                <a:gd name="T73" fmla="*/ 32 h 225"/>
                <a:gd name="T74" fmla="*/ 5 w 166"/>
                <a:gd name="T75" fmla="*/ 78 h 225"/>
                <a:gd name="T76" fmla="*/ 64 w 166"/>
                <a:gd name="T77" fmla="*/ 6 h 225"/>
                <a:gd name="T78" fmla="*/ 9 w 166"/>
                <a:gd name="T79" fmla="*/ 79 h 225"/>
                <a:gd name="T80" fmla="*/ 59 w 166"/>
                <a:gd name="T81" fmla="*/ 78 h 225"/>
                <a:gd name="T82" fmla="*/ 100 w 166"/>
                <a:gd name="T83" fmla="*/ 23 h 225"/>
                <a:gd name="T84" fmla="*/ 65 w 166"/>
                <a:gd name="T85" fmla="*/ 74 h 225"/>
                <a:gd name="T86" fmla="*/ 118 w 166"/>
                <a:gd name="T87" fmla="*/ 0 h 225"/>
                <a:gd name="T88" fmla="*/ 98 w 166"/>
                <a:gd name="T89" fmla="*/ 7 h 225"/>
                <a:gd name="T90" fmla="*/ 91 w 166"/>
                <a:gd name="T91" fmla="*/ 15 h 225"/>
                <a:gd name="T92" fmla="*/ 79 w 166"/>
                <a:gd name="T93" fmla="*/ 18 h 225"/>
                <a:gd name="T94" fmla="*/ 75 w 166"/>
                <a:gd name="T95" fmla="*/ 17 h 225"/>
                <a:gd name="T96" fmla="*/ 67 w 166"/>
                <a:gd name="T97" fmla="*/ 1 h 225"/>
                <a:gd name="T98" fmla="*/ 2 w 166"/>
                <a:gd name="T99" fmla="*/ 74 h 225"/>
                <a:gd name="T100" fmla="*/ 3 w 166"/>
                <a:gd name="T101" fmla="*/ 81 h 225"/>
                <a:gd name="T102" fmla="*/ 14 w 166"/>
                <a:gd name="T103" fmla="*/ 216 h 225"/>
                <a:gd name="T104" fmla="*/ 40 w 166"/>
                <a:gd name="T105" fmla="*/ 225 h 225"/>
                <a:gd name="T106" fmla="*/ 62 w 166"/>
                <a:gd name="T107" fmla="*/ 217 h 225"/>
                <a:gd name="T108" fmla="*/ 68 w 166"/>
                <a:gd name="T109" fmla="*/ 216 h 225"/>
                <a:gd name="T110" fmla="*/ 68 w 166"/>
                <a:gd name="T111" fmla="*/ 217 h 225"/>
                <a:gd name="T112" fmla="*/ 114 w 166"/>
                <a:gd name="T113" fmla="*/ 217 h 225"/>
                <a:gd name="T114" fmla="*/ 163 w 166"/>
                <a:gd name="T115" fmla="*/ 154 h 225"/>
                <a:gd name="T116" fmla="*/ 149 w 166"/>
                <a:gd name="T117" fmla="*/ 7 h 225"/>
                <a:gd name="T118" fmla="*/ 132 w 166"/>
                <a:gd name="T119" fmla="*/ 18 h 225"/>
                <a:gd name="T120" fmla="*/ 130 w 166"/>
                <a:gd name="T121" fmla="*/ 16 h 225"/>
                <a:gd name="T122" fmla="*/ 123 w 166"/>
                <a:gd name="T123" fmla="*/ 13 h 225"/>
                <a:gd name="T124" fmla="*/ 118 w 166"/>
                <a:gd name="T12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5" name="Freeform 844"/>
            <p:cNvSpPr>
              <a:spLocks noEditPoints="1"/>
            </p:cNvSpPr>
            <p:nvPr/>
          </p:nvSpPr>
          <p:spPr bwMode="auto">
            <a:xfrm>
              <a:off x="5282" y="2338"/>
              <a:ext cx="83" cy="161"/>
            </a:xfrm>
            <a:custGeom>
              <a:avLst/>
              <a:gdLst>
                <a:gd name="T0" fmla="*/ 5 w 35"/>
                <a:gd name="T1" fmla="*/ 30 h 68"/>
                <a:gd name="T2" fmla="*/ 8 w 35"/>
                <a:gd name="T3" fmla="*/ 26 h 68"/>
                <a:gd name="T4" fmla="*/ 27 w 35"/>
                <a:gd name="T5" fmla="*/ 7 h 68"/>
                <a:gd name="T6" fmla="*/ 31 w 35"/>
                <a:gd name="T7" fmla="*/ 34 h 68"/>
                <a:gd name="T8" fmla="*/ 6 w 35"/>
                <a:gd name="T9" fmla="*/ 61 h 68"/>
                <a:gd name="T10" fmla="*/ 4 w 35"/>
                <a:gd name="T11" fmla="*/ 34 h 68"/>
                <a:gd name="T12" fmla="*/ 4 w 35"/>
                <a:gd name="T13" fmla="*/ 33 h 68"/>
                <a:gd name="T14" fmla="*/ 5 w 35"/>
                <a:gd name="T15" fmla="*/ 30 h 68"/>
                <a:gd name="T16" fmla="*/ 3 w 35"/>
                <a:gd name="T17" fmla="*/ 29 h 68"/>
                <a:gd name="T18" fmla="*/ 5 w 35"/>
                <a:gd name="T19" fmla="*/ 30 h 68"/>
                <a:gd name="T20" fmla="*/ 28 w 35"/>
                <a:gd name="T21" fmla="*/ 0 h 68"/>
                <a:gd name="T22" fmla="*/ 27 w 35"/>
                <a:gd name="T23" fmla="*/ 1 h 68"/>
                <a:gd name="T24" fmla="*/ 6 w 35"/>
                <a:gd name="T25" fmla="*/ 23 h 68"/>
                <a:gd name="T26" fmla="*/ 1 w 35"/>
                <a:gd name="T27" fmla="*/ 28 h 68"/>
                <a:gd name="T28" fmla="*/ 0 w 35"/>
                <a:gd name="T29" fmla="*/ 33 h 68"/>
                <a:gd name="T30" fmla="*/ 0 w 35"/>
                <a:gd name="T31" fmla="*/ 34 h 68"/>
                <a:gd name="T32" fmla="*/ 2 w 35"/>
                <a:gd name="T33" fmla="*/ 66 h 68"/>
                <a:gd name="T34" fmla="*/ 4 w 35"/>
                <a:gd name="T35" fmla="*/ 68 h 68"/>
                <a:gd name="T36" fmla="*/ 4 w 35"/>
                <a:gd name="T37" fmla="*/ 68 h 68"/>
                <a:gd name="T38" fmla="*/ 6 w 35"/>
                <a:gd name="T39" fmla="*/ 67 h 68"/>
                <a:gd name="T40" fmla="*/ 34 w 35"/>
                <a:gd name="T41" fmla="*/ 36 h 68"/>
                <a:gd name="T42" fmla="*/ 35 w 35"/>
                <a:gd name="T43" fmla="*/ 34 h 68"/>
                <a:gd name="T44" fmla="*/ 30 w 35"/>
                <a:gd name="T45" fmla="*/ 2 h 68"/>
                <a:gd name="T46" fmla="*/ 29 w 35"/>
                <a:gd name="T47" fmla="*/ 0 h 68"/>
                <a:gd name="T48" fmla="*/ 28 w 35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6" name="Freeform 845"/>
            <p:cNvSpPr/>
            <p:nvPr/>
          </p:nvSpPr>
          <p:spPr bwMode="auto">
            <a:xfrm>
              <a:off x="5173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0 w 25"/>
                <a:gd name="T7" fmla="*/ 21 h 68"/>
                <a:gd name="T8" fmla="*/ 5 w 25"/>
                <a:gd name="T9" fmla="*/ 29 h 68"/>
                <a:gd name="T10" fmla="*/ 3 w 25"/>
                <a:gd name="T11" fmla="*/ 36 h 68"/>
                <a:gd name="T12" fmla="*/ 8 w 25"/>
                <a:gd name="T13" fmla="*/ 39 h 68"/>
                <a:gd name="T14" fmla="*/ 6 w 25"/>
                <a:gd name="T15" fmla="*/ 49 h 68"/>
                <a:gd name="T16" fmla="*/ 17 w 25"/>
                <a:gd name="T17" fmla="*/ 49 h 68"/>
                <a:gd name="T18" fmla="*/ 8 w 25"/>
                <a:gd name="T19" fmla="*/ 63 h 68"/>
                <a:gd name="T20" fmla="*/ 10 w 25"/>
                <a:gd name="T21" fmla="*/ 67 h 68"/>
                <a:gd name="T22" fmla="*/ 15 w 25"/>
                <a:gd name="T23" fmla="*/ 68 h 68"/>
                <a:gd name="T24" fmla="*/ 20 w 25"/>
                <a:gd name="T25" fmla="*/ 66 h 68"/>
                <a:gd name="T26" fmla="*/ 20 w 25"/>
                <a:gd name="T27" fmla="*/ 66 h 68"/>
                <a:gd name="T28" fmla="*/ 21 w 25"/>
                <a:gd name="T29" fmla="*/ 63 h 68"/>
                <a:gd name="T30" fmla="*/ 14 w 25"/>
                <a:gd name="T31" fmla="*/ 64 h 68"/>
                <a:gd name="T32" fmla="*/ 14 w 25"/>
                <a:gd name="T33" fmla="*/ 64 h 68"/>
                <a:gd name="T34" fmla="*/ 12 w 25"/>
                <a:gd name="T35" fmla="*/ 63 h 68"/>
                <a:gd name="T36" fmla="*/ 24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9 w 25"/>
                <a:gd name="T51" fmla="*/ 35 h 68"/>
                <a:gd name="T52" fmla="*/ 7 w 25"/>
                <a:gd name="T53" fmla="*/ 34 h 68"/>
                <a:gd name="T54" fmla="*/ 8 w 25"/>
                <a:gd name="T55" fmla="*/ 32 h 68"/>
                <a:gd name="T56" fmla="*/ 22 w 25"/>
                <a:gd name="T57" fmla="*/ 12 h 68"/>
                <a:gd name="T58" fmla="*/ 19 w 25"/>
                <a:gd name="T59" fmla="*/ 11 h 68"/>
                <a:gd name="T60" fmla="*/ 6 w 25"/>
                <a:gd name="T61" fmla="*/ 19 h 68"/>
                <a:gd name="T62" fmla="*/ 5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8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7" name="Freeform 846"/>
            <p:cNvSpPr/>
            <p:nvPr/>
          </p:nvSpPr>
          <p:spPr bwMode="auto">
            <a:xfrm>
              <a:off x="5045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1 w 25"/>
                <a:gd name="T7" fmla="*/ 21 h 68"/>
                <a:gd name="T8" fmla="*/ 6 w 25"/>
                <a:gd name="T9" fmla="*/ 29 h 68"/>
                <a:gd name="T10" fmla="*/ 4 w 25"/>
                <a:gd name="T11" fmla="*/ 36 h 68"/>
                <a:gd name="T12" fmla="*/ 9 w 25"/>
                <a:gd name="T13" fmla="*/ 39 h 68"/>
                <a:gd name="T14" fmla="*/ 7 w 25"/>
                <a:gd name="T15" fmla="*/ 49 h 68"/>
                <a:gd name="T16" fmla="*/ 18 w 25"/>
                <a:gd name="T17" fmla="*/ 49 h 68"/>
                <a:gd name="T18" fmla="*/ 9 w 25"/>
                <a:gd name="T19" fmla="*/ 63 h 68"/>
                <a:gd name="T20" fmla="*/ 11 w 25"/>
                <a:gd name="T21" fmla="*/ 67 h 68"/>
                <a:gd name="T22" fmla="*/ 16 w 25"/>
                <a:gd name="T23" fmla="*/ 68 h 68"/>
                <a:gd name="T24" fmla="*/ 20 w 25"/>
                <a:gd name="T25" fmla="*/ 66 h 68"/>
                <a:gd name="T26" fmla="*/ 21 w 25"/>
                <a:gd name="T27" fmla="*/ 66 h 68"/>
                <a:gd name="T28" fmla="*/ 21 w 25"/>
                <a:gd name="T29" fmla="*/ 63 h 68"/>
                <a:gd name="T30" fmla="*/ 15 w 25"/>
                <a:gd name="T31" fmla="*/ 64 h 68"/>
                <a:gd name="T32" fmla="*/ 15 w 25"/>
                <a:gd name="T33" fmla="*/ 64 h 68"/>
                <a:gd name="T34" fmla="*/ 13 w 25"/>
                <a:gd name="T35" fmla="*/ 63 h 68"/>
                <a:gd name="T36" fmla="*/ 25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10 w 25"/>
                <a:gd name="T51" fmla="*/ 35 h 68"/>
                <a:gd name="T52" fmla="*/ 8 w 25"/>
                <a:gd name="T53" fmla="*/ 34 h 68"/>
                <a:gd name="T54" fmla="*/ 9 w 25"/>
                <a:gd name="T55" fmla="*/ 32 h 68"/>
                <a:gd name="T56" fmla="*/ 22 w 25"/>
                <a:gd name="T57" fmla="*/ 12 h 68"/>
                <a:gd name="T58" fmla="*/ 20 w 25"/>
                <a:gd name="T59" fmla="*/ 11 h 68"/>
                <a:gd name="T60" fmla="*/ 6 w 25"/>
                <a:gd name="T61" fmla="*/ 19 h 68"/>
                <a:gd name="T62" fmla="*/ 6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9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8" name="Freeform 847"/>
            <p:cNvSpPr>
              <a:spLocks noEditPoints="1"/>
            </p:cNvSpPr>
            <p:nvPr/>
          </p:nvSpPr>
          <p:spPr bwMode="auto">
            <a:xfrm>
              <a:off x="2742" y="2913"/>
              <a:ext cx="236" cy="225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9" name="Freeform 848"/>
            <p:cNvSpPr>
              <a:spLocks noEditPoints="1"/>
            </p:cNvSpPr>
            <p:nvPr/>
          </p:nvSpPr>
          <p:spPr bwMode="auto">
            <a:xfrm>
              <a:off x="2661" y="2875"/>
              <a:ext cx="369" cy="473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0" name="Freeform 849"/>
            <p:cNvSpPr>
              <a:spLocks noEditPoints="1"/>
            </p:cNvSpPr>
            <p:nvPr/>
          </p:nvSpPr>
          <p:spPr bwMode="auto">
            <a:xfrm>
              <a:off x="2789" y="2946"/>
              <a:ext cx="111" cy="64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1" name="Rectangle 850"/>
            <p:cNvSpPr>
              <a:spLocks noChangeArrowheads="1"/>
            </p:cNvSpPr>
            <p:nvPr/>
          </p:nvSpPr>
          <p:spPr bwMode="auto">
            <a:xfrm>
              <a:off x="2917" y="2979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2" name="Freeform 851"/>
            <p:cNvSpPr/>
            <p:nvPr/>
          </p:nvSpPr>
          <p:spPr bwMode="auto">
            <a:xfrm>
              <a:off x="2917" y="29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3" name="Freeform 852"/>
            <p:cNvSpPr>
              <a:spLocks noEditPoints="1"/>
            </p:cNvSpPr>
            <p:nvPr/>
          </p:nvSpPr>
          <p:spPr bwMode="auto">
            <a:xfrm>
              <a:off x="2900" y="2979"/>
              <a:ext cx="31" cy="31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4" name="Freeform 853"/>
            <p:cNvSpPr>
              <a:spLocks noEditPoints="1"/>
            </p:cNvSpPr>
            <p:nvPr/>
          </p:nvSpPr>
          <p:spPr bwMode="auto">
            <a:xfrm>
              <a:off x="5381" y="2456"/>
              <a:ext cx="190" cy="218"/>
            </a:xfrm>
            <a:custGeom>
              <a:avLst/>
              <a:gdLst>
                <a:gd name="T0" fmla="*/ 59 w 80"/>
                <a:gd name="T1" fmla="*/ 56 h 92"/>
                <a:gd name="T2" fmla="*/ 50 w 80"/>
                <a:gd name="T3" fmla="*/ 58 h 92"/>
                <a:gd name="T4" fmla="*/ 9 w 80"/>
                <a:gd name="T5" fmla="*/ 78 h 92"/>
                <a:gd name="T6" fmla="*/ 13 w 80"/>
                <a:gd name="T7" fmla="*/ 82 h 92"/>
                <a:gd name="T8" fmla="*/ 67 w 80"/>
                <a:gd name="T9" fmla="*/ 40 h 92"/>
                <a:gd name="T10" fmla="*/ 64 w 80"/>
                <a:gd name="T11" fmla="*/ 42 h 92"/>
                <a:gd name="T12" fmla="*/ 66 w 80"/>
                <a:gd name="T13" fmla="*/ 38 h 92"/>
                <a:gd name="T14" fmla="*/ 47 w 80"/>
                <a:gd name="T15" fmla="*/ 57 h 92"/>
                <a:gd name="T16" fmla="*/ 25 w 80"/>
                <a:gd name="T17" fmla="*/ 34 h 92"/>
                <a:gd name="T18" fmla="*/ 39 w 80"/>
                <a:gd name="T19" fmla="*/ 19 h 92"/>
                <a:gd name="T20" fmla="*/ 37 w 80"/>
                <a:gd name="T21" fmla="*/ 24 h 92"/>
                <a:gd name="T22" fmla="*/ 35 w 80"/>
                <a:gd name="T23" fmla="*/ 31 h 92"/>
                <a:gd name="T24" fmla="*/ 56 w 80"/>
                <a:gd name="T25" fmla="*/ 46 h 92"/>
                <a:gd name="T26" fmla="*/ 57 w 80"/>
                <a:gd name="T27" fmla="*/ 46 h 92"/>
                <a:gd name="T28" fmla="*/ 68 w 80"/>
                <a:gd name="T29" fmla="*/ 44 h 92"/>
                <a:gd name="T30" fmla="*/ 62 w 80"/>
                <a:gd name="T31" fmla="*/ 54 h 92"/>
                <a:gd name="T32" fmla="*/ 59 w 80"/>
                <a:gd name="T33" fmla="*/ 54 h 92"/>
                <a:gd name="T34" fmla="*/ 48 w 80"/>
                <a:gd name="T35" fmla="*/ 57 h 92"/>
                <a:gd name="T36" fmla="*/ 39 w 80"/>
                <a:gd name="T37" fmla="*/ 31 h 92"/>
                <a:gd name="T38" fmla="*/ 57 w 80"/>
                <a:gd name="T39" fmla="*/ 20 h 92"/>
                <a:gd name="T40" fmla="*/ 71 w 80"/>
                <a:gd name="T41" fmla="*/ 25 h 92"/>
                <a:gd name="T42" fmla="*/ 63 w 80"/>
                <a:gd name="T43" fmla="*/ 24 h 92"/>
                <a:gd name="T44" fmla="*/ 62 w 80"/>
                <a:gd name="T45" fmla="*/ 26 h 92"/>
                <a:gd name="T46" fmla="*/ 68 w 80"/>
                <a:gd name="T47" fmla="*/ 28 h 92"/>
                <a:gd name="T48" fmla="*/ 61 w 80"/>
                <a:gd name="T49" fmla="*/ 28 h 92"/>
                <a:gd name="T50" fmla="*/ 66 w 80"/>
                <a:gd name="T51" fmla="*/ 31 h 92"/>
                <a:gd name="T52" fmla="*/ 59 w 80"/>
                <a:gd name="T53" fmla="*/ 31 h 92"/>
                <a:gd name="T54" fmla="*/ 58 w 80"/>
                <a:gd name="T55" fmla="*/ 33 h 92"/>
                <a:gd name="T56" fmla="*/ 65 w 80"/>
                <a:gd name="T57" fmla="*/ 33 h 92"/>
                <a:gd name="T58" fmla="*/ 56 w 80"/>
                <a:gd name="T59" fmla="*/ 35 h 92"/>
                <a:gd name="T60" fmla="*/ 62 w 80"/>
                <a:gd name="T61" fmla="*/ 37 h 92"/>
                <a:gd name="T62" fmla="*/ 55 w 80"/>
                <a:gd name="T63" fmla="*/ 38 h 92"/>
                <a:gd name="T64" fmla="*/ 54 w 80"/>
                <a:gd name="T65" fmla="*/ 39 h 92"/>
                <a:gd name="T66" fmla="*/ 59 w 80"/>
                <a:gd name="T67" fmla="*/ 40 h 92"/>
                <a:gd name="T68" fmla="*/ 52 w 80"/>
                <a:gd name="T69" fmla="*/ 41 h 92"/>
                <a:gd name="T70" fmla="*/ 51 w 80"/>
                <a:gd name="T71" fmla="*/ 42 h 92"/>
                <a:gd name="T72" fmla="*/ 51 w 80"/>
                <a:gd name="T73" fmla="*/ 43 h 92"/>
                <a:gd name="T74" fmla="*/ 54 w 80"/>
                <a:gd name="T75" fmla="*/ 9 h 92"/>
                <a:gd name="T76" fmla="*/ 61 w 80"/>
                <a:gd name="T77" fmla="*/ 4 h 92"/>
                <a:gd name="T78" fmla="*/ 72 w 80"/>
                <a:gd name="T79" fmla="*/ 8 h 92"/>
                <a:gd name="T80" fmla="*/ 70 w 80"/>
                <a:gd name="T81" fmla="*/ 20 h 92"/>
                <a:gd name="T82" fmla="*/ 60 w 80"/>
                <a:gd name="T83" fmla="*/ 0 h 92"/>
                <a:gd name="T84" fmla="*/ 52 w 80"/>
                <a:gd name="T85" fmla="*/ 3 h 92"/>
                <a:gd name="T86" fmla="*/ 39 w 80"/>
                <a:gd name="T87" fmla="*/ 15 h 92"/>
                <a:gd name="T88" fmla="*/ 22 w 80"/>
                <a:gd name="T89" fmla="*/ 34 h 92"/>
                <a:gd name="T90" fmla="*/ 6 w 80"/>
                <a:gd name="T91" fmla="*/ 76 h 92"/>
                <a:gd name="T92" fmla="*/ 3 w 80"/>
                <a:gd name="T93" fmla="*/ 84 h 92"/>
                <a:gd name="T94" fmla="*/ 2 w 80"/>
                <a:gd name="T95" fmla="*/ 92 h 92"/>
                <a:gd name="T96" fmla="*/ 16 w 80"/>
                <a:gd name="T97" fmla="*/ 85 h 92"/>
                <a:gd name="T98" fmla="*/ 52 w 80"/>
                <a:gd name="T99" fmla="*/ 61 h 92"/>
                <a:gd name="T100" fmla="*/ 71 w 80"/>
                <a:gd name="T101" fmla="*/ 44 h 92"/>
                <a:gd name="T102" fmla="*/ 79 w 80"/>
                <a:gd name="T103" fmla="*/ 18 h 92"/>
                <a:gd name="T104" fmla="*/ 60 w 80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5" name="Freeform 854"/>
            <p:cNvSpPr/>
            <p:nvPr/>
          </p:nvSpPr>
          <p:spPr bwMode="auto">
            <a:xfrm>
              <a:off x="5507" y="2562"/>
              <a:ext cx="35" cy="10"/>
            </a:xfrm>
            <a:custGeom>
              <a:avLst/>
              <a:gdLst>
                <a:gd name="T0" fmla="*/ 14 w 15"/>
                <a:gd name="T1" fmla="*/ 0 h 4"/>
                <a:gd name="T2" fmla="*/ 13 w 15"/>
                <a:gd name="T3" fmla="*/ 0 h 4"/>
                <a:gd name="T4" fmla="*/ 1 w 15"/>
                <a:gd name="T5" fmla="*/ 3 h 4"/>
                <a:gd name="T6" fmla="*/ 0 w 15"/>
                <a:gd name="T7" fmla="*/ 4 h 4"/>
                <a:gd name="T8" fmla="*/ 1 w 15"/>
                <a:gd name="T9" fmla="*/ 4 h 4"/>
                <a:gd name="T10" fmla="*/ 1 w 15"/>
                <a:gd name="T11" fmla="*/ 4 h 4"/>
                <a:gd name="T12" fmla="*/ 14 w 15"/>
                <a:gd name="T13" fmla="*/ 1 h 4"/>
                <a:gd name="T14" fmla="*/ 14 w 15"/>
                <a:gd name="T15" fmla="*/ 0 h 4"/>
                <a:gd name="T16" fmla="*/ 14 w 1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6" name="Freeform 855"/>
            <p:cNvSpPr/>
            <p:nvPr/>
          </p:nvSpPr>
          <p:spPr bwMode="auto">
            <a:xfrm>
              <a:off x="5504" y="2572"/>
              <a:ext cx="34" cy="9"/>
            </a:xfrm>
            <a:custGeom>
              <a:avLst/>
              <a:gdLst>
                <a:gd name="T0" fmla="*/ 13 w 14"/>
                <a:gd name="T1" fmla="*/ 0 h 4"/>
                <a:gd name="T2" fmla="*/ 13 w 14"/>
                <a:gd name="T3" fmla="*/ 0 h 4"/>
                <a:gd name="T4" fmla="*/ 1 w 14"/>
                <a:gd name="T5" fmla="*/ 3 h 4"/>
                <a:gd name="T6" fmla="*/ 0 w 14"/>
                <a:gd name="T7" fmla="*/ 4 h 4"/>
                <a:gd name="T8" fmla="*/ 1 w 14"/>
                <a:gd name="T9" fmla="*/ 4 h 4"/>
                <a:gd name="T10" fmla="*/ 1 w 14"/>
                <a:gd name="T11" fmla="*/ 4 h 4"/>
                <a:gd name="T12" fmla="*/ 13 w 14"/>
                <a:gd name="T13" fmla="*/ 2 h 4"/>
                <a:gd name="T14" fmla="*/ 14 w 14"/>
                <a:gd name="T15" fmla="*/ 1 h 4"/>
                <a:gd name="T16" fmla="*/ 13 w 1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7" name="Freeform 856"/>
            <p:cNvSpPr/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8" name="Freeform 857"/>
            <p:cNvSpPr/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9" name="Freeform 858"/>
            <p:cNvSpPr>
              <a:spLocks noEditPoints="1"/>
            </p:cNvSpPr>
            <p:nvPr/>
          </p:nvSpPr>
          <p:spPr bwMode="auto">
            <a:xfrm>
              <a:off x="5182" y="1649"/>
              <a:ext cx="296" cy="199"/>
            </a:xfrm>
            <a:custGeom>
              <a:avLst/>
              <a:gdLst>
                <a:gd name="T0" fmla="*/ 20 w 125"/>
                <a:gd name="T1" fmla="*/ 58 h 84"/>
                <a:gd name="T2" fmla="*/ 27 w 125"/>
                <a:gd name="T3" fmla="*/ 78 h 84"/>
                <a:gd name="T4" fmla="*/ 53 w 125"/>
                <a:gd name="T5" fmla="*/ 46 h 84"/>
                <a:gd name="T6" fmla="*/ 46 w 125"/>
                <a:gd name="T7" fmla="*/ 75 h 84"/>
                <a:gd name="T8" fmla="*/ 29 w 125"/>
                <a:gd name="T9" fmla="*/ 79 h 84"/>
                <a:gd name="T10" fmla="*/ 37 w 125"/>
                <a:gd name="T11" fmla="*/ 51 h 84"/>
                <a:gd name="T12" fmla="*/ 48 w 125"/>
                <a:gd name="T13" fmla="*/ 46 h 84"/>
                <a:gd name="T14" fmla="*/ 51 w 125"/>
                <a:gd name="T15" fmla="*/ 46 h 84"/>
                <a:gd name="T16" fmla="*/ 31 w 125"/>
                <a:gd name="T17" fmla="*/ 79 h 84"/>
                <a:gd name="T18" fmla="*/ 97 w 125"/>
                <a:gd name="T19" fmla="*/ 25 h 84"/>
                <a:gd name="T20" fmla="*/ 104 w 125"/>
                <a:gd name="T21" fmla="*/ 23 h 84"/>
                <a:gd name="T22" fmla="*/ 101 w 125"/>
                <a:gd name="T23" fmla="*/ 50 h 84"/>
                <a:gd name="T24" fmla="*/ 108 w 125"/>
                <a:gd name="T25" fmla="*/ 24 h 84"/>
                <a:gd name="T26" fmla="*/ 111 w 125"/>
                <a:gd name="T27" fmla="*/ 43 h 84"/>
                <a:gd name="T28" fmla="*/ 111 w 125"/>
                <a:gd name="T29" fmla="*/ 44 h 84"/>
                <a:gd name="T30" fmla="*/ 110 w 125"/>
                <a:gd name="T31" fmla="*/ 44 h 84"/>
                <a:gd name="T32" fmla="*/ 85 w 125"/>
                <a:gd name="T33" fmla="*/ 56 h 84"/>
                <a:gd name="T34" fmla="*/ 74 w 125"/>
                <a:gd name="T35" fmla="*/ 35 h 84"/>
                <a:gd name="T36" fmla="*/ 88 w 125"/>
                <a:gd name="T37" fmla="*/ 54 h 84"/>
                <a:gd name="T38" fmla="*/ 82 w 125"/>
                <a:gd name="T39" fmla="*/ 0 h 84"/>
                <a:gd name="T40" fmla="*/ 82 w 125"/>
                <a:gd name="T41" fmla="*/ 19 h 84"/>
                <a:gd name="T42" fmla="*/ 83 w 125"/>
                <a:gd name="T43" fmla="*/ 11 h 84"/>
                <a:gd name="T44" fmla="*/ 87 w 125"/>
                <a:gd name="T45" fmla="*/ 6 h 84"/>
                <a:gd name="T46" fmla="*/ 105 w 125"/>
                <a:gd name="T47" fmla="*/ 17 h 84"/>
                <a:gd name="T48" fmla="*/ 72 w 125"/>
                <a:gd name="T49" fmla="*/ 30 h 84"/>
                <a:gd name="T50" fmla="*/ 59 w 125"/>
                <a:gd name="T51" fmla="*/ 41 h 84"/>
                <a:gd name="T52" fmla="*/ 50 w 125"/>
                <a:gd name="T53" fmla="*/ 40 h 84"/>
                <a:gd name="T54" fmla="*/ 33 w 125"/>
                <a:gd name="T55" fmla="*/ 46 h 84"/>
                <a:gd name="T56" fmla="*/ 19 w 125"/>
                <a:gd name="T57" fmla="*/ 34 h 84"/>
                <a:gd name="T58" fmla="*/ 24 w 125"/>
                <a:gd name="T59" fmla="*/ 37 h 84"/>
                <a:gd name="T60" fmla="*/ 29 w 125"/>
                <a:gd name="T61" fmla="*/ 41 h 84"/>
                <a:gd name="T62" fmla="*/ 15 w 125"/>
                <a:gd name="T63" fmla="*/ 28 h 84"/>
                <a:gd name="T64" fmla="*/ 4 w 125"/>
                <a:gd name="T65" fmla="*/ 60 h 84"/>
                <a:gd name="T66" fmla="*/ 5 w 125"/>
                <a:gd name="T67" fmla="*/ 71 h 84"/>
                <a:gd name="T68" fmla="*/ 11 w 125"/>
                <a:gd name="T69" fmla="*/ 68 h 84"/>
                <a:gd name="T70" fmla="*/ 18 w 125"/>
                <a:gd name="T71" fmla="*/ 79 h 84"/>
                <a:gd name="T72" fmla="*/ 55 w 125"/>
                <a:gd name="T73" fmla="*/ 76 h 84"/>
                <a:gd name="T74" fmla="*/ 65 w 125"/>
                <a:gd name="T75" fmla="*/ 45 h 84"/>
                <a:gd name="T76" fmla="*/ 72 w 125"/>
                <a:gd name="T77" fmla="*/ 55 h 84"/>
                <a:gd name="T78" fmla="*/ 110 w 125"/>
                <a:gd name="T79" fmla="*/ 52 h 84"/>
                <a:gd name="T80" fmla="*/ 118 w 125"/>
                <a:gd name="T81" fmla="*/ 23 h 84"/>
                <a:gd name="T82" fmla="*/ 96 w 125"/>
                <a:gd name="T83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0" name="Freeform 859"/>
            <p:cNvSpPr/>
            <p:nvPr/>
          </p:nvSpPr>
          <p:spPr bwMode="auto">
            <a:xfrm>
              <a:off x="5466" y="168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1" name="Freeform 860"/>
            <p:cNvSpPr>
              <a:spLocks noEditPoints="1"/>
            </p:cNvSpPr>
            <p:nvPr/>
          </p:nvSpPr>
          <p:spPr bwMode="auto">
            <a:xfrm>
              <a:off x="2389" y="873"/>
              <a:ext cx="258" cy="821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2" name="Freeform 861"/>
            <p:cNvSpPr/>
            <p:nvPr/>
          </p:nvSpPr>
          <p:spPr bwMode="auto">
            <a:xfrm>
              <a:off x="2519" y="754"/>
              <a:ext cx="14" cy="95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3" name="Freeform 862"/>
            <p:cNvSpPr/>
            <p:nvPr/>
          </p:nvSpPr>
          <p:spPr bwMode="auto">
            <a:xfrm>
              <a:off x="2637" y="818"/>
              <a:ext cx="64" cy="48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4" name="Freeform 863"/>
            <p:cNvSpPr/>
            <p:nvPr/>
          </p:nvSpPr>
          <p:spPr bwMode="auto">
            <a:xfrm>
              <a:off x="2678" y="944"/>
              <a:ext cx="66" cy="23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5" name="Freeform 864"/>
            <p:cNvSpPr/>
            <p:nvPr/>
          </p:nvSpPr>
          <p:spPr bwMode="auto">
            <a:xfrm>
              <a:off x="2668" y="1048"/>
              <a:ext cx="55" cy="4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6" name="Freeform 865"/>
            <p:cNvSpPr/>
            <p:nvPr/>
          </p:nvSpPr>
          <p:spPr bwMode="auto">
            <a:xfrm>
              <a:off x="2372" y="818"/>
              <a:ext cx="52" cy="50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7" name="Freeform 866"/>
            <p:cNvSpPr/>
            <p:nvPr/>
          </p:nvSpPr>
          <p:spPr bwMode="auto">
            <a:xfrm>
              <a:off x="2332" y="948"/>
              <a:ext cx="64" cy="22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8" name="Freeform 867"/>
            <p:cNvSpPr/>
            <p:nvPr/>
          </p:nvSpPr>
          <p:spPr bwMode="auto">
            <a:xfrm>
              <a:off x="2351" y="1067"/>
              <a:ext cx="59" cy="4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9" name="Rectangle 868"/>
            <p:cNvSpPr>
              <a:spLocks noChangeArrowheads="1"/>
            </p:cNvSpPr>
            <p:nvPr/>
          </p:nvSpPr>
          <p:spPr bwMode="auto">
            <a:xfrm>
              <a:off x="2469" y="1183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0" name="Freeform 869"/>
            <p:cNvSpPr/>
            <p:nvPr/>
          </p:nvSpPr>
          <p:spPr bwMode="auto">
            <a:xfrm>
              <a:off x="2469" y="11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1" name="Freeform 870"/>
            <p:cNvSpPr/>
            <p:nvPr/>
          </p:nvSpPr>
          <p:spPr bwMode="auto">
            <a:xfrm>
              <a:off x="2585" y="1618"/>
              <a:ext cx="45" cy="59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2" name="Freeform 871"/>
            <p:cNvSpPr/>
            <p:nvPr/>
          </p:nvSpPr>
          <p:spPr bwMode="auto">
            <a:xfrm>
              <a:off x="2592" y="1639"/>
              <a:ext cx="38" cy="48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3" name="Freeform 872"/>
            <p:cNvSpPr/>
            <p:nvPr/>
          </p:nvSpPr>
          <p:spPr bwMode="auto">
            <a:xfrm>
              <a:off x="2602" y="1658"/>
              <a:ext cx="28" cy="41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4" name="Freeform 873"/>
            <p:cNvSpPr>
              <a:spLocks noEditPoints="1"/>
            </p:cNvSpPr>
            <p:nvPr/>
          </p:nvSpPr>
          <p:spPr bwMode="auto">
            <a:xfrm>
              <a:off x="2706" y="2020"/>
              <a:ext cx="367" cy="486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5" name="Rectangle 874"/>
            <p:cNvSpPr>
              <a:spLocks noChangeArrowheads="1"/>
            </p:cNvSpPr>
            <p:nvPr/>
          </p:nvSpPr>
          <p:spPr bwMode="auto">
            <a:xfrm>
              <a:off x="2862" y="230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6" name="Freeform 875"/>
            <p:cNvSpPr/>
            <p:nvPr/>
          </p:nvSpPr>
          <p:spPr bwMode="auto">
            <a:xfrm>
              <a:off x="2862" y="23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7" name="Freeform 876"/>
            <p:cNvSpPr>
              <a:spLocks noEditPoints="1"/>
            </p:cNvSpPr>
            <p:nvPr/>
          </p:nvSpPr>
          <p:spPr bwMode="auto">
            <a:xfrm>
              <a:off x="4389" y="981"/>
              <a:ext cx="299" cy="417"/>
            </a:xfrm>
            <a:custGeom>
              <a:avLst/>
              <a:gdLst>
                <a:gd name="T0" fmla="*/ 96 w 126"/>
                <a:gd name="T1" fmla="*/ 172 h 176"/>
                <a:gd name="T2" fmla="*/ 94 w 126"/>
                <a:gd name="T3" fmla="*/ 160 h 176"/>
                <a:gd name="T4" fmla="*/ 80 w 126"/>
                <a:gd name="T5" fmla="*/ 170 h 176"/>
                <a:gd name="T6" fmla="*/ 70 w 126"/>
                <a:gd name="T7" fmla="*/ 155 h 176"/>
                <a:gd name="T8" fmla="*/ 121 w 126"/>
                <a:gd name="T9" fmla="*/ 158 h 176"/>
                <a:gd name="T10" fmla="*/ 63 w 126"/>
                <a:gd name="T11" fmla="*/ 164 h 176"/>
                <a:gd name="T12" fmla="*/ 50 w 126"/>
                <a:gd name="T13" fmla="*/ 157 h 176"/>
                <a:gd name="T14" fmla="*/ 49 w 126"/>
                <a:gd name="T15" fmla="*/ 154 h 176"/>
                <a:gd name="T16" fmla="*/ 45 w 126"/>
                <a:gd name="T17" fmla="*/ 141 h 176"/>
                <a:gd name="T18" fmla="*/ 37 w 126"/>
                <a:gd name="T19" fmla="*/ 143 h 176"/>
                <a:gd name="T20" fmla="*/ 30 w 126"/>
                <a:gd name="T21" fmla="*/ 119 h 176"/>
                <a:gd name="T22" fmla="*/ 28 w 126"/>
                <a:gd name="T23" fmla="*/ 118 h 176"/>
                <a:gd name="T24" fmla="*/ 9 w 126"/>
                <a:gd name="T25" fmla="*/ 119 h 176"/>
                <a:gd name="T26" fmla="*/ 20 w 126"/>
                <a:gd name="T27" fmla="*/ 106 h 176"/>
                <a:gd name="T28" fmla="*/ 74 w 126"/>
                <a:gd name="T29" fmla="*/ 104 h 176"/>
                <a:gd name="T30" fmla="*/ 65 w 126"/>
                <a:gd name="T31" fmla="*/ 104 h 176"/>
                <a:gd name="T32" fmla="*/ 75 w 126"/>
                <a:gd name="T33" fmla="*/ 115 h 176"/>
                <a:gd name="T34" fmla="*/ 87 w 126"/>
                <a:gd name="T35" fmla="*/ 114 h 176"/>
                <a:gd name="T36" fmla="*/ 89 w 126"/>
                <a:gd name="T37" fmla="*/ 115 h 176"/>
                <a:gd name="T38" fmla="*/ 5 w 126"/>
                <a:gd name="T39" fmla="*/ 101 h 176"/>
                <a:gd name="T40" fmla="*/ 6 w 126"/>
                <a:gd name="T41" fmla="*/ 81 h 176"/>
                <a:gd name="T42" fmla="*/ 81 w 126"/>
                <a:gd name="T43" fmla="*/ 76 h 176"/>
                <a:gd name="T44" fmla="*/ 67 w 126"/>
                <a:gd name="T45" fmla="*/ 83 h 176"/>
                <a:gd name="T46" fmla="*/ 91 w 126"/>
                <a:gd name="T47" fmla="*/ 76 h 176"/>
                <a:gd name="T48" fmla="*/ 59 w 126"/>
                <a:gd name="T49" fmla="*/ 81 h 176"/>
                <a:gd name="T50" fmla="*/ 64 w 126"/>
                <a:gd name="T51" fmla="*/ 83 h 176"/>
                <a:gd name="T52" fmla="*/ 102 w 126"/>
                <a:gd name="T53" fmla="*/ 75 h 176"/>
                <a:gd name="T54" fmla="*/ 99 w 126"/>
                <a:gd name="T55" fmla="*/ 76 h 176"/>
                <a:gd name="T56" fmla="*/ 22 w 126"/>
                <a:gd name="T57" fmla="*/ 75 h 176"/>
                <a:gd name="T58" fmla="*/ 4 w 126"/>
                <a:gd name="T59" fmla="*/ 76 h 176"/>
                <a:gd name="T60" fmla="*/ 67 w 126"/>
                <a:gd name="T61" fmla="*/ 44 h 176"/>
                <a:gd name="T62" fmla="*/ 112 w 126"/>
                <a:gd name="T63" fmla="*/ 46 h 176"/>
                <a:gd name="T64" fmla="*/ 116 w 126"/>
                <a:gd name="T65" fmla="*/ 37 h 176"/>
                <a:gd name="T66" fmla="*/ 105 w 126"/>
                <a:gd name="T67" fmla="*/ 42 h 176"/>
                <a:gd name="T68" fmla="*/ 85 w 126"/>
                <a:gd name="T69" fmla="*/ 33 h 176"/>
                <a:gd name="T70" fmla="*/ 103 w 126"/>
                <a:gd name="T71" fmla="*/ 33 h 176"/>
                <a:gd name="T72" fmla="*/ 88 w 126"/>
                <a:gd name="T73" fmla="*/ 39 h 176"/>
                <a:gd name="T74" fmla="*/ 120 w 126"/>
                <a:gd name="T75" fmla="*/ 24 h 176"/>
                <a:gd name="T76" fmla="*/ 75 w 126"/>
                <a:gd name="T77" fmla="*/ 56 h 176"/>
                <a:gd name="T78" fmla="*/ 51 w 126"/>
                <a:gd name="T79" fmla="*/ 72 h 176"/>
                <a:gd name="T80" fmla="*/ 50 w 126"/>
                <a:gd name="T81" fmla="*/ 85 h 176"/>
                <a:gd name="T82" fmla="*/ 78 w 126"/>
                <a:gd name="T83" fmla="*/ 100 h 176"/>
                <a:gd name="T84" fmla="*/ 62 w 126"/>
                <a:gd name="T85" fmla="*/ 118 h 176"/>
                <a:gd name="T86" fmla="*/ 97 w 126"/>
                <a:gd name="T87" fmla="*/ 156 h 176"/>
                <a:gd name="T88" fmla="*/ 10 w 126"/>
                <a:gd name="T89" fmla="*/ 101 h 176"/>
                <a:gd name="T90" fmla="*/ 25 w 126"/>
                <a:gd name="T91" fmla="*/ 84 h 176"/>
                <a:gd name="T92" fmla="*/ 23 w 126"/>
                <a:gd name="T93" fmla="*/ 71 h 176"/>
                <a:gd name="T94" fmla="*/ 66 w 126"/>
                <a:gd name="T95" fmla="*/ 6 h 176"/>
                <a:gd name="T96" fmla="*/ 6 w 126"/>
                <a:gd name="T97" fmla="*/ 54 h 176"/>
                <a:gd name="T98" fmla="*/ 0 w 126"/>
                <a:gd name="T99" fmla="*/ 85 h 176"/>
                <a:gd name="T100" fmla="*/ 8 w 126"/>
                <a:gd name="T101" fmla="*/ 86 h 176"/>
                <a:gd name="T102" fmla="*/ 1 w 126"/>
                <a:gd name="T103" fmla="*/ 122 h 176"/>
                <a:gd name="T104" fmla="*/ 6 w 126"/>
                <a:gd name="T105" fmla="*/ 123 h 176"/>
                <a:gd name="T106" fmla="*/ 102 w 126"/>
                <a:gd name="T107" fmla="*/ 176 h 176"/>
                <a:gd name="T108" fmla="*/ 124 w 126"/>
                <a:gd name="T109" fmla="*/ 173 h 176"/>
                <a:gd name="T110" fmla="*/ 125 w 126"/>
                <a:gd name="T111" fmla="*/ 123 h 176"/>
                <a:gd name="T112" fmla="*/ 71 w 126"/>
                <a:gd name="T113" fmla="*/ 124 h 176"/>
                <a:gd name="T114" fmla="*/ 104 w 126"/>
                <a:gd name="T115" fmla="*/ 82 h 176"/>
                <a:gd name="T116" fmla="*/ 105 w 126"/>
                <a:gd name="T117" fmla="*/ 54 h 176"/>
                <a:gd name="T118" fmla="*/ 112 w 126"/>
                <a:gd name="T119" fmla="*/ 51 h 176"/>
                <a:gd name="T120" fmla="*/ 93 w 126"/>
                <a:gd name="T1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76">
                  <a:moveTo>
                    <a:pt x="116" y="171"/>
                  </a:moveTo>
                  <a:cubicBezTo>
                    <a:pt x="117" y="168"/>
                    <a:pt x="119" y="164"/>
                    <a:pt x="120" y="161"/>
                  </a:cubicBezTo>
                  <a:cubicBezTo>
                    <a:pt x="120" y="163"/>
                    <a:pt x="120" y="166"/>
                    <a:pt x="120" y="168"/>
                  </a:cubicBezTo>
                  <a:cubicBezTo>
                    <a:pt x="120" y="169"/>
                    <a:pt x="120" y="170"/>
                    <a:pt x="120" y="171"/>
                  </a:cubicBezTo>
                  <a:cubicBezTo>
                    <a:pt x="119" y="171"/>
                    <a:pt x="117" y="171"/>
                    <a:pt x="116" y="171"/>
                  </a:cubicBezTo>
                  <a:moveTo>
                    <a:pt x="97" y="160"/>
                  </a:moveTo>
                  <a:cubicBezTo>
                    <a:pt x="99" y="160"/>
                    <a:pt x="101" y="160"/>
                    <a:pt x="102" y="160"/>
                  </a:cubicBezTo>
                  <a:cubicBezTo>
                    <a:pt x="100" y="163"/>
                    <a:pt x="97" y="167"/>
                    <a:pt x="96" y="172"/>
                  </a:cubicBezTo>
                  <a:cubicBezTo>
                    <a:pt x="94" y="172"/>
                    <a:pt x="92" y="171"/>
                    <a:pt x="90" y="171"/>
                  </a:cubicBezTo>
                  <a:cubicBezTo>
                    <a:pt x="91" y="167"/>
                    <a:pt x="93" y="163"/>
                    <a:pt x="96" y="160"/>
                  </a:cubicBezTo>
                  <a:cubicBezTo>
                    <a:pt x="97" y="160"/>
                    <a:pt x="97" y="160"/>
                    <a:pt x="97" y="160"/>
                  </a:cubicBezTo>
                  <a:moveTo>
                    <a:pt x="88" y="171"/>
                  </a:moveTo>
                  <a:cubicBezTo>
                    <a:pt x="86" y="171"/>
                    <a:pt x="84" y="170"/>
                    <a:pt x="82" y="170"/>
                  </a:cubicBezTo>
                  <a:cubicBezTo>
                    <a:pt x="83" y="166"/>
                    <a:pt x="85" y="163"/>
                    <a:pt x="87" y="160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9" y="159"/>
                    <a:pt x="91" y="160"/>
                    <a:pt x="94" y="160"/>
                  </a:cubicBezTo>
                  <a:cubicBezTo>
                    <a:pt x="91" y="163"/>
                    <a:pt x="89" y="167"/>
                    <a:pt x="88" y="171"/>
                  </a:cubicBezTo>
                  <a:moveTo>
                    <a:pt x="102" y="172"/>
                  </a:moveTo>
                  <a:cubicBezTo>
                    <a:pt x="100" y="172"/>
                    <a:pt x="99" y="172"/>
                    <a:pt x="98" y="172"/>
                  </a:cubicBezTo>
                  <a:cubicBezTo>
                    <a:pt x="100" y="167"/>
                    <a:pt x="102" y="163"/>
                    <a:pt x="105" y="159"/>
                  </a:cubicBezTo>
                  <a:cubicBezTo>
                    <a:pt x="107" y="159"/>
                    <a:pt x="110" y="159"/>
                    <a:pt x="113" y="158"/>
                  </a:cubicBezTo>
                  <a:cubicBezTo>
                    <a:pt x="110" y="162"/>
                    <a:pt x="107" y="167"/>
                    <a:pt x="105" y="172"/>
                  </a:cubicBezTo>
                  <a:cubicBezTo>
                    <a:pt x="104" y="172"/>
                    <a:pt x="103" y="172"/>
                    <a:pt x="102" y="172"/>
                  </a:cubicBezTo>
                  <a:moveTo>
                    <a:pt x="80" y="170"/>
                  </a:moveTo>
                  <a:cubicBezTo>
                    <a:pt x="78" y="169"/>
                    <a:pt x="75" y="169"/>
                    <a:pt x="73" y="168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5" y="164"/>
                    <a:pt x="77" y="161"/>
                    <a:pt x="79" y="158"/>
                  </a:cubicBezTo>
                  <a:cubicBezTo>
                    <a:pt x="81" y="158"/>
                    <a:pt x="83" y="159"/>
                    <a:pt x="85" y="159"/>
                  </a:cubicBezTo>
                  <a:cubicBezTo>
                    <a:pt x="83" y="162"/>
                    <a:pt x="81" y="166"/>
                    <a:pt x="80" y="170"/>
                  </a:cubicBezTo>
                  <a:moveTo>
                    <a:pt x="71" y="167"/>
                  </a:moveTo>
                  <a:cubicBezTo>
                    <a:pt x="69" y="167"/>
                    <a:pt x="67" y="166"/>
                    <a:pt x="65" y="165"/>
                  </a:cubicBezTo>
                  <a:cubicBezTo>
                    <a:pt x="66" y="162"/>
                    <a:pt x="68" y="159"/>
                    <a:pt x="70" y="155"/>
                  </a:cubicBezTo>
                  <a:cubicBezTo>
                    <a:pt x="72" y="156"/>
                    <a:pt x="74" y="157"/>
                    <a:pt x="77" y="157"/>
                  </a:cubicBezTo>
                  <a:cubicBezTo>
                    <a:pt x="75" y="161"/>
                    <a:pt x="73" y="164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moveTo>
                    <a:pt x="107" y="172"/>
                  </a:moveTo>
                  <a:cubicBezTo>
                    <a:pt x="110" y="167"/>
                    <a:pt x="112" y="162"/>
                    <a:pt x="115" y="157"/>
                  </a:cubicBezTo>
                  <a:cubicBezTo>
                    <a:pt x="117" y="157"/>
                    <a:pt x="119" y="156"/>
                    <a:pt x="121" y="155"/>
                  </a:cubicBezTo>
                  <a:cubicBezTo>
                    <a:pt x="121" y="156"/>
                    <a:pt x="121" y="157"/>
                    <a:pt x="121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17" y="162"/>
                    <a:pt x="115" y="167"/>
                    <a:pt x="113" y="171"/>
                  </a:cubicBezTo>
                  <a:cubicBezTo>
                    <a:pt x="111" y="171"/>
                    <a:pt x="109" y="172"/>
                    <a:pt x="107" y="172"/>
                  </a:cubicBezTo>
                  <a:moveTo>
                    <a:pt x="63" y="164"/>
                  </a:moveTo>
                  <a:cubicBezTo>
                    <a:pt x="61" y="163"/>
                    <a:pt x="60" y="163"/>
                    <a:pt x="58" y="162"/>
                  </a:cubicBezTo>
                  <a:cubicBezTo>
                    <a:pt x="60" y="159"/>
                    <a:pt x="62" y="156"/>
                    <a:pt x="64" y="153"/>
                  </a:cubicBezTo>
                  <a:cubicBezTo>
                    <a:pt x="65" y="154"/>
                    <a:pt x="67" y="154"/>
                    <a:pt x="68" y="155"/>
                  </a:cubicBezTo>
                  <a:cubicBezTo>
                    <a:pt x="66" y="158"/>
                    <a:pt x="65" y="161"/>
                    <a:pt x="63" y="164"/>
                  </a:cubicBezTo>
                  <a:cubicBezTo>
                    <a:pt x="63" y="164"/>
                    <a:pt x="63" y="164"/>
                    <a:pt x="63" y="164"/>
                  </a:cubicBezTo>
                  <a:moveTo>
                    <a:pt x="57" y="161"/>
                  </a:moveTo>
                  <a:cubicBezTo>
                    <a:pt x="55" y="160"/>
                    <a:pt x="53" y="159"/>
                    <a:pt x="52" y="158"/>
                  </a:cubicBezTo>
                  <a:cubicBezTo>
                    <a:pt x="53" y="155"/>
                    <a:pt x="55" y="153"/>
                    <a:pt x="57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9" y="151"/>
                    <a:pt x="60" y="152"/>
                    <a:pt x="62" y="152"/>
                  </a:cubicBezTo>
                  <a:cubicBezTo>
                    <a:pt x="60" y="155"/>
                    <a:pt x="58" y="158"/>
                    <a:pt x="57" y="161"/>
                  </a:cubicBezTo>
                  <a:moveTo>
                    <a:pt x="50" y="157"/>
                  </a:moveTo>
                  <a:cubicBezTo>
                    <a:pt x="48" y="155"/>
                    <a:pt x="45" y="153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47"/>
                    <a:pt x="45" y="145"/>
                    <a:pt x="47" y="142"/>
                  </a:cubicBezTo>
                  <a:cubicBezTo>
                    <a:pt x="48" y="144"/>
                    <a:pt x="49" y="145"/>
                    <a:pt x="51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0" y="148"/>
                    <a:pt x="48" y="151"/>
                    <a:pt x="48" y="153"/>
                  </a:cubicBezTo>
                  <a:cubicBezTo>
                    <a:pt x="47" y="154"/>
                    <a:pt x="48" y="154"/>
                    <a:pt x="48" y="154"/>
                  </a:cubicBezTo>
                  <a:cubicBezTo>
                    <a:pt x="48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1"/>
                    <a:pt x="52" y="149"/>
                    <a:pt x="53" y="148"/>
                  </a:cubicBezTo>
                  <a:cubicBezTo>
                    <a:pt x="54" y="148"/>
                    <a:pt x="55" y="149"/>
                    <a:pt x="56" y="149"/>
                  </a:cubicBezTo>
                  <a:cubicBezTo>
                    <a:pt x="54" y="151"/>
                    <a:pt x="52" y="154"/>
                    <a:pt x="50" y="157"/>
                  </a:cubicBezTo>
                  <a:moveTo>
                    <a:pt x="41" y="149"/>
                  </a:moveTo>
                  <a:cubicBezTo>
                    <a:pt x="40" y="147"/>
                    <a:pt x="39" y="146"/>
                    <a:pt x="38" y="145"/>
                  </a:cubicBezTo>
                  <a:cubicBezTo>
                    <a:pt x="39" y="142"/>
                    <a:pt x="41" y="140"/>
                    <a:pt x="42" y="137"/>
                  </a:cubicBezTo>
                  <a:cubicBezTo>
                    <a:pt x="43" y="139"/>
                    <a:pt x="44" y="140"/>
                    <a:pt x="45" y="141"/>
                  </a:cubicBezTo>
                  <a:cubicBezTo>
                    <a:pt x="44" y="143"/>
                    <a:pt x="42" y="146"/>
                    <a:pt x="41" y="149"/>
                  </a:cubicBezTo>
                  <a:moveTo>
                    <a:pt x="37" y="143"/>
                  </a:moveTo>
                  <a:cubicBezTo>
                    <a:pt x="35" y="142"/>
                    <a:pt x="34" y="140"/>
                    <a:pt x="34" y="139"/>
                  </a:cubicBezTo>
                  <a:cubicBezTo>
                    <a:pt x="34" y="139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36"/>
                    <a:pt x="36" y="134"/>
                    <a:pt x="37" y="132"/>
                  </a:cubicBezTo>
                  <a:cubicBezTo>
                    <a:pt x="38" y="133"/>
                    <a:pt x="39" y="134"/>
                    <a:pt x="40" y="136"/>
                  </a:cubicBezTo>
                  <a:cubicBezTo>
                    <a:pt x="39" y="138"/>
                    <a:pt x="38" y="141"/>
                    <a:pt x="37" y="143"/>
                  </a:cubicBezTo>
                  <a:moveTo>
                    <a:pt x="32" y="137"/>
                  </a:moveTo>
                  <a:cubicBezTo>
                    <a:pt x="31" y="135"/>
                    <a:pt x="30" y="133"/>
                    <a:pt x="29" y="131"/>
                  </a:cubicBezTo>
                  <a:cubicBezTo>
                    <a:pt x="30" y="129"/>
                    <a:pt x="31" y="126"/>
                    <a:pt x="32" y="124"/>
                  </a:cubicBezTo>
                  <a:cubicBezTo>
                    <a:pt x="33" y="126"/>
                    <a:pt x="34" y="128"/>
                    <a:pt x="36" y="130"/>
                  </a:cubicBezTo>
                  <a:cubicBezTo>
                    <a:pt x="35" y="132"/>
                    <a:pt x="33" y="134"/>
                    <a:pt x="32" y="137"/>
                  </a:cubicBezTo>
                  <a:moveTo>
                    <a:pt x="28" y="129"/>
                  </a:moveTo>
                  <a:cubicBezTo>
                    <a:pt x="27" y="128"/>
                    <a:pt x="27" y="127"/>
                    <a:pt x="27" y="126"/>
                  </a:cubicBezTo>
                  <a:cubicBezTo>
                    <a:pt x="27" y="123"/>
                    <a:pt x="28" y="121"/>
                    <a:pt x="30" y="119"/>
                  </a:cubicBezTo>
                  <a:cubicBezTo>
                    <a:pt x="30" y="120"/>
                    <a:pt x="31" y="121"/>
                    <a:pt x="31" y="12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5"/>
                    <a:pt x="29" y="127"/>
                    <a:pt x="28" y="129"/>
                  </a:cubicBezTo>
                  <a:moveTo>
                    <a:pt x="26" y="123"/>
                  </a:moveTo>
                  <a:cubicBezTo>
                    <a:pt x="25" y="122"/>
                    <a:pt x="25" y="121"/>
                    <a:pt x="25" y="120"/>
                  </a:cubicBezTo>
                  <a:cubicBezTo>
                    <a:pt x="25" y="115"/>
                    <a:pt x="25" y="112"/>
                    <a:pt x="25" y="109"/>
                  </a:cubicBezTo>
                  <a:cubicBezTo>
                    <a:pt x="26" y="112"/>
                    <a:pt x="27" y="115"/>
                    <a:pt x="29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19"/>
                    <a:pt x="26" y="121"/>
                    <a:pt x="26" y="123"/>
                  </a:cubicBezTo>
                  <a:moveTo>
                    <a:pt x="6" y="11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9" y="105"/>
                    <a:pt x="10" y="105"/>
                    <a:pt x="10" y="105"/>
                  </a:cubicBezTo>
                  <a:cubicBezTo>
                    <a:pt x="11" y="105"/>
                    <a:pt x="12" y="105"/>
                    <a:pt x="12" y="105"/>
                  </a:cubicBezTo>
                  <a:cubicBezTo>
                    <a:pt x="10" y="110"/>
                    <a:pt x="8" y="114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moveTo>
                    <a:pt x="9" y="119"/>
                  </a:moveTo>
                  <a:cubicBezTo>
                    <a:pt x="10" y="114"/>
                    <a:pt x="12" y="110"/>
                    <a:pt x="14" y="106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6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6" y="110"/>
                    <a:pt x="14" y="114"/>
                    <a:pt x="12" y="119"/>
                  </a:cubicBezTo>
                  <a:cubicBezTo>
                    <a:pt x="9" y="119"/>
                    <a:pt x="9" y="119"/>
                    <a:pt x="9" y="119"/>
                  </a:cubicBezTo>
                  <a:moveTo>
                    <a:pt x="15" y="119"/>
                  </a:moveTo>
                  <a:cubicBezTo>
                    <a:pt x="16" y="114"/>
                    <a:pt x="18" y="110"/>
                    <a:pt x="20" y="106"/>
                  </a:cubicBezTo>
                  <a:cubicBezTo>
                    <a:pt x="20" y="105"/>
                    <a:pt x="20" y="105"/>
                    <a:pt x="19" y="105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2" y="104"/>
                  </a:cubicBezTo>
                  <a:cubicBezTo>
                    <a:pt x="22" y="110"/>
                    <a:pt x="21" y="113"/>
                    <a:pt x="21" y="118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68" y="115"/>
                  </a:moveTo>
                  <a:cubicBezTo>
                    <a:pt x="68" y="115"/>
                    <a:pt x="68" y="115"/>
                    <a:pt x="68" y="115"/>
                  </a:cubicBezTo>
                  <a:cubicBezTo>
                    <a:pt x="69" y="111"/>
                    <a:pt x="71" y="107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7" y="104"/>
                    <a:pt x="78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6" y="108"/>
                    <a:pt x="74" y="111"/>
                    <a:pt x="73" y="115"/>
                  </a:cubicBezTo>
                  <a:cubicBezTo>
                    <a:pt x="68" y="115"/>
                    <a:pt x="68" y="115"/>
                    <a:pt x="68" y="115"/>
                  </a:cubicBezTo>
                  <a:moveTo>
                    <a:pt x="64" y="115"/>
                  </a:moveTo>
                  <a:cubicBezTo>
                    <a:pt x="63" y="113"/>
                    <a:pt x="62" y="112"/>
                    <a:pt x="61" y="111"/>
                  </a:cubicBezTo>
                  <a:cubicBezTo>
                    <a:pt x="62" y="109"/>
                    <a:pt x="64" y="106"/>
                    <a:pt x="65" y="104"/>
                  </a:cubicBezTo>
                  <a:cubicBezTo>
                    <a:pt x="67" y="104"/>
                    <a:pt x="69" y="104"/>
                    <a:pt x="72" y="104"/>
                  </a:cubicBezTo>
                  <a:cubicBezTo>
                    <a:pt x="69" y="107"/>
                    <a:pt x="67" y="111"/>
                    <a:pt x="66" y="115"/>
                  </a:cubicBezTo>
                  <a:cubicBezTo>
                    <a:pt x="64" y="115"/>
                    <a:pt x="64" y="115"/>
                    <a:pt x="64" y="115"/>
                  </a:cubicBezTo>
                  <a:moveTo>
                    <a:pt x="75" y="115"/>
                  </a:moveTo>
                  <a:cubicBezTo>
                    <a:pt x="77" y="111"/>
                    <a:pt x="79" y="108"/>
                    <a:pt x="81" y="104"/>
                  </a:cubicBezTo>
                  <a:cubicBezTo>
                    <a:pt x="83" y="104"/>
                    <a:pt x="85" y="104"/>
                    <a:pt x="87" y="104"/>
                  </a:cubicBezTo>
                  <a:cubicBezTo>
                    <a:pt x="84" y="107"/>
                    <a:pt x="82" y="111"/>
                    <a:pt x="80" y="115"/>
                  </a:cubicBezTo>
                  <a:cubicBezTo>
                    <a:pt x="75" y="115"/>
                    <a:pt x="75" y="115"/>
                    <a:pt x="75" y="115"/>
                  </a:cubicBezTo>
                  <a:moveTo>
                    <a:pt x="60" y="109"/>
                  </a:moveTo>
                  <a:cubicBezTo>
                    <a:pt x="60" y="107"/>
                    <a:pt x="59" y="106"/>
                    <a:pt x="58" y="104"/>
                  </a:cubicBezTo>
                  <a:cubicBezTo>
                    <a:pt x="60" y="104"/>
                    <a:pt x="61" y="104"/>
                    <a:pt x="63" y="104"/>
                  </a:cubicBezTo>
                  <a:cubicBezTo>
                    <a:pt x="62" y="106"/>
                    <a:pt x="61" y="107"/>
                    <a:pt x="60" y="109"/>
                  </a:cubicBezTo>
                  <a:moveTo>
                    <a:pt x="83" y="115"/>
                  </a:moveTo>
                  <a:cubicBezTo>
                    <a:pt x="84" y="111"/>
                    <a:pt x="87" y="107"/>
                    <a:pt x="90" y="104"/>
                  </a:cubicBezTo>
                  <a:cubicBezTo>
                    <a:pt x="91" y="104"/>
                    <a:pt x="92" y="104"/>
                    <a:pt x="94" y="104"/>
                  </a:cubicBezTo>
                  <a:cubicBezTo>
                    <a:pt x="91" y="107"/>
                    <a:pt x="89" y="111"/>
                    <a:pt x="87" y="114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3" y="115"/>
                    <a:pt x="83" y="115"/>
                    <a:pt x="83" y="115"/>
                  </a:cubicBezTo>
                  <a:moveTo>
                    <a:pt x="89" y="115"/>
                  </a:moveTo>
                  <a:cubicBezTo>
                    <a:pt x="91" y="111"/>
                    <a:pt x="93" y="107"/>
                    <a:pt x="96" y="104"/>
                  </a:cubicBezTo>
                  <a:cubicBezTo>
                    <a:pt x="98" y="104"/>
                    <a:pt x="99" y="104"/>
                    <a:pt x="101" y="104"/>
                  </a:cubicBezTo>
                  <a:cubicBezTo>
                    <a:pt x="99" y="107"/>
                    <a:pt x="96" y="111"/>
                    <a:pt x="94" y="115"/>
                  </a:cubicBezTo>
                  <a:cubicBezTo>
                    <a:pt x="89" y="115"/>
                    <a:pt x="89" y="115"/>
                    <a:pt x="89" y="115"/>
                  </a:cubicBezTo>
                  <a:moveTo>
                    <a:pt x="96" y="115"/>
                  </a:moveTo>
                  <a:cubicBezTo>
                    <a:pt x="98" y="111"/>
                    <a:pt x="101" y="108"/>
                    <a:pt x="103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96" y="115"/>
                    <a:pt x="96" y="115"/>
                    <a:pt x="96" y="115"/>
                  </a:cubicBezTo>
                  <a:moveTo>
                    <a:pt x="5" y="104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2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moveTo>
                    <a:pt x="6" y="81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10" y="77"/>
                    <a:pt x="11" y="77"/>
                  </a:cubicBezTo>
                  <a:cubicBezTo>
                    <a:pt x="10" y="78"/>
                    <a:pt x="9" y="79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6" y="81"/>
                    <a:pt x="6" y="81"/>
                    <a:pt x="6" y="81"/>
                  </a:cubicBezTo>
                  <a:moveTo>
                    <a:pt x="10" y="81"/>
                  </a:moveTo>
                  <a:cubicBezTo>
                    <a:pt x="11" y="80"/>
                    <a:pt x="13" y="78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6" y="78"/>
                    <a:pt x="15" y="79"/>
                    <a:pt x="14" y="81"/>
                  </a:cubicBezTo>
                  <a:cubicBezTo>
                    <a:pt x="10" y="81"/>
                    <a:pt x="10" y="81"/>
                    <a:pt x="10" y="81"/>
                  </a:cubicBezTo>
                  <a:moveTo>
                    <a:pt x="73" y="83"/>
                  </a:moveTo>
                  <a:cubicBezTo>
                    <a:pt x="74" y="80"/>
                    <a:pt x="76" y="78"/>
                    <a:pt x="77" y="76"/>
                  </a:cubicBezTo>
                  <a:cubicBezTo>
                    <a:pt x="79" y="76"/>
                    <a:pt x="80" y="76"/>
                    <a:pt x="81" y="76"/>
                  </a:cubicBezTo>
                  <a:cubicBezTo>
                    <a:pt x="81" y="76"/>
                    <a:pt x="82" y="76"/>
                    <a:pt x="83" y="76"/>
                  </a:cubicBezTo>
                  <a:cubicBezTo>
                    <a:pt x="81" y="78"/>
                    <a:pt x="80" y="80"/>
                    <a:pt x="78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3"/>
                    <a:pt x="75" y="83"/>
                    <a:pt x="74" y="83"/>
                  </a:cubicBezTo>
                  <a:cubicBezTo>
                    <a:pt x="73" y="83"/>
                    <a:pt x="73" y="83"/>
                    <a:pt x="73" y="83"/>
                  </a:cubicBezTo>
                  <a:moveTo>
                    <a:pt x="71" y="83"/>
                  </a:moveTo>
                  <a:cubicBezTo>
                    <a:pt x="69" y="83"/>
                    <a:pt x="68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0"/>
                    <a:pt x="70" y="78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4" y="76"/>
                    <a:pt x="75" y="76"/>
                  </a:cubicBezTo>
                  <a:cubicBezTo>
                    <a:pt x="74" y="78"/>
                    <a:pt x="72" y="80"/>
                    <a:pt x="71" y="82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80" y="83"/>
                  </a:moveTo>
                  <a:cubicBezTo>
                    <a:pt x="82" y="80"/>
                    <a:pt x="83" y="78"/>
                    <a:pt x="85" y="76"/>
                  </a:cubicBezTo>
                  <a:cubicBezTo>
                    <a:pt x="87" y="76"/>
                    <a:pt x="89" y="76"/>
                    <a:pt x="91" y="76"/>
                  </a:cubicBezTo>
                  <a:cubicBezTo>
                    <a:pt x="89" y="78"/>
                    <a:pt x="87" y="80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3"/>
                    <a:pt x="82" y="83"/>
                    <a:pt x="80" y="83"/>
                  </a:cubicBezTo>
                  <a:moveTo>
                    <a:pt x="54" y="83"/>
                  </a:moveTo>
                  <a:cubicBezTo>
                    <a:pt x="54" y="82"/>
                    <a:pt x="54" y="82"/>
                    <a:pt x="54" y="81"/>
                  </a:cubicBezTo>
                  <a:cubicBezTo>
                    <a:pt x="55" y="79"/>
                    <a:pt x="57" y="77"/>
                    <a:pt x="58" y="76"/>
                  </a:cubicBezTo>
                  <a:cubicBezTo>
                    <a:pt x="59" y="76"/>
                    <a:pt x="61" y="76"/>
                    <a:pt x="62" y="76"/>
                  </a:cubicBezTo>
                  <a:cubicBezTo>
                    <a:pt x="61" y="77"/>
                    <a:pt x="59" y="79"/>
                    <a:pt x="59" y="81"/>
                  </a:cubicBezTo>
                  <a:cubicBezTo>
                    <a:pt x="58" y="82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2"/>
                    <a:pt x="60" y="82"/>
                  </a:cubicBezTo>
                  <a:cubicBezTo>
                    <a:pt x="61" y="80"/>
                    <a:pt x="63" y="78"/>
                    <a:pt x="64" y="76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68" y="77"/>
                    <a:pt x="66" y="80"/>
                    <a:pt x="65" y="82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0" y="83"/>
                    <a:pt x="57" y="83"/>
                    <a:pt x="54" y="83"/>
                  </a:cubicBezTo>
                  <a:moveTo>
                    <a:pt x="54" y="78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6"/>
                    <a:pt x="54" y="77"/>
                    <a:pt x="54" y="78"/>
                  </a:cubicBezTo>
                  <a:moveTo>
                    <a:pt x="87" y="83"/>
                  </a:moveTo>
                  <a:cubicBezTo>
                    <a:pt x="89" y="80"/>
                    <a:pt x="92" y="78"/>
                    <a:pt x="94" y="76"/>
                  </a:cubicBezTo>
                  <a:cubicBezTo>
                    <a:pt x="97" y="76"/>
                    <a:pt x="99" y="76"/>
                    <a:pt x="102" y="7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6" y="83"/>
                    <a:pt x="95" y="83"/>
                  </a:cubicBezTo>
                  <a:cubicBezTo>
                    <a:pt x="96" y="81"/>
                    <a:pt x="97" y="79"/>
                    <a:pt x="98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6"/>
                    <a:pt x="100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5" y="78"/>
                    <a:pt x="94" y="80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0" y="83"/>
                    <a:pt x="88" y="83"/>
                    <a:pt x="87" y="83"/>
                  </a:cubicBezTo>
                  <a:moveTo>
                    <a:pt x="16" y="81"/>
                  </a:moveTo>
                  <a:cubicBezTo>
                    <a:pt x="17" y="79"/>
                    <a:pt x="18" y="77"/>
                    <a:pt x="19" y="75"/>
                  </a:cubicBezTo>
                  <a:cubicBezTo>
                    <a:pt x="20" y="75"/>
                    <a:pt x="21" y="75"/>
                    <a:pt x="22" y="75"/>
                  </a:cubicBezTo>
                  <a:cubicBezTo>
                    <a:pt x="22" y="77"/>
                    <a:pt x="22" y="79"/>
                    <a:pt x="21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" y="76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71"/>
                    <a:pt x="5" y="73"/>
                    <a:pt x="5" y="74"/>
                  </a:cubicBezTo>
                  <a:cubicBezTo>
                    <a:pt x="4" y="76"/>
                    <a:pt x="4" y="76"/>
                    <a:pt x="4" y="76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1" y="50"/>
                    <a:pt x="62" y="49"/>
                    <a:pt x="62" y="48"/>
                  </a:cubicBezTo>
                  <a:cubicBezTo>
                    <a:pt x="62" y="49"/>
                    <a:pt x="62" y="50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65" y="52"/>
                  </a:moveTo>
                  <a:cubicBezTo>
                    <a:pt x="64" y="52"/>
                    <a:pt x="64" y="52"/>
                    <a:pt x="63" y="52"/>
                  </a:cubicBezTo>
                  <a:cubicBezTo>
                    <a:pt x="64" y="49"/>
                    <a:pt x="65" y="47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9" y="41"/>
                    <a:pt x="71" y="40"/>
                  </a:cubicBezTo>
                  <a:cubicBezTo>
                    <a:pt x="70" y="43"/>
                    <a:pt x="69" y="46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6" y="50"/>
                    <a:pt x="65" y="51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112" y="46"/>
                  </a:moveTo>
                  <a:cubicBezTo>
                    <a:pt x="112" y="46"/>
                    <a:pt x="111" y="46"/>
                    <a:pt x="111" y="45"/>
                  </a:cubicBezTo>
                  <a:cubicBezTo>
                    <a:pt x="113" y="43"/>
                    <a:pt x="115" y="41"/>
                    <a:pt x="118" y="38"/>
                  </a:cubicBezTo>
                  <a:cubicBezTo>
                    <a:pt x="118" y="39"/>
                    <a:pt x="119" y="39"/>
                    <a:pt x="119" y="40"/>
                  </a:cubicBezTo>
                  <a:cubicBezTo>
                    <a:pt x="117" y="42"/>
                    <a:pt x="114" y="44"/>
                    <a:pt x="112" y="46"/>
                  </a:cubicBezTo>
                  <a:moveTo>
                    <a:pt x="109" y="44"/>
                  </a:moveTo>
                  <a:cubicBezTo>
                    <a:pt x="108" y="44"/>
                    <a:pt x="107" y="43"/>
                    <a:pt x="106" y="43"/>
                  </a:cubicBezTo>
                  <a:cubicBezTo>
                    <a:pt x="109" y="40"/>
                    <a:pt x="110" y="38"/>
                    <a:pt x="112" y="35"/>
                  </a:cubicBezTo>
                  <a:cubicBezTo>
                    <a:pt x="113" y="36"/>
                    <a:pt x="115" y="37"/>
                    <a:pt x="116" y="37"/>
                  </a:cubicBezTo>
                  <a:cubicBezTo>
                    <a:pt x="114" y="40"/>
                    <a:pt x="112" y="42"/>
                    <a:pt x="109" y="44"/>
                  </a:cubicBezTo>
                  <a:moveTo>
                    <a:pt x="71" y="45"/>
                  </a:moveTo>
                  <a:cubicBezTo>
                    <a:pt x="72" y="43"/>
                    <a:pt x="73" y="41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5" y="37"/>
                    <a:pt x="77" y="36"/>
                    <a:pt x="79" y="35"/>
                  </a:cubicBezTo>
                  <a:cubicBezTo>
                    <a:pt x="77" y="38"/>
                    <a:pt x="76" y="40"/>
                    <a:pt x="75" y="43"/>
                  </a:cubicBezTo>
                  <a:cubicBezTo>
                    <a:pt x="74" y="43"/>
                    <a:pt x="72" y="44"/>
                    <a:pt x="71" y="45"/>
                  </a:cubicBezTo>
                  <a:moveTo>
                    <a:pt x="105" y="42"/>
                  </a:moveTo>
                  <a:cubicBezTo>
                    <a:pt x="103" y="41"/>
                    <a:pt x="102" y="41"/>
                    <a:pt x="100" y="40"/>
                  </a:cubicBezTo>
                  <a:cubicBezTo>
                    <a:pt x="102" y="38"/>
                    <a:pt x="104" y="35"/>
                    <a:pt x="105" y="33"/>
                  </a:cubicBezTo>
                  <a:cubicBezTo>
                    <a:pt x="107" y="33"/>
                    <a:pt x="109" y="34"/>
                    <a:pt x="110" y="35"/>
                  </a:cubicBezTo>
                  <a:cubicBezTo>
                    <a:pt x="109" y="37"/>
                    <a:pt x="107" y="40"/>
                    <a:pt x="105" y="42"/>
                  </a:cubicBezTo>
                  <a:moveTo>
                    <a:pt x="78" y="41"/>
                  </a:moveTo>
                  <a:cubicBezTo>
                    <a:pt x="79" y="39"/>
                    <a:pt x="80" y="37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4" y="33"/>
                    <a:pt x="85" y="33"/>
                  </a:cubicBezTo>
                  <a:cubicBezTo>
                    <a:pt x="86" y="33"/>
                    <a:pt x="87" y="33"/>
                    <a:pt x="87" y="33"/>
                  </a:cubicBezTo>
                  <a:cubicBezTo>
                    <a:pt x="86" y="35"/>
                    <a:pt x="85" y="37"/>
                    <a:pt x="83" y="40"/>
                  </a:cubicBezTo>
                  <a:cubicBezTo>
                    <a:pt x="81" y="40"/>
                    <a:pt x="79" y="41"/>
                    <a:pt x="78" y="41"/>
                  </a:cubicBezTo>
                  <a:moveTo>
                    <a:pt x="98" y="40"/>
                  </a:moveTo>
                  <a:cubicBezTo>
                    <a:pt x="97" y="39"/>
                    <a:pt x="95" y="39"/>
                    <a:pt x="94" y="39"/>
                  </a:cubicBezTo>
                  <a:cubicBezTo>
                    <a:pt x="95" y="37"/>
                    <a:pt x="97" y="35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2"/>
                    <a:pt x="102" y="32"/>
                    <a:pt x="103" y="33"/>
                  </a:cubicBezTo>
                  <a:cubicBezTo>
                    <a:pt x="102" y="35"/>
                    <a:pt x="100" y="38"/>
                    <a:pt x="98" y="40"/>
                  </a:cubicBezTo>
                  <a:moveTo>
                    <a:pt x="86" y="39"/>
                  </a:moveTo>
                  <a:cubicBezTo>
                    <a:pt x="87" y="37"/>
                    <a:pt x="89" y="35"/>
                    <a:pt x="90" y="32"/>
                  </a:cubicBezTo>
                  <a:cubicBezTo>
                    <a:pt x="92" y="32"/>
                    <a:pt x="94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7"/>
                    <a:pt x="91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8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27" y="56"/>
                  </a:moveTo>
                  <a:cubicBezTo>
                    <a:pt x="28" y="56"/>
                    <a:pt x="28" y="55"/>
                    <a:pt x="29" y="54"/>
                  </a:cubicBezTo>
                  <a:cubicBezTo>
                    <a:pt x="33" y="40"/>
                    <a:pt x="43" y="21"/>
                    <a:pt x="68" y="9"/>
                  </a:cubicBezTo>
                  <a:cubicBezTo>
                    <a:pt x="76" y="5"/>
                    <a:pt x="84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3" y="4"/>
                    <a:pt x="112" y="6"/>
                    <a:pt x="121" y="10"/>
                  </a:cubicBezTo>
                  <a:cubicBezTo>
                    <a:pt x="120" y="15"/>
                    <a:pt x="120" y="19"/>
                    <a:pt x="120" y="24"/>
                  </a:cubicBezTo>
                  <a:cubicBezTo>
                    <a:pt x="120" y="28"/>
                    <a:pt x="120" y="32"/>
                    <a:pt x="120" y="35"/>
                  </a:cubicBezTo>
                  <a:cubicBezTo>
                    <a:pt x="113" y="30"/>
                    <a:pt x="104" y="28"/>
                    <a:pt x="96" y="28"/>
                  </a:cubicBezTo>
                  <a:cubicBezTo>
                    <a:pt x="92" y="28"/>
                    <a:pt x="88" y="28"/>
                    <a:pt x="84" y="29"/>
                  </a:cubicBezTo>
                  <a:cubicBezTo>
                    <a:pt x="72" y="32"/>
                    <a:pt x="61" y="41"/>
                    <a:pt x="55" y="53"/>
                  </a:cubicBezTo>
                  <a:cubicBezTo>
                    <a:pt x="55" y="54"/>
                    <a:pt x="55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56"/>
                    <a:pt x="69" y="56"/>
                    <a:pt x="75" y="56"/>
                  </a:cubicBezTo>
                  <a:cubicBezTo>
                    <a:pt x="83" y="57"/>
                    <a:pt x="89" y="57"/>
                    <a:pt x="102" y="57"/>
                  </a:cubicBezTo>
                  <a:cubicBezTo>
                    <a:pt x="103" y="61"/>
                    <a:pt x="103" y="67"/>
                    <a:pt x="103" y="72"/>
                  </a:cubicBezTo>
                  <a:cubicBezTo>
                    <a:pt x="95" y="72"/>
                    <a:pt x="88" y="72"/>
                    <a:pt x="81" y="72"/>
                  </a:cubicBezTo>
                  <a:cubicBezTo>
                    <a:pt x="71" y="72"/>
                    <a:pt x="6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50" y="77"/>
                    <a:pt x="50" y="79"/>
                  </a:cubicBezTo>
                  <a:cubicBezTo>
                    <a:pt x="50" y="81"/>
                    <a:pt x="50" y="83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1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5" y="87"/>
                    <a:pt x="59" y="87"/>
                    <a:pt x="64" y="87"/>
                  </a:cubicBezTo>
                  <a:cubicBezTo>
                    <a:pt x="67" y="87"/>
                    <a:pt x="70" y="87"/>
                    <a:pt x="74" y="87"/>
                  </a:cubicBezTo>
                  <a:cubicBezTo>
                    <a:pt x="80" y="87"/>
                    <a:pt x="87" y="87"/>
                    <a:pt x="92" y="87"/>
                  </a:cubicBezTo>
                  <a:cubicBezTo>
                    <a:pt x="97" y="86"/>
                    <a:pt x="100" y="86"/>
                    <a:pt x="103" y="86"/>
                  </a:cubicBezTo>
                  <a:cubicBezTo>
                    <a:pt x="104" y="90"/>
                    <a:pt x="104" y="95"/>
                    <a:pt x="105" y="100"/>
                  </a:cubicBezTo>
                  <a:cubicBezTo>
                    <a:pt x="94" y="100"/>
                    <a:pt x="86" y="100"/>
                    <a:pt x="78" y="100"/>
                  </a:cubicBezTo>
                  <a:cubicBezTo>
                    <a:pt x="72" y="100"/>
                    <a:pt x="6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2"/>
                    <a:pt x="54" y="103"/>
                    <a:pt x="54" y="103"/>
                  </a:cubicBezTo>
                  <a:cubicBezTo>
                    <a:pt x="55" y="108"/>
                    <a:pt x="57" y="112"/>
                    <a:pt x="60" y="116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8"/>
                    <a:pt x="61" y="118"/>
                    <a:pt x="62" y="118"/>
                  </a:cubicBezTo>
                  <a:cubicBezTo>
                    <a:pt x="64" y="121"/>
                    <a:pt x="66" y="124"/>
                    <a:pt x="69" y="127"/>
                  </a:cubicBezTo>
                  <a:cubicBezTo>
                    <a:pt x="75" y="133"/>
                    <a:pt x="8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36"/>
                    <a:pt x="106" y="135"/>
                    <a:pt x="111" y="134"/>
                  </a:cubicBezTo>
                  <a:cubicBezTo>
                    <a:pt x="115" y="132"/>
                    <a:pt x="118" y="130"/>
                    <a:pt x="121" y="127"/>
                  </a:cubicBezTo>
                  <a:cubicBezTo>
                    <a:pt x="121" y="135"/>
                    <a:pt x="121" y="143"/>
                    <a:pt x="122" y="151"/>
                  </a:cubicBezTo>
                  <a:cubicBezTo>
                    <a:pt x="115" y="154"/>
                    <a:pt x="106" y="156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80" y="156"/>
                    <a:pt x="62" y="150"/>
                    <a:pt x="53" y="143"/>
                  </a:cubicBezTo>
                  <a:cubicBezTo>
                    <a:pt x="40" y="133"/>
                    <a:pt x="31" y="118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1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2" y="100"/>
                    <a:pt x="16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9" y="101"/>
                  </a:cubicBezTo>
                  <a:cubicBezTo>
                    <a:pt x="9" y="100"/>
                    <a:pt x="9" y="99"/>
                    <a:pt x="9" y="98"/>
                  </a:cubicBezTo>
                  <a:cubicBezTo>
                    <a:pt x="9" y="95"/>
                    <a:pt x="9" y="93"/>
                    <a:pt x="10" y="90"/>
                  </a:cubicBezTo>
                  <a:cubicBezTo>
                    <a:pt x="14" y="89"/>
                    <a:pt x="18" y="8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5" y="88"/>
                    <a:pt x="25" y="86"/>
                  </a:cubicBezTo>
                  <a:cubicBezTo>
                    <a:pt x="25" y="86"/>
                    <a:pt x="25" y="85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79"/>
                    <a:pt x="25" y="76"/>
                    <a:pt x="26" y="73"/>
                  </a:cubicBezTo>
                  <a:cubicBezTo>
                    <a:pt x="26" y="72"/>
                    <a:pt x="25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8" y="71"/>
                    <a:pt x="13" y="72"/>
                    <a:pt x="9" y="73"/>
                  </a:cubicBezTo>
                  <a:cubicBezTo>
                    <a:pt x="9" y="72"/>
                    <a:pt x="9" y="70"/>
                    <a:pt x="9" y="69"/>
                  </a:cubicBezTo>
                  <a:cubicBezTo>
                    <a:pt x="9" y="65"/>
                    <a:pt x="9" y="60"/>
                    <a:pt x="10" y="57"/>
                  </a:cubicBezTo>
                  <a:cubicBezTo>
                    <a:pt x="16" y="56"/>
                    <a:pt x="21" y="56"/>
                    <a:pt x="26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93" y="0"/>
                  </a:moveTo>
                  <a:cubicBezTo>
                    <a:pt x="84" y="0"/>
                    <a:pt x="75" y="2"/>
                    <a:pt x="66" y="6"/>
                  </a:cubicBezTo>
                  <a:cubicBezTo>
                    <a:pt x="41" y="18"/>
                    <a:pt x="30" y="37"/>
                    <a:pt x="25" y="52"/>
                  </a:cubicBezTo>
                  <a:cubicBezTo>
                    <a:pt x="20" y="52"/>
                    <a:pt x="14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7" y="85"/>
                    <a:pt x="12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9"/>
                    <a:pt x="29" y="142"/>
                    <a:pt x="40" y="153"/>
                  </a:cubicBezTo>
                  <a:cubicBezTo>
                    <a:pt x="53" y="165"/>
                    <a:pt x="7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8" y="176"/>
                    <a:pt x="115" y="175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69"/>
                    <a:pt x="124" y="168"/>
                  </a:cubicBezTo>
                  <a:cubicBezTo>
                    <a:pt x="124" y="163"/>
                    <a:pt x="125" y="158"/>
                    <a:pt x="125" y="153"/>
                  </a:cubicBezTo>
                  <a:cubicBezTo>
                    <a:pt x="125" y="153"/>
                    <a:pt x="126" y="152"/>
                    <a:pt x="126" y="152"/>
                  </a:cubicBezTo>
                  <a:cubicBezTo>
                    <a:pt x="125" y="142"/>
                    <a:pt x="125" y="133"/>
                    <a:pt x="125" y="12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1"/>
                    <a:pt x="124" y="121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1"/>
                    <a:pt x="121" y="121"/>
                  </a:cubicBezTo>
                  <a:cubicBezTo>
                    <a:pt x="119" y="125"/>
                    <a:pt x="115" y="128"/>
                    <a:pt x="110" y="130"/>
                  </a:cubicBezTo>
                  <a:cubicBezTo>
                    <a:pt x="105" y="132"/>
                    <a:pt x="100" y="132"/>
                    <a:pt x="94" y="132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85" y="132"/>
                    <a:pt x="77" y="129"/>
                    <a:pt x="71" y="124"/>
                  </a:cubicBezTo>
                  <a:cubicBezTo>
                    <a:pt x="69" y="122"/>
                    <a:pt x="68" y="120"/>
                    <a:pt x="66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3" y="118"/>
                    <a:pt x="104" y="118"/>
                    <a:pt x="104" y="117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95"/>
                    <a:pt x="108" y="89"/>
                    <a:pt x="106" y="83"/>
                  </a:cubicBezTo>
                  <a:cubicBezTo>
                    <a:pt x="106" y="83"/>
                    <a:pt x="105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68"/>
                    <a:pt x="107" y="60"/>
                    <a:pt x="105" y="54"/>
                  </a:cubicBezTo>
                  <a:cubicBezTo>
                    <a:pt x="105" y="53"/>
                    <a:pt x="104" y="53"/>
                    <a:pt x="103" y="53"/>
                  </a:cubicBezTo>
                  <a:cubicBezTo>
                    <a:pt x="90" y="53"/>
                    <a:pt x="83" y="53"/>
                    <a:pt x="76" y="52"/>
                  </a:cubicBezTo>
                  <a:cubicBezTo>
                    <a:pt x="73" y="52"/>
                    <a:pt x="71" y="52"/>
                    <a:pt x="69" y="52"/>
                  </a:cubicBezTo>
                  <a:cubicBezTo>
                    <a:pt x="74" y="47"/>
                    <a:pt x="81" y="43"/>
                    <a:pt x="88" y="43"/>
                  </a:cubicBezTo>
                  <a:cubicBezTo>
                    <a:pt x="89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8" y="43"/>
                    <a:pt x="106" y="45"/>
                    <a:pt x="111" y="50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1"/>
                    <a:pt x="113" y="51"/>
                    <a:pt x="113" y="50"/>
                  </a:cubicBezTo>
                  <a:cubicBezTo>
                    <a:pt x="117" y="47"/>
                    <a:pt x="120" y="45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4"/>
                    <a:pt x="124" y="29"/>
                    <a:pt x="124" y="24"/>
                  </a:cubicBezTo>
                  <a:cubicBezTo>
                    <a:pt x="124" y="19"/>
                    <a:pt x="124" y="14"/>
                    <a:pt x="125" y="9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14" y="2"/>
                    <a:pt x="104" y="0"/>
                    <a:pt x="9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8" name="Freeform 877"/>
            <p:cNvSpPr>
              <a:spLocks noEditPoints="1"/>
            </p:cNvSpPr>
            <p:nvPr/>
          </p:nvSpPr>
          <p:spPr bwMode="auto">
            <a:xfrm>
              <a:off x="3565" y="707"/>
              <a:ext cx="609" cy="253"/>
            </a:xfrm>
            <a:custGeom>
              <a:avLst/>
              <a:gdLst>
                <a:gd name="T0" fmla="*/ 16 w 257"/>
                <a:gd name="T1" fmla="*/ 100 h 107"/>
                <a:gd name="T2" fmla="*/ 181 w 257"/>
                <a:gd name="T3" fmla="*/ 95 h 107"/>
                <a:gd name="T4" fmla="*/ 9 w 257"/>
                <a:gd name="T5" fmla="*/ 94 h 107"/>
                <a:gd name="T6" fmla="*/ 19 w 257"/>
                <a:gd name="T7" fmla="*/ 95 h 107"/>
                <a:gd name="T8" fmla="*/ 4 w 257"/>
                <a:gd name="T9" fmla="*/ 90 h 107"/>
                <a:gd name="T10" fmla="*/ 8 w 257"/>
                <a:gd name="T11" fmla="*/ 93 h 107"/>
                <a:gd name="T12" fmla="*/ 169 w 257"/>
                <a:gd name="T13" fmla="*/ 87 h 107"/>
                <a:gd name="T14" fmla="*/ 6 w 257"/>
                <a:gd name="T15" fmla="*/ 86 h 107"/>
                <a:gd name="T16" fmla="*/ 181 w 257"/>
                <a:gd name="T17" fmla="*/ 86 h 107"/>
                <a:gd name="T18" fmla="*/ 177 w 257"/>
                <a:gd name="T19" fmla="*/ 81 h 107"/>
                <a:gd name="T20" fmla="*/ 241 w 257"/>
                <a:gd name="T21" fmla="*/ 76 h 107"/>
                <a:gd name="T22" fmla="*/ 168 w 257"/>
                <a:gd name="T23" fmla="*/ 76 h 107"/>
                <a:gd name="T24" fmla="*/ 180 w 257"/>
                <a:gd name="T25" fmla="*/ 79 h 107"/>
                <a:gd name="T26" fmla="*/ 179 w 257"/>
                <a:gd name="T27" fmla="*/ 66 h 107"/>
                <a:gd name="T28" fmla="*/ 156 w 257"/>
                <a:gd name="T29" fmla="*/ 67 h 107"/>
                <a:gd name="T30" fmla="*/ 59 w 257"/>
                <a:gd name="T31" fmla="*/ 65 h 107"/>
                <a:gd name="T32" fmla="*/ 25 w 257"/>
                <a:gd name="T33" fmla="*/ 94 h 107"/>
                <a:gd name="T34" fmla="*/ 25 w 257"/>
                <a:gd name="T35" fmla="*/ 93 h 107"/>
                <a:gd name="T36" fmla="*/ 166 w 257"/>
                <a:gd name="T37" fmla="*/ 60 h 107"/>
                <a:gd name="T38" fmla="*/ 153 w 257"/>
                <a:gd name="T39" fmla="*/ 66 h 107"/>
                <a:gd name="T40" fmla="*/ 164 w 257"/>
                <a:gd name="T41" fmla="*/ 58 h 107"/>
                <a:gd name="T42" fmla="*/ 142 w 257"/>
                <a:gd name="T43" fmla="*/ 61 h 107"/>
                <a:gd name="T44" fmla="*/ 141 w 257"/>
                <a:gd name="T45" fmla="*/ 61 h 107"/>
                <a:gd name="T46" fmla="*/ 67 w 257"/>
                <a:gd name="T47" fmla="*/ 67 h 107"/>
                <a:gd name="T48" fmla="*/ 116 w 257"/>
                <a:gd name="T49" fmla="*/ 57 h 107"/>
                <a:gd name="T50" fmla="*/ 76 w 257"/>
                <a:gd name="T51" fmla="*/ 63 h 107"/>
                <a:gd name="T52" fmla="*/ 88 w 257"/>
                <a:gd name="T53" fmla="*/ 60 h 107"/>
                <a:gd name="T54" fmla="*/ 87 w 257"/>
                <a:gd name="T55" fmla="*/ 60 h 107"/>
                <a:gd name="T56" fmla="*/ 118 w 257"/>
                <a:gd name="T57" fmla="*/ 50 h 107"/>
                <a:gd name="T58" fmla="*/ 179 w 257"/>
                <a:gd name="T59" fmla="*/ 25 h 107"/>
                <a:gd name="T60" fmla="*/ 179 w 257"/>
                <a:gd name="T61" fmla="*/ 25 h 107"/>
                <a:gd name="T62" fmla="*/ 172 w 257"/>
                <a:gd name="T63" fmla="*/ 13 h 107"/>
                <a:gd name="T64" fmla="*/ 181 w 257"/>
                <a:gd name="T65" fmla="*/ 29 h 107"/>
                <a:gd name="T66" fmla="*/ 185 w 257"/>
                <a:gd name="T67" fmla="*/ 94 h 107"/>
                <a:gd name="T68" fmla="*/ 182 w 257"/>
                <a:gd name="T69" fmla="*/ 63 h 107"/>
                <a:gd name="T70" fmla="*/ 58 w 257"/>
                <a:gd name="T71" fmla="*/ 61 h 107"/>
                <a:gd name="T72" fmla="*/ 11 w 257"/>
                <a:gd name="T73" fmla="*/ 81 h 107"/>
                <a:gd name="T74" fmla="*/ 129 w 257"/>
                <a:gd name="T75" fmla="*/ 18 h 107"/>
                <a:gd name="T76" fmla="*/ 180 w 257"/>
                <a:gd name="T77" fmla="*/ 29 h 107"/>
                <a:gd name="T78" fmla="*/ 181 w 257"/>
                <a:gd name="T79" fmla="*/ 5 h 107"/>
                <a:gd name="T80" fmla="*/ 168 w 257"/>
                <a:gd name="T81" fmla="*/ 9 h 107"/>
                <a:gd name="T82" fmla="*/ 52 w 257"/>
                <a:gd name="T83" fmla="*/ 37 h 107"/>
                <a:gd name="T84" fmla="*/ 0 w 257"/>
                <a:gd name="T85" fmla="*/ 89 h 107"/>
                <a:gd name="T86" fmla="*/ 17 w 257"/>
                <a:gd name="T87" fmla="*/ 104 h 107"/>
                <a:gd name="T88" fmla="*/ 111 w 257"/>
                <a:gd name="T89" fmla="*/ 61 h 107"/>
                <a:gd name="T90" fmla="*/ 166 w 257"/>
                <a:gd name="T91" fmla="*/ 105 h 107"/>
                <a:gd name="T92" fmla="*/ 167 w 257"/>
                <a:gd name="T93" fmla="*/ 106 h 107"/>
                <a:gd name="T94" fmla="*/ 168 w 257"/>
                <a:gd name="T95" fmla="*/ 107 h 107"/>
                <a:gd name="T96" fmla="*/ 169 w 257"/>
                <a:gd name="T97" fmla="*/ 107 h 107"/>
                <a:gd name="T98" fmla="*/ 235 w 257"/>
                <a:gd name="T99" fmla="*/ 84 h 107"/>
                <a:gd name="T100" fmla="*/ 257 w 257"/>
                <a:gd name="T101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" h="107">
                  <a:moveTo>
                    <a:pt x="16" y="100"/>
                  </a:moveTo>
                  <a:cubicBezTo>
                    <a:pt x="16" y="100"/>
                    <a:pt x="15" y="99"/>
                    <a:pt x="14" y="98"/>
                  </a:cubicBezTo>
                  <a:cubicBezTo>
                    <a:pt x="15" y="98"/>
                    <a:pt x="17" y="98"/>
                    <a:pt x="18" y="97"/>
                  </a:cubicBezTo>
                  <a:cubicBezTo>
                    <a:pt x="17" y="98"/>
                    <a:pt x="17" y="99"/>
                    <a:pt x="16" y="100"/>
                  </a:cubicBezTo>
                  <a:moveTo>
                    <a:pt x="170" y="102"/>
                  </a:moveTo>
                  <a:cubicBezTo>
                    <a:pt x="170" y="100"/>
                    <a:pt x="169" y="97"/>
                    <a:pt x="169" y="95"/>
                  </a:cubicBezTo>
                  <a:cubicBezTo>
                    <a:pt x="173" y="95"/>
                    <a:pt x="177" y="95"/>
                    <a:pt x="181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78" y="97"/>
                    <a:pt x="173" y="100"/>
                    <a:pt x="170" y="102"/>
                  </a:cubicBezTo>
                  <a:moveTo>
                    <a:pt x="13" y="97"/>
                  </a:moveTo>
                  <a:cubicBezTo>
                    <a:pt x="12" y="96"/>
                    <a:pt x="11" y="95"/>
                    <a:pt x="10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2" y="94"/>
                    <a:pt x="14" y="93"/>
                    <a:pt x="16" y="91"/>
                  </a:cubicBezTo>
                  <a:cubicBezTo>
                    <a:pt x="17" y="92"/>
                    <a:pt x="18" y="92"/>
                    <a:pt x="19" y="93"/>
                  </a:cubicBezTo>
                  <a:cubicBezTo>
                    <a:pt x="19" y="93"/>
                    <a:pt x="20" y="93"/>
                    <a:pt x="20" y="94"/>
                  </a:cubicBezTo>
                  <a:cubicBezTo>
                    <a:pt x="20" y="94"/>
                    <a:pt x="20" y="95"/>
                    <a:pt x="19" y="95"/>
                  </a:cubicBezTo>
                  <a:cubicBezTo>
                    <a:pt x="17" y="96"/>
                    <a:pt x="15" y="96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8" y="93"/>
                  </a:moveTo>
                  <a:cubicBezTo>
                    <a:pt x="6" y="92"/>
                    <a:pt x="5" y="91"/>
                    <a:pt x="4" y="90"/>
                  </a:cubicBezTo>
                  <a:cubicBezTo>
                    <a:pt x="7" y="89"/>
                    <a:pt x="9" y="88"/>
                    <a:pt x="12" y="87"/>
                  </a:cubicBezTo>
                  <a:cubicBezTo>
                    <a:pt x="12" y="88"/>
                    <a:pt x="13" y="89"/>
                    <a:pt x="14" y="9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1"/>
                    <a:pt x="10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moveTo>
                    <a:pt x="181" y="93"/>
                  </a:moveTo>
                  <a:cubicBezTo>
                    <a:pt x="177" y="93"/>
                    <a:pt x="173" y="93"/>
                    <a:pt x="169" y="93"/>
                  </a:cubicBezTo>
                  <a:cubicBezTo>
                    <a:pt x="169" y="91"/>
                    <a:pt x="169" y="89"/>
                    <a:pt x="169" y="87"/>
                  </a:cubicBezTo>
                  <a:cubicBezTo>
                    <a:pt x="173" y="87"/>
                    <a:pt x="177" y="87"/>
                    <a:pt x="181" y="88"/>
                  </a:cubicBezTo>
                  <a:cubicBezTo>
                    <a:pt x="181" y="89"/>
                    <a:pt x="181" y="91"/>
                    <a:pt x="181" y="93"/>
                  </a:cubicBezTo>
                  <a:moveTo>
                    <a:pt x="5" y="88"/>
                  </a:moveTo>
                  <a:cubicBezTo>
                    <a:pt x="5" y="87"/>
                    <a:pt x="5" y="87"/>
                    <a:pt x="6" y="86"/>
                  </a:cubicBezTo>
                  <a:cubicBezTo>
                    <a:pt x="6" y="85"/>
                    <a:pt x="7" y="84"/>
                    <a:pt x="8" y="83"/>
                  </a:cubicBezTo>
                  <a:cubicBezTo>
                    <a:pt x="8" y="84"/>
                    <a:pt x="9" y="85"/>
                    <a:pt x="10" y="86"/>
                  </a:cubicBezTo>
                  <a:cubicBezTo>
                    <a:pt x="8" y="87"/>
                    <a:pt x="6" y="87"/>
                    <a:pt x="5" y="88"/>
                  </a:cubicBezTo>
                  <a:moveTo>
                    <a:pt x="181" y="86"/>
                  </a:moveTo>
                  <a:cubicBezTo>
                    <a:pt x="177" y="85"/>
                    <a:pt x="173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84"/>
                    <a:pt x="168" y="83"/>
                    <a:pt x="168" y="82"/>
                  </a:cubicBezTo>
                  <a:cubicBezTo>
                    <a:pt x="171" y="81"/>
                    <a:pt x="174" y="81"/>
                    <a:pt x="177" y="81"/>
                  </a:cubicBezTo>
                  <a:cubicBezTo>
                    <a:pt x="178" y="81"/>
                    <a:pt x="179" y="81"/>
                    <a:pt x="180" y="81"/>
                  </a:cubicBezTo>
                  <a:cubicBezTo>
                    <a:pt x="181" y="82"/>
                    <a:pt x="181" y="84"/>
                    <a:pt x="181" y="86"/>
                  </a:cubicBezTo>
                  <a:moveTo>
                    <a:pt x="214" y="86"/>
                  </a:moveTo>
                  <a:cubicBezTo>
                    <a:pt x="223" y="82"/>
                    <a:pt x="233" y="79"/>
                    <a:pt x="241" y="76"/>
                  </a:cubicBezTo>
                  <a:cubicBezTo>
                    <a:pt x="239" y="78"/>
                    <a:pt x="236" y="79"/>
                    <a:pt x="234" y="81"/>
                  </a:cubicBezTo>
                  <a:cubicBezTo>
                    <a:pt x="227" y="82"/>
                    <a:pt x="220" y="84"/>
                    <a:pt x="214" y="86"/>
                  </a:cubicBezTo>
                  <a:moveTo>
                    <a:pt x="168" y="80"/>
                  </a:moveTo>
                  <a:cubicBezTo>
                    <a:pt x="168" y="79"/>
                    <a:pt x="168" y="78"/>
                    <a:pt x="168" y="76"/>
                  </a:cubicBezTo>
                  <a:cubicBezTo>
                    <a:pt x="168" y="76"/>
                    <a:pt x="168" y="75"/>
                    <a:pt x="168" y="75"/>
                  </a:cubicBezTo>
                  <a:cubicBezTo>
                    <a:pt x="172" y="75"/>
                    <a:pt x="176" y="74"/>
                    <a:pt x="180" y="74"/>
                  </a:cubicBezTo>
                  <a:cubicBezTo>
                    <a:pt x="180" y="75"/>
                    <a:pt x="180" y="76"/>
                    <a:pt x="180" y="77"/>
                  </a:cubicBezTo>
                  <a:cubicBezTo>
                    <a:pt x="180" y="78"/>
                    <a:pt x="180" y="79"/>
                    <a:pt x="180" y="79"/>
                  </a:cubicBezTo>
                  <a:cubicBezTo>
                    <a:pt x="179" y="79"/>
                    <a:pt x="178" y="79"/>
                    <a:pt x="177" y="79"/>
                  </a:cubicBezTo>
                  <a:cubicBezTo>
                    <a:pt x="174" y="79"/>
                    <a:pt x="171" y="79"/>
                    <a:pt x="168" y="80"/>
                  </a:cubicBezTo>
                  <a:moveTo>
                    <a:pt x="168" y="73"/>
                  </a:moveTo>
                  <a:cubicBezTo>
                    <a:pt x="172" y="71"/>
                    <a:pt x="176" y="68"/>
                    <a:pt x="179" y="66"/>
                  </a:cubicBezTo>
                  <a:cubicBezTo>
                    <a:pt x="179" y="68"/>
                    <a:pt x="180" y="70"/>
                    <a:pt x="180" y="72"/>
                  </a:cubicBezTo>
                  <a:cubicBezTo>
                    <a:pt x="176" y="72"/>
                    <a:pt x="172" y="73"/>
                    <a:pt x="168" y="73"/>
                  </a:cubicBezTo>
                  <a:moveTo>
                    <a:pt x="165" y="71"/>
                  </a:moveTo>
                  <a:cubicBezTo>
                    <a:pt x="162" y="69"/>
                    <a:pt x="159" y="68"/>
                    <a:pt x="156" y="67"/>
                  </a:cubicBezTo>
                  <a:cubicBezTo>
                    <a:pt x="162" y="66"/>
                    <a:pt x="168" y="65"/>
                    <a:pt x="174" y="65"/>
                  </a:cubicBezTo>
                  <a:cubicBezTo>
                    <a:pt x="171" y="67"/>
                    <a:pt x="168" y="69"/>
                    <a:pt x="165" y="71"/>
                  </a:cubicBezTo>
                  <a:moveTo>
                    <a:pt x="25" y="93"/>
                  </a:moveTo>
                  <a:cubicBezTo>
                    <a:pt x="32" y="84"/>
                    <a:pt x="43" y="73"/>
                    <a:pt x="59" y="65"/>
                  </a:cubicBezTo>
                  <a:cubicBezTo>
                    <a:pt x="60" y="64"/>
                    <a:pt x="61" y="64"/>
                    <a:pt x="62" y="63"/>
                  </a:cubicBezTo>
                  <a:cubicBezTo>
                    <a:pt x="54" y="70"/>
                    <a:pt x="45" y="77"/>
                    <a:pt x="39" y="84"/>
                  </a:cubicBezTo>
                  <a:cubicBezTo>
                    <a:pt x="34" y="87"/>
                    <a:pt x="29" y="91"/>
                    <a:pt x="24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moveTo>
                    <a:pt x="153" y="66"/>
                  </a:moveTo>
                  <a:cubicBezTo>
                    <a:pt x="151" y="65"/>
                    <a:pt x="148" y="64"/>
                    <a:pt x="145" y="63"/>
                  </a:cubicBezTo>
                  <a:cubicBezTo>
                    <a:pt x="149" y="63"/>
                    <a:pt x="152" y="62"/>
                    <a:pt x="155" y="62"/>
                  </a:cubicBezTo>
                  <a:cubicBezTo>
                    <a:pt x="158" y="61"/>
                    <a:pt x="162" y="60"/>
                    <a:pt x="166" y="60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70" y="61"/>
                    <a:pt x="173" y="62"/>
                    <a:pt x="176" y="63"/>
                  </a:cubicBezTo>
                  <a:cubicBezTo>
                    <a:pt x="168" y="63"/>
                    <a:pt x="161" y="64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moveTo>
                    <a:pt x="141" y="61"/>
                  </a:moveTo>
                  <a:cubicBezTo>
                    <a:pt x="138" y="61"/>
                    <a:pt x="135" y="60"/>
                    <a:pt x="132" y="59"/>
                  </a:cubicBezTo>
                  <a:cubicBezTo>
                    <a:pt x="139" y="58"/>
                    <a:pt x="145" y="56"/>
                    <a:pt x="152" y="54"/>
                  </a:cubicBezTo>
                  <a:cubicBezTo>
                    <a:pt x="156" y="55"/>
                    <a:pt x="160" y="57"/>
                    <a:pt x="164" y="58"/>
                  </a:cubicBezTo>
                  <a:cubicBezTo>
                    <a:pt x="161" y="59"/>
                    <a:pt x="157" y="59"/>
                    <a:pt x="154" y="60"/>
                  </a:cubicBezTo>
                  <a:cubicBezTo>
                    <a:pt x="151" y="60"/>
                    <a:pt x="147" y="61"/>
                    <a:pt x="144" y="61"/>
                  </a:cubicBezTo>
                  <a:cubicBezTo>
                    <a:pt x="143" y="61"/>
                    <a:pt x="143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50" y="76"/>
                  </a:moveTo>
                  <a:cubicBezTo>
                    <a:pt x="56" y="70"/>
                    <a:pt x="64" y="64"/>
                    <a:pt x="70" y="60"/>
                  </a:cubicBezTo>
                  <a:cubicBezTo>
                    <a:pt x="76" y="57"/>
                    <a:pt x="82" y="55"/>
                    <a:pt x="89" y="53"/>
                  </a:cubicBezTo>
                  <a:cubicBezTo>
                    <a:pt x="82" y="58"/>
                    <a:pt x="74" y="63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1" y="70"/>
                    <a:pt x="55" y="73"/>
                    <a:pt x="50" y="76"/>
                  </a:cubicBezTo>
                  <a:moveTo>
                    <a:pt x="128" y="59"/>
                  </a:moveTo>
                  <a:cubicBezTo>
                    <a:pt x="124" y="58"/>
                    <a:pt x="120" y="58"/>
                    <a:pt x="116" y="57"/>
                  </a:cubicBezTo>
                  <a:cubicBezTo>
                    <a:pt x="122" y="55"/>
                    <a:pt x="127" y="53"/>
                    <a:pt x="133" y="51"/>
                  </a:cubicBezTo>
                  <a:cubicBezTo>
                    <a:pt x="138" y="51"/>
                    <a:pt x="143" y="52"/>
                    <a:pt x="148" y="53"/>
                  </a:cubicBezTo>
                  <a:cubicBezTo>
                    <a:pt x="141" y="55"/>
                    <a:pt x="135" y="57"/>
                    <a:pt x="128" y="59"/>
                  </a:cubicBezTo>
                  <a:moveTo>
                    <a:pt x="76" y="63"/>
                  </a:moveTo>
                  <a:cubicBezTo>
                    <a:pt x="83" y="60"/>
                    <a:pt x="89" y="55"/>
                    <a:pt x="95" y="52"/>
                  </a:cubicBezTo>
                  <a:cubicBezTo>
                    <a:pt x="100" y="51"/>
                    <a:pt x="105" y="50"/>
                    <a:pt x="111" y="50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3" y="61"/>
                    <a:pt x="80" y="62"/>
                    <a:pt x="76" y="63"/>
                  </a:cubicBezTo>
                  <a:moveTo>
                    <a:pt x="95" y="59"/>
                  </a:moveTo>
                  <a:cubicBezTo>
                    <a:pt x="102" y="56"/>
                    <a:pt x="109" y="53"/>
                    <a:pt x="116" y="50"/>
                  </a:cubicBezTo>
                  <a:cubicBezTo>
                    <a:pt x="117" y="50"/>
                    <a:pt x="117" y="50"/>
                    <a:pt x="118" y="50"/>
                  </a:cubicBezTo>
                  <a:cubicBezTo>
                    <a:pt x="122" y="50"/>
                    <a:pt x="125" y="50"/>
                    <a:pt x="129" y="50"/>
                  </a:cubicBezTo>
                  <a:cubicBezTo>
                    <a:pt x="123" y="53"/>
                    <a:pt x="117" y="55"/>
                    <a:pt x="111" y="57"/>
                  </a:cubicBezTo>
                  <a:cubicBezTo>
                    <a:pt x="106" y="57"/>
                    <a:pt x="100" y="58"/>
                    <a:pt x="95" y="59"/>
                  </a:cubicBezTo>
                  <a:moveTo>
                    <a:pt x="179" y="25"/>
                  </a:moveTo>
                  <a:cubicBezTo>
                    <a:pt x="176" y="24"/>
                    <a:pt x="173" y="22"/>
                    <a:pt x="170" y="21"/>
                  </a:cubicBezTo>
                  <a:cubicBezTo>
                    <a:pt x="170" y="20"/>
                    <a:pt x="170" y="19"/>
                    <a:pt x="170" y="18"/>
                  </a:cubicBezTo>
                  <a:cubicBezTo>
                    <a:pt x="173" y="19"/>
                    <a:pt x="176" y="20"/>
                    <a:pt x="180" y="20"/>
                  </a:cubicBezTo>
                  <a:cubicBezTo>
                    <a:pt x="179" y="22"/>
                    <a:pt x="179" y="23"/>
                    <a:pt x="179" y="25"/>
                  </a:cubicBezTo>
                  <a:moveTo>
                    <a:pt x="180" y="18"/>
                  </a:moveTo>
                  <a:cubicBezTo>
                    <a:pt x="177" y="18"/>
                    <a:pt x="174" y="18"/>
                    <a:pt x="171" y="17"/>
                  </a:cubicBezTo>
                  <a:cubicBezTo>
                    <a:pt x="171" y="15"/>
                    <a:pt x="171" y="14"/>
                    <a:pt x="17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5" y="13"/>
                    <a:pt x="178" y="13"/>
                    <a:pt x="180" y="14"/>
                  </a:cubicBezTo>
                  <a:cubicBezTo>
                    <a:pt x="180" y="15"/>
                    <a:pt x="180" y="17"/>
                    <a:pt x="180" y="18"/>
                  </a:cubicBezTo>
                  <a:moveTo>
                    <a:pt x="181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2" y="28"/>
                    <a:pt x="182" y="28"/>
                  </a:cubicBezTo>
                  <a:cubicBezTo>
                    <a:pt x="183" y="19"/>
                    <a:pt x="184" y="14"/>
                    <a:pt x="185" y="6"/>
                  </a:cubicBezTo>
                  <a:cubicBezTo>
                    <a:pt x="208" y="24"/>
                    <a:pt x="232" y="52"/>
                    <a:pt x="252" y="69"/>
                  </a:cubicBezTo>
                  <a:cubicBezTo>
                    <a:pt x="234" y="74"/>
                    <a:pt x="207" y="83"/>
                    <a:pt x="185" y="94"/>
                  </a:cubicBezTo>
                  <a:cubicBezTo>
                    <a:pt x="184" y="86"/>
                    <a:pt x="184" y="79"/>
                    <a:pt x="184" y="74"/>
                  </a:cubicBezTo>
                  <a:cubicBezTo>
                    <a:pt x="183" y="71"/>
                    <a:pt x="183" y="68"/>
                    <a:pt x="183" y="66"/>
                  </a:cubicBezTo>
                  <a:cubicBezTo>
                    <a:pt x="183" y="65"/>
                    <a:pt x="183" y="64"/>
                    <a:pt x="182" y="64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1" y="62"/>
                    <a:pt x="181" y="62"/>
                  </a:cubicBezTo>
                  <a:cubicBezTo>
                    <a:pt x="159" y="50"/>
                    <a:pt x="137" y="46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95" y="46"/>
                    <a:pt x="74" y="53"/>
                    <a:pt x="58" y="61"/>
                  </a:cubicBezTo>
                  <a:cubicBezTo>
                    <a:pt x="42" y="70"/>
                    <a:pt x="29" y="81"/>
                    <a:pt x="23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0" y="90"/>
                    <a:pt x="17" y="87"/>
                    <a:pt x="14" y="85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7" y="68"/>
                    <a:pt x="33" y="52"/>
                    <a:pt x="53" y="40"/>
                  </a:cubicBezTo>
                  <a:cubicBezTo>
                    <a:pt x="74" y="27"/>
                    <a:pt x="101" y="18"/>
                    <a:pt x="129" y="18"/>
                  </a:cubicBezTo>
                  <a:cubicBezTo>
                    <a:pt x="141" y="18"/>
                    <a:pt x="154" y="20"/>
                    <a:pt x="167" y="24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2" y="26"/>
                    <a:pt x="176" y="27"/>
                    <a:pt x="180" y="29"/>
                  </a:cubicBezTo>
                  <a:cubicBezTo>
                    <a:pt x="180" y="29"/>
                    <a:pt x="180" y="29"/>
                    <a:pt x="181" y="29"/>
                  </a:cubicBezTo>
                  <a:moveTo>
                    <a:pt x="181" y="12"/>
                  </a:moveTo>
                  <a:cubicBezTo>
                    <a:pt x="178" y="11"/>
                    <a:pt x="175" y="11"/>
                    <a:pt x="172" y="11"/>
                  </a:cubicBezTo>
                  <a:cubicBezTo>
                    <a:pt x="175" y="9"/>
                    <a:pt x="178" y="7"/>
                    <a:pt x="181" y="5"/>
                  </a:cubicBezTo>
                  <a:cubicBezTo>
                    <a:pt x="181" y="8"/>
                    <a:pt x="181" y="10"/>
                    <a:pt x="181" y="12"/>
                  </a:cubicBezTo>
                  <a:moveTo>
                    <a:pt x="184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78" y="3"/>
                    <a:pt x="173" y="6"/>
                    <a:pt x="168" y="9"/>
                  </a:cubicBezTo>
                  <a:cubicBezTo>
                    <a:pt x="168" y="9"/>
                    <a:pt x="168" y="10"/>
                    <a:pt x="167" y="10"/>
                  </a:cubicBezTo>
                  <a:cubicBezTo>
                    <a:pt x="167" y="14"/>
                    <a:pt x="167" y="17"/>
                    <a:pt x="167" y="20"/>
                  </a:cubicBezTo>
                  <a:cubicBezTo>
                    <a:pt x="154" y="16"/>
                    <a:pt x="141" y="14"/>
                    <a:pt x="129" y="14"/>
                  </a:cubicBezTo>
                  <a:cubicBezTo>
                    <a:pt x="100" y="14"/>
                    <a:pt x="73" y="24"/>
                    <a:pt x="52" y="37"/>
                  </a:cubicBezTo>
                  <a:cubicBezTo>
                    <a:pt x="30" y="49"/>
                    <a:pt x="14" y="65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81"/>
                    <a:pt x="3" y="83"/>
                    <a:pt x="3" y="84"/>
                  </a:cubicBezTo>
                  <a:cubicBezTo>
                    <a:pt x="2" y="86"/>
                    <a:pt x="1" y="87"/>
                    <a:pt x="0" y="89"/>
                  </a:cubicBezTo>
                  <a:cubicBezTo>
                    <a:pt x="0" y="90"/>
                    <a:pt x="0" y="90"/>
                    <a:pt x="1" y="91"/>
                  </a:cubicBezTo>
                  <a:cubicBezTo>
                    <a:pt x="2" y="92"/>
                    <a:pt x="4" y="95"/>
                    <a:pt x="7" y="97"/>
                  </a:cubicBezTo>
                  <a:cubicBezTo>
                    <a:pt x="10" y="100"/>
                    <a:pt x="13" y="103"/>
                    <a:pt x="16" y="104"/>
                  </a:cubicBezTo>
                  <a:cubicBezTo>
                    <a:pt x="16" y="104"/>
                    <a:pt x="16" y="104"/>
                    <a:pt x="17" y="104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41" y="86"/>
                    <a:pt x="7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7" y="61"/>
                    <a:pt x="144" y="65"/>
                    <a:pt x="164" y="74"/>
                  </a:cubicBezTo>
                  <a:cubicBezTo>
                    <a:pt x="164" y="74"/>
                    <a:pt x="164" y="75"/>
                    <a:pt x="164" y="75"/>
                  </a:cubicBezTo>
                  <a:cubicBezTo>
                    <a:pt x="165" y="81"/>
                    <a:pt x="166" y="97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70" y="106"/>
                    <a:pt x="170" y="106"/>
                  </a:cubicBezTo>
                  <a:cubicBezTo>
                    <a:pt x="191" y="96"/>
                    <a:pt x="214" y="88"/>
                    <a:pt x="235" y="85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41" y="80"/>
                    <a:pt x="248" y="76"/>
                    <a:pt x="254" y="73"/>
                  </a:cubicBezTo>
                  <a:cubicBezTo>
                    <a:pt x="254" y="72"/>
                    <a:pt x="255" y="72"/>
                    <a:pt x="256" y="72"/>
                  </a:cubicBezTo>
                  <a:cubicBezTo>
                    <a:pt x="256" y="72"/>
                    <a:pt x="257" y="71"/>
                    <a:pt x="257" y="71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37" y="51"/>
                    <a:pt x="211" y="21"/>
                    <a:pt x="186" y="2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0"/>
                    <a:pt x="184" y="0"/>
                    <a:pt x="18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9" name="Freeform 878"/>
            <p:cNvSpPr>
              <a:spLocks noEditPoints="1"/>
            </p:cNvSpPr>
            <p:nvPr/>
          </p:nvSpPr>
          <p:spPr bwMode="auto">
            <a:xfrm>
              <a:off x="2372" y="3078"/>
              <a:ext cx="545" cy="564"/>
            </a:xfrm>
            <a:custGeom>
              <a:avLst/>
              <a:gdLst>
                <a:gd name="T0" fmla="*/ 216 w 230"/>
                <a:gd name="T1" fmla="*/ 232 h 238"/>
                <a:gd name="T2" fmla="*/ 216 w 230"/>
                <a:gd name="T3" fmla="*/ 232 h 238"/>
                <a:gd name="T4" fmla="*/ 217 w 230"/>
                <a:gd name="T5" fmla="*/ 220 h 238"/>
                <a:gd name="T6" fmla="*/ 225 w 230"/>
                <a:gd name="T7" fmla="*/ 222 h 238"/>
                <a:gd name="T8" fmla="*/ 218 w 230"/>
                <a:gd name="T9" fmla="*/ 212 h 238"/>
                <a:gd name="T10" fmla="*/ 226 w 230"/>
                <a:gd name="T11" fmla="*/ 214 h 238"/>
                <a:gd name="T12" fmla="*/ 226 w 230"/>
                <a:gd name="T13" fmla="*/ 214 h 238"/>
                <a:gd name="T14" fmla="*/ 214 w 230"/>
                <a:gd name="T15" fmla="*/ 207 h 238"/>
                <a:gd name="T16" fmla="*/ 212 w 230"/>
                <a:gd name="T17" fmla="*/ 207 h 238"/>
                <a:gd name="T18" fmla="*/ 146 w 230"/>
                <a:gd name="T19" fmla="*/ 190 h 238"/>
                <a:gd name="T20" fmla="*/ 155 w 230"/>
                <a:gd name="T21" fmla="*/ 187 h 238"/>
                <a:gd name="T22" fmla="*/ 104 w 230"/>
                <a:gd name="T23" fmla="*/ 158 h 238"/>
                <a:gd name="T24" fmla="*/ 133 w 230"/>
                <a:gd name="T25" fmla="*/ 173 h 238"/>
                <a:gd name="T26" fmla="*/ 100 w 230"/>
                <a:gd name="T27" fmla="*/ 153 h 238"/>
                <a:gd name="T28" fmla="*/ 19 w 230"/>
                <a:gd name="T29" fmla="*/ 128 h 238"/>
                <a:gd name="T30" fmla="*/ 108 w 230"/>
                <a:gd name="T31" fmla="*/ 147 h 238"/>
                <a:gd name="T32" fmla="*/ 108 w 230"/>
                <a:gd name="T33" fmla="*/ 147 h 238"/>
                <a:gd name="T34" fmla="*/ 27 w 230"/>
                <a:gd name="T35" fmla="*/ 126 h 238"/>
                <a:gd name="T36" fmla="*/ 28 w 230"/>
                <a:gd name="T37" fmla="*/ 111 h 238"/>
                <a:gd name="T38" fmla="*/ 77 w 230"/>
                <a:gd name="T39" fmla="*/ 115 h 238"/>
                <a:gd name="T40" fmla="*/ 92 w 230"/>
                <a:gd name="T41" fmla="*/ 119 h 238"/>
                <a:gd name="T42" fmla="*/ 97 w 230"/>
                <a:gd name="T43" fmla="*/ 130 h 238"/>
                <a:gd name="T44" fmla="*/ 86 w 230"/>
                <a:gd name="T45" fmla="*/ 101 h 238"/>
                <a:gd name="T46" fmla="*/ 71 w 230"/>
                <a:gd name="T47" fmla="*/ 96 h 238"/>
                <a:gd name="T48" fmla="*/ 90 w 230"/>
                <a:gd name="T49" fmla="*/ 114 h 238"/>
                <a:gd name="T50" fmla="*/ 83 w 230"/>
                <a:gd name="T51" fmla="*/ 84 h 238"/>
                <a:gd name="T52" fmla="*/ 80 w 230"/>
                <a:gd name="T53" fmla="*/ 68 h 238"/>
                <a:gd name="T54" fmla="*/ 91 w 230"/>
                <a:gd name="T55" fmla="*/ 77 h 238"/>
                <a:gd name="T56" fmla="*/ 93 w 230"/>
                <a:gd name="T57" fmla="*/ 74 h 238"/>
                <a:gd name="T58" fmla="*/ 87 w 230"/>
                <a:gd name="T59" fmla="*/ 61 h 238"/>
                <a:gd name="T60" fmla="*/ 103 w 230"/>
                <a:gd name="T61" fmla="*/ 67 h 238"/>
                <a:gd name="T62" fmla="*/ 103 w 230"/>
                <a:gd name="T63" fmla="*/ 67 h 238"/>
                <a:gd name="T64" fmla="*/ 60 w 230"/>
                <a:gd name="T65" fmla="*/ 31 h 238"/>
                <a:gd name="T66" fmla="*/ 90 w 230"/>
                <a:gd name="T67" fmla="*/ 52 h 238"/>
                <a:gd name="T68" fmla="*/ 62 w 230"/>
                <a:gd name="T69" fmla="*/ 79 h 238"/>
                <a:gd name="T70" fmla="*/ 209 w 230"/>
                <a:gd name="T71" fmla="*/ 212 h 238"/>
                <a:gd name="T72" fmla="*/ 212 w 230"/>
                <a:gd name="T73" fmla="*/ 230 h 238"/>
                <a:gd name="T74" fmla="*/ 199 w 230"/>
                <a:gd name="T75" fmla="*/ 233 h 238"/>
                <a:gd name="T76" fmla="*/ 32 w 230"/>
                <a:gd name="T77" fmla="*/ 107 h 238"/>
                <a:gd name="T78" fmla="*/ 5 w 230"/>
                <a:gd name="T79" fmla="*/ 120 h 238"/>
                <a:gd name="T80" fmla="*/ 0 w 230"/>
                <a:gd name="T81" fmla="*/ 118 h 238"/>
                <a:gd name="T82" fmla="*/ 21 w 230"/>
                <a:gd name="T83" fmla="*/ 134 h 238"/>
                <a:gd name="T84" fmla="*/ 103 w 230"/>
                <a:gd name="T85" fmla="*/ 208 h 238"/>
                <a:gd name="T86" fmla="*/ 221 w 230"/>
                <a:gd name="T87" fmla="*/ 236 h 238"/>
                <a:gd name="T88" fmla="*/ 230 w 230"/>
                <a:gd name="T89" fmla="*/ 213 h 238"/>
                <a:gd name="T90" fmla="*/ 227 w 230"/>
                <a:gd name="T91" fmla="*/ 206 h 238"/>
                <a:gd name="T92" fmla="*/ 101 w 230"/>
                <a:gd name="T93" fmla="*/ 75 h 238"/>
                <a:gd name="T94" fmla="*/ 116 w 230"/>
                <a:gd name="T95" fmla="*/ 61 h 238"/>
                <a:gd name="T96" fmla="*/ 116 w 230"/>
                <a:gd name="T97" fmla="*/ 60 h 238"/>
                <a:gd name="T98" fmla="*/ 115 w 230"/>
                <a:gd name="T99" fmla="*/ 58 h 238"/>
                <a:gd name="T100" fmla="*/ 113 w 230"/>
                <a:gd name="T101" fmla="*/ 57 h 238"/>
                <a:gd name="T102" fmla="*/ 15 w 230"/>
                <a:gd name="T10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0" h="238">
                  <a:moveTo>
                    <a:pt x="211" y="233"/>
                  </a:moveTo>
                  <a:cubicBezTo>
                    <a:pt x="211" y="233"/>
                    <a:pt x="211" y="233"/>
                    <a:pt x="211" y="233"/>
                  </a:cubicBezTo>
                  <a:cubicBezTo>
                    <a:pt x="211" y="233"/>
                    <a:pt x="211" y="233"/>
                    <a:pt x="211" y="233"/>
                  </a:cubicBezTo>
                  <a:moveTo>
                    <a:pt x="216" y="232"/>
                  </a:moveTo>
                  <a:cubicBezTo>
                    <a:pt x="216" y="231"/>
                    <a:pt x="217" y="229"/>
                    <a:pt x="217" y="227"/>
                  </a:cubicBezTo>
                  <a:cubicBezTo>
                    <a:pt x="219" y="229"/>
                    <a:pt x="221" y="230"/>
                    <a:pt x="223" y="231"/>
                  </a:cubicBezTo>
                  <a:cubicBezTo>
                    <a:pt x="222" y="231"/>
                    <a:pt x="221" y="232"/>
                    <a:pt x="220" y="232"/>
                  </a:cubicBezTo>
                  <a:cubicBezTo>
                    <a:pt x="219" y="232"/>
                    <a:pt x="218" y="232"/>
                    <a:pt x="216" y="232"/>
                  </a:cubicBezTo>
                  <a:moveTo>
                    <a:pt x="225" y="230"/>
                  </a:moveTo>
                  <a:cubicBezTo>
                    <a:pt x="222" y="228"/>
                    <a:pt x="220" y="227"/>
                    <a:pt x="217" y="225"/>
                  </a:cubicBezTo>
                  <a:cubicBezTo>
                    <a:pt x="217" y="223"/>
                    <a:pt x="217" y="222"/>
                    <a:pt x="217" y="221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21"/>
                    <a:pt x="223" y="222"/>
                    <a:pt x="225" y="224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227"/>
                    <a:pt x="225" y="228"/>
                    <a:pt x="225" y="230"/>
                  </a:cubicBezTo>
                  <a:moveTo>
                    <a:pt x="225" y="222"/>
                  </a:moveTo>
                  <a:cubicBezTo>
                    <a:pt x="223" y="220"/>
                    <a:pt x="220" y="218"/>
                    <a:pt x="217" y="217"/>
                  </a:cubicBezTo>
                  <a:cubicBezTo>
                    <a:pt x="217" y="216"/>
                    <a:pt x="217" y="214"/>
                    <a:pt x="217" y="212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7" y="212"/>
                    <a:pt x="218" y="212"/>
                    <a:pt x="218" y="212"/>
                  </a:cubicBezTo>
                  <a:cubicBezTo>
                    <a:pt x="220" y="213"/>
                    <a:pt x="223" y="215"/>
                    <a:pt x="225" y="216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8"/>
                    <a:pt x="225" y="220"/>
                    <a:pt x="225" y="222"/>
                  </a:cubicBezTo>
                  <a:moveTo>
                    <a:pt x="226" y="214"/>
                  </a:moveTo>
                  <a:cubicBezTo>
                    <a:pt x="224" y="213"/>
                    <a:pt x="223" y="212"/>
                    <a:pt x="222" y="211"/>
                  </a:cubicBezTo>
                  <a:cubicBezTo>
                    <a:pt x="223" y="211"/>
                    <a:pt x="224" y="211"/>
                    <a:pt x="226" y="211"/>
                  </a:cubicBezTo>
                  <a:cubicBezTo>
                    <a:pt x="226" y="211"/>
                    <a:pt x="226" y="212"/>
                    <a:pt x="226" y="213"/>
                  </a:cubicBezTo>
                  <a:cubicBezTo>
                    <a:pt x="226" y="214"/>
                    <a:pt x="226" y="214"/>
                    <a:pt x="226" y="214"/>
                  </a:cubicBezTo>
                  <a:moveTo>
                    <a:pt x="209" y="207"/>
                  </a:moveTo>
                  <a:cubicBezTo>
                    <a:pt x="194" y="207"/>
                    <a:pt x="175" y="204"/>
                    <a:pt x="155" y="194"/>
                  </a:cubicBezTo>
                  <a:cubicBezTo>
                    <a:pt x="167" y="197"/>
                    <a:pt x="181" y="200"/>
                    <a:pt x="192" y="202"/>
                  </a:cubicBezTo>
                  <a:cubicBezTo>
                    <a:pt x="200" y="204"/>
                    <a:pt x="207" y="206"/>
                    <a:pt x="214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1" y="207"/>
                    <a:pt x="210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moveTo>
                    <a:pt x="177" y="197"/>
                  </a:moveTo>
                  <a:cubicBezTo>
                    <a:pt x="166" y="195"/>
                    <a:pt x="154" y="192"/>
                    <a:pt x="146" y="190"/>
                  </a:cubicBezTo>
                  <a:cubicBezTo>
                    <a:pt x="140" y="187"/>
                    <a:pt x="135" y="184"/>
                    <a:pt x="130" y="180"/>
                  </a:cubicBezTo>
                  <a:cubicBezTo>
                    <a:pt x="128" y="179"/>
                    <a:pt x="126" y="178"/>
                    <a:pt x="124" y="176"/>
                  </a:cubicBezTo>
                  <a:cubicBezTo>
                    <a:pt x="134" y="180"/>
                    <a:pt x="145" y="183"/>
                    <a:pt x="154" y="187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2" y="191"/>
                    <a:pt x="170" y="194"/>
                    <a:pt x="177" y="197"/>
                  </a:cubicBezTo>
                  <a:moveTo>
                    <a:pt x="144" y="181"/>
                  </a:moveTo>
                  <a:cubicBezTo>
                    <a:pt x="135" y="178"/>
                    <a:pt x="126" y="175"/>
                    <a:pt x="119" y="172"/>
                  </a:cubicBezTo>
                  <a:cubicBezTo>
                    <a:pt x="114" y="167"/>
                    <a:pt x="109" y="163"/>
                    <a:pt x="104" y="158"/>
                  </a:cubicBezTo>
                  <a:cubicBezTo>
                    <a:pt x="113" y="162"/>
                    <a:pt x="122" y="167"/>
                    <a:pt x="131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7" y="176"/>
                    <a:pt x="140" y="178"/>
                    <a:pt x="144" y="181"/>
                  </a:cubicBezTo>
                  <a:moveTo>
                    <a:pt x="125" y="166"/>
                  </a:moveTo>
                  <a:cubicBezTo>
                    <a:pt x="117" y="162"/>
                    <a:pt x="108" y="157"/>
                    <a:pt x="100" y="153"/>
                  </a:cubicBezTo>
                  <a:cubicBezTo>
                    <a:pt x="97" y="149"/>
                    <a:pt x="94" y="144"/>
                    <a:pt x="91" y="140"/>
                  </a:cubicBezTo>
                  <a:cubicBezTo>
                    <a:pt x="98" y="143"/>
                    <a:pt x="105" y="148"/>
                    <a:pt x="111" y="152"/>
                  </a:cubicBezTo>
                  <a:cubicBezTo>
                    <a:pt x="116" y="157"/>
                    <a:pt x="120" y="162"/>
                    <a:pt x="125" y="166"/>
                  </a:cubicBezTo>
                  <a:moveTo>
                    <a:pt x="19" y="128"/>
                  </a:moveTo>
                  <a:cubicBezTo>
                    <a:pt x="15" y="127"/>
                    <a:pt x="11" y="125"/>
                    <a:pt x="7" y="124"/>
                  </a:cubicBezTo>
                  <a:cubicBezTo>
                    <a:pt x="10" y="122"/>
                    <a:pt x="12" y="121"/>
                    <a:pt x="14" y="119"/>
                  </a:cubicBezTo>
                  <a:cubicBezTo>
                    <a:pt x="16" y="122"/>
                    <a:pt x="17" y="125"/>
                    <a:pt x="19" y="128"/>
                  </a:cubicBezTo>
                  <a:moveTo>
                    <a:pt x="108" y="147"/>
                  </a:moveTo>
                  <a:cubicBezTo>
                    <a:pt x="101" y="143"/>
                    <a:pt x="95" y="139"/>
                    <a:pt x="88" y="136"/>
                  </a:cubicBezTo>
                  <a:cubicBezTo>
                    <a:pt x="85" y="131"/>
                    <a:pt x="82" y="125"/>
                    <a:pt x="79" y="119"/>
                  </a:cubicBezTo>
                  <a:cubicBezTo>
                    <a:pt x="86" y="124"/>
                    <a:pt x="93" y="129"/>
                    <a:pt x="100" y="134"/>
                  </a:cubicBezTo>
                  <a:cubicBezTo>
                    <a:pt x="102" y="139"/>
                    <a:pt x="105" y="143"/>
                    <a:pt x="108" y="147"/>
                  </a:cubicBezTo>
                  <a:moveTo>
                    <a:pt x="22" y="128"/>
                  </a:moveTo>
                  <a:cubicBezTo>
                    <a:pt x="20" y="125"/>
                    <a:pt x="18" y="122"/>
                    <a:pt x="16" y="118"/>
                  </a:cubicBezTo>
                  <a:cubicBezTo>
                    <a:pt x="18" y="117"/>
                    <a:pt x="20" y="116"/>
                    <a:pt x="21" y="115"/>
                  </a:cubicBezTo>
                  <a:cubicBezTo>
                    <a:pt x="23" y="118"/>
                    <a:pt x="25" y="122"/>
                    <a:pt x="27" y="126"/>
                  </a:cubicBezTo>
                  <a:cubicBezTo>
                    <a:pt x="25" y="127"/>
                    <a:pt x="24" y="127"/>
                    <a:pt x="22" y="128"/>
                  </a:cubicBezTo>
                  <a:moveTo>
                    <a:pt x="28" y="124"/>
                  </a:moveTo>
                  <a:cubicBezTo>
                    <a:pt x="27" y="121"/>
                    <a:pt x="25" y="117"/>
                    <a:pt x="23" y="114"/>
                  </a:cubicBezTo>
                  <a:cubicBezTo>
                    <a:pt x="25" y="113"/>
                    <a:pt x="26" y="112"/>
                    <a:pt x="28" y="111"/>
                  </a:cubicBezTo>
                  <a:cubicBezTo>
                    <a:pt x="29" y="115"/>
                    <a:pt x="30" y="118"/>
                    <a:pt x="31" y="122"/>
                  </a:cubicBezTo>
                  <a:cubicBezTo>
                    <a:pt x="30" y="123"/>
                    <a:pt x="29" y="123"/>
                    <a:pt x="28" y="124"/>
                  </a:cubicBezTo>
                  <a:moveTo>
                    <a:pt x="97" y="130"/>
                  </a:moveTo>
                  <a:cubicBezTo>
                    <a:pt x="91" y="125"/>
                    <a:pt x="84" y="120"/>
                    <a:pt x="77" y="115"/>
                  </a:cubicBezTo>
                  <a:cubicBezTo>
                    <a:pt x="75" y="110"/>
                    <a:pt x="74" y="105"/>
                    <a:pt x="72" y="100"/>
                  </a:cubicBezTo>
                  <a:cubicBezTo>
                    <a:pt x="75" y="103"/>
                    <a:pt x="78" y="106"/>
                    <a:pt x="81" y="108"/>
                  </a:cubicBezTo>
                  <a:cubicBezTo>
                    <a:pt x="84" y="111"/>
                    <a:pt x="87" y="114"/>
                    <a:pt x="90" y="117"/>
                  </a:cubicBezTo>
                  <a:cubicBezTo>
                    <a:pt x="90" y="118"/>
                    <a:pt x="91" y="118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1" y="119"/>
                    <a:pt x="92" y="120"/>
                    <a:pt x="92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4" y="124"/>
                    <a:pt x="96" y="127"/>
                    <a:pt x="97" y="130"/>
                  </a:cubicBezTo>
                  <a:moveTo>
                    <a:pt x="86" y="101"/>
                  </a:moveTo>
                  <a:cubicBezTo>
                    <a:pt x="81" y="96"/>
                    <a:pt x="76" y="91"/>
                    <a:pt x="71" y="85"/>
                  </a:cubicBezTo>
                  <a:cubicBezTo>
                    <a:pt x="75" y="86"/>
                    <a:pt x="79" y="88"/>
                    <a:pt x="83" y="89"/>
                  </a:cubicBezTo>
                  <a:cubicBezTo>
                    <a:pt x="84" y="93"/>
                    <a:pt x="85" y="97"/>
                    <a:pt x="86" y="101"/>
                  </a:cubicBezTo>
                  <a:moveTo>
                    <a:pt x="90" y="114"/>
                  </a:moveTo>
                  <a:cubicBezTo>
                    <a:pt x="88" y="112"/>
                    <a:pt x="85" y="109"/>
                    <a:pt x="82" y="107"/>
                  </a:cubicBezTo>
                  <a:cubicBezTo>
                    <a:pt x="79" y="103"/>
                    <a:pt x="75" y="100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3"/>
                    <a:pt x="69" y="89"/>
                    <a:pt x="68" y="85"/>
                  </a:cubicBezTo>
                  <a:cubicBezTo>
                    <a:pt x="73" y="92"/>
                    <a:pt x="79" y="98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8"/>
                    <a:pt x="89" y="111"/>
                    <a:pt x="90" y="114"/>
                  </a:cubicBezTo>
                  <a:moveTo>
                    <a:pt x="83" y="84"/>
                  </a:moveTo>
                  <a:cubicBezTo>
                    <a:pt x="78" y="83"/>
                    <a:pt x="73" y="81"/>
                    <a:pt x="68" y="79"/>
                  </a:cubicBezTo>
                  <a:cubicBezTo>
                    <a:pt x="69" y="78"/>
                    <a:pt x="71" y="76"/>
                    <a:pt x="73" y="74"/>
                  </a:cubicBezTo>
                  <a:cubicBezTo>
                    <a:pt x="76" y="77"/>
                    <a:pt x="80" y="81"/>
                    <a:pt x="83" y="84"/>
                  </a:cubicBezTo>
                  <a:moveTo>
                    <a:pt x="85" y="83"/>
                  </a:moveTo>
                  <a:cubicBezTo>
                    <a:pt x="82" y="80"/>
                    <a:pt x="78" y="76"/>
                    <a:pt x="75" y="72"/>
                  </a:cubicBezTo>
                  <a:cubicBezTo>
                    <a:pt x="76" y="72"/>
                    <a:pt x="77" y="71"/>
                    <a:pt x="78" y="70"/>
                  </a:cubicBezTo>
                  <a:cubicBezTo>
                    <a:pt x="78" y="69"/>
                    <a:pt x="79" y="69"/>
                    <a:pt x="80" y="68"/>
                  </a:cubicBezTo>
                  <a:cubicBezTo>
                    <a:pt x="82" y="72"/>
                    <a:pt x="86" y="76"/>
                    <a:pt x="90" y="79"/>
                  </a:cubicBezTo>
                  <a:cubicBezTo>
                    <a:pt x="89" y="80"/>
                    <a:pt x="88" y="81"/>
                    <a:pt x="87" y="82"/>
                  </a:cubicBezTo>
                  <a:cubicBezTo>
                    <a:pt x="86" y="83"/>
                    <a:pt x="86" y="83"/>
                    <a:pt x="85" y="83"/>
                  </a:cubicBezTo>
                  <a:moveTo>
                    <a:pt x="91" y="77"/>
                  </a:moveTo>
                  <a:cubicBezTo>
                    <a:pt x="87" y="74"/>
                    <a:pt x="84" y="71"/>
                    <a:pt x="81" y="67"/>
                  </a:cubicBezTo>
                  <a:cubicBezTo>
                    <a:pt x="83" y="65"/>
                    <a:pt x="84" y="64"/>
                    <a:pt x="86" y="63"/>
                  </a:cubicBezTo>
                  <a:cubicBezTo>
                    <a:pt x="88" y="66"/>
                    <a:pt x="91" y="70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93" y="75"/>
                    <a:pt x="94" y="75"/>
                  </a:cubicBezTo>
                  <a:cubicBezTo>
                    <a:pt x="93" y="76"/>
                    <a:pt x="92" y="77"/>
                    <a:pt x="91" y="77"/>
                  </a:cubicBezTo>
                  <a:moveTo>
                    <a:pt x="96" y="73"/>
                  </a:moveTo>
                  <a:cubicBezTo>
                    <a:pt x="93" y="69"/>
                    <a:pt x="90" y="65"/>
                    <a:pt x="87" y="61"/>
                  </a:cubicBezTo>
                  <a:cubicBezTo>
                    <a:pt x="89" y="60"/>
                    <a:pt x="91" y="58"/>
                    <a:pt x="93" y="56"/>
                  </a:cubicBezTo>
                  <a:cubicBezTo>
                    <a:pt x="96" y="60"/>
                    <a:pt x="98" y="64"/>
                    <a:pt x="101" y="68"/>
                  </a:cubicBezTo>
                  <a:cubicBezTo>
                    <a:pt x="100" y="70"/>
                    <a:pt x="98" y="72"/>
                    <a:pt x="96" y="73"/>
                  </a:cubicBezTo>
                  <a:moveTo>
                    <a:pt x="103" y="67"/>
                  </a:moveTo>
                  <a:cubicBezTo>
                    <a:pt x="100" y="63"/>
                    <a:pt x="97" y="59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9" y="56"/>
                    <a:pt x="105" y="59"/>
                    <a:pt x="110" y="61"/>
                  </a:cubicBezTo>
                  <a:cubicBezTo>
                    <a:pt x="108" y="63"/>
                    <a:pt x="105" y="65"/>
                    <a:pt x="103" y="67"/>
                  </a:cubicBezTo>
                  <a:moveTo>
                    <a:pt x="60" y="31"/>
                  </a:moveTo>
                  <a:cubicBezTo>
                    <a:pt x="49" y="25"/>
                    <a:pt x="39" y="18"/>
                    <a:pt x="30" y="12"/>
                  </a:cubicBezTo>
                  <a:cubicBezTo>
                    <a:pt x="34" y="13"/>
                    <a:pt x="37" y="14"/>
                    <a:pt x="41" y="15"/>
                  </a:cubicBezTo>
                  <a:cubicBezTo>
                    <a:pt x="47" y="21"/>
                    <a:pt x="53" y="26"/>
                    <a:pt x="60" y="31"/>
                  </a:cubicBezTo>
                  <a:moveTo>
                    <a:pt x="5" y="120"/>
                  </a:moveTo>
                  <a:cubicBezTo>
                    <a:pt x="5" y="119"/>
                    <a:pt x="5" y="119"/>
                    <a:pt x="5" y="118"/>
                  </a:cubicBezTo>
                  <a:cubicBezTo>
                    <a:pt x="5" y="82"/>
                    <a:pt x="13" y="39"/>
                    <a:pt x="15" y="7"/>
                  </a:cubicBezTo>
                  <a:cubicBezTo>
                    <a:pt x="34" y="20"/>
                    <a:pt x="62" y="40"/>
                    <a:pt x="90" y="52"/>
                  </a:cubicBezTo>
                  <a:cubicBezTo>
                    <a:pt x="83" y="59"/>
                    <a:pt x="77" y="64"/>
                    <a:pt x="72" y="69"/>
                  </a:cubicBezTo>
                  <a:cubicBezTo>
                    <a:pt x="69" y="71"/>
                    <a:pt x="67" y="74"/>
                    <a:pt x="65" y="75"/>
                  </a:cubicBezTo>
                  <a:cubicBezTo>
                    <a:pt x="64" y="76"/>
                    <a:pt x="64" y="77"/>
                    <a:pt x="63" y="78"/>
                  </a:cubicBezTo>
                  <a:cubicBezTo>
                    <a:pt x="63" y="78"/>
                    <a:pt x="63" y="79"/>
                    <a:pt x="62" y="79"/>
                  </a:cubicBezTo>
                  <a:cubicBezTo>
                    <a:pt x="62" y="79"/>
                    <a:pt x="62" y="80"/>
                    <a:pt x="6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31"/>
                    <a:pt x="99" y="164"/>
                    <a:pt x="128" y="184"/>
                  </a:cubicBezTo>
                  <a:cubicBezTo>
                    <a:pt x="156" y="204"/>
                    <a:pt x="188" y="212"/>
                    <a:pt x="209" y="212"/>
                  </a:cubicBezTo>
                  <a:cubicBezTo>
                    <a:pt x="210" y="212"/>
                    <a:pt x="211" y="212"/>
                    <a:pt x="212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4"/>
                    <a:pt x="213" y="217"/>
                    <a:pt x="213" y="221"/>
                  </a:cubicBezTo>
                  <a:cubicBezTo>
                    <a:pt x="213" y="224"/>
                    <a:pt x="212" y="227"/>
                    <a:pt x="212" y="230"/>
                  </a:cubicBezTo>
                  <a:cubicBezTo>
                    <a:pt x="212" y="231"/>
                    <a:pt x="211" y="232"/>
                    <a:pt x="211" y="232"/>
                  </a:cubicBezTo>
                  <a:cubicBezTo>
                    <a:pt x="211" y="233"/>
                    <a:pt x="211" y="233"/>
                    <a:pt x="211" y="233"/>
                  </a:cubicBezTo>
                  <a:cubicBezTo>
                    <a:pt x="208" y="233"/>
                    <a:pt x="204" y="233"/>
                    <a:pt x="200" y="233"/>
                  </a:cubicBezTo>
                  <a:cubicBezTo>
                    <a:pt x="200" y="233"/>
                    <a:pt x="200" y="233"/>
                    <a:pt x="199" y="233"/>
                  </a:cubicBezTo>
                  <a:cubicBezTo>
                    <a:pt x="174" y="233"/>
                    <a:pt x="138" y="225"/>
                    <a:pt x="105" y="204"/>
                  </a:cubicBezTo>
                  <a:cubicBezTo>
                    <a:pt x="76" y="187"/>
                    <a:pt x="50" y="160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4" y="117"/>
                    <a:pt x="33" y="112"/>
                    <a:pt x="32" y="107"/>
                  </a:cubicBezTo>
                  <a:cubicBezTo>
                    <a:pt x="31" y="106"/>
                    <a:pt x="31" y="106"/>
                    <a:pt x="30" y="106"/>
                  </a:cubicBezTo>
                  <a:cubicBezTo>
                    <a:pt x="30" y="105"/>
                    <a:pt x="30" y="105"/>
                    <a:pt x="29" y="105"/>
                  </a:cubicBezTo>
                  <a:cubicBezTo>
                    <a:pt x="29" y="105"/>
                    <a:pt x="29" y="105"/>
                    <a:pt x="28" y="106"/>
                  </a:cubicBezTo>
                  <a:cubicBezTo>
                    <a:pt x="19" y="111"/>
                    <a:pt x="13" y="115"/>
                    <a:pt x="5" y="12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9" y="34"/>
                    <a:pt x="0" y="80"/>
                    <a:pt x="0" y="118"/>
                  </a:cubicBezTo>
                  <a:cubicBezTo>
                    <a:pt x="0" y="120"/>
                    <a:pt x="0" y="121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6"/>
                  </a:cubicBezTo>
                  <a:cubicBezTo>
                    <a:pt x="8" y="129"/>
                    <a:pt x="14" y="131"/>
                    <a:pt x="21" y="134"/>
                  </a:cubicBezTo>
                  <a:cubicBezTo>
                    <a:pt x="21" y="134"/>
                    <a:pt x="22" y="134"/>
                    <a:pt x="22" y="134"/>
                  </a:cubicBezTo>
                  <a:cubicBezTo>
                    <a:pt x="22" y="134"/>
                    <a:pt x="23" y="134"/>
                    <a:pt x="23" y="133"/>
                  </a:cubicBezTo>
                  <a:cubicBezTo>
                    <a:pt x="27" y="131"/>
                    <a:pt x="30" y="129"/>
                    <a:pt x="33" y="126"/>
                  </a:cubicBezTo>
                  <a:cubicBezTo>
                    <a:pt x="47" y="164"/>
                    <a:pt x="74" y="190"/>
                    <a:pt x="103" y="208"/>
                  </a:cubicBezTo>
                  <a:cubicBezTo>
                    <a:pt x="136" y="229"/>
                    <a:pt x="173" y="238"/>
                    <a:pt x="200" y="238"/>
                  </a:cubicBezTo>
                  <a:cubicBezTo>
                    <a:pt x="204" y="238"/>
                    <a:pt x="208" y="238"/>
                    <a:pt x="212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6" y="237"/>
                    <a:pt x="219" y="236"/>
                    <a:pt x="221" y="236"/>
                  </a:cubicBezTo>
                  <a:cubicBezTo>
                    <a:pt x="223" y="236"/>
                    <a:pt x="225" y="235"/>
                    <a:pt x="227" y="235"/>
                  </a:cubicBezTo>
                  <a:cubicBezTo>
                    <a:pt x="228" y="234"/>
                    <a:pt x="229" y="234"/>
                    <a:pt x="229" y="233"/>
                  </a:cubicBezTo>
                  <a:cubicBezTo>
                    <a:pt x="229" y="231"/>
                    <a:pt x="229" y="228"/>
                    <a:pt x="230" y="225"/>
                  </a:cubicBezTo>
                  <a:cubicBezTo>
                    <a:pt x="230" y="221"/>
                    <a:pt x="230" y="217"/>
                    <a:pt x="230" y="213"/>
                  </a:cubicBezTo>
                  <a:cubicBezTo>
                    <a:pt x="230" y="211"/>
                    <a:pt x="230" y="209"/>
                    <a:pt x="230" y="208"/>
                  </a:cubicBezTo>
                  <a:cubicBezTo>
                    <a:pt x="230" y="207"/>
                    <a:pt x="229" y="206"/>
                    <a:pt x="228" y="206"/>
                  </a:cubicBezTo>
                  <a:cubicBezTo>
                    <a:pt x="228" y="206"/>
                    <a:pt x="228" y="206"/>
                    <a:pt x="227" y="206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03" y="200"/>
                    <a:pt x="173" y="194"/>
                    <a:pt x="147" y="177"/>
                  </a:cubicBezTo>
                  <a:cubicBezTo>
                    <a:pt x="121" y="161"/>
                    <a:pt x="98" y="134"/>
                    <a:pt x="87" y="88"/>
                  </a:cubicBezTo>
                  <a:cubicBezTo>
                    <a:pt x="87" y="88"/>
                    <a:pt x="88" y="87"/>
                    <a:pt x="88" y="87"/>
                  </a:cubicBezTo>
                  <a:cubicBezTo>
                    <a:pt x="90" y="85"/>
                    <a:pt x="95" y="80"/>
                    <a:pt x="101" y="75"/>
                  </a:cubicBezTo>
                  <a:cubicBezTo>
                    <a:pt x="106" y="70"/>
                    <a:pt x="112" y="65"/>
                    <a:pt x="115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4" y="58"/>
                    <a:pt x="113" y="57"/>
                  </a:cubicBezTo>
                  <a:cubicBezTo>
                    <a:pt x="87" y="45"/>
                    <a:pt x="62" y="29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4" y="8"/>
                    <a:pt x="25" y="5"/>
                    <a:pt x="17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0" name="Freeform 879"/>
            <p:cNvSpPr>
              <a:spLocks noEditPoints="1"/>
            </p:cNvSpPr>
            <p:nvPr/>
          </p:nvSpPr>
          <p:spPr bwMode="auto">
            <a:xfrm>
              <a:off x="4044" y="1022"/>
              <a:ext cx="236" cy="239"/>
            </a:xfrm>
            <a:custGeom>
              <a:avLst/>
              <a:gdLst>
                <a:gd name="T0" fmla="*/ 37 w 100"/>
                <a:gd name="T1" fmla="*/ 97 h 101"/>
                <a:gd name="T2" fmla="*/ 7 w 100"/>
                <a:gd name="T3" fmla="*/ 88 h 101"/>
                <a:gd name="T4" fmla="*/ 4 w 100"/>
                <a:gd name="T5" fmla="*/ 67 h 101"/>
                <a:gd name="T6" fmla="*/ 6 w 100"/>
                <a:gd name="T7" fmla="*/ 33 h 101"/>
                <a:gd name="T8" fmla="*/ 13 w 100"/>
                <a:gd name="T9" fmla="*/ 20 h 101"/>
                <a:gd name="T10" fmla="*/ 45 w 100"/>
                <a:gd name="T11" fmla="*/ 16 h 101"/>
                <a:gd name="T12" fmla="*/ 75 w 100"/>
                <a:gd name="T13" fmla="*/ 19 h 101"/>
                <a:gd name="T14" fmla="*/ 40 w 100"/>
                <a:gd name="T15" fmla="*/ 48 h 101"/>
                <a:gd name="T16" fmla="*/ 31 w 100"/>
                <a:gd name="T17" fmla="*/ 31 h 101"/>
                <a:gd name="T18" fmla="*/ 20 w 100"/>
                <a:gd name="T19" fmla="*/ 43 h 101"/>
                <a:gd name="T20" fmla="*/ 20 w 100"/>
                <a:gd name="T21" fmla="*/ 46 h 101"/>
                <a:gd name="T22" fmla="*/ 45 w 100"/>
                <a:gd name="T23" fmla="*/ 83 h 101"/>
                <a:gd name="T24" fmla="*/ 87 w 100"/>
                <a:gd name="T25" fmla="*/ 27 h 101"/>
                <a:gd name="T26" fmla="*/ 89 w 100"/>
                <a:gd name="T27" fmla="*/ 48 h 101"/>
                <a:gd name="T28" fmla="*/ 85 w 100"/>
                <a:gd name="T29" fmla="*/ 83 h 101"/>
                <a:gd name="T30" fmla="*/ 66 w 100"/>
                <a:gd name="T31" fmla="*/ 96 h 101"/>
                <a:gd name="T32" fmla="*/ 46 w 100"/>
                <a:gd name="T33" fmla="*/ 66 h 101"/>
                <a:gd name="T34" fmla="*/ 88 w 100"/>
                <a:gd name="T35" fmla="*/ 7 h 101"/>
                <a:gd name="T36" fmla="*/ 94 w 100"/>
                <a:gd name="T37" fmla="*/ 15 h 101"/>
                <a:gd name="T38" fmla="*/ 24 w 100"/>
                <a:gd name="T39" fmla="*/ 45 h 101"/>
                <a:gd name="T40" fmla="*/ 37 w 100"/>
                <a:gd name="T41" fmla="*/ 49 h 101"/>
                <a:gd name="T42" fmla="*/ 46 w 100"/>
                <a:gd name="T43" fmla="*/ 66 h 101"/>
                <a:gd name="T44" fmla="*/ 87 w 100"/>
                <a:gd name="T45" fmla="*/ 3 h 101"/>
                <a:gd name="T46" fmla="*/ 56 w 100"/>
                <a:gd name="T47" fmla="*/ 12 h 101"/>
                <a:gd name="T48" fmla="*/ 22 w 100"/>
                <a:gd name="T49" fmla="*/ 14 h 101"/>
                <a:gd name="T50" fmla="*/ 4 w 100"/>
                <a:gd name="T51" fmla="*/ 23 h 101"/>
                <a:gd name="T52" fmla="*/ 0 w 100"/>
                <a:gd name="T53" fmla="*/ 67 h 101"/>
                <a:gd name="T54" fmla="*/ 4 w 100"/>
                <a:gd name="T55" fmla="*/ 90 h 101"/>
                <a:gd name="T56" fmla="*/ 37 w 100"/>
                <a:gd name="T57" fmla="*/ 101 h 101"/>
                <a:gd name="T58" fmla="*/ 67 w 100"/>
                <a:gd name="T59" fmla="*/ 100 h 101"/>
                <a:gd name="T60" fmla="*/ 88 w 100"/>
                <a:gd name="T61" fmla="*/ 85 h 101"/>
                <a:gd name="T62" fmla="*/ 93 w 100"/>
                <a:gd name="T63" fmla="*/ 48 h 101"/>
                <a:gd name="T64" fmla="*/ 93 w 100"/>
                <a:gd name="T65" fmla="*/ 32 h 101"/>
                <a:gd name="T66" fmla="*/ 90 w 100"/>
                <a:gd name="T67" fmla="*/ 25 h 101"/>
                <a:gd name="T68" fmla="*/ 100 w 100"/>
                <a:gd name="T69" fmla="*/ 14 h 101"/>
                <a:gd name="T70" fmla="*/ 93 w 100"/>
                <a:gd name="T71" fmla="*/ 9 h 101"/>
                <a:gd name="T72" fmla="*/ 89 w 100"/>
                <a:gd name="T7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01">
                  <a:moveTo>
                    <a:pt x="50" y="97"/>
                  </a:moveTo>
                  <a:cubicBezTo>
                    <a:pt x="46" y="97"/>
                    <a:pt x="41" y="97"/>
                    <a:pt x="37" y="97"/>
                  </a:cubicBezTo>
                  <a:cubicBezTo>
                    <a:pt x="32" y="97"/>
                    <a:pt x="25" y="97"/>
                    <a:pt x="20" y="95"/>
                  </a:cubicBezTo>
                  <a:cubicBezTo>
                    <a:pt x="15" y="94"/>
                    <a:pt x="10" y="92"/>
                    <a:pt x="7" y="88"/>
                  </a:cubicBezTo>
                  <a:cubicBezTo>
                    <a:pt x="4" y="84"/>
                    <a:pt x="3" y="79"/>
                    <a:pt x="3" y="73"/>
                  </a:cubicBezTo>
                  <a:cubicBezTo>
                    <a:pt x="3" y="71"/>
                    <a:pt x="4" y="69"/>
                    <a:pt x="4" y="67"/>
                  </a:cubicBezTo>
                  <a:cubicBezTo>
                    <a:pt x="4" y="62"/>
                    <a:pt x="4" y="53"/>
                    <a:pt x="5" y="45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6" y="29"/>
                    <a:pt x="7" y="27"/>
                    <a:pt x="8" y="25"/>
                  </a:cubicBezTo>
                  <a:cubicBezTo>
                    <a:pt x="9" y="23"/>
                    <a:pt x="10" y="22"/>
                    <a:pt x="13" y="20"/>
                  </a:cubicBezTo>
                  <a:cubicBezTo>
                    <a:pt x="17" y="19"/>
                    <a:pt x="22" y="17"/>
                    <a:pt x="28" y="17"/>
                  </a:cubicBezTo>
                  <a:cubicBezTo>
                    <a:pt x="33" y="16"/>
                    <a:pt x="39" y="16"/>
                    <a:pt x="45" y="16"/>
                  </a:cubicBezTo>
                  <a:cubicBezTo>
                    <a:pt x="50" y="16"/>
                    <a:pt x="54" y="16"/>
                    <a:pt x="56" y="16"/>
                  </a:cubicBezTo>
                  <a:cubicBezTo>
                    <a:pt x="66" y="16"/>
                    <a:pt x="70" y="17"/>
                    <a:pt x="75" y="19"/>
                  </a:cubicBezTo>
                  <a:cubicBezTo>
                    <a:pt x="66" y="30"/>
                    <a:pt x="57" y="43"/>
                    <a:pt x="46" y="60"/>
                  </a:cubicBezTo>
                  <a:cubicBezTo>
                    <a:pt x="44" y="56"/>
                    <a:pt x="42" y="52"/>
                    <a:pt x="40" y="48"/>
                  </a:cubicBezTo>
                  <a:cubicBezTo>
                    <a:pt x="37" y="42"/>
                    <a:pt x="35" y="36"/>
                    <a:pt x="33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7"/>
                    <a:pt x="24" y="40"/>
                    <a:pt x="20" y="4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52"/>
                    <a:pt x="39" y="69"/>
                    <a:pt x="44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9" y="62"/>
                    <a:pt x="73" y="44"/>
                    <a:pt x="87" y="27"/>
                  </a:cubicBezTo>
                  <a:cubicBezTo>
                    <a:pt x="88" y="28"/>
                    <a:pt x="89" y="29"/>
                    <a:pt x="89" y="32"/>
                  </a:cubicBezTo>
                  <a:cubicBezTo>
                    <a:pt x="89" y="38"/>
                    <a:pt x="89" y="43"/>
                    <a:pt x="89" y="48"/>
                  </a:cubicBezTo>
                  <a:cubicBezTo>
                    <a:pt x="89" y="56"/>
                    <a:pt x="89" y="64"/>
                    <a:pt x="88" y="74"/>
                  </a:cubicBezTo>
                  <a:cubicBezTo>
                    <a:pt x="87" y="78"/>
                    <a:pt x="86" y="81"/>
                    <a:pt x="85" y="83"/>
                  </a:cubicBezTo>
                  <a:cubicBezTo>
                    <a:pt x="84" y="85"/>
                    <a:pt x="82" y="88"/>
                    <a:pt x="79" y="90"/>
                  </a:cubicBezTo>
                  <a:cubicBezTo>
                    <a:pt x="76" y="93"/>
                    <a:pt x="71" y="95"/>
                    <a:pt x="66" y="96"/>
                  </a:cubicBezTo>
                  <a:cubicBezTo>
                    <a:pt x="61" y="97"/>
                    <a:pt x="56" y="97"/>
                    <a:pt x="50" y="97"/>
                  </a:cubicBezTo>
                  <a:moveTo>
                    <a:pt x="46" y="66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40"/>
                    <a:pt x="74" y="24"/>
                    <a:pt x="88" y="7"/>
                  </a:cubicBezTo>
                  <a:cubicBezTo>
                    <a:pt x="89" y="9"/>
                    <a:pt x="89" y="10"/>
                    <a:pt x="90" y="11"/>
                  </a:cubicBezTo>
                  <a:cubicBezTo>
                    <a:pt x="91" y="12"/>
                    <a:pt x="93" y="13"/>
                    <a:pt x="94" y="15"/>
                  </a:cubicBezTo>
                  <a:cubicBezTo>
                    <a:pt x="76" y="34"/>
                    <a:pt x="60" y="54"/>
                    <a:pt x="46" y="76"/>
                  </a:cubicBezTo>
                  <a:cubicBezTo>
                    <a:pt x="40" y="65"/>
                    <a:pt x="29" y="51"/>
                    <a:pt x="24" y="45"/>
                  </a:cubicBezTo>
                  <a:cubicBezTo>
                    <a:pt x="26" y="42"/>
                    <a:pt x="29" y="40"/>
                    <a:pt x="31" y="37"/>
                  </a:cubicBezTo>
                  <a:cubicBezTo>
                    <a:pt x="33" y="40"/>
                    <a:pt x="35" y="45"/>
                    <a:pt x="37" y="49"/>
                  </a:cubicBezTo>
                  <a:cubicBezTo>
                    <a:pt x="40" y="55"/>
                    <a:pt x="42" y="60"/>
                    <a:pt x="45" y="64"/>
                  </a:cubicBezTo>
                  <a:cubicBezTo>
                    <a:pt x="46" y="66"/>
                    <a:pt x="46" y="66"/>
                    <a:pt x="46" y="66"/>
                  </a:cubicBezTo>
                  <a:moveTo>
                    <a:pt x="89" y="0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3" y="7"/>
                    <a:pt x="80" y="11"/>
                    <a:pt x="77" y="16"/>
                  </a:cubicBezTo>
                  <a:cubicBezTo>
                    <a:pt x="72" y="14"/>
                    <a:pt x="67" y="13"/>
                    <a:pt x="56" y="12"/>
                  </a:cubicBezTo>
                  <a:cubicBezTo>
                    <a:pt x="54" y="12"/>
                    <a:pt x="50" y="12"/>
                    <a:pt x="45" y="12"/>
                  </a:cubicBezTo>
                  <a:cubicBezTo>
                    <a:pt x="38" y="12"/>
                    <a:pt x="29" y="12"/>
                    <a:pt x="22" y="14"/>
                  </a:cubicBezTo>
                  <a:cubicBezTo>
                    <a:pt x="18" y="15"/>
                    <a:pt x="14" y="16"/>
                    <a:pt x="11" y="17"/>
                  </a:cubicBezTo>
                  <a:cubicBezTo>
                    <a:pt x="8" y="19"/>
                    <a:pt x="6" y="21"/>
                    <a:pt x="4" y="23"/>
                  </a:cubicBezTo>
                  <a:cubicBezTo>
                    <a:pt x="3" y="26"/>
                    <a:pt x="3" y="29"/>
                    <a:pt x="2" y="32"/>
                  </a:cubicBezTo>
                  <a:cubicBezTo>
                    <a:pt x="1" y="43"/>
                    <a:pt x="1" y="6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9"/>
                    <a:pt x="1" y="85"/>
                    <a:pt x="4" y="90"/>
                  </a:cubicBezTo>
                  <a:cubicBezTo>
                    <a:pt x="8" y="95"/>
                    <a:pt x="13" y="97"/>
                    <a:pt x="19" y="99"/>
                  </a:cubicBezTo>
                  <a:cubicBezTo>
                    <a:pt x="25" y="100"/>
                    <a:pt x="31" y="101"/>
                    <a:pt x="37" y="101"/>
                  </a:cubicBezTo>
                  <a:cubicBezTo>
                    <a:pt x="41" y="101"/>
                    <a:pt x="46" y="101"/>
                    <a:pt x="50" y="101"/>
                  </a:cubicBezTo>
                  <a:cubicBezTo>
                    <a:pt x="56" y="101"/>
                    <a:pt x="62" y="101"/>
                    <a:pt x="67" y="100"/>
                  </a:cubicBezTo>
                  <a:cubicBezTo>
                    <a:pt x="72" y="99"/>
                    <a:pt x="77" y="97"/>
                    <a:pt x="81" y="93"/>
                  </a:cubicBezTo>
                  <a:cubicBezTo>
                    <a:pt x="85" y="90"/>
                    <a:pt x="87" y="88"/>
                    <a:pt x="88" y="85"/>
                  </a:cubicBezTo>
                  <a:cubicBezTo>
                    <a:pt x="90" y="82"/>
                    <a:pt x="90" y="79"/>
                    <a:pt x="91" y="75"/>
                  </a:cubicBezTo>
                  <a:cubicBezTo>
                    <a:pt x="93" y="65"/>
                    <a:pt x="93" y="56"/>
                    <a:pt x="93" y="48"/>
                  </a:cubicBezTo>
                  <a:cubicBezTo>
                    <a:pt x="93" y="43"/>
                    <a:pt x="93" y="38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93" y="22"/>
                    <a:pt x="95" y="19"/>
                    <a:pt x="98" y="16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6" y="11"/>
                    <a:pt x="94" y="10"/>
                    <a:pt x="93" y="9"/>
                  </a:cubicBezTo>
                  <a:cubicBezTo>
                    <a:pt x="92" y="7"/>
                    <a:pt x="91" y="6"/>
                    <a:pt x="90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1" name="Freeform 880"/>
            <p:cNvSpPr/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2" name="Freeform 881"/>
            <p:cNvSpPr/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3" name="Freeform 882"/>
            <p:cNvSpPr/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4" name="Freeform 883"/>
            <p:cNvSpPr/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5" name="Freeform 884"/>
            <p:cNvSpPr>
              <a:spLocks noEditPoints="1"/>
            </p:cNvSpPr>
            <p:nvPr/>
          </p:nvSpPr>
          <p:spPr bwMode="auto">
            <a:xfrm>
              <a:off x="2803" y="724"/>
              <a:ext cx="277" cy="433"/>
            </a:xfrm>
            <a:custGeom>
              <a:avLst/>
              <a:gdLst>
                <a:gd name="T0" fmla="*/ 78 w 117"/>
                <a:gd name="T1" fmla="*/ 178 h 183"/>
                <a:gd name="T2" fmla="*/ 91 w 117"/>
                <a:gd name="T3" fmla="*/ 179 h 183"/>
                <a:gd name="T4" fmla="*/ 86 w 117"/>
                <a:gd name="T5" fmla="*/ 178 h 183"/>
                <a:gd name="T6" fmla="*/ 94 w 117"/>
                <a:gd name="T7" fmla="*/ 179 h 183"/>
                <a:gd name="T8" fmla="*/ 64 w 117"/>
                <a:gd name="T9" fmla="*/ 174 h 183"/>
                <a:gd name="T10" fmla="*/ 100 w 117"/>
                <a:gd name="T11" fmla="*/ 178 h 183"/>
                <a:gd name="T12" fmla="*/ 106 w 117"/>
                <a:gd name="T13" fmla="*/ 175 h 183"/>
                <a:gd name="T14" fmla="*/ 57 w 117"/>
                <a:gd name="T15" fmla="*/ 172 h 183"/>
                <a:gd name="T16" fmla="*/ 11 w 117"/>
                <a:gd name="T17" fmla="*/ 167 h 183"/>
                <a:gd name="T18" fmla="*/ 47 w 117"/>
                <a:gd name="T19" fmla="*/ 169 h 183"/>
                <a:gd name="T20" fmla="*/ 18 w 117"/>
                <a:gd name="T21" fmla="*/ 164 h 183"/>
                <a:gd name="T22" fmla="*/ 41 w 117"/>
                <a:gd name="T23" fmla="*/ 157 h 183"/>
                <a:gd name="T24" fmla="*/ 32 w 117"/>
                <a:gd name="T25" fmla="*/ 157 h 183"/>
                <a:gd name="T26" fmla="*/ 35 w 117"/>
                <a:gd name="T27" fmla="*/ 157 h 183"/>
                <a:gd name="T28" fmla="*/ 12 w 117"/>
                <a:gd name="T29" fmla="*/ 151 h 183"/>
                <a:gd name="T30" fmla="*/ 5 w 117"/>
                <a:gd name="T31" fmla="*/ 154 h 183"/>
                <a:gd name="T32" fmla="*/ 6 w 117"/>
                <a:gd name="T33" fmla="*/ 142 h 183"/>
                <a:gd name="T34" fmla="*/ 86 w 117"/>
                <a:gd name="T35" fmla="*/ 103 h 183"/>
                <a:gd name="T36" fmla="*/ 73 w 117"/>
                <a:gd name="T37" fmla="*/ 112 h 183"/>
                <a:gd name="T38" fmla="*/ 66 w 117"/>
                <a:gd name="T39" fmla="*/ 102 h 183"/>
                <a:gd name="T40" fmla="*/ 12 w 117"/>
                <a:gd name="T41" fmla="*/ 103 h 183"/>
                <a:gd name="T42" fmla="*/ 10 w 117"/>
                <a:gd name="T43" fmla="*/ 111 h 183"/>
                <a:gd name="T44" fmla="*/ 19 w 117"/>
                <a:gd name="T45" fmla="*/ 102 h 183"/>
                <a:gd name="T46" fmla="*/ 30 w 117"/>
                <a:gd name="T47" fmla="*/ 101 h 183"/>
                <a:gd name="T48" fmla="*/ 102 w 117"/>
                <a:gd name="T49" fmla="*/ 56 h 183"/>
                <a:gd name="T50" fmla="*/ 84 w 117"/>
                <a:gd name="T51" fmla="*/ 53 h 183"/>
                <a:gd name="T52" fmla="*/ 80 w 117"/>
                <a:gd name="T53" fmla="*/ 63 h 183"/>
                <a:gd name="T54" fmla="*/ 89 w 117"/>
                <a:gd name="T55" fmla="*/ 60 h 183"/>
                <a:gd name="T56" fmla="*/ 76 w 117"/>
                <a:gd name="T57" fmla="*/ 52 h 183"/>
                <a:gd name="T58" fmla="*/ 103 w 117"/>
                <a:gd name="T59" fmla="*/ 52 h 183"/>
                <a:gd name="T60" fmla="*/ 97 w 117"/>
                <a:gd name="T61" fmla="*/ 49 h 183"/>
                <a:gd name="T62" fmla="*/ 72 w 117"/>
                <a:gd name="T63" fmla="*/ 48 h 183"/>
                <a:gd name="T64" fmla="*/ 53 w 117"/>
                <a:gd name="T65" fmla="*/ 46 h 183"/>
                <a:gd name="T66" fmla="*/ 73 w 117"/>
                <a:gd name="T67" fmla="*/ 37 h 183"/>
                <a:gd name="T68" fmla="*/ 54 w 117"/>
                <a:gd name="T69" fmla="*/ 50 h 183"/>
                <a:gd name="T70" fmla="*/ 66 w 117"/>
                <a:gd name="T71" fmla="*/ 36 h 183"/>
                <a:gd name="T72" fmla="*/ 65 w 117"/>
                <a:gd name="T73" fmla="*/ 46 h 183"/>
                <a:gd name="T74" fmla="*/ 30 w 117"/>
                <a:gd name="T75" fmla="*/ 79 h 183"/>
                <a:gd name="T76" fmla="*/ 62 w 117"/>
                <a:gd name="T77" fmla="*/ 4 h 183"/>
                <a:gd name="T78" fmla="*/ 75 w 117"/>
                <a:gd name="T79" fmla="*/ 33 h 183"/>
                <a:gd name="T80" fmla="*/ 49 w 117"/>
                <a:gd name="T81" fmla="*/ 54 h 183"/>
                <a:gd name="T82" fmla="*/ 57 w 117"/>
                <a:gd name="T83" fmla="*/ 81 h 183"/>
                <a:gd name="T84" fmla="*/ 58 w 117"/>
                <a:gd name="T85" fmla="*/ 98 h 183"/>
                <a:gd name="T86" fmla="*/ 54 w 117"/>
                <a:gd name="T87" fmla="*/ 114 h 183"/>
                <a:gd name="T88" fmla="*/ 83 w 117"/>
                <a:gd name="T89" fmla="*/ 142 h 183"/>
                <a:gd name="T90" fmla="*/ 34 w 117"/>
                <a:gd name="T91" fmla="*/ 153 h 183"/>
                <a:gd name="T92" fmla="*/ 25 w 117"/>
                <a:gd name="T93" fmla="*/ 120 h 183"/>
                <a:gd name="T94" fmla="*/ 33 w 117"/>
                <a:gd name="T95" fmla="*/ 98 h 183"/>
                <a:gd name="T96" fmla="*/ 32 w 117"/>
                <a:gd name="T97" fmla="*/ 97 h 183"/>
                <a:gd name="T98" fmla="*/ 22 w 117"/>
                <a:gd name="T99" fmla="*/ 32 h 183"/>
                <a:gd name="T100" fmla="*/ 7 w 117"/>
                <a:gd name="T101" fmla="*/ 115 h 183"/>
                <a:gd name="T102" fmla="*/ 10 w 117"/>
                <a:gd name="T103" fmla="*/ 117 h 183"/>
                <a:gd name="T104" fmla="*/ 4 w 117"/>
                <a:gd name="T105" fmla="*/ 132 h 183"/>
                <a:gd name="T106" fmla="*/ 8 w 117"/>
                <a:gd name="T107" fmla="*/ 170 h 183"/>
                <a:gd name="T108" fmla="*/ 36 w 117"/>
                <a:gd name="T109" fmla="*/ 173 h 183"/>
                <a:gd name="T110" fmla="*/ 111 w 117"/>
                <a:gd name="T111" fmla="*/ 180 h 183"/>
                <a:gd name="T112" fmla="*/ 111 w 117"/>
                <a:gd name="T113" fmla="*/ 136 h 183"/>
                <a:gd name="T114" fmla="*/ 50 w 117"/>
                <a:gd name="T115" fmla="*/ 130 h 183"/>
                <a:gd name="T116" fmla="*/ 87 w 117"/>
                <a:gd name="T117" fmla="*/ 116 h 183"/>
                <a:gd name="T118" fmla="*/ 90 w 117"/>
                <a:gd name="T119" fmla="*/ 95 h 183"/>
                <a:gd name="T120" fmla="*/ 55 w 117"/>
                <a:gd name="T121" fmla="*/ 64 h 183"/>
                <a:gd name="T122" fmla="*/ 73 w 117"/>
                <a:gd name="T123" fmla="*/ 60 h 183"/>
                <a:gd name="T124" fmla="*/ 104 w 117"/>
                <a:gd name="T125" fmla="*/ 5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83">
                  <a:moveTo>
                    <a:pt x="78" y="178"/>
                  </a:moveTo>
                  <a:cubicBezTo>
                    <a:pt x="77" y="178"/>
                    <a:pt x="75" y="177"/>
                    <a:pt x="74" y="177"/>
                  </a:cubicBezTo>
                  <a:cubicBezTo>
                    <a:pt x="75" y="173"/>
                    <a:pt x="77" y="170"/>
                    <a:pt x="79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81" y="165"/>
                    <a:pt x="82" y="166"/>
                    <a:pt x="84" y="166"/>
                  </a:cubicBezTo>
                  <a:cubicBezTo>
                    <a:pt x="82" y="170"/>
                    <a:pt x="80" y="174"/>
                    <a:pt x="78" y="178"/>
                  </a:cubicBezTo>
                  <a:moveTo>
                    <a:pt x="86" y="178"/>
                  </a:moveTo>
                  <a:cubicBezTo>
                    <a:pt x="87" y="178"/>
                    <a:pt x="87" y="178"/>
                    <a:pt x="87" y="178"/>
                  </a:cubicBezTo>
                  <a:cubicBezTo>
                    <a:pt x="89" y="174"/>
                    <a:pt x="92" y="170"/>
                    <a:pt x="94" y="166"/>
                  </a:cubicBezTo>
                  <a:cubicBezTo>
                    <a:pt x="94" y="165"/>
                    <a:pt x="94" y="165"/>
                    <a:pt x="94" y="165"/>
                  </a:cubicBezTo>
                  <a:cubicBezTo>
                    <a:pt x="96" y="165"/>
                    <a:pt x="97" y="165"/>
                    <a:pt x="98" y="165"/>
                  </a:cubicBezTo>
                  <a:cubicBezTo>
                    <a:pt x="96" y="169"/>
                    <a:pt x="94" y="174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87" y="179"/>
                    <a:pt x="84" y="179"/>
                    <a:pt x="80" y="178"/>
                  </a:cubicBezTo>
                  <a:cubicBezTo>
                    <a:pt x="82" y="174"/>
                    <a:pt x="84" y="170"/>
                    <a:pt x="86" y="166"/>
                  </a:cubicBezTo>
                  <a:cubicBezTo>
                    <a:pt x="86" y="166"/>
                    <a:pt x="87" y="166"/>
                    <a:pt x="87" y="166"/>
                  </a:cubicBezTo>
                  <a:cubicBezTo>
                    <a:pt x="89" y="166"/>
                    <a:pt x="90" y="166"/>
                    <a:pt x="92" y="166"/>
                  </a:cubicBezTo>
                  <a:cubicBezTo>
                    <a:pt x="90" y="169"/>
                    <a:pt x="88" y="173"/>
                    <a:pt x="86" y="177"/>
                  </a:cubicBezTo>
                  <a:cubicBezTo>
                    <a:pt x="85" y="178"/>
                    <a:pt x="86" y="178"/>
                    <a:pt x="86" y="178"/>
                  </a:cubicBezTo>
                  <a:cubicBezTo>
                    <a:pt x="86" y="178"/>
                    <a:pt x="86" y="178"/>
                    <a:pt x="86" y="178"/>
                  </a:cubicBezTo>
                  <a:moveTo>
                    <a:pt x="72" y="176"/>
                  </a:moveTo>
                  <a:cubicBezTo>
                    <a:pt x="70" y="176"/>
                    <a:pt x="68" y="175"/>
                    <a:pt x="65" y="175"/>
                  </a:cubicBezTo>
                  <a:cubicBezTo>
                    <a:pt x="68" y="171"/>
                    <a:pt x="70" y="168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4" y="164"/>
                    <a:pt x="76" y="165"/>
                    <a:pt x="77" y="165"/>
                  </a:cubicBezTo>
                  <a:cubicBezTo>
                    <a:pt x="75" y="169"/>
                    <a:pt x="74" y="173"/>
                    <a:pt x="72" y="176"/>
                  </a:cubicBezTo>
                  <a:moveTo>
                    <a:pt x="94" y="179"/>
                  </a:moveTo>
                  <a:cubicBezTo>
                    <a:pt x="96" y="174"/>
                    <a:pt x="98" y="169"/>
                    <a:pt x="101" y="164"/>
                  </a:cubicBezTo>
                  <a:cubicBezTo>
                    <a:pt x="102" y="164"/>
                    <a:pt x="104" y="164"/>
                    <a:pt x="105" y="163"/>
                  </a:cubicBezTo>
                  <a:cubicBezTo>
                    <a:pt x="103" y="168"/>
                    <a:pt x="101" y="172"/>
                    <a:pt x="99" y="177"/>
                  </a:cubicBezTo>
                  <a:cubicBezTo>
                    <a:pt x="98" y="178"/>
                    <a:pt x="99" y="178"/>
                    <a:pt x="99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8" y="179"/>
                    <a:pt x="96" y="179"/>
                    <a:pt x="94" y="179"/>
                  </a:cubicBezTo>
                  <a:moveTo>
                    <a:pt x="64" y="174"/>
                  </a:moveTo>
                  <a:cubicBezTo>
                    <a:pt x="62" y="173"/>
                    <a:pt x="61" y="173"/>
                    <a:pt x="59" y="172"/>
                  </a:cubicBezTo>
                  <a:cubicBezTo>
                    <a:pt x="61" y="169"/>
                    <a:pt x="63" y="165"/>
                    <a:pt x="65" y="162"/>
                  </a:cubicBezTo>
                  <a:cubicBezTo>
                    <a:pt x="66" y="162"/>
                    <a:pt x="66" y="163"/>
                    <a:pt x="67" y="163"/>
                  </a:cubicBezTo>
                  <a:cubicBezTo>
                    <a:pt x="68" y="163"/>
                    <a:pt x="69" y="163"/>
                    <a:pt x="71" y="164"/>
                  </a:cubicBezTo>
                  <a:cubicBezTo>
                    <a:pt x="68" y="167"/>
                    <a:pt x="66" y="170"/>
                    <a:pt x="64" y="174"/>
                  </a:cubicBezTo>
                  <a:moveTo>
                    <a:pt x="100" y="178"/>
                  </a:moveTo>
                  <a:cubicBezTo>
                    <a:pt x="100" y="178"/>
                    <a:pt x="100" y="178"/>
                    <a:pt x="100" y="178"/>
                  </a:cubicBezTo>
                  <a:cubicBezTo>
                    <a:pt x="103" y="173"/>
                    <a:pt x="105" y="167"/>
                    <a:pt x="10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0" y="162"/>
                    <a:pt x="111" y="161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0" y="166"/>
                    <a:pt x="108" y="171"/>
                    <a:pt x="106" y="175"/>
                  </a:cubicBezTo>
                  <a:cubicBezTo>
                    <a:pt x="105" y="176"/>
                    <a:pt x="106" y="176"/>
                    <a:pt x="106" y="177"/>
                  </a:cubicBezTo>
                  <a:cubicBezTo>
                    <a:pt x="106" y="177"/>
                    <a:pt x="106" y="177"/>
                    <a:pt x="107" y="177"/>
                  </a:cubicBezTo>
                  <a:cubicBezTo>
                    <a:pt x="107" y="177"/>
                    <a:pt x="107" y="176"/>
                    <a:pt x="107" y="176"/>
                  </a:cubicBezTo>
                  <a:cubicBezTo>
                    <a:pt x="109" y="174"/>
                    <a:pt x="110" y="171"/>
                    <a:pt x="111" y="169"/>
                  </a:cubicBezTo>
                  <a:cubicBezTo>
                    <a:pt x="110" y="171"/>
                    <a:pt x="110" y="173"/>
                    <a:pt x="109" y="176"/>
                  </a:cubicBezTo>
                  <a:cubicBezTo>
                    <a:pt x="106" y="177"/>
                    <a:pt x="103" y="178"/>
                    <a:pt x="100" y="178"/>
                  </a:cubicBezTo>
                  <a:moveTo>
                    <a:pt x="57" y="172"/>
                  </a:moveTo>
                  <a:cubicBezTo>
                    <a:pt x="55" y="171"/>
                    <a:pt x="52" y="170"/>
                    <a:pt x="50" y="170"/>
                  </a:cubicBezTo>
                  <a:cubicBezTo>
                    <a:pt x="51" y="166"/>
                    <a:pt x="53" y="163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8" y="160"/>
                    <a:pt x="60" y="161"/>
                    <a:pt x="63" y="162"/>
                  </a:cubicBezTo>
                  <a:cubicBezTo>
                    <a:pt x="61" y="165"/>
                    <a:pt x="59" y="168"/>
                    <a:pt x="57" y="172"/>
                  </a:cubicBezTo>
                  <a:moveTo>
                    <a:pt x="13" y="172"/>
                  </a:moveTo>
                  <a:cubicBezTo>
                    <a:pt x="13" y="170"/>
                    <a:pt x="12" y="169"/>
                    <a:pt x="11" y="167"/>
                  </a:cubicBezTo>
                  <a:cubicBezTo>
                    <a:pt x="11" y="167"/>
                    <a:pt x="10" y="167"/>
                    <a:pt x="10" y="166"/>
                  </a:cubicBezTo>
                  <a:cubicBezTo>
                    <a:pt x="11" y="163"/>
                    <a:pt x="13" y="161"/>
                    <a:pt x="14" y="160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14" y="164"/>
                    <a:pt x="14" y="167"/>
                    <a:pt x="13" y="172"/>
                  </a:cubicBezTo>
                  <a:moveTo>
                    <a:pt x="48" y="169"/>
                  </a:move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6" y="169"/>
                    <a:pt x="45" y="169"/>
                    <a:pt x="44" y="169"/>
                  </a:cubicBezTo>
                  <a:cubicBezTo>
                    <a:pt x="45" y="165"/>
                    <a:pt x="47" y="162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9"/>
                    <a:pt x="52" y="159"/>
                    <a:pt x="53" y="159"/>
                  </a:cubicBezTo>
                  <a:cubicBezTo>
                    <a:pt x="51" y="162"/>
                    <a:pt x="50" y="166"/>
                    <a:pt x="48" y="169"/>
                  </a:cubicBezTo>
                  <a:moveTo>
                    <a:pt x="17" y="174"/>
                  </a:moveTo>
                  <a:cubicBezTo>
                    <a:pt x="18" y="170"/>
                    <a:pt x="18" y="167"/>
                    <a:pt x="18" y="16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21" y="162"/>
                    <a:pt x="21" y="160"/>
                    <a:pt x="23" y="159"/>
                  </a:cubicBezTo>
                  <a:cubicBezTo>
                    <a:pt x="24" y="159"/>
                    <a:pt x="25" y="158"/>
                    <a:pt x="25" y="158"/>
                  </a:cubicBezTo>
                  <a:cubicBezTo>
                    <a:pt x="23" y="163"/>
                    <a:pt x="20" y="168"/>
                    <a:pt x="17" y="174"/>
                  </a:cubicBezTo>
                  <a:moveTo>
                    <a:pt x="35" y="169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5"/>
                    <a:pt x="39" y="161"/>
                    <a:pt x="41" y="157"/>
                  </a:cubicBezTo>
                  <a:cubicBezTo>
                    <a:pt x="43" y="157"/>
                    <a:pt x="45" y="158"/>
                    <a:pt x="48" y="158"/>
                  </a:cubicBezTo>
                  <a:cubicBezTo>
                    <a:pt x="45" y="161"/>
                    <a:pt x="43" y="165"/>
                    <a:pt x="42" y="169"/>
                  </a:cubicBezTo>
                  <a:cubicBezTo>
                    <a:pt x="40" y="169"/>
                    <a:pt x="37" y="169"/>
                    <a:pt x="35" y="169"/>
                  </a:cubicBezTo>
                  <a:cubicBezTo>
                    <a:pt x="35" y="169"/>
                    <a:pt x="35" y="169"/>
                    <a:pt x="35" y="169"/>
                  </a:cubicBezTo>
                  <a:moveTo>
                    <a:pt x="20" y="173"/>
                  </a:moveTo>
                  <a:cubicBezTo>
                    <a:pt x="22" y="168"/>
                    <a:pt x="25" y="163"/>
                    <a:pt x="28" y="157"/>
                  </a:cubicBezTo>
                  <a:cubicBezTo>
                    <a:pt x="29" y="157"/>
                    <a:pt x="31" y="157"/>
                    <a:pt x="32" y="157"/>
                  </a:cubicBezTo>
                  <a:cubicBezTo>
                    <a:pt x="30" y="161"/>
                    <a:pt x="28" y="166"/>
                    <a:pt x="26" y="170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5" y="171"/>
                    <a:pt x="25" y="171"/>
                    <a:pt x="24" y="171"/>
                  </a:cubicBezTo>
                  <a:cubicBezTo>
                    <a:pt x="22" y="172"/>
                    <a:pt x="21" y="172"/>
                    <a:pt x="20" y="173"/>
                  </a:cubicBezTo>
                  <a:moveTo>
                    <a:pt x="28" y="170"/>
                  </a:moveTo>
                  <a:cubicBezTo>
                    <a:pt x="30" y="166"/>
                    <a:pt x="32" y="161"/>
                    <a:pt x="35" y="157"/>
                  </a:cubicBezTo>
                  <a:cubicBezTo>
                    <a:pt x="36" y="157"/>
                    <a:pt x="37" y="157"/>
                    <a:pt x="39" y="157"/>
                  </a:cubicBezTo>
                  <a:cubicBezTo>
                    <a:pt x="37" y="161"/>
                    <a:pt x="36" y="164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0"/>
                    <a:pt x="30" y="170"/>
                    <a:pt x="28" y="170"/>
                  </a:cubicBezTo>
                  <a:moveTo>
                    <a:pt x="9" y="164"/>
                  </a:moveTo>
                  <a:cubicBezTo>
                    <a:pt x="8" y="163"/>
                    <a:pt x="7" y="162"/>
                    <a:pt x="7" y="160"/>
                  </a:cubicBezTo>
                  <a:cubicBezTo>
                    <a:pt x="8" y="157"/>
                    <a:pt x="10" y="154"/>
                    <a:pt x="12" y="151"/>
                  </a:cubicBezTo>
                  <a:cubicBezTo>
                    <a:pt x="13" y="153"/>
                    <a:pt x="14" y="154"/>
                    <a:pt x="14" y="156"/>
                  </a:cubicBezTo>
                  <a:cubicBezTo>
                    <a:pt x="13" y="157"/>
                    <a:pt x="11" y="160"/>
                    <a:pt x="9" y="164"/>
                  </a:cubicBezTo>
                  <a:moveTo>
                    <a:pt x="6" y="158"/>
                  </a:moveTo>
                  <a:cubicBezTo>
                    <a:pt x="6" y="158"/>
                    <a:pt x="6" y="158"/>
                    <a:pt x="6" y="158"/>
                  </a:cubicBezTo>
                  <a:cubicBezTo>
                    <a:pt x="5" y="157"/>
                    <a:pt x="5" y="156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6" y="152"/>
                    <a:pt x="8" y="149"/>
                    <a:pt x="9" y="147"/>
                  </a:cubicBezTo>
                  <a:cubicBezTo>
                    <a:pt x="10" y="148"/>
                    <a:pt x="10" y="149"/>
                    <a:pt x="11" y="149"/>
                  </a:cubicBezTo>
                  <a:cubicBezTo>
                    <a:pt x="9" y="152"/>
                    <a:pt x="7" y="155"/>
                    <a:pt x="6" y="158"/>
                  </a:cubicBezTo>
                  <a:moveTo>
                    <a:pt x="4" y="152"/>
                  </a:moveTo>
                  <a:cubicBezTo>
                    <a:pt x="4" y="152"/>
                    <a:pt x="4" y="152"/>
                    <a:pt x="4" y="152"/>
                  </a:cubicBezTo>
                  <a:cubicBezTo>
                    <a:pt x="4" y="150"/>
                    <a:pt x="4" y="148"/>
                    <a:pt x="5" y="146"/>
                  </a:cubicBezTo>
                  <a:cubicBezTo>
                    <a:pt x="5" y="144"/>
                    <a:pt x="5" y="143"/>
                    <a:pt x="6" y="142"/>
                  </a:cubicBezTo>
                  <a:cubicBezTo>
                    <a:pt x="6" y="143"/>
                    <a:pt x="7" y="144"/>
                    <a:pt x="8" y="145"/>
                  </a:cubicBezTo>
                  <a:cubicBezTo>
                    <a:pt x="7" y="147"/>
                    <a:pt x="5" y="150"/>
                    <a:pt x="4" y="152"/>
                  </a:cubicBezTo>
                  <a:moveTo>
                    <a:pt x="85" y="112"/>
                  </a:moveTo>
                  <a:cubicBezTo>
                    <a:pt x="84" y="112"/>
                    <a:pt x="83" y="112"/>
                    <a:pt x="81" y="112"/>
                  </a:cubicBezTo>
                  <a:cubicBezTo>
                    <a:pt x="83" y="109"/>
                    <a:pt x="84" y="106"/>
                    <a:pt x="86" y="10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6"/>
                    <a:pt x="85" y="109"/>
                    <a:pt x="85" y="112"/>
                  </a:cubicBezTo>
                  <a:moveTo>
                    <a:pt x="79" y="112"/>
                  </a:moveTo>
                  <a:cubicBezTo>
                    <a:pt x="78" y="112"/>
                    <a:pt x="77" y="112"/>
                    <a:pt x="75" y="112"/>
                  </a:cubicBezTo>
                  <a:cubicBezTo>
                    <a:pt x="77" y="109"/>
                    <a:pt x="79" y="106"/>
                    <a:pt x="81" y="103"/>
                  </a:cubicBezTo>
                  <a:cubicBezTo>
                    <a:pt x="82" y="103"/>
                    <a:pt x="83" y="103"/>
                    <a:pt x="84" y="103"/>
                  </a:cubicBezTo>
                  <a:cubicBezTo>
                    <a:pt x="82" y="106"/>
                    <a:pt x="81" y="109"/>
                    <a:pt x="79" y="112"/>
                  </a:cubicBezTo>
                  <a:moveTo>
                    <a:pt x="73" y="112"/>
                  </a:moveTo>
                  <a:cubicBezTo>
                    <a:pt x="71" y="112"/>
                    <a:pt x="69" y="112"/>
                    <a:pt x="67" y="112"/>
                  </a:cubicBezTo>
                  <a:cubicBezTo>
                    <a:pt x="69" y="109"/>
                    <a:pt x="71" y="106"/>
                    <a:pt x="73" y="102"/>
                  </a:cubicBezTo>
                  <a:cubicBezTo>
                    <a:pt x="75" y="102"/>
                    <a:pt x="77" y="103"/>
                    <a:pt x="79" y="103"/>
                  </a:cubicBezTo>
                  <a:cubicBezTo>
                    <a:pt x="77" y="106"/>
                    <a:pt x="75" y="109"/>
                    <a:pt x="73" y="112"/>
                  </a:cubicBezTo>
                  <a:moveTo>
                    <a:pt x="65" y="112"/>
                  </a:moveTo>
                  <a:cubicBezTo>
                    <a:pt x="63" y="112"/>
                    <a:pt x="62" y="112"/>
                    <a:pt x="60" y="112"/>
                  </a:cubicBezTo>
                  <a:cubicBezTo>
                    <a:pt x="62" y="109"/>
                    <a:pt x="64" y="105"/>
                    <a:pt x="66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69" y="106"/>
                    <a:pt x="67" y="109"/>
                    <a:pt x="65" y="112"/>
                  </a:cubicBezTo>
                  <a:moveTo>
                    <a:pt x="10" y="107"/>
                  </a:moveTo>
                  <a:cubicBezTo>
                    <a:pt x="10" y="105"/>
                    <a:pt x="10" y="104"/>
                    <a:pt x="10" y="102"/>
                  </a:cubicBezTo>
                  <a:cubicBezTo>
                    <a:pt x="11" y="102"/>
                    <a:pt x="11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5"/>
                    <a:pt x="10" y="107"/>
                  </a:cubicBezTo>
                  <a:moveTo>
                    <a:pt x="59" y="109"/>
                  </a:moveTo>
                  <a:cubicBezTo>
                    <a:pt x="60" y="106"/>
                    <a:pt x="60" y="104"/>
                    <a:pt x="60" y="102"/>
                  </a:cubicBezTo>
                  <a:cubicBezTo>
                    <a:pt x="61" y="102"/>
                    <a:pt x="62" y="102"/>
                    <a:pt x="63" y="102"/>
                  </a:cubicBezTo>
                  <a:cubicBezTo>
                    <a:pt x="62" y="104"/>
                    <a:pt x="61" y="106"/>
                    <a:pt x="59" y="109"/>
                  </a:cubicBezTo>
                  <a:moveTo>
                    <a:pt x="10" y="113"/>
                  </a:moveTo>
                  <a:cubicBezTo>
                    <a:pt x="10" y="112"/>
                    <a:pt x="10" y="112"/>
                    <a:pt x="10" y="111"/>
                  </a:cubicBezTo>
                  <a:cubicBezTo>
                    <a:pt x="12" y="108"/>
                    <a:pt x="13" y="105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16" y="105"/>
                    <a:pt x="14" y="108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1" y="113"/>
                    <a:pt x="10" y="113"/>
                  </a:cubicBezTo>
                  <a:moveTo>
                    <a:pt x="15" y="112"/>
                  </a:moveTo>
                  <a:cubicBezTo>
                    <a:pt x="16" y="109"/>
                    <a:pt x="18" y="105"/>
                    <a:pt x="19" y="102"/>
                  </a:cubicBezTo>
                  <a:cubicBezTo>
                    <a:pt x="21" y="101"/>
                    <a:pt x="23" y="101"/>
                    <a:pt x="24" y="101"/>
                  </a:cubicBezTo>
                  <a:cubicBezTo>
                    <a:pt x="23" y="105"/>
                    <a:pt x="21" y="108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8" y="112"/>
                    <a:pt x="16" y="112"/>
                    <a:pt x="15" y="112"/>
                  </a:cubicBezTo>
                  <a:moveTo>
                    <a:pt x="21" y="112"/>
                  </a:moveTo>
                  <a:cubicBezTo>
                    <a:pt x="23" y="109"/>
                    <a:pt x="25" y="105"/>
                    <a:pt x="27" y="101"/>
                  </a:cubicBezTo>
                  <a:cubicBezTo>
                    <a:pt x="28" y="101"/>
                    <a:pt x="29" y="101"/>
                    <a:pt x="30" y="101"/>
                  </a:cubicBezTo>
                  <a:cubicBezTo>
                    <a:pt x="29" y="105"/>
                    <a:pt x="27" y="108"/>
                    <a:pt x="25" y="112"/>
                  </a:cubicBezTo>
                  <a:cubicBezTo>
                    <a:pt x="24" y="112"/>
                    <a:pt x="22" y="112"/>
                    <a:pt x="21" y="112"/>
                  </a:cubicBezTo>
                  <a:moveTo>
                    <a:pt x="27" y="75"/>
                  </a:moveTo>
                  <a:cubicBezTo>
                    <a:pt x="26" y="72"/>
                    <a:pt x="25" y="68"/>
                    <a:pt x="25" y="64"/>
                  </a:cubicBezTo>
                  <a:cubicBezTo>
                    <a:pt x="26" y="68"/>
                    <a:pt x="27" y="72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moveTo>
                    <a:pt x="102" y="56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2" y="56"/>
                    <a:pt x="102" y="56"/>
                    <a:pt x="102" y="56"/>
                  </a:cubicBezTo>
                  <a:moveTo>
                    <a:pt x="80" y="60"/>
                  </a:moveTo>
                  <a:cubicBezTo>
                    <a:pt x="80" y="58"/>
                    <a:pt x="80" y="57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1" y="53"/>
                    <a:pt x="82" y="53"/>
                    <a:pt x="84" y="53"/>
                  </a:cubicBezTo>
                  <a:cubicBezTo>
                    <a:pt x="82" y="55"/>
                    <a:pt x="81" y="58"/>
                    <a:pt x="80" y="60"/>
                  </a:cubicBezTo>
                  <a:moveTo>
                    <a:pt x="80" y="63"/>
                  </a:moveTo>
                  <a:cubicBezTo>
                    <a:pt x="82" y="60"/>
                    <a:pt x="84" y="56"/>
                    <a:pt x="86" y="52"/>
                  </a:cubicBezTo>
                  <a:cubicBezTo>
                    <a:pt x="88" y="52"/>
                    <a:pt x="89" y="51"/>
                    <a:pt x="91" y="51"/>
                  </a:cubicBezTo>
                  <a:cubicBezTo>
                    <a:pt x="88" y="54"/>
                    <a:pt x="86" y="58"/>
                    <a:pt x="84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3" y="62"/>
                    <a:pt x="81" y="63"/>
                    <a:pt x="80" y="63"/>
                  </a:cubicBezTo>
                  <a:moveTo>
                    <a:pt x="87" y="61"/>
                  </a:moveTo>
                  <a:cubicBezTo>
                    <a:pt x="89" y="57"/>
                    <a:pt x="91" y="54"/>
                    <a:pt x="93" y="51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5" y="50"/>
                    <a:pt x="96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3" y="53"/>
                    <a:pt x="91" y="56"/>
                    <a:pt x="89" y="60"/>
                  </a:cubicBezTo>
                  <a:cubicBezTo>
                    <a:pt x="88" y="60"/>
                    <a:pt x="87" y="60"/>
                    <a:pt x="87" y="61"/>
                  </a:cubicBezTo>
                  <a:moveTo>
                    <a:pt x="76" y="55"/>
                  </a:moveTo>
                  <a:cubicBezTo>
                    <a:pt x="76" y="54"/>
                    <a:pt x="75" y="53"/>
                    <a:pt x="7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51"/>
                    <a:pt x="76" y="50"/>
                    <a:pt x="77" y="48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3"/>
                    <a:pt x="76" y="54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moveTo>
                    <a:pt x="98" y="57"/>
                  </a:moveTo>
                  <a:cubicBezTo>
                    <a:pt x="100" y="54"/>
                    <a:pt x="102" y="52"/>
                    <a:pt x="104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50"/>
                    <a:pt x="104" y="51"/>
                    <a:pt x="104" y="52"/>
                  </a:cubicBezTo>
                  <a:cubicBezTo>
                    <a:pt x="104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1" y="54"/>
                    <a:pt x="100" y="55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8" y="57"/>
                    <a:pt x="98" y="57"/>
                  </a:cubicBezTo>
                  <a:moveTo>
                    <a:pt x="92" y="59"/>
                  </a:moveTo>
                  <a:cubicBezTo>
                    <a:pt x="93" y="56"/>
                    <a:pt x="95" y="53"/>
                    <a:pt x="97" y="51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100" y="48"/>
                    <a:pt x="103" y="47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0" y="51"/>
                    <a:pt x="97" y="55"/>
                    <a:pt x="95" y="58"/>
                  </a:cubicBezTo>
                  <a:cubicBezTo>
                    <a:pt x="94" y="58"/>
                    <a:pt x="93" y="59"/>
                    <a:pt x="92" y="59"/>
                  </a:cubicBezTo>
                  <a:moveTo>
                    <a:pt x="73" y="50"/>
                  </a:moveTo>
                  <a:cubicBezTo>
                    <a:pt x="73" y="50"/>
                    <a:pt x="72" y="49"/>
                    <a:pt x="72" y="48"/>
                  </a:cubicBezTo>
                  <a:cubicBezTo>
                    <a:pt x="73" y="46"/>
                    <a:pt x="75" y="43"/>
                    <a:pt x="76" y="41"/>
                  </a:cubicBezTo>
                  <a:cubicBezTo>
                    <a:pt x="76" y="42"/>
                    <a:pt x="77" y="43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7"/>
                    <a:pt x="74" y="48"/>
                    <a:pt x="73" y="50"/>
                  </a:cubicBezTo>
                  <a:moveTo>
                    <a:pt x="52" y="50"/>
                  </a:moveTo>
                  <a:cubicBezTo>
                    <a:pt x="52" y="49"/>
                    <a:pt x="52" y="49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3"/>
                    <a:pt x="54" y="41"/>
                    <a:pt x="56" y="40"/>
                  </a:cubicBezTo>
                  <a:cubicBezTo>
                    <a:pt x="55" y="43"/>
                    <a:pt x="54" y="46"/>
                    <a:pt x="53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70" y="47"/>
                  </a:moveTo>
                  <a:cubicBezTo>
                    <a:pt x="69" y="47"/>
                    <a:pt x="69" y="47"/>
                    <a:pt x="68" y="47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9" y="43"/>
                    <a:pt x="71" y="40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5" y="38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42"/>
                    <a:pt x="71" y="45"/>
                    <a:pt x="70" y="47"/>
                  </a:cubicBezTo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4" y="52"/>
                    <a:pt x="54" y="50"/>
                  </a:cubicBezTo>
                  <a:cubicBezTo>
                    <a:pt x="56" y="47"/>
                    <a:pt x="58" y="43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0" y="37"/>
                    <a:pt x="62" y="36"/>
                    <a:pt x="64" y="36"/>
                  </a:cubicBezTo>
                  <a:cubicBezTo>
                    <a:pt x="61" y="40"/>
                    <a:pt x="58" y="45"/>
                    <a:pt x="57" y="50"/>
                  </a:cubicBezTo>
                  <a:cubicBezTo>
                    <a:pt x="55" y="51"/>
                    <a:pt x="54" y="52"/>
                    <a:pt x="53" y="54"/>
                  </a:cubicBezTo>
                  <a:moveTo>
                    <a:pt x="59" y="48"/>
                  </a:moveTo>
                  <a:cubicBezTo>
                    <a:pt x="61" y="44"/>
                    <a:pt x="63" y="40"/>
                    <a:pt x="66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6"/>
                  </a:cubicBezTo>
                  <a:cubicBezTo>
                    <a:pt x="69" y="39"/>
                    <a:pt x="67" y="43"/>
                    <a:pt x="65" y="46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7"/>
                    <a:pt x="60" y="47"/>
                    <a:pt x="59" y="48"/>
                  </a:cubicBezTo>
                  <a:moveTo>
                    <a:pt x="10" y="98"/>
                  </a:moveTo>
                  <a:cubicBezTo>
                    <a:pt x="10" y="92"/>
                    <a:pt x="10" y="85"/>
                    <a:pt x="10" y="79"/>
                  </a:cubicBezTo>
                  <a:cubicBezTo>
                    <a:pt x="17" y="79"/>
                    <a:pt x="23" y="79"/>
                    <a:pt x="29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78"/>
                    <a:pt x="32" y="77"/>
                    <a:pt x="32" y="76"/>
                  </a:cubicBezTo>
                  <a:cubicBezTo>
                    <a:pt x="29" y="66"/>
                    <a:pt x="26" y="50"/>
                    <a:pt x="26" y="38"/>
                  </a:cubicBezTo>
                  <a:cubicBezTo>
                    <a:pt x="26" y="35"/>
                    <a:pt x="26" y="33"/>
                    <a:pt x="26" y="31"/>
                  </a:cubicBezTo>
                  <a:cubicBezTo>
                    <a:pt x="27" y="26"/>
                    <a:pt x="29" y="21"/>
                    <a:pt x="33" y="17"/>
                  </a:cubicBezTo>
                  <a:cubicBezTo>
                    <a:pt x="36" y="13"/>
                    <a:pt x="41" y="9"/>
                    <a:pt x="45" y="7"/>
                  </a:cubicBezTo>
                  <a:cubicBezTo>
                    <a:pt x="48" y="6"/>
                    <a:pt x="55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1" y="4"/>
                    <a:pt x="81" y="6"/>
                    <a:pt x="89" y="12"/>
                  </a:cubicBezTo>
                  <a:cubicBezTo>
                    <a:pt x="97" y="18"/>
                    <a:pt x="103" y="27"/>
                    <a:pt x="104" y="43"/>
                  </a:cubicBezTo>
                  <a:cubicBezTo>
                    <a:pt x="94" y="46"/>
                    <a:pt x="90" y="47"/>
                    <a:pt x="80" y="50"/>
                  </a:cubicBezTo>
                  <a:cubicBezTo>
                    <a:pt x="81" y="48"/>
                    <a:pt x="81" y="47"/>
                    <a:pt x="81" y="45"/>
                  </a:cubicBezTo>
                  <a:cubicBezTo>
                    <a:pt x="81" y="43"/>
                    <a:pt x="80" y="41"/>
                    <a:pt x="80" y="39"/>
                  </a:cubicBezTo>
                  <a:cubicBezTo>
                    <a:pt x="79" y="37"/>
                    <a:pt x="77" y="35"/>
                    <a:pt x="75" y="33"/>
                  </a:cubicBezTo>
                  <a:cubicBezTo>
                    <a:pt x="73" y="32"/>
                    <a:pt x="70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59" y="33"/>
                    <a:pt x="56" y="35"/>
                  </a:cubicBezTo>
                  <a:cubicBezTo>
                    <a:pt x="52" y="37"/>
                    <a:pt x="50" y="41"/>
                    <a:pt x="49" y="45"/>
                  </a:cubicBezTo>
                  <a:cubicBezTo>
                    <a:pt x="48" y="46"/>
                    <a:pt x="48" y="47"/>
                    <a:pt x="48" y="48"/>
                  </a:cubicBezTo>
                  <a:cubicBezTo>
                    <a:pt x="48" y="50"/>
                    <a:pt x="49" y="52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50" y="58"/>
                  </a:cubicBezTo>
                  <a:cubicBezTo>
                    <a:pt x="50" y="60"/>
                    <a:pt x="51" y="63"/>
                    <a:pt x="51" y="67"/>
                  </a:cubicBezTo>
                  <a:cubicBezTo>
                    <a:pt x="52" y="72"/>
                    <a:pt x="53" y="76"/>
                    <a:pt x="55" y="79"/>
                  </a:cubicBezTo>
                  <a:cubicBezTo>
                    <a:pt x="55" y="80"/>
                    <a:pt x="55" y="80"/>
                    <a:pt x="56" y="80"/>
                  </a:cubicBezTo>
                  <a:cubicBezTo>
                    <a:pt x="56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68" y="81"/>
                    <a:pt x="78" y="81"/>
                    <a:pt x="88" y="81"/>
                  </a:cubicBezTo>
                  <a:cubicBezTo>
                    <a:pt x="87" y="86"/>
                    <a:pt x="86" y="90"/>
                    <a:pt x="86" y="95"/>
                  </a:cubicBezTo>
                  <a:cubicBezTo>
                    <a:pt x="86" y="96"/>
                    <a:pt x="87" y="98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78" y="98"/>
                    <a:pt x="66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9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5"/>
                    <a:pt x="56" y="109"/>
                    <a:pt x="54" y="113"/>
                  </a:cubicBezTo>
                  <a:cubicBezTo>
                    <a:pt x="54" y="113"/>
                    <a:pt x="54" y="11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20"/>
                    <a:pt x="49" y="125"/>
                    <a:pt x="46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5" y="130"/>
                    <a:pt x="45" y="130"/>
                  </a:cubicBezTo>
                  <a:cubicBezTo>
                    <a:pt x="45" y="131"/>
                    <a:pt x="45" y="131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7" y="133"/>
                    <a:pt x="48" y="134"/>
                    <a:pt x="50" y="135"/>
                  </a:cubicBezTo>
                  <a:cubicBezTo>
                    <a:pt x="56" y="137"/>
                    <a:pt x="67" y="142"/>
                    <a:pt x="83" y="142"/>
                  </a:cubicBezTo>
                  <a:cubicBezTo>
                    <a:pt x="90" y="142"/>
                    <a:pt x="98" y="141"/>
                    <a:pt x="107" y="138"/>
                  </a:cubicBezTo>
                  <a:cubicBezTo>
                    <a:pt x="108" y="142"/>
                    <a:pt x="108" y="145"/>
                    <a:pt x="109" y="147"/>
                  </a:cubicBezTo>
                  <a:cubicBezTo>
                    <a:pt x="110" y="150"/>
                    <a:pt x="111" y="153"/>
                    <a:pt x="112" y="156"/>
                  </a:cubicBezTo>
                  <a:cubicBezTo>
                    <a:pt x="107" y="159"/>
                    <a:pt x="98" y="162"/>
                    <a:pt x="87" y="162"/>
                  </a:cubicBezTo>
                  <a:cubicBezTo>
                    <a:pt x="81" y="162"/>
                    <a:pt x="75" y="161"/>
                    <a:pt x="68" y="159"/>
                  </a:cubicBezTo>
                  <a:cubicBezTo>
                    <a:pt x="52" y="154"/>
                    <a:pt x="42" y="153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28" y="153"/>
                    <a:pt x="24" y="154"/>
                    <a:pt x="21" y="156"/>
                  </a:cubicBezTo>
                  <a:cubicBezTo>
                    <a:pt x="20" y="156"/>
                    <a:pt x="20" y="157"/>
                    <a:pt x="19" y="158"/>
                  </a:cubicBezTo>
                  <a:cubicBezTo>
                    <a:pt x="18" y="154"/>
                    <a:pt x="16" y="151"/>
                    <a:pt x="14" y="148"/>
                  </a:cubicBezTo>
                  <a:cubicBezTo>
                    <a:pt x="12" y="144"/>
                    <a:pt x="9" y="141"/>
                    <a:pt x="7" y="136"/>
                  </a:cubicBezTo>
                  <a:cubicBezTo>
                    <a:pt x="7" y="136"/>
                    <a:pt x="7" y="135"/>
                    <a:pt x="7" y="135"/>
                  </a:cubicBezTo>
                  <a:cubicBezTo>
                    <a:pt x="7" y="135"/>
                    <a:pt x="7" y="135"/>
                    <a:pt x="8" y="134"/>
                  </a:cubicBezTo>
                  <a:cubicBezTo>
                    <a:pt x="14" y="131"/>
                    <a:pt x="20" y="126"/>
                    <a:pt x="25" y="120"/>
                  </a:cubicBezTo>
                  <a:cubicBezTo>
                    <a:pt x="26" y="118"/>
                    <a:pt x="27" y="117"/>
                    <a:pt x="28" y="115"/>
                  </a:cubicBezTo>
                  <a:cubicBezTo>
                    <a:pt x="31" y="110"/>
                    <a:pt x="33" y="105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4" y="97"/>
                    <a:pt x="20" y="98"/>
                    <a:pt x="10" y="98"/>
                  </a:cubicBezTo>
                  <a:moveTo>
                    <a:pt x="62" y="0"/>
                  </a:moveTo>
                  <a:cubicBezTo>
                    <a:pt x="54" y="0"/>
                    <a:pt x="47" y="2"/>
                    <a:pt x="44" y="4"/>
                  </a:cubicBezTo>
                  <a:cubicBezTo>
                    <a:pt x="38" y="6"/>
                    <a:pt x="33" y="10"/>
                    <a:pt x="30" y="15"/>
                  </a:cubicBezTo>
                  <a:cubicBezTo>
                    <a:pt x="26" y="19"/>
                    <a:pt x="23" y="25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7"/>
                    <a:pt x="20" y="43"/>
                    <a:pt x="20" y="49"/>
                  </a:cubicBezTo>
                  <a:cubicBezTo>
                    <a:pt x="20" y="58"/>
                    <a:pt x="21" y="68"/>
                    <a:pt x="23" y="75"/>
                  </a:cubicBezTo>
                  <a:cubicBezTo>
                    <a:pt x="18" y="75"/>
                    <a:pt x="13" y="75"/>
                    <a:pt x="8" y="75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84"/>
                    <a:pt x="6" y="91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5"/>
                    <a:pt x="7" y="109"/>
                    <a:pt x="7" y="115"/>
                  </a:cubicBezTo>
                  <a:cubicBezTo>
                    <a:pt x="7" y="116"/>
                    <a:pt x="7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4" y="116"/>
                    <a:pt x="18" y="116"/>
                    <a:pt x="22" y="1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17" y="123"/>
                    <a:pt x="11" y="128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6"/>
                    <a:pt x="2" y="137"/>
                  </a:cubicBezTo>
                  <a:cubicBezTo>
                    <a:pt x="2" y="140"/>
                    <a:pt x="2" y="142"/>
                    <a:pt x="1" y="146"/>
                  </a:cubicBezTo>
                  <a:cubicBezTo>
                    <a:pt x="1" y="147"/>
                    <a:pt x="0" y="149"/>
                    <a:pt x="0" y="152"/>
                  </a:cubicBezTo>
                  <a:cubicBezTo>
                    <a:pt x="0" y="152"/>
                    <a:pt x="0" y="153"/>
                    <a:pt x="0" y="153"/>
                  </a:cubicBezTo>
                  <a:cubicBezTo>
                    <a:pt x="0" y="155"/>
                    <a:pt x="1" y="157"/>
                    <a:pt x="2" y="159"/>
                  </a:cubicBezTo>
                  <a:cubicBezTo>
                    <a:pt x="4" y="164"/>
                    <a:pt x="6" y="167"/>
                    <a:pt x="8" y="170"/>
                  </a:cubicBezTo>
                  <a:cubicBezTo>
                    <a:pt x="9" y="172"/>
                    <a:pt x="11" y="175"/>
                    <a:pt x="13" y="179"/>
                  </a:cubicBezTo>
                  <a:cubicBezTo>
                    <a:pt x="13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1"/>
                    <a:pt x="17" y="181"/>
                    <a:pt x="17" y="180"/>
                  </a:cubicBezTo>
                  <a:cubicBezTo>
                    <a:pt x="19" y="178"/>
                    <a:pt x="22" y="176"/>
                    <a:pt x="25" y="175"/>
                  </a:cubicBezTo>
                  <a:cubicBezTo>
                    <a:pt x="28" y="174"/>
                    <a:pt x="32" y="174"/>
                    <a:pt x="36" y="173"/>
                  </a:cubicBezTo>
                  <a:cubicBezTo>
                    <a:pt x="38" y="173"/>
                    <a:pt x="41" y="173"/>
                    <a:pt x="43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4" y="173"/>
                    <a:pt x="46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52" y="174"/>
                    <a:pt x="58" y="176"/>
                    <a:pt x="64" y="178"/>
                  </a:cubicBezTo>
                  <a:cubicBezTo>
                    <a:pt x="72" y="181"/>
                    <a:pt x="81" y="183"/>
                    <a:pt x="91" y="183"/>
                  </a:cubicBezTo>
                  <a:cubicBezTo>
                    <a:pt x="97" y="183"/>
                    <a:pt x="104" y="182"/>
                    <a:pt x="11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80"/>
                    <a:pt x="113" y="179"/>
                    <a:pt x="113" y="178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5" y="170"/>
                    <a:pt x="116" y="165"/>
                    <a:pt x="117" y="158"/>
                  </a:cubicBezTo>
                  <a:cubicBezTo>
                    <a:pt x="117" y="157"/>
                    <a:pt x="117" y="157"/>
                    <a:pt x="116" y="156"/>
                  </a:cubicBezTo>
                  <a:cubicBezTo>
                    <a:pt x="115" y="152"/>
                    <a:pt x="114" y="149"/>
                    <a:pt x="113" y="146"/>
                  </a:cubicBezTo>
                  <a:cubicBezTo>
                    <a:pt x="112" y="143"/>
                    <a:pt x="111" y="140"/>
                    <a:pt x="111" y="136"/>
                  </a:cubicBezTo>
                  <a:cubicBezTo>
                    <a:pt x="111" y="135"/>
                    <a:pt x="111" y="134"/>
                    <a:pt x="110" y="134"/>
                  </a:cubicBezTo>
                  <a:cubicBezTo>
                    <a:pt x="110" y="134"/>
                    <a:pt x="110" y="134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99" y="137"/>
                    <a:pt x="90" y="138"/>
                    <a:pt x="83" y="138"/>
                  </a:cubicBezTo>
                  <a:cubicBezTo>
                    <a:pt x="72" y="138"/>
                    <a:pt x="63" y="136"/>
                    <a:pt x="57" y="133"/>
                  </a:cubicBezTo>
                  <a:cubicBezTo>
                    <a:pt x="54" y="132"/>
                    <a:pt x="52" y="131"/>
                    <a:pt x="51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3" y="126"/>
                    <a:pt x="56" y="121"/>
                    <a:pt x="58" y="116"/>
                  </a:cubicBezTo>
                  <a:cubicBezTo>
                    <a:pt x="68" y="116"/>
                    <a:pt x="77" y="116"/>
                    <a:pt x="85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1"/>
                    <a:pt x="90" y="107"/>
                    <a:pt x="90" y="103"/>
                  </a:cubicBezTo>
                  <a:cubicBezTo>
                    <a:pt x="91" y="103"/>
                    <a:pt x="91" y="102"/>
                    <a:pt x="91" y="102"/>
                  </a:cubicBezTo>
                  <a:cubicBezTo>
                    <a:pt x="91" y="99"/>
                    <a:pt x="90" y="97"/>
                    <a:pt x="90" y="95"/>
                  </a:cubicBezTo>
                  <a:cubicBezTo>
                    <a:pt x="90" y="90"/>
                    <a:pt x="91" y="85"/>
                    <a:pt x="92" y="79"/>
                  </a:cubicBezTo>
                  <a:cubicBezTo>
                    <a:pt x="92" y="79"/>
                    <a:pt x="92" y="78"/>
                    <a:pt x="92" y="78"/>
                  </a:cubicBezTo>
                  <a:cubicBezTo>
                    <a:pt x="91" y="77"/>
                    <a:pt x="91" y="77"/>
                    <a:pt x="90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0" y="77"/>
                    <a:pt x="69" y="77"/>
                    <a:pt x="58" y="77"/>
                  </a:cubicBezTo>
                  <a:cubicBezTo>
                    <a:pt x="57" y="75"/>
                    <a:pt x="56" y="71"/>
                    <a:pt x="55" y="66"/>
                  </a:cubicBezTo>
                  <a:cubicBezTo>
                    <a:pt x="55" y="65"/>
                    <a:pt x="55" y="65"/>
                    <a:pt x="55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5" y="57"/>
                    <a:pt x="59" y="51"/>
                    <a:pt x="64" y="50"/>
                  </a:cubicBezTo>
                  <a:cubicBezTo>
                    <a:pt x="64" y="50"/>
                    <a:pt x="65" y="50"/>
                    <a:pt x="66" y="50"/>
                  </a:cubicBezTo>
                  <a:cubicBezTo>
                    <a:pt x="66" y="50"/>
                    <a:pt x="67" y="50"/>
                    <a:pt x="67" y="50"/>
                  </a:cubicBezTo>
                  <a:cubicBezTo>
                    <a:pt x="69" y="51"/>
                    <a:pt x="70" y="52"/>
                    <a:pt x="71" y="54"/>
                  </a:cubicBezTo>
                  <a:cubicBezTo>
                    <a:pt x="72" y="56"/>
                    <a:pt x="73" y="58"/>
                    <a:pt x="73" y="60"/>
                  </a:cubicBezTo>
                  <a:cubicBezTo>
                    <a:pt x="74" y="62"/>
                    <a:pt x="74" y="64"/>
                    <a:pt x="74" y="66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7" y="64"/>
                    <a:pt x="96" y="61"/>
                    <a:pt x="104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8"/>
                  </a:cubicBezTo>
                  <a:cubicBezTo>
                    <a:pt x="108" y="53"/>
                    <a:pt x="109" y="49"/>
                    <a:pt x="109" y="44"/>
                  </a:cubicBezTo>
                  <a:cubicBezTo>
                    <a:pt x="109" y="43"/>
                    <a:pt x="109" y="42"/>
                    <a:pt x="108" y="42"/>
                  </a:cubicBezTo>
                  <a:cubicBezTo>
                    <a:pt x="107" y="26"/>
                    <a:pt x="100" y="15"/>
                    <a:pt x="92" y="9"/>
                  </a:cubicBezTo>
                  <a:cubicBezTo>
                    <a:pt x="83" y="2"/>
                    <a:pt x="72" y="0"/>
                    <a:pt x="6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15958" y="1522219"/>
            <a:ext cx="1791296" cy="1791296"/>
            <a:chOff x="5444044" y="1830654"/>
            <a:chExt cx="1850013" cy="1850013"/>
          </a:xfrm>
          <a:scene3d>
            <a:camera prst="isometricOffAxis2Left"/>
            <a:lightRig rig="threePt" dir="t"/>
          </a:scene3d>
        </p:grpSpPr>
        <p:sp>
          <p:nvSpPr>
            <p:cNvPr id="157" name="椭圆 156"/>
            <p:cNvSpPr/>
            <p:nvPr/>
          </p:nvSpPr>
          <p:spPr>
            <a:xfrm>
              <a:off x="5444044" y="1830654"/>
              <a:ext cx="1850013" cy="18500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5576188" y="1962798"/>
              <a:ext cx="1585725" cy="1585725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5697987" y="2084597"/>
              <a:ext cx="1342126" cy="1342126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5861139" y="2247749"/>
              <a:ext cx="1015823" cy="1015823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5972810" y="2359420"/>
              <a:ext cx="792480" cy="792480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6171523" y="2558133"/>
              <a:ext cx="395054" cy="395054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348801" y="897063"/>
            <a:ext cx="4644176" cy="4184029"/>
            <a:chOff x="2179402" y="1094484"/>
            <a:chExt cx="6192234" cy="5578705"/>
          </a:xfrm>
        </p:grpSpPr>
        <p:sp>
          <p:nvSpPr>
            <p:cNvPr id="164" name="矩形 1683"/>
            <p:cNvSpPr/>
            <p:nvPr/>
          </p:nvSpPr>
          <p:spPr>
            <a:xfrm rot="3786281">
              <a:off x="3548146" y="5941564"/>
              <a:ext cx="1285879" cy="177372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66164 w 592961"/>
                <a:gd name="connsiteY0-92" fmla="*/ 8868 h 113416"/>
                <a:gd name="connsiteX1-93" fmla="*/ 592961 w 592961"/>
                <a:gd name="connsiteY1-94" fmla="*/ 0 h 113416"/>
                <a:gd name="connsiteX2-95" fmla="*/ 551127 w 592961"/>
                <a:gd name="connsiteY2-96" fmla="*/ 101361 h 113416"/>
                <a:gd name="connsiteX3-97" fmla="*/ 0 w 592961"/>
                <a:gd name="connsiteY3-98" fmla="*/ 113415 h 113416"/>
                <a:gd name="connsiteX4-99" fmla="*/ 66164 w 592961"/>
                <a:gd name="connsiteY4-100" fmla="*/ 8868 h 113416"/>
                <a:gd name="connsiteX0-101" fmla="*/ 36362 w 613552"/>
                <a:gd name="connsiteY0-102" fmla="*/ 0 h 117548"/>
                <a:gd name="connsiteX1-103" fmla="*/ 613552 w 613552"/>
                <a:gd name="connsiteY1-104" fmla="*/ 4134 h 117548"/>
                <a:gd name="connsiteX2-105" fmla="*/ 571718 w 613552"/>
                <a:gd name="connsiteY2-106" fmla="*/ 105495 h 117548"/>
                <a:gd name="connsiteX3-107" fmla="*/ 20591 w 613552"/>
                <a:gd name="connsiteY3-108" fmla="*/ 117549 h 117548"/>
                <a:gd name="connsiteX4-109" fmla="*/ 36362 w 613552"/>
                <a:gd name="connsiteY4-110" fmla="*/ 0 h 117548"/>
                <a:gd name="connsiteX0-111" fmla="*/ 15771 w 592961"/>
                <a:gd name="connsiteY0-112" fmla="*/ 0 h 117549"/>
                <a:gd name="connsiteX1-113" fmla="*/ 592961 w 592961"/>
                <a:gd name="connsiteY1-114" fmla="*/ 4134 h 117549"/>
                <a:gd name="connsiteX2-115" fmla="*/ 551127 w 592961"/>
                <a:gd name="connsiteY2-116" fmla="*/ 105495 h 117549"/>
                <a:gd name="connsiteX3-117" fmla="*/ 0 w 592961"/>
                <a:gd name="connsiteY3-118" fmla="*/ 117549 h 117549"/>
                <a:gd name="connsiteX4-119" fmla="*/ 15771 w 592961"/>
                <a:gd name="connsiteY4-120" fmla="*/ 0 h 117549"/>
                <a:gd name="connsiteX0-121" fmla="*/ 15771 w 593018"/>
                <a:gd name="connsiteY0-122" fmla="*/ 0 h 117549"/>
                <a:gd name="connsiteX1-123" fmla="*/ 592961 w 593018"/>
                <a:gd name="connsiteY1-124" fmla="*/ 4134 h 117549"/>
                <a:gd name="connsiteX2-125" fmla="*/ 574025 w 593018"/>
                <a:gd name="connsiteY2-126" fmla="*/ 110390 h 117549"/>
                <a:gd name="connsiteX3-127" fmla="*/ 0 w 593018"/>
                <a:gd name="connsiteY3-128" fmla="*/ 117549 h 117549"/>
                <a:gd name="connsiteX4-129" fmla="*/ 15771 w 593018"/>
                <a:gd name="connsiteY4-130" fmla="*/ 0 h 117549"/>
                <a:gd name="connsiteX0-131" fmla="*/ 15771 w 592961"/>
                <a:gd name="connsiteY0-132" fmla="*/ 0 h 117549"/>
                <a:gd name="connsiteX1-133" fmla="*/ 592961 w 592961"/>
                <a:gd name="connsiteY1-134" fmla="*/ 4134 h 117549"/>
                <a:gd name="connsiteX2-135" fmla="*/ 574025 w 592961"/>
                <a:gd name="connsiteY2-136" fmla="*/ 110390 h 117549"/>
                <a:gd name="connsiteX3-137" fmla="*/ 0 w 592961"/>
                <a:gd name="connsiteY3-138" fmla="*/ 117549 h 117549"/>
                <a:gd name="connsiteX4-139" fmla="*/ 15771 w 592961"/>
                <a:gd name="connsiteY4-140" fmla="*/ 0 h 117549"/>
                <a:gd name="connsiteX0-141" fmla="*/ 15771 w 593091"/>
                <a:gd name="connsiteY0-142" fmla="*/ 0 h 117549"/>
                <a:gd name="connsiteX1-143" fmla="*/ 592961 w 593091"/>
                <a:gd name="connsiteY1-144" fmla="*/ 4134 h 117549"/>
                <a:gd name="connsiteX2-145" fmla="*/ 582541 w 593091"/>
                <a:gd name="connsiteY2-146" fmla="*/ 109519 h 117549"/>
                <a:gd name="connsiteX3-147" fmla="*/ 0 w 593091"/>
                <a:gd name="connsiteY3-148" fmla="*/ 117549 h 117549"/>
                <a:gd name="connsiteX4-149" fmla="*/ 15771 w 593091"/>
                <a:gd name="connsiteY4-150" fmla="*/ 0 h 117549"/>
                <a:gd name="connsiteX0-151" fmla="*/ 15771 w 592961"/>
                <a:gd name="connsiteY0-152" fmla="*/ 0 h 117549"/>
                <a:gd name="connsiteX1-153" fmla="*/ 592961 w 592961"/>
                <a:gd name="connsiteY1-154" fmla="*/ 4134 h 117549"/>
                <a:gd name="connsiteX2-155" fmla="*/ 582541 w 592961"/>
                <a:gd name="connsiteY2-156" fmla="*/ 109519 h 117549"/>
                <a:gd name="connsiteX3-157" fmla="*/ 0 w 592961"/>
                <a:gd name="connsiteY3-158" fmla="*/ 117549 h 117549"/>
                <a:gd name="connsiteX4-159" fmla="*/ 15771 w 592961"/>
                <a:gd name="connsiteY4-160" fmla="*/ 0 h 1175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2961" h="117549">
                  <a:moveTo>
                    <a:pt x="15771" y="0"/>
                  </a:moveTo>
                  <a:lnTo>
                    <a:pt x="592961" y="4134"/>
                  </a:lnTo>
                  <a:cubicBezTo>
                    <a:pt x="592978" y="35710"/>
                    <a:pt x="589776" y="58913"/>
                    <a:pt x="582541" y="109519"/>
                  </a:cubicBezTo>
                  <a:lnTo>
                    <a:pt x="0" y="117549"/>
                  </a:lnTo>
                  <a:cubicBezTo>
                    <a:pt x="10042" y="90388"/>
                    <a:pt x="3970" y="22807"/>
                    <a:pt x="15771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60000"/>
                  </a:schemeClr>
                </a:gs>
                <a:gs pos="100000">
                  <a:srgbClr val="EFEFE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/>
            </a:p>
          </p:txBody>
        </p:sp>
        <p:pic>
          <p:nvPicPr>
            <p:cNvPr id="165" name="图片 164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5585618" y="2890048"/>
              <a:ext cx="1362075" cy="119039"/>
            </a:xfrm>
            <a:prstGeom prst="rect">
              <a:avLst/>
            </a:prstGeom>
          </p:spPr>
        </p:pic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 flipV="1">
              <a:off x="5585618" y="3375554"/>
              <a:ext cx="1362075" cy="119039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7676540" y="4082557"/>
              <a:ext cx="688210" cy="119039"/>
            </a:xfrm>
            <a:prstGeom prst="rect">
              <a:avLst/>
            </a:pr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7676540" y="3092470"/>
              <a:ext cx="688210" cy="119039"/>
            </a:xfrm>
            <a:prstGeom prst="rect">
              <a:avLst/>
            </a:prstGeom>
          </p:spPr>
        </p:pic>
        <p:pic>
          <p:nvPicPr>
            <p:cNvPr id="169" name="图片 16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7676540" y="1301077"/>
              <a:ext cx="688210" cy="119039"/>
            </a:xfrm>
            <a:prstGeom prst="rect">
              <a:avLst/>
            </a:prstGeom>
          </p:spPr>
        </p:pic>
        <p:grpSp>
          <p:nvGrpSpPr>
            <p:cNvPr id="170" name="组合 169"/>
            <p:cNvGrpSpPr/>
            <p:nvPr/>
          </p:nvGrpSpPr>
          <p:grpSpPr>
            <a:xfrm>
              <a:off x="5310249" y="1388988"/>
              <a:ext cx="3056032" cy="1778165"/>
              <a:chOff x="6702251" y="-566700"/>
              <a:chExt cx="5307271" cy="3057482"/>
            </a:xfrm>
          </p:grpSpPr>
          <p:sp>
            <p:nvSpPr>
              <p:cNvPr id="248" name="Freeform 730"/>
              <p:cNvSpPr/>
              <p:nvPr/>
            </p:nvSpPr>
            <p:spPr bwMode="auto">
              <a:xfrm>
                <a:off x="6704097" y="-566700"/>
                <a:ext cx="5305425" cy="2884487"/>
              </a:xfrm>
              <a:custGeom>
                <a:avLst/>
                <a:gdLst>
                  <a:gd name="T0" fmla="*/ 0 w 1412"/>
                  <a:gd name="T1" fmla="*/ 766 h 766"/>
                  <a:gd name="T2" fmla="*/ 0 w 1412"/>
                  <a:gd name="T3" fmla="*/ 728 h 766"/>
                  <a:gd name="T4" fmla="*/ 693 w 1412"/>
                  <a:gd name="T5" fmla="*/ 728 h 766"/>
                  <a:gd name="T6" fmla="*/ 753 w 1412"/>
                  <a:gd name="T7" fmla="*/ 687 h 766"/>
                  <a:gd name="T8" fmla="*/ 990 w 1412"/>
                  <a:gd name="T9" fmla="*/ 87 h 766"/>
                  <a:gd name="T10" fmla="*/ 1117 w 1412"/>
                  <a:gd name="T11" fmla="*/ 0 h 766"/>
                  <a:gd name="T12" fmla="*/ 1412 w 1412"/>
                  <a:gd name="T13" fmla="*/ 0 h 766"/>
                  <a:gd name="T14" fmla="*/ 1412 w 1412"/>
                  <a:gd name="T15" fmla="*/ 359 h 766"/>
                  <a:gd name="T16" fmla="*/ 1094 w 1412"/>
                  <a:gd name="T17" fmla="*/ 359 h 766"/>
                  <a:gd name="T18" fmla="*/ 986 w 1412"/>
                  <a:gd name="T19" fmla="*/ 426 h 766"/>
                  <a:gd name="T20" fmla="*/ 756 w 1412"/>
                  <a:gd name="T21" fmla="*/ 739 h 766"/>
                  <a:gd name="T22" fmla="*/ 698 w 1412"/>
                  <a:gd name="T23" fmla="*/ 766 h 766"/>
                  <a:gd name="T24" fmla="*/ 0 w 1412"/>
                  <a:gd name="T25" fmla="*/ 766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766">
                    <a:moveTo>
                      <a:pt x="0" y="766"/>
                    </a:moveTo>
                    <a:cubicBezTo>
                      <a:pt x="0" y="728"/>
                      <a:pt x="0" y="728"/>
                      <a:pt x="0" y="728"/>
                    </a:cubicBezTo>
                    <a:cubicBezTo>
                      <a:pt x="693" y="728"/>
                      <a:pt x="693" y="728"/>
                      <a:pt x="693" y="728"/>
                    </a:cubicBezTo>
                    <a:cubicBezTo>
                      <a:pt x="719" y="728"/>
                      <a:pt x="743" y="712"/>
                      <a:pt x="753" y="687"/>
                    </a:cubicBezTo>
                    <a:cubicBezTo>
                      <a:pt x="990" y="87"/>
                      <a:pt x="990" y="87"/>
                      <a:pt x="990" y="87"/>
                    </a:cubicBezTo>
                    <a:cubicBezTo>
                      <a:pt x="1011" y="38"/>
                      <a:pt x="1054" y="0"/>
                      <a:pt x="1117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359"/>
                      <a:pt x="1412" y="359"/>
                      <a:pt x="1412" y="359"/>
                    </a:cubicBezTo>
                    <a:cubicBezTo>
                      <a:pt x="1094" y="359"/>
                      <a:pt x="1094" y="359"/>
                      <a:pt x="1094" y="359"/>
                    </a:cubicBezTo>
                    <a:cubicBezTo>
                      <a:pt x="1043" y="359"/>
                      <a:pt x="1010" y="390"/>
                      <a:pt x="986" y="426"/>
                    </a:cubicBezTo>
                    <a:cubicBezTo>
                      <a:pt x="756" y="739"/>
                      <a:pt x="756" y="739"/>
                      <a:pt x="756" y="739"/>
                    </a:cubicBezTo>
                    <a:cubicBezTo>
                      <a:pt x="744" y="756"/>
                      <a:pt x="719" y="766"/>
                      <a:pt x="698" y="766"/>
                    </a:cubicBezTo>
                    <a:lnTo>
                      <a:pt x="0" y="766"/>
                    </a:lnTo>
                    <a:close/>
                  </a:path>
                </a:pathLst>
              </a:custGeom>
              <a:gradFill>
                <a:gsLst>
                  <a:gs pos="67000">
                    <a:srgbClr val="F79403"/>
                  </a:gs>
                  <a:gs pos="71000">
                    <a:srgbClr val="D47F02"/>
                  </a:gs>
                  <a:gs pos="55000">
                    <a:srgbClr val="FDB851"/>
                  </a:gs>
                  <a:gs pos="46000">
                    <a:srgbClr val="FCA82C"/>
                  </a:gs>
                  <a:gs pos="51000">
                    <a:srgbClr val="D88102"/>
                  </a:gs>
                  <a:gs pos="0">
                    <a:srgbClr val="FDB851"/>
                  </a:gs>
                  <a:gs pos="81000">
                    <a:srgbClr val="F79403"/>
                  </a:gs>
                  <a:gs pos="100000">
                    <a:srgbClr val="FDAE39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9" name="Freeform 734"/>
              <p:cNvSpPr/>
              <p:nvPr/>
            </p:nvSpPr>
            <p:spPr bwMode="auto">
              <a:xfrm>
                <a:off x="6702251" y="874707"/>
                <a:ext cx="5305425" cy="1616075"/>
              </a:xfrm>
              <a:custGeom>
                <a:avLst/>
                <a:gdLst>
                  <a:gd name="T0" fmla="*/ 0 w 1412"/>
                  <a:gd name="T1" fmla="*/ 391 h 428"/>
                  <a:gd name="T2" fmla="*/ 697 w 1412"/>
                  <a:gd name="T3" fmla="*/ 391 h 428"/>
                  <a:gd name="T4" fmla="*/ 756 w 1412"/>
                  <a:gd name="T5" fmla="*/ 365 h 428"/>
                  <a:gd name="T6" fmla="*/ 986 w 1412"/>
                  <a:gd name="T7" fmla="*/ 67 h 428"/>
                  <a:gd name="T8" fmla="*/ 1094 w 1412"/>
                  <a:gd name="T9" fmla="*/ 0 h 428"/>
                  <a:gd name="T10" fmla="*/ 1412 w 1412"/>
                  <a:gd name="T11" fmla="*/ 0 h 428"/>
                  <a:gd name="T12" fmla="*/ 1412 w 1412"/>
                  <a:gd name="T13" fmla="*/ 428 h 428"/>
                  <a:gd name="T14" fmla="*/ 1050 w 1412"/>
                  <a:gd name="T15" fmla="*/ 428 h 428"/>
                  <a:gd name="T16" fmla="*/ 998 w 1412"/>
                  <a:gd name="T17" fmla="*/ 428 h 428"/>
                  <a:gd name="T18" fmla="*/ 942 w 1412"/>
                  <a:gd name="T19" fmla="*/ 428 h 428"/>
                  <a:gd name="T20" fmla="*/ 929 w 1412"/>
                  <a:gd name="T21" fmla="*/ 428 h 428"/>
                  <a:gd name="T22" fmla="*/ 737 w 1412"/>
                  <a:gd name="T23" fmla="*/ 428 h 428"/>
                  <a:gd name="T24" fmla="*/ 0 w 1412"/>
                  <a:gd name="T25" fmla="*/ 428 h 428"/>
                  <a:gd name="T26" fmla="*/ 0 w 1412"/>
                  <a:gd name="T27" fmla="*/ 39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2" h="428">
                    <a:moveTo>
                      <a:pt x="0" y="391"/>
                    </a:moveTo>
                    <a:cubicBezTo>
                      <a:pt x="697" y="391"/>
                      <a:pt x="697" y="391"/>
                      <a:pt x="697" y="391"/>
                    </a:cubicBezTo>
                    <a:cubicBezTo>
                      <a:pt x="715" y="391"/>
                      <a:pt x="744" y="381"/>
                      <a:pt x="756" y="365"/>
                    </a:cubicBezTo>
                    <a:cubicBezTo>
                      <a:pt x="986" y="67"/>
                      <a:pt x="986" y="67"/>
                      <a:pt x="986" y="67"/>
                    </a:cubicBezTo>
                    <a:cubicBezTo>
                      <a:pt x="1013" y="33"/>
                      <a:pt x="1042" y="0"/>
                      <a:pt x="1094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428"/>
                      <a:pt x="1412" y="428"/>
                      <a:pt x="1412" y="428"/>
                    </a:cubicBezTo>
                    <a:cubicBezTo>
                      <a:pt x="1050" y="428"/>
                      <a:pt x="1050" y="428"/>
                      <a:pt x="1050" y="428"/>
                    </a:cubicBezTo>
                    <a:cubicBezTo>
                      <a:pt x="1032" y="428"/>
                      <a:pt x="1032" y="428"/>
                      <a:pt x="998" y="428"/>
                    </a:cubicBezTo>
                    <a:cubicBezTo>
                      <a:pt x="942" y="428"/>
                      <a:pt x="942" y="428"/>
                      <a:pt x="942" y="428"/>
                    </a:cubicBezTo>
                    <a:cubicBezTo>
                      <a:pt x="929" y="428"/>
                      <a:pt x="929" y="428"/>
                      <a:pt x="929" y="428"/>
                    </a:cubicBezTo>
                    <a:cubicBezTo>
                      <a:pt x="737" y="428"/>
                      <a:pt x="737" y="428"/>
                      <a:pt x="737" y="428"/>
                    </a:cubicBezTo>
                    <a:cubicBezTo>
                      <a:pt x="0" y="428"/>
                      <a:pt x="0" y="428"/>
                      <a:pt x="0" y="428"/>
                    </a:cubicBezTo>
                    <a:lnTo>
                      <a:pt x="0" y="391"/>
                    </a:lnTo>
                    <a:close/>
                  </a:path>
                </a:pathLst>
              </a:custGeom>
              <a:gradFill>
                <a:gsLst>
                  <a:gs pos="67000">
                    <a:srgbClr val="01BDD1"/>
                  </a:gs>
                  <a:gs pos="71000">
                    <a:srgbClr val="018795"/>
                  </a:gs>
                  <a:gs pos="55000">
                    <a:srgbClr val="01ACBE"/>
                  </a:gs>
                  <a:gs pos="46000">
                    <a:srgbClr val="01ACBE"/>
                  </a:gs>
                  <a:gs pos="51000">
                    <a:srgbClr val="018795"/>
                  </a:gs>
                  <a:gs pos="0">
                    <a:srgbClr val="01ACBE"/>
                  </a:gs>
                  <a:gs pos="81000">
                    <a:srgbClr val="01ACBE"/>
                  </a:gs>
                  <a:gs pos="100000">
                    <a:srgbClr val="01ACBE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270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 flipV="1">
              <a:off x="5310249" y="3202524"/>
              <a:ext cx="3056032" cy="1778165"/>
              <a:chOff x="6702251" y="-566700"/>
              <a:chExt cx="5307271" cy="3057482"/>
            </a:xfrm>
            <a:gradFill>
              <a:gsLst>
                <a:gs pos="67000">
                  <a:srgbClr val="F79403"/>
                </a:gs>
                <a:gs pos="71000">
                  <a:srgbClr val="D47F02"/>
                </a:gs>
                <a:gs pos="55000">
                  <a:srgbClr val="FDB851"/>
                </a:gs>
                <a:gs pos="46000">
                  <a:srgbClr val="FCA82C"/>
                </a:gs>
                <a:gs pos="51000">
                  <a:srgbClr val="D88102"/>
                </a:gs>
                <a:gs pos="0">
                  <a:srgbClr val="FDB851"/>
                </a:gs>
                <a:gs pos="81000">
                  <a:srgbClr val="F79403"/>
                </a:gs>
                <a:gs pos="100000">
                  <a:srgbClr val="FDAE39"/>
                </a:gs>
              </a:gsLst>
              <a:lin ang="0" scaled="0"/>
            </a:gradFill>
          </p:grpSpPr>
          <p:sp>
            <p:nvSpPr>
              <p:cNvPr id="246" name="Freeform 730"/>
              <p:cNvSpPr/>
              <p:nvPr/>
            </p:nvSpPr>
            <p:spPr bwMode="auto">
              <a:xfrm>
                <a:off x="6704097" y="-566700"/>
                <a:ext cx="5305425" cy="2884487"/>
              </a:xfrm>
              <a:custGeom>
                <a:avLst/>
                <a:gdLst>
                  <a:gd name="T0" fmla="*/ 0 w 1412"/>
                  <a:gd name="T1" fmla="*/ 766 h 766"/>
                  <a:gd name="T2" fmla="*/ 0 w 1412"/>
                  <a:gd name="T3" fmla="*/ 728 h 766"/>
                  <a:gd name="T4" fmla="*/ 693 w 1412"/>
                  <a:gd name="T5" fmla="*/ 728 h 766"/>
                  <a:gd name="T6" fmla="*/ 753 w 1412"/>
                  <a:gd name="T7" fmla="*/ 687 h 766"/>
                  <a:gd name="T8" fmla="*/ 990 w 1412"/>
                  <a:gd name="T9" fmla="*/ 87 h 766"/>
                  <a:gd name="T10" fmla="*/ 1117 w 1412"/>
                  <a:gd name="T11" fmla="*/ 0 h 766"/>
                  <a:gd name="T12" fmla="*/ 1412 w 1412"/>
                  <a:gd name="T13" fmla="*/ 0 h 766"/>
                  <a:gd name="T14" fmla="*/ 1412 w 1412"/>
                  <a:gd name="T15" fmla="*/ 359 h 766"/>
                  <a:gd name="T16" fmla="*/ 1094 w 1412"/>
                  <a:gd name="T17" fmla="*/ 359 h 766"/>
                  <a:gd name="T18" fmla="*/ 986 w 1412"/>
                  <a:gd name="T19" fmla="*/ 426 h 766"/>
                  <a:gd name="T20" fmla="*/ 756 w 1412"/>
                  <a:gd name="T21" fmla="*/ 739 h 766"/>
                  <a:gd name="T22" fmla="*/ 698 w 1412"/>
                  <a:gd name="T23" fmla="*/ 766 h 766"/>
                  <a:gd name="T24" fmla="*/ 0 w 1412"/>
                  <a:gd name="T25" fmla="*/ 766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766">
                    <a:moveTo>
                      <a:pt x="0" y="766"/>
                    </a:moveTo>
                    <a:cubicBezTo>
                      <a:pt x="0" y="728"/>
                      <a:pt x="0" y="728"/>
                      <a:pt x="0" y="728"/>
                    </a:cubicBezTo>
                    <a:cubicBezTo>
                      <a:pt x="693" y="728"/>
                      <a:pt x="693" y="728"/>
                      <a:pt x="693" y="728"/>
                    </a:cubicBezTo>
                    <a:cubicBezTo>
                      <a:pt x="719" y="728"/>
                      <a:pt x="743" y="712"/>
                      <a:pt x="753" y="687"/>
                    </a:cubicBezTo>
                    <a:cubicBezTo>
                      <a:pt x="990" y="87"/>
                      <a:pt x="990" y="87"/>
                      <a:pt x="990" y="87"/>
                    </a:cubicBezTo>
                    <a:cubicBezTo>
                      <a:pt x="1011" y="38"/>
                      <a:pt x="1054" y="0"/>
                      <a:pt x="1117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359"/>
                      <a:pt x="1412" y="359"/>
                      <a:pt x="1412" y="359"/>
                    </a:cubicBezTo>
                    <a:cubicBezTo>
                      <a:pt x="1094" y="359"/>
                      <a:pt x="1094" y="359"/>
                      <a:pt x="1094" y="359"/>
                    </a:cubicBezTo>
                    <a:cubicBezTo>
                      <a:pt x="1043" y="359"/>
                      <a:pt x="1010" y="390"/>
                      <a:pt x="986" y="426"/>
                    </a:cubicBezTo>
                    <a:cubicBezTo>
                      <a:pt x="756" y="739"/>
                      <a:pt x="756" y="739"/>
                      <a:pt x="756" y="739"/>
                    </a:cubicBezTo>
                    <a:cubicBezTo>
                      <a:pt x="744" y="756"/>
                      <a:pt x="719" y="766"/>
                      <a:pt x="698" y="766"/>
                    </a:cubicBezTo>
                    <a:lnTo>
                      <a:pt x="0" y="766"/>
                    </a:lnTo>
                    <a:close/>
                  </a:path>
                </a:pathLst>
              </a:custGeom>
              <a:gradFill>
                <a:gsLst>
                  <a:gs pos="67000">
                    <a:srgbClr val="864D9D"/>
                  </a:gs>
                  <a:gs pos="71000">
                    <a:srgbClr val="543062"/>
                  </a:gs>
                  <a:gs pos="55000">
                    <a:srgbClr val="864D9D"/>
                  </a:gs>
                  <a:gs pos="46000">
                    <a:srgbClr val="864D9D"/>
                  </a:gs>
                  <a:gs pos="51000">
                    <a:srgbClr val="543062"/>
                  </a:gs>
                  <a:gs pos="0">
                    <a:srgbClr val="864D9D"/>
                  </a:gs>
                  <a:gs pos="81000">
                    <a:srgbClr val="864D9D"/>
                  </a:gs>
                  <a:gs pos="100000">
                    <a:srgbClr val="864D9D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7" name="Freeform 734"/>
              <p:cNvSpPr/>
              <p:nvPr/>
            </p:nvSpPr>
            <p:spPr bwMode="auto">
              <a:xfrm>
                <a:off x="6702251" y="874707"/>
                <a:ext cx="5305425" cy="1616075"/>
              </a:xfrm>
              <a:custGeom>
                <a:avLst/>
                <a:gdLst>
                  <a:gd name="T0" fmla="*/ 0 w 1412"/>
                  <a:gd name="T1" fmla="*/ 391 h 428"/>
                  <a:gd name="T2" fmla="*/ 697 w 1412"/>
                  <a:gd name="T3" fmla="*/ 391 h 428"/>
                  <a:gd name="T4" fmla="*/ 756 w 1412"/>
                  <a:gd name="T5" fmla="*/ 365 h 428"/>
                  <a:gd name="T6" fmla="*/ 986 w 1412"/>
                  <a:gd name="T7" fmla="*/ 67 h 428"/>
                  <a:gd name="T8" fmla="*/ 1094 w 1412"/>
                  <a:gd name="T9" fmla="*/ 0 h 428"/>
                  <a:gd name="T10" fmla="*/ 1412 w 1412"/>
                  <a:gd name="T11" fmla="*/ 0 h 428"/>
                  <a:gd name="T12" fmla="*/ 1412 w 1412"/>
                  <a:gd name="T13" fmla="*/ 428 h 428"/>
                  <a:gd name="T14" fmla="*/ 1050 w 1412"/>
                  <a:gd name="T15" fmla="*/ 428 h 428"/>
                  <a:gd name="T16" fmla="*/ 998 w 1412"/>
                  <a:gd name="T17" fmla="*/ 428 h 428"/>
                  <a:gd name="T18" fmla="*/ 942 w 1412"/>
                  <a:gd name="T19" fmla="*/ 428 h 428"/>
                  <a:gd name="T20" fmla="*/ 929 w 1412"/>
                  <a:gd name="T21" fmla="*/ 428 h 428"/>
                  <a:gd name="T22" fmla="*/ 737 w 1412"/>
                  <a:gd name="T23" fmla="*/ 428 h 428"/>
                  <a:gd name="T24" fmla="*/ 0 w 1412"/>
                  <a:gd name="T25" fmla="*/ 428 h 428"/>
                  <a:gd name="T26" fmla="*/ 0 w 1412"/>
                  <a:gd name="T27" fmla="*/ 39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2" h="428">
                    <a:moveTo>
                      <a:pt x="0" y="391"/>
                    </a:moveTo>
                    <a:cubicBezTo>
                      <a:pt x="697" y="391"/>
                      <a:pt x="697" y="391"/>
                      <a:pt x="697" y="391"/>
                    </a:cubicBezTo>
                    <a:cubicBezTo>
                      <a:pt x="715" y="391"/>
                      <a:pt x="744" y="381"/>
                      <a:pt x="756" y="365"/>
                    </a:cubicBezTo>
                    <a:cubicBezTo>
                      <a:pt x="986" y="67"/>
                      <a:pt x="986" y="67"/>
                      <a:pt x="986" y="67"/>
                    </a:cubicBezTo>
                    <a:cubicBezTo>
                      <a:pt x="1013" y="33"/>
                      <a:pt x="1042" y="0"/>
                      <a:pt x="1094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12" y="428"/>
                      <a:pt x="1412" y="428"/>
                      <a:pt x="1412" y="428"/>
                    </a:cubicBezTo>
                    <a:cubicBezTo>
                      <a:pt x="1050" y="428"/>
                      <a:pt x="1050" y="428"/>
                      <a:pt x="1050" y="428"/>
                    </a:cubicBezTo>
                    <a:cubicBezTo>
                      <a:pt x="1032" y="428"/>
                      <a:pt x="1032" y="428"/>
                      <a:pt x="998" y="428"/>
                    </a:cubicBezTo>
                    <a:cubicBezTo>
                      <a:pt x="942" y="428"/>
                      <a:pt x="942" y="428"/>
                      <a:pt x="942" y="428"/>
                    </a:cubicBezTo>
                    <a:cubicBezTo>
                      <a:pt x="929" y="428"/>
                      <a:pt x="929" y="428"/>
                      <a:pt x="929" y="428"/>
                    </a:cubicBezTo>
                    <a:cubicBezTo>
                      <a:pt x="737" y="428"/>
                      <a:pt x="737" y="428"/>
                      <a:pt x="737" y="428"/>
                    </a:cubicBezTo>
                    <a:cubicBezTo>
                      <a:pt x="0" y="428"/>
                      <a:pt x="0" y="428"/>
                      <a:pt x="0" y="428"/>
                    </a:cubicBezTo>
                    <a:lnTo>
                      <a:pt x="0" y="391"/>
                    </a:lnTo>
                    <a:close/>
                  </a:path>
                </a:pathLst>
              </a:custGeom>
              <a:gradFill>
                <a:gsLst>
                  <a:gs pos="67000">
                    <a:srgbClr val="E87071"/>
                  </a:gs>
                  <a:gs pos="71000">
                    <a:srgbClr val="DE3232"/>
                  </a:gs>
                  <a:gs pos="55000">
                    <a:srgbClr val="E87071"/>
                  </a:gs>
                  <a:gs pos="46000">
                    <a:srgbClr val="E87071"/>
                  </a:gs>
                  <a:gs pos="51000">
                    <a:srgbClr val="DE3232"/>
                  </a:gs>
                  <a:gs pos="0">
                    <a:srgbClr val="E87071"/>
                  </a:gs>
                  <a:gs pos="81000">
                    <a:srgbClr val="E87071"/>
                  </a:gs>
                  <a:gs pos="100000">
                    <a:srgbClr val="E87071"/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635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pic>
          <p:nvPicPr>
            <p:cNvPr id="172" name="图片 171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2224527" y="3091768"/>
              <a:ext cx="1458533" cy="397793"/>
            </a:xfrm>
            <a:prstGeom prst="rect">
              <a:avLst/>
            </a:prstGeom>
          </p:spPr>
        </p:pic>
        <p:pic>
          <p:nvPicPr>
            <p:cNvPr id="173" name="图片 172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3468020">
              <a:off x="4330655" y="2834791"/>
              <a:ext cx="625645" cy="126307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3648733" y="2545814"/>
              <a:ext cx="625645" cy="126307"/>
            </a:xfrm>
            <a:prstGeom prst="rect">
              <a:avLst/>
            </a:prstGeom>
          </p:spPr>
        </p:pic>
        <p:sp>
          <p:nvSpPr>
            <p:cNvPr id="175" name="矩形 1683"/>
            <p:cNvSpPr/>
            <p:nvPr/>
          </p:nvSpPr>
          <p:spPr>
            <a:xfrm rot="17157560">
              <a:off x="3637498" y="3857550"/>
              <a:ext cx="1233911" cy="263370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  <a:gd name="connsiteX0-101" fmla="*/ 0 w 756601"/>
                <a:gd name="connsiteY0-102" fmla="*/ 38371 h 115936"/>
                <a:gd name="connsiteX1-103" fmla="*/ 756601 w 756601"/>
                <a:gd name="connsiteY1-104" fmla="*/ 0 h 115936"/>
                <a:gd name="connsiteX2-105" fmla="*/ 723831 w 756601"/>
                <a:gd name="connsiteY2-106" fmla="*/ 74303 h 115936"/>
                <a:gd name="connsiteX3-107" fmla="*/ 32885 w 756601"/>
                <a:gd name="connsiteY3-108" fmla="*/ 115936 h 115936"/>
                <a:gd name="connsiteX4-109" fmla="*/ 0 w 756601"/>
                <a:gd name="connsiteY4-110" fmla="*/ 38371 h 115936"/>
                <a:gd name="connsiteX0-111" fmla="*/ 0 w 748644"/>
                <a:gd name="connsiteY0-112" fmla="*/ 77622 h 115936"/>
                <a:gd name="connsiteX1-113" fmla="*/ 748644 w 748644"/>
                <a:gd name="connsiteY1-114" fmla="*/ 0 h 115936"/>
                <a:gd name="connsiteX2-115" fmla="*/ 715874 w 748644"/>
                <a:gd name="connsiteY2-116" fmla="*/ 74303 h 115936"/>
                <a:gd name="connsiteX3-117" fmla="*/ 24928 w 748644"/>
                <a:gd name="connsiteY3-118" fmla="*/ 115936 h 115936"/>
                <a:gd name="connsiteX4-119" fmla="*/ 0 w 748644"/>
                <a:gd name="connsiteY4-120" fmla="*/ 77622 h 115936"/>
                <a:gd name="connsiteX0-121" fmla="*/ 0 w 753142"/>
                <a:gd name="connsiteY0-122" fmla="*/ 51210 h 115936"/>
                <a:gd name="connsiteX1-123" fmla="*/ 753142 w 753142"/>
                <a:gd name="connsiteY1-124" fmla="*/ 0 h 115936"/>
                <a:gd name="connsiteX2-125" fmla="*/ 720372 w 753142"/>
                <a:gd name="connsiteY2-126" fmla="*/ 74303 h 115936"/>
                <a:gd name="connsiteX3-127" fmla="*/ 29426 w 753142"/>
                <a:gd name="connsiteY3-128" fmla="*/ 115936 h 115936"/>
                <a:gd name="connsiteX4-129" fmla="*/ 0 w 753142"/>
                <a:gd name="connsiteY4-130" fmla="*/ 51210 h 115936"/>
                <a:gd name="connsiteX0-131" fmla="*/ 0 w 753486"/>
                <a:gd name="connsiteY0-132" fmla="*/ 59648 h 115936"/>
                <a:gd name="connsiteX1-133" fmla="*/ 753486 w 753486"/>
                <a:gd name="connsiteY1-134" fmla="*/ 0 h 115936"/>
                <a:gd name="connsiteX2-135" fmla="*/ 720716 w 753486"/>
                <a:gd name="connsiteY2-136" fmla="*/ 74303 h 115936"/>
                <a:gd name="connsiteX3-137" fmla="*/ 29770 w 753486"/>
                <a:gd name="connsiteY3-138" fmla="*/ 115936 h 115936"/>
                <a:gd name="connsiteX4-139" fmla="*/ 0 w 753486"/>
                <a:gd name="connsiteY4-140" fmla="*/ 59648 h 115936"/>
                <a:gd name="connsiteX0-141" fmla="*/ 0 w 728699"/>
                <a:gd name="connsiteY0-142" fmla="*/ 86785 h 143073"/>
                <a:gd name="connsiteX1-143" fmla="*/ 714779 w 728699"/>
                <a:gd name="connsiteY1-144" fmla="*/ 0 h 143073"/>
                <a:gd name="connsiteX2-145" fmla="*/ 720716 w 728699"/>
                <a:gd name="connsiteY2-146" fmla="*/ 101440 h 143073"/>
                <a:gd name="connsiteX3-147" fmla="*/ 29770 w 728699"/>
                <a:gd name="connsiteY3-148" fmla="*/ 143073 h 143073"/>
                <a:gd name="connsiteX4-149" fmla="*/ 0 w 728699"/>
                <a:gd name="connsiteY4-150" fmla="*/ 86785 h 143073"/>
                <a:gd name="connsiteX0-151" fmla="*/ 0 w 700363"/>
                <a:gd name="connsiteY0-152" fmla="*/ 94848 h 143073"/>
                <a:gd name="connsiteX1-153" fmla="*/ 686443 w 700363"/>
                <a:gd name="connsiteY1-154" fmla="*/ 0 h 143073"/>
                <a:gd name="connsiteX2-155" fmla="*/ 692380 w 700363"/>
                <a:gd name="connsiteY2-156" fmla="*/ 101440 h 143073"/>
                <a:gd name="connsiteX3-157" fmla="*/ 1434 w 700363"/>
                <a:gd name="connsiteY3-158" fmla="*/ 143073 h 143073"/>
                <a:gd name="connsiteX4-159" fmla="*/ 0 w 700363"/>
                <a:gd name="connsiteY4-160" fmla="*/ 94848 h 143073"/>
                <a:gd name="connsiteX0-161" fmla="*/ 0 w 702094"/>
                <a:gd name="connsiteY0-162" fmla="*/ 78707 h 143073"/>
                <a:gd name="connsiteX1-163" fmla="*/ 688174 w 702094"/>
                <a:gd name="connsiteY1-164" fmla="*/ 0 h 143073"/>
                <a:gd name="connsiteX2-165" fmla="*/ 694111 w 702094"/>
                <a:gd name="connsiteY2-166" fmla="*/ 101440 h 143073"/>
                <a:gd name="connsiteX3-167" fmla="*/ 3165 w 702094"/>
                <a:gd name="connsiteY3-168" fmla="*/ 143073 h 143073"/>
                <a:gd name="connsiteX4-169" fmla="*/ 0 w 702094"/>
                <a:gd name="connsiteY4-170" fmla="*/ 78707 h 143073"/>
                <a:gd name="connsiteX0-171" fmla="*/ 0 w 705544"/>
                <a:gd name="connsiteY0-172" fmla="*/ 104755 h 143073"/>
                <a:gd name="connsiteX1-173" fmla="*/ 691624 w 705544"/>
                <a:gd name="connsiteY1-174" fmla="*/ 0 h 143073"/>
                <a:gd name="connsiteX2-175" fmla="*/ 697561 w 705544"/>
                <a:gd name="connsiteY2-176" fmla="*/ 101440 h 143073"/>
                <a:gd name="connsiteX3-177" fmla="*/ 6615 w 705544"/>
                <a:gd name="connsiteY3-178" fmla="*/ 143073 h 143073"/>
                <a:gd name="connsiteX4-179" fmla="*/ 0 w 705544"/>
                <a:gd name="connsiteY4-180" fmla="*/ 104755 h 143073"/>
                <a:gd name="connsiteX0-181" fmla="*/ 0 w 702497"/>
                <a:gd name="connsiteY0-182" fmla="*/ 121991 h 160309"/>
                <a:gd name="connsiteX1-183" fmla="*/ 666050 w 702497"/>
                <a:gd name="connsiteY1-184" fmla="*/ 0 h 160309"/>
                <a:gd name="connsiteX2-185" fmla="*/ 697561 w 702497"/>
                <a:gd name="connsiteY2-186" fmla="*/ 118676 h 160309"/>
                <a:gd name="connsiteX3-187" fmla="*/ 6615 w 702497"/>
                <a:gd name="connsiteY3-188" fmla="*/ 160309 h 160309"/>
                <a:gd name="connsiteX4-189" fmla="*/ 0 w 702497"/>
                <a:gd name="connsiteY4-190" fmla="*/ 121991 h 160309"/>
                <a:gd name="connsiteX0-191" fmla="*/ 0 w 700427"/>
                <a:gd name="connsiteY0-192" fmla="*/ 110251 h 160309"/>
                <a:gd name="connsiteX1-193" fmla="*/ 663980 w 700427"/>
                <a:gd name="connsiteY1-194" fmla="*/ 0 h 160309"/>
                <a:gd name="connsiteX2-195" fmla="*/ 695491 w 700427"/>
                <a:gd name="connsiteY2-196" fmla="*/ 118676 h 160309"/>
                <a:gd name="connsiteX3-197" fmla="*/ 4545 w 700427"/>
                <a:gd name="connsiteY3-198" fmla="*/ 160309 h 160309"/>
                <a:gd name="connsiteX4-199" fmla="*/ 0 w 700427"/>
                <a:gd name="connsiteY4-200" fmla="*/ 110251 h 1603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0427" h="160309">
                  <a:moveTo>
                    <a:pt x="0" y="110251"/>
                  </a:moveTo>
                  <a:lnTo>
                    <a:pt x="663980" y="0"/>
                  </a:lnTo>
                  <a:cubicBezTo>
                    <a:pt x="663997" y="31576"/>
                    <a:pt x="716427" y="80416"/>
                    <a:pt x="695491" y="118676"/>
                  </a:cubicBezTo>
                  <a:lnTo>
                    <a:pt x="4545" y="160309"/>
                  </a:lnTo>
                  <a:lnTo>
                    <a:pt x="0" y="110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546100" dir="114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76" name="矩形 1683"/>
            <p:cNvSpPr/>
            <p:nvPr/>
          </p:nvSpPr>
          <p:spPr>
            <a:xfrm rot="17157560">
              <a:off x="3697054" y="3853158"/>
              <a:ext cx="1420533" cy="19047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06362" h="115936">
                  <a:moveTo>
                    <a:pt x="0" y="28478"/>
                  </a:moveTo>
                  <a:lnTo>
                    <a:pt x="806362" y="0"/>
                  </a:lnTo>
                  <a:cubicBezTo>
                    <a:pt x="806379" y="31576"/>
                    <a:pt x="794528" y="36043"/>
                    <a:pt x="773592" y="74303"/>
                  </a:cubicBezTo>
                  <a:lnTo>
                    <a:pt x="82646" y="115936"/>
                  </a:lnTo>
                  <a:lnTo>
                    <a:pt x="0" y="28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69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77" name="Freeform 706"/>
            <p:cNvSpPr/>
            <p:nvPr/>
          </p:nvSpPr>
          <p:spPr bwMode="auto">
            <a:xfrm>
              <a:off x="3455778" y="3066063"/>
              <a:ext cx="1310839" cy="2121640"/>
            </a:xfrm>
            <a:custGeom>
              <a:avLst/>
              <a:gdLst>
                <a:gd name="T0" fmla="*/ 324 w 606"/>
                <a:gd name="T1" fmla="*/ 18 h 970"/>
                <a:gd name="T2" fmla="*/ 278 w 606"/>
                <a:gd name="T3" fmla="*/ 121 h 970"/>
                <a:gd name="T4" fmla="*/ 147 w 606"/>
                <a:gd name="T5" fmla="*/ 33 h 970"/>
                <a:gd name="T6" fmla="*/ 37 w 606"/>
                <a:gd name="T7" fmla="*/ 43 h 970"/>
                <a:gd name="T8" fmla="*/ 36 w 606"/>
                <a:gd name="T9" fmla="*/ 45 h 970"/>
                <a:gd name="T10" fmla="*/ 31 w 606"/>
                <a:gd name="T11" fmla="*/ 166 h 970"/>
                <a:gd name="T12" fmla="*/ 198 w 606"/>
                <a:gd name="T13" fmla="*/ 311 h 970"/>
                <a:gd name="T14" fmla="*/ 131 w 606"/>
                <a:gd name="T15" fmla="*/ 571 h 970"/>
                <a:gd name="T16" fmla="*/ 175 w 606"/>
                <a:gd name="T17" fmla="*/ 781 h 970"/>
                <a:gd name="T18" fmla="*/ 294 w 606"/>
                <a:gd name="T19" fmla="*/ 970 h 970"/>
                <a:gd name="T20" fmla="*/ 545 w 606"/>
                <a:gd name="T21" fmla="*/ 809 h 970"/>
                <a:gd name="T22" fmla="*/ 514 w 606"/>
                <a:gd name="T23" fmla="*/ 680 h 970"/>
                <a:gd name="T24" fmla="*/ 523 w 606"/>
                <a:gd name="T25" fmla="*/ 571 h 970"/>
                <a:gd name="T26" fmla="*/ 597 w 606"/>
                <a:gd name="T27" fmla="*/ 146 h 970"/>
                <a:gd name="T28" fmla="*/ 566 w 606"/>
                <a:gd name="T29" fmla="*/ 0 h 970"/>
                <a:gd name="T30" fmla="*/ 324 w 606"/>
                <a:gd name="T31" fmla="*/ 18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6" h="970">
                  <a:moveTo>
                    <a:pt x="324" y="18"/>
                  </a:moveTo>
                  <a:cubicBezTo>
                    <a:pt x="278" y="121"/>
                    <a:pt x="278" y="121"/>
                    <a:pt x="278" y="121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13" y="11"/>
                    <a:pt x="67" y="15"/>
                    <a:pt x="37" y="43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2" y="77"/>
                    <a:pt x="0" y="131"/>
                    <a:pt x="31" y="166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19" y="635"/>
                    <a:pt x="139" y="726"/>
                    <a:pt x="175" y="781"/>
                  </a:cubicBezTo>
                  <a:cubicBezTo>
                    <a:pt x="294" y="970"/>
                    <a:pt x="294" y="970"/>
                    <a:pt x="294" y="970"/>
                  </a:cubicBezTo>
                  <a:cubicBezTo>
                    <a:pt x="545" y="809"/>
                    <a:pt x="545" y="809"/>
                    <a:pt x="545" y="809"/>
                  </a:cubicBezTo>
                  <a:cubicBezTo>
                    <a:pt x="514" y="680"/>
                    <a:pt x="514" y="680"/>
                    <a:pt x="514" y="680"/>
                  </a:cubicBezTo>
                  <a:cubicBezTo>
                    <a:pt x="497" y="649"/>
                    <a:pt x="519" y="606"/>
                    <a:pt x="523" y="571"/>
                  </a:cubicBezTo>
                  <a:cubicBezTo>
                    <a:pt x="597" y="146"/>
                    <a:pt x="597" y="146"/>
                    <a:pt x="597" y="146"/>
                  </a:cubicBezTo>
                  <a:cubicBezTo>
                    <a:pt x="606" y="95"/>
                    <a:pt x="594" y="42"/>
                    <a:pt x="566" y="0"/>
                  </a:cubicBezTo>
                  <a:cubicBezTo>
                    <a:pt x="324" y="18"/>
                    <a:pt x="324" y="18"/>
                    <a:pt x="324" y="18"/>
                  </a:cubicBezTo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8" name="Freeform 707"/>
            <p:cNvSpPr/>
            <p:nvPr/>
          </p:nvSpPr>
          <p:spPr bwMode="auto">
            <a:xfrm>
              <a:off x="3079164" y="2904494"/>
              <a:ext cx="702954" cy="535488"/>
            </a:xfrm>
            <a:custGeom>
              <a:avLst/>
              <a:gdLst>
                <a:gd name="T0" fmla="*/ 17 w 325"/>
                <a:gd name="T1" fmla="*/ 199 h 245"/>
                <a:gd name="T2" fmla="*/ 17 w 325"/>
                <a:gd name="T3" fmla="*/ 198 h 245"/>
                <a:gd name="T4" fmla="*/ 47 w 325"/>
                <a:gd name="T5" fmla="*/ 108 h 245"/>
                <a:gd name="T6" fmla="*/ 265 w 325"/>
                <a:gd name="T7" fmla="*/ 0 h 245"/>
                <a:gd name="T8" fmla="*/ 325 w 325"/>
                <a:gd name="T9" fmla="*/ 121 h 245"/>
                <a:gd name="T10" fmla="*/ 107 w 325"/>
                <a:gd name="T11" fmla="*/ 229 h 245"/>
                <a:gd name="T12" fmla="*/ 17 w 325"/>
                <a:gd name="T13" fmla="*/ 19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45">
                  <a:moveTo>
                    <a:pt x="17" y="199"/>
                  </a:moveTo>
                  <a:cubicBezTo>
                    <a:pt x="17" y="198"/>
                    <a:pt x="17" y="198"/>
                    <a:pt x="17" y="198"/>
                  </a:cubicBezTo>
                  <a:cubicBezTo>
                    <a:pt x="0" y="165"/>
                    <a:pt x="14" y="125"/>
                    <a:pt x="47" y="10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74" y="245"/>
                    <a:pt x="34" y="232"/>
                    <a:pt x="17" y="199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9" name="Freeform 708"/>
            <p:cNvSpPr/>
            <p:nvPr/>
          </p:nvSpPr>
          <p:spPr bwMode="auto">
            <a:xfrm>
              <a:off x="3221766" y="3166698"/>
              <a:ext cx="705696" cy="520716"/>
            </a:xfrm>
            <a:custGeom>
              <a:avLst/>
              <a:gdLst>
                <a:gd name="T0" fmla="*/ 16 w 326"/>
                <a:gd name="T1" fmla="*/ 189 h 238"/>
                <a:gd name="T2" fmla="*/ 15 w 326"/>
                <a:gd name="T3" fmla="*/ 188 h 238"/>
                <a:gd name="T4" fmla="*/ 49 w 326"/>
                <a:gd name="T5" fmla="*/ 100 h 238"/>
                <a:gd name="T6" fmla="*/ 270 w 326"/>
                <a:gd name="T7" fmla="*/ 0 h 238"/>
                <a:gd name="T8" fmla="*/ 326 w 326"/>
                <a:gd name="T9" fmla="*/ 123 h 238"/>
                <a:gd name="T10" fmla="*/ 104 w 326"/>
                <a:gd name="T11" fmla="*/ 223 h 238"/>
                <a:gd name="T12" fmla="*/ 16 w 326"/>
                <a:gd name="T13" fmla="*/ 18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5"/>
                    <a:pt x="15" y="115"/>
                    <a:pt x="49" y="10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0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0" name="Freeform 709"/>
            <p:cNvSpPr/>
            <p:nvPr/>
          </p:nvSpPr>
          <p:spPr bwMode="auto">
            <a:xfrm>
              <a:off x="3442981" y="3381817"/>
              <a:ext cx="704783" cy="519793"/>
            </a:xfrm>
            <a:custGeom>
              <a:avLst/>
              <a:gdLst>
                <a:gd name="T0" fmla="*/ 16 w 326"/>
                <a:gd name="T1" fmla="*/ 189 h 238"/>
                <a:gd name="T2" fmla="*/ 15 w 326"/>
                <a:gd name="T3" fmla="*/ 188 h 238"/>
                <a:gd name="T4" fmla="*/ 49 w 326"/>
                <a:gd name="T5" fmla="*/ 100 h 238"/>
                <a:gd name="T6" fmla="*/ 271 w 326"/>
                <a:gd name="T7" fmla="*/ 0 h 238"/>
                <a:gd name="T8" fmla="*/ 326 w 326"/>
                <a:gd name="T9" fmla="*/ 123 h 238"/>
                <a:gd name="T10" fmla="*/ 104 w 326"/>
                <a:gd name="T11" fmla="*/ 223 h 238"/>
                <a:gd name="T12" fmla="*/ 16 w 326"/>
                <a:gd name="T13" fmla="*/ 18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4"/>
                    <a:pt x="15" y="115"/>
                    <a:pt x="49" y="10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1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1" name="Freeform 710"/>
            <p:cNvSpPr/>
            <p:nvPr/>
          </p:nvSpPr>
          <p:spPr bwMode="auto">
            <a:xfrm>
              <a:off x="3464006" y="3593242"/>
              <a:ext cx="683757" cy="308367"/>
            </a:xfrm>
            <a:custGeom>
              <a:avLst/>
              <a:gdLst>
                <a:gd name="T0" fmla="*/ 305 w 316"/>
                <a:gd name="T1" fmla="*/ 0 h 141"/>
                <a:gd name="T2" fmla="*/ 85 w 316"/>
                <a:gd name="T3" fmla="*/ 99 h 141"/>
                <a:gd name="T4" fmla="*/ 0 w 316"/>
                <a:gd name="T5" fmla="*/ 71 h 141"/>
                <a:gd name="T6" fmla="*/ 5 w 316"/>
                <a:gd name="T7" fmla="*/ 91 h 141"/>
                <a:gd name="T8" fmla="*/ 6 w 316"/>
                <a:gd name="T9" fmla="*/ 92 h 141"/>
                <a:gd name="T10" fmla="*/ 94 w 316"/>
                <a:gd name="T11" fmla="*/ 126 h 141"/>
                <a:gd name="T12" fmla="*/ 316 w 316"/>
                <a:gd name="T13" fmla="*/ 26 h 141"/>
                <a:gd name="T14" fmla="*/ 305 w 316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141">
                  <a:moveTo>
                    <a:pt x="305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4" y="113"/>
                    <a:pt x="17" y="101"/>
                    <a:pt x="0" y="71"/>
                  </a:cubicBezTo>
                  <a:cubicBezTo>
                    <a:pt x="1" y="78"/>
                    <a:pt x="3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1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2" name="Freeform 711"/>
            <p:cNvSpPr/>
            <p:nvPr/>
          </p:nvSpPr>
          <p:spPr bwMode="auto">
            <a:xfrm>
              <a:off x="3243704" y="3379047"/>
              <a:ext cx="683757" cy="308367"/>
            </a:xfrm>
            <a:custGeom>
              <a:avLst/>
              <a:gdLst>
                <a:gd name="T0" fmla="*/ 304 w 316"/>
                <a:gd name="T1" fmla="*/ 0 h 141"/>
                <a:gd name="T2" fmla="*/ 85 w 316"/>
                <a:gd name="T3" fmla="*/ 99 h 141"/>
                <a:gd name="T4" fmla="*/ 0 w 316"/>
                <a:gd name="T5" fmla="*/ 71 h 141"/>
                <a:gd name="T6" fmla="*/ 5 w 316"/>
                <a:gd name="T7" fmla="*/ 91 h 141"/>
                <a:gd name="T8" fmla="*/ 6 w 316"/>
                <a:gd name="T9" fmla="*/ 92 h 141"/>
                <a:gd name="T10" fmla="*/ 94 w 316"/>
                <a:gd name="T11" fmla="*/ 126 h 141"/>
                <a:gd name="T12" fmla="*/ 316 w 316"/>
                <a:gd name="T13" fmla="*/ 26 h 141"/>
                <a:gd name="T14" fmla="*/ 304 w 316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141">
                  <a:moveTo>
                    <a:pt x="304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3" y="113"/>
                    <a:pt x="16" y="101"/>
                    <a:pt x="0" y="71"/>
                  </a:cubicBezTo>
                  <a:cubicBezTo>
                    <a:pt x="0" y="78"/>
                    <a:pt x="2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0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pic>
          <p:nvPicPr>
            <p:cNvPr id="183" name="Picture 713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3909179" y="3403975"/>
              <a:ext cx="26510" cy="3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Picture 714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3909179" y="3403975"/>
              <a:ext cx="26510" cy="3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矩形 1683"/>
            <p:cNvSpPr/>
            <p:nvPr/>
          </p:nvSpPr>
          <p:spPr>
            <a:xfrm rot="19988958">
              <a:off x="3199139" y="3347662"/>
              <a:ext cx="445880" cy="10042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153269 w 680066"/>
                <a:gd name="connsiteY0-92" fmla="*/ 8868 h 123974"/>
                <a:gd name="connsiteX1-93" fmla="*/ 680066 w 680066"/>
                <a:gd name="connsiteY1-94" fmla="*/ 0 h 123974"/>
                <a:gd name="connsiteX2-95" fmla="*/ 638232 w 680066"/>
                <a:gd name="connsiteY2-96" fmla="*/ 101361 h 123974"/>
                <a:gd name="connsiteX3-97" fmla="*/ 0 w 680066"/>
                <a:gd name="connsiteY3-98" fmla="*/ 123974 h 123974"/>
                <a:gd name="connsiteX4-99" fmla="*/ 153269 w 680066"/>
                <a:gd name="connsiteY4-100" fmla="*/ 8868 h 123974"/>
                <a:gd name="connsiteX0-101" fmla="*/ 153269 w 680066"/>
                <a:gd name="connsiteY0-102" fmla="*/ 8868 h 123974"/>
                <a:gd name="connsiteX1-103" fmla="*/ 680066 w 680066"/>
                <a:gd name="connsiteY1-104" fmla="*/ 0 h 123974"/>
                <a:gd name="connsiteX2-105" fmla="*/ 638232 w 680066"/>
                <a:gd name="connsiteY2-106" fmla="*/ 101361 h 123974"/>
                <a:gd name="connsiteX3-107" fmla="*/ 0 w 680066"/>
                <a:gd name="connsiteY3-108" fmla="*/ 123974 h 123974"/>
                <a:gd name="connsiteX4-109" fmla="*/ 153269 w 680066"/>
                <a:gd name="connsiteY4-110" fmla="*/ 8868 h 123974"/>
                <a:gd name="connsiteX0-111" fmla="*/ 143462 w 670259"/>
                <a:gd name="connsiteY0-112" fmla="*/ 8868 h 128234"/>
                <a:gd name="connsiteX1-113" fmla="*/ 670259 w 670259"/>
                <a:gd name="connsiteY1-114" fmla="*/ 0 h 128234"/>
                <a:gd name="connsiteX2-115" fmla="*/ 628425 w 670259"/>
                <a:gd name="connsiteY2-116" fmla="*/ 101361 h 128234"/>
                <a:gd name="connsiteX3-117" fmla="*/ 0 w 670259"/>
                <a:gd name="connsiteY3-118" fmla="*/ 128234 h 128234"/>
                <a:gd name="connsiteX4-119" fmla="*/ 143462 w 670259"/>
                <a:gd name="connsiteY4-120" fmla="*/ 8868 h 128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70259" h="128234">
                  <a:moveTo>
                    <a:pt x="143462" y="8868"/>
                  </a:moveTo>
                  <a:lnTo>
                    <a:pt x="670259" y="0"/>
                  </a:lnTo>
                  <a:cubicBezTo>
                    <a:pt x="670276" y="31576"/>
                    <a:pt x="649361" y="63101"/>
                    <a:pt x="628425" y="101361"/>
                  </a:cubicBezTo>
                  <a:lnTo>
                    <a:pt x="0" y="128234"/>
                  </a:lnTo>
                  <a:cubicBezTo>
                    <a:pt x="59632" y="27474"/>
                    <a:pt x="58885" y="31676"/>
                    <a:pt x="143462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86" name="Freeform 720"/>
            <p:cNvSpPr/>
            <p:nvPr/>
          </p:nvSpPr>
          <p:spPr bwMode="auto">
            <a:xfrm>
              <a:off x="3101103" y="3114996"/>
              <a:ext cx="681015" cy="324986"/>
            </a:xfrm>
            <a:custGeom>
              <a:avLst/>
              <a:gdLst>
                <a:gd name="T0" fmla="*/ 302 w 315"/>
                <a:gd name="T1" fmla="*/ 0 h 149"/>
                <a:gd name="T2" fmla="*/ 88 w 315"/>
                <a:gd name="T3" fmla="*/ 106 h 149"/>
                <a:gd name="T4" fmla="*/ 0 w 315"/>
                <a:gd name="T5" fmla="*/ 79 h 149"/>
                <a:gd name="T6" fmla="*/ 7 w 315"/>
                <a:gd name="T7" fmla="*/ 102 h 149"/>
                <a:gd name="T8" fmla="*/ 7 w 315"/>
                <a:gd name="T9" fmla="*/ 103 h 149"/>
                <a:gd name="T10" fmla="*/ 97 w 315"/>
                <a:gd name="T11" fmla="*/ 133 h 149"/>
                <a:gd name="T12" fmla="*/ 315 w 315"/>
                <a:gd name="T13" fmla="*/ 25 h 149"/>
                <a:gd name="T14" fmla="*/ 302 w 315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9">
                  <a:moveTo>
                    <a:pt x="302" y="0"/>
                  </a:moveTo>
                  <a:cubicBezTo>
                    <a:pt x="88" y="106"/>
                    <a:pt x="88" y="106"/>
                    <a:pt x="88" y="106"/>
                  </a:cubicBezTo>
                  <a:cubicBezTo>
                    <a:pt x="56" y="122"/>
                    <a:pt x="18" y="110"/>
                    <a:pt x="0" y="79"/>
                  </a:cubicBezTo>
                  <a:cubicBezTo>
                    <a:pt x="1" y="87"/>
                    <a:pt x="3" y="94"/>
                    <a:pt x="7" y="10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4" y="136"/>
                    <a:pt x="64" y="149"/>
                    <a:pt x="97" y="133"/>
                  </a:cubicBezTo>
                  <a:cubicBezTo>
                    <a:pt x="315" y="25"/>
                    <a:pt x="315" y="25"/>
                    <a:pt x="315" y="25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7" name="Freeform 721"/>
            <p:cNvSpPr/>
            <p:nvPr/>
          </p:nvSpPr>
          <p:spPr bwMode="auto">
            <a:xfrm>
              <a:off x="3389049" y="2626594"/>
              <a:ext cx="1331864" cy="437623"/>
            </a:xfrm>
            <a:custGeom>
              <a:avLst/>
              <a:gdLst>
                <a:gd name="T0" fmla="*/ 77 w 616"/>
                <a:gd name="T1" fmla="*/ 0 h 200"/>
                <a:gd name="T2" fmla="*/ 371 w 616"/>
                <a:gd name="T3" fmla="*/ 0 h 200"/>
                <a:gd name="T4" fmla="*/ 494 w 616"/>
                <a:gd name="T5" fmla="*/ 51 h 200"/>
                <a:gd name="T6" fmla="*/ 616 w 616"/>
                <a:gd name="T7" fmla="*/ 181 h 200"/>
                <a:gd name="T8" fmla="*/ 367 w 616"/>
                <a:gd name="T9" fmla="*/ 200 h 200"/>
                <a:gd name="T10" fmla="*/ 322 w 616"/>
                <a:gd name="T11" fmla="*/ 166 h 200"/>
                <a:gd name="T12" fmla="*/ 261 w 616"/>
                <a:gd name="T13" fmla="*/ 146 h 200"/>
                <a:gd name="T14" fmla="*/ 101 w 616"/>
                <a:gd name="T15" fmla="*/ 147 h 200"/>
                <a:gd name="T16" fmla="*/ 9 w 616"/>
                <a:gd name="T17" fmla="*/ 52 h 200"/>
                <a:gd name="T18" fmla="*/ 10 w 616"/>
                <a:gd name="T19" fmla="*/ 50 h 200"/>
                <a:gd name="T20" fmla="*/ 77 w 616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6" h="200">
                  <a:moveTo>
                    <a:pt x="77" y="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419" y="0"/>
                    <a:pt x="464" y="19"/>
                    <a:pt x="494" y="51"/>
                  </a:cubicBezTo>
                  <a:cubicBezTo>
                    <a:pt x="616" y="181"/>
                    <a:pt x="616" y="181"/>
                    <a:pt x="616" y="181"/>
                  </a:cubicBezTo>
                  <a:cubicBezTo>
                    <a:pt x="367" y="200"/>
                    <a:pt x="367" y="200"/>
                    <a:pt x="367" y="200"/>
                  </a:cubicBezTo>
                  <a:cubicBezTo>
                    <a:pt x="322" y="166"/>
                    <a:pt x="322" y="166"/>
                    <a:pt x="322" y="166"/>
                  </a:cubicBezTo>
                  <a:cubicBezTo>
                    <a:pt x="305" y="153"/>
                    <a:pt x="283" y="146"/>
                    <a:pt x="261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43" y="147"/>
                    <a:pt x="0" y="102"/>
                    <a:pt x="9" y="5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21"/>
                    <a:pt x="44" y="0"/>
                    <a:pt x="77" y="0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8" name="Freeform 722"/>
            <p:cNvSpPr/>
            <p:nvPr/>
          </p:nvSpPr>
          <p:spPr bwMode="auto">
            <a:xfrm>
              <a:off x="3410073" y="2810322"/>
              <a:ext cx="908629" cy="253895"/>
            </a:xfrm>
            <a:custGeom>
              <a:avLst/>
              <a:gdLst>
                <a:gd name="T0" fmla="*/ 420 w 420"/>
                <a:gd name="T1" fmla="*/ 111 h 116"/>
                <a:gd name="T2" fmla="*/ 317 w 420"/>
                <a:gd name="T3" fmla="*/ 32 h 116"/>
                <a:gd name="T4" fmla="*/ 54 w 420"/>
                <a:gd name="T5" fmla="*/ 32 h 116"/>
                <a:gd name="T6" fmla="*/ 0 w 420"/>
                <a:gd name="T7" fmla="*/ 0 h 116"/>
                <a:gd name="T8" fmla="*/ 91 w 420"/>
                <a:gd name="T9" fmla="*/ 63 h 116"/>
                <a:gd name="T10" fmla="*/ 251 w 420"/>
                <a:gd name="T11" fmla="*/ 62 h 116"/>
                <a:gd name="T12" fmla="*/ 312 w 420"/>
                <a:gd name="T13" fmla="*/ 82 h 116"/>
                <a:gd name="T14" fmla="*/ 357 w 420"/>
                <a:gd name="T15" fmla="*/ 116 h 116"/>
                <a:gd name="T16" fmla="*/ 420 w 420"/>
                <a:gd name="T17" fmla="*/ 1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116">
                  <a:moveTo>
                    <a:pt x="420" y="111"/>
                  </a:moveTo>
                  <a:cubicBezTo>
                    <a:pt x="400" y="74"/>
                    <a:pt x="317" y="32"/>
                    <a:pt x="317" y="32"/>
                  </a:cubicBezTo>
                  <a:cubicBezTo>
                    <a:pt x="317" y="32"/>
                    <a:pt x="121" y="32"/>
                    <a:pt x="54" y="32"/>
                  </a:cubicBezTo>
                  <a:cubicBezTo>
                    <a:pt x="26" y="32"/>
                    <a:pt x="10" y="17"/>
                    <a:pt x="0" y="0"/>
                  </a:cubicBezTo>
                  <a:cubicBezTo>
                    <a:pt x="10" y="35"/>
                    <a:pt x="46" y="63"/>
                    <a:pt x="91" y="63"/>
                  </a:cubicBezTo>
                  <a:cubicBezTo>
                    <a:pt x="251" y="62"/>
                    <a:pt x="251" y="62"/>
                    <a:pt x="251" y="62"/>
                  </a:cubicBezTo>
                  <a:cubicBezTo>
                    <a:pt x="273" y="62"/>
                    <a:pt x="295" y="69"/>
                    <a:pt x="312" y="82"/>
                  </a:cubicBezTo>
                  <a:cubicBezTo>
                    <a:pt x="357" y="116"/>
                    <a:pt x="357" y="116"/>
                    <a:pt x="357" y="116"/>
                  </a:cubicBezTo>
                  <a:lnTo>
                    <a:pt x="420" y="111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2179402" y="2156646"/>
              <a:ext cx="4184816" cy="1936990"/>
              <a:chOff x="1620602" y="1680396"/>
              <a:chExt cx="4184816" cy="1936990"/>
            </a:xfrm>
          </p:grpSpPr>
          <p:sp>
            <p:nvSpPr>
              <p:cNvPr id="203" name="Freeform 649"/>
              <p:cNvSpPr/>
              <p:nvPr/>
            </p:nvSpPr>
            <p:spPr bwMode="auto">
              <a:xfrm>
                <a:off x="4603357" y="2085705"/>
                <a:ext cx="1156355" cy="520716"/>
              </a:xfrm>
              <a:custGeom>
                <a:avLst/>
                <a:gdLst>
                  <a:gd name="T0" fmla="*/ 0 w 535"/>
                  <a:gd name="T1" fmla="*/ 234 h 238"/>
                  <a:gd name="T2" fmla="*/ 165 w 535"/>
                  <a:gd name="T3" fmla="*/ 82 h 238"/>
                  <a:gd name="T4" fmla="*/ 488 w 535"/>
                  <a:gd name="T5" fmla="*/ 82 h 238"/>
                  <a:gd name="T6" fmla="*/ 402 w 535"/>
                  <a:gd name="T7" fmla="*/ 238 h 238"/>
                  <a:gd name="T8" fmla="*/ 0 w 535"/>
                  <a:gd name="T9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38">
                    <a:moveTo>
                      <a:pt x="0" y="234"/>
                    </a:moveTo>
                    <a:cubicBezTo>
                      <a:pt x="0" y="234"/>
                      <a:pt x="123" y="119"/>
                      <a:pt x="165" y="82"/>
                    </a:cubicBezTo>
                    <a:cubicBezTo>
                      <a:pt x="245" y="11"/>
                      <a:pt x="431" y="0"/>
                      <a:pt x="488" y="82"/>
                    </a:cubicBezTo>
                    <a:cubicBezTo>
                      <a:pt x="535" y="149"/>
                      <a:pt x="402" y="238"/>
                      <a:pt x="402" y="238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736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4" name="Freeform 650"/>
              <p:cNvSpPr/>
              <p:nvPr/>
            </p:nvSpPr>
            <p:spPr bwMode="auto">
              <a:xfrm>
                <a:off x="4579591" y="2691361"/>
                <a:ext cx="1156355" cy="926025"/>
              </a:xfrm>
              <a:custGeom>
                <a:avLst/>
                <a:gdLst>
                  <a:gd name="T0" fmla="*/ 0 w 535"/>
                  <a:gd name="T1" fmla="*/ 8 h 423"/>
                  <a:gd name="T2" fmla="*/ 165 w 535"/>
                  <a:gd name="T3" fmla="*/ 277 h 423"/>
                  <a:gd name="T4" fmla="*/ 488 w 535"/>
                  <a:gd name="T5" fmla="*/ 277 h 423"/>
                  <a:gd name="T6" fmla="*/ 402 w 535"/>
                  <a:gd name="T7" fmla="*/ 0 h 423"/>
                  <a:gd name="T8" fmla="*/ 0 w 535"/>
                  <a:gd name="T9" fmla="*/ 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8"/>
                    </a:moveTo>
                    <a:cubicBezTo>
                      <a:pt x="0" y="8"/>
                      <a:pt x="123" y="211"/>
                      <a:pt x="165" y="277"/>
                    </a:cubicBezTo>
                    <a:cubicBezTo>
                      <a:pt x="245" y="403"/>
                      <a:pt x="431" y="423"/>
                      <a:pt x="488" y="277"/>
                    </a:cubicBezTo>
                    <a:cubicBezTo>
                      <a:pt x="535" y="159"/>
                      <a:pt x="402" y="0"/>
                      <a:pt x="40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E04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5" name="Freeform 651"/>
              <p:cNvSpPr/>
              <p:nvPr/>
            </p:nvSpPr>
            <p:spPr bwMode="auto">
              <a:xfrm>
                <a:off x="4587818" y="2680282"/>
                <a:ext cx="1157269" cy="926025"/>
              </a:xfrm>
              <a:custGeom>
                <a:avLst/>
                <a:gdLst>
                  <a:gd name="T0" fmla="*/ 0 w 535"/>
                  <a:gd name="T1" fmla="*/ 8 h 423"/>
                  <a:gd name="T2" fmla="*/ 165 w 535"/>
                  <a:gd name="T3" fmla="*/ 277 h 423"/>
                  <a:gd name="T4" fmla="*/ 488 w 535"/>
                  <a:gd name="T5" fmla="*/ 277 h 423"/>
                  <a:gd name="T6" fmla="*/ 402 w 535"/>
                  <a:gd name="T7" fmla="*/ 0 h 423"/>
                  <a:gd name="T8" fmla="*/ 0 w 535"/>
                  <a:gd name="T9" fmla="*/ 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8"/>
                    </a:moveTo>
                    <a:cubicBezTo>
                      <a:pt x="0" y="8"/>
                      <a:pt x="123" y="211"/>
                      <a:pt x="165" y="277"/>
                    </a:cubicBezTo>
                    <a:cubicBezTo>
                      <a:pt x="245" y="403"/>
                      <a:pt x="431" y="423"/>
                      <a:pt x="488" y="277"/>
                    </a:cubicBezTo>
                    <a:cubicBezTo>
                      <a:pt x="535" y="159"/>
                      <a:pt x="402" y="0"/>
                      <a:pt x="40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A0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6" name="Freeform 652"/>
              <p:cNvSpPr/>
              <p:nvPr/>
            </p:nvSpPr>
            <p:spPr bwMode="auto">
              <a:xfrm>
                <a:off x="3696556" y="2538100"/>
                <a:ext cx="1909585" cy="212349"/>
              </a:xfrm>
              <a:custGeom>
                <a:avLst/>
                <a:gdLst>
                  <a:gd name="T0" fmla="*/ 883 w 883"/>
                  <a:gd name="T1" fmla="*/ 48 h 97"/>
                  <a:gd name="T2" fmla="*/ 842 w 883"/>
                  <a:gd name="T3" fmla="*/ 19 h 97"/>
                  <a:gd name="T4" fmla="*/ 9 w 883"/>
                  <a:gd name="T5" fmla="*/ 0 h 97"/>
                  <a:gd name="T6" fmla="*/ 8 w 883"/>
                  <a:gd name="T7" fmla="*/ 0 h 97"/>
                  <a:gd name="T8" fmla="*/ 0 w 883"/>
                  <a:gd name="T9" fmla="*/ 48 h 97"/>
                  <a:gd name="T10" fmla="*/ 8 w 883"/>
                  <a:gd name="T11" fmla="*/ 97 h 97"/>
                  <a:gd name="T12" fmla="*/ 9 w 883"/>
                  <a:gd name="T13" fmla="*/ 97 h 97"/>
                  <a:gd name="T14" fmla="*/ 842 w 883"/>
                  <a:gd name="T15" fmla="*/ 77 h 97"/>
                  <a:gd name="T16" fmla="*/ 883 w 883"/>
                  <a:gd name="T17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3" h="97">
                    <a:moveTo>
                      <a:pt x="883" y="48"/>
                    </a:moveTo>
                    <a:cubicBezTo>
                      <a:pt x="883" y="39"/>
                      <a:pt x="842" y="19"/>
                      <a:pt x="842" y="19"/>
                    </a:cubicBezTo>
                    <a:cubicBezTo>
                      <a:pt x="842" y="19"/>
                      <a:pt x="11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0" y="26"/>
                      <a:pt x="0" y="48"/>
                    </a:cubicBezTo>
                    <a:cubicBezTo>
                      <a:pt x="0" y="71"/>
                      <a:pt x="4" y="95"/>
                      <a:pt x="8" y="97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11" y="97"/>
                      <a:pt x="842" y="77"/>
                      <a:pt x="842" y="77"/>
                    </a:cubicBezTo>
                    <a:cubicBezTo>
                      <a:pt x="842" y="77"/>
                      <a:pt x="883" y="58"/>
                      <a:pt x="883" y="48"/>
                    </a:cubicBezTo>
                    <a:close/>
                  </a:path>
                </a:pathLst>
              </a:custGeom>
              <a:gradFill>
                <a:gsLst>
                  <a:gs pos="43000">
                    <a:srgbClr val="FF5F53"/>
                  </a:gs>
                  <a:gs pos="0">
                    <a:srgbClr val="FF2211"/>
                  </a:gs>
                  <a:gs pos="100000">
                    <a:srgbClr val="79110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7" name="Freeform 653"/>
              <p:cNvSpPr/>
              <p:nvPr/>
            </p:nvSpPr>
            <p:spPr bwMode="auto">
              <a:xfrm>
                <a:off x="1620602" y="2593496"/>
                <a:ext cx="1385798" cy="100635"/>
              </a:xfrm>
              <a:custGeom>
                <a:avLst/>
                <a:gdLst>
                  <a:gd name="T0" fmla="*/ 76 w 641"/>
                  <a:gd name="T1" fmla="*/ 0 h 46"/>
                  <a:gd name="T2" fmla="*/ 2 w 641"/>
                  <a:gd name="T3" fmla="*/ 21 h 46"/>
                  <a:gd name="T4" fmla="*/ 2 w 641"/>
                  <a:gd name="T5" fmla="*/ 25 h 46"/>
                  <a:gd name="T6" fmla="*/ 76 w 641"/>
                  <a:gd name="T7" fmla="*/ 46 h 46"/>
                  <a:gd name="T8" fmla="*/ 641 w 641"/>
                  <a:gd name="T9" fmla="*/ 46 h 46"/>
                  <a:gd name="T10" fmla="*/ 641 w 641"/>
                  <a:gd name="T11" fmla="*/ 0 h 46"/>
                  <a:gd name="T12" fmla="*/ 76 w 64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1" h="46">
                    <a:moveTo>
                      <a:pt x="76" y="0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641" y="46"/>
                      <a:pt x="641" y="46"/>
                      <a:pt x="641" y="46"/>
                    </a:cubicBezTo>
                    <a:cubicBezTo>
                      <a:pt x="641" y="0"/>
                      <a:pt x="641" y="0"/>
                      <a:pt x="64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27000">
                    <a:srgbClr val="808080"/>
                  </a:gs>
                  <a:gs pos="11000">
                    <a:schemeClr val="bg1"/>
                  </a:gs>
                  <a:gs pos="87000">
                    <a:srgbClr val="000000"/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8" name="Freeform 654"/>
              <p:cNvSpPr/>
              <p:nvPr/>
            </p:nvSpPr>
            <p:spPr bwMode="auto">
              <a:xfrm>
                <a:off x="2498152" y="2448545"/>
                <a:ext cx="240412" cy="389614"/>
              </a:xfrm>
              <a:custGeom>
                <a:avLst/>
                <a:gdLst>
                  <a:gd name="T0" fmla="*/ 111 w 111"/>
                  <a:gd name="T1" fmla="*/ 0 h 178"/>
                  <a:gd name="T2" fmla="*/ 7 w 111"/>
                  <a:gd name="T3" fmla="*/ 55 h 178"/>
                  <a:gd name="T4" fmla="*/ 0 w 111"/>
                  <a:gd name="T5" fmla="*/ 89 h 178"/>
                  <a:gd name="T6" fmla="*/ 7 w 111"/>
                  <a:gd name="T7" fmla="*/ 124 h 178"/>
                  <a:gd name="T8" fmla="*/ 111 w 111"/>
                  <a:gd name="T9" fmla="*/ 178 h 178"/>
                  <a:gd name="T10" fmla="*/ 106 w 111"/>
                  <a:gd name="T11" fmla="*/ 89 h 178"/>
                  <a:gd name="T12" fmla="*/ 111 w 111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78">
                    <a:moveTo>
                      <a:pt x="111" y="0"/>
                    </a:moveTo>
                    <a:cubicBezTo>
                      <a:pt x="91" y="4"/>
                      <a:pt x="40" y="40"/>
                      <a:pt x="7" y="55"/>
                    </a:cubicBezTo>
                    <a:cubicBezTo>
                      <a:pt x="3" y="64"/>
                      <a:pt x="0" y="70"/>
                      <a:pt x="0" y="89"/>
                    </a:cubicBezTo>
                    <a:cubicBezTo>
                      <a:pt x="0" y="109"/>
                      <a:pt x="3" y="115"/>
                      <a:pt x="7" y="124"/>
                    </a:cubicBezTo>
                    <a:cubicBezTo>
                      <a:pt x="34" y="136"/>
                      <a:pt x="91" y="175"/>
                      <a:pt x="111" y="178"/>
                    </a:cubicBezTo>
                    <a:cubicBezTo>
                      <a:pt x="108" y="164"/>
                      <a:pt x="106" y="123"/>
                      <a:pt x="106" y="89"/>
                    </a:cubicBezTo>
                    <a:cubicBezTo>
                      <a:pt x="106" y="55"/>
                      <a:pt x="108" y="14"/>
                      <a:pt x="11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9" name="Freeform 655"/>
              <p:cNvSpPr/>
              <p:nvPr/>
            </p:nvSpPr>
            <p:spPr bwMode="auto">
              <a:xfrm>
                <a:off x="2851000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9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9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0" name="Freeform 656"/>
              <p:cNvSpPr/>
              <p:nvPr/>
            </p:nvSpPr>
            <p:spPr bwMode="auto">
              <a:xfrm>
                <a:off x="2876595" y="2448545"/>
                <a:ext cx="54847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1" name="Freeform 657"/>
              <p:cNvSpPr/>
              <p:nvPr/>
            </p:nvSpPr>
            <p:spPr bwMode="auto">
              <a:xfrm>
                <a:off x="2907675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2" name="Freeform 658"/>
              <p:cNvSpPr/>
              <p:nvPr/>
            </p:nvSpPr>
            <p:spPr bwMode="auto">
              <a:xfrm>
                <a:off x="2842773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3" name="Freeform 659"/>
              <p:cNvSpPr/>
              <p:nvPr/>
            </p:nvSpPr>
            <p:spPr bwMode="auto">
              <a:xfrm>
                <a:off x="2935099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4" name="Freeform 660"/>
              <p:cNvSpPr/>
              <p:nvPr/>
            </p:nvSpPr>
            <p:spPr bwMode="auto">
              <a:xfrm>
                <a:off x="2961608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5" name="Freeform 661"/>
              <p:cNvSpPr/>
              <p:nvPr/>
            </p:nvSpPr>
            <p:spPr bwMode="auto">
              <a:xfrm>
                <a:off x="2991774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6" name="Freeform 662"/>
              <p:cNvSpPr/>
              <p:nvPr/>
            </p:nvSpPr>
            <p:spPr bwMode="auto">
              <a:xfrm>
                <a:off x="2710226" y="2448545"/>
                <a:ext cx="136203" cy="392384"/>
              </a:xfrm>
              <a:custGeom>
                <a:avLst/>
                <a:gdLst>
                  <a:gd name="T0" fmla="*/ 52 w 63"/>
                  <a:gd name="T1" fmla="*/ 89 h 179"/>
                  <a:gd name="T2" fmla="*/ 63 w 63"/>
                  <a:gd name="T3" fmla="*/ 0 h 179"/>
                  <a:gd name="T4" fmla="*/ 15 w 63"/>
                  <a:gd name="T5" fmla="*/ 0 h 179"/>
                  <a:gd name="T6" fmla="*/ 9 w 63"/>
                  <a:gd name="T7" fmla="*/ 3 h 179"/>
                  <a:gd name="T8" fmla="*/ 0 w 63"/>
                  <a:gd name="T9" fmla="*/ 89 h 179"/>
                  <a:gd name="T10" fmla="*/ 9 w 63"/>
                  <a:gd name="T11" fmla="*/ 176 h 179"/>
                  <a:gd name="T12" fmla="*/ 15 w 63"/>
                  <a:gd name="T13" fmla="*/ 179 h 179"/>
                  <a:gd name="T14" fmla="*/ 63 w 63"/>
                  <a:gd name="T15" fmla="*/ 179 h 179"/>
                  <a:gd name="T16" fmla="*/ 52 w 63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9">
                    <a:moveTo>
                      <a:pt x="52" y="89"/>
                    </a:moveTo>
                    <a:cubicBezTo>
                      <a:pt x="52" y="48"/>
                      <a:pt x="57" y="3"/>
                      <a:pt x="6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63" y="179"/>
                      <a:pt x="63" y="179"/>
                      <a:pt x="63" y="179"/>
                    </a:cubicBezTo>
                    <a:cubicBezTo>
                      <a:pt x="57" y="176"/>
                      <a:pt x="52" y="130"/>
                      <a:pt x="52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7" name="Freeform 663"/>
              <p:cNvSpPr/>
              <p:nvPr/>
            </p:nvSpPr>
            <p:spPr bwMode="auto">
              <a:xfrm>
                <a:off x="2822663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70000">
                    <a:srgbClr val="EFD099"/>
                  </a:gs>
                  <a:gs pos="50000">
                    <a:srgbClr val="D58F39"/>
                  </a:gs>
                  <a:gs pos="28000">
                    <a:srgbClr val="EED5A8"/>
                  </a:gs>
                  <a:gs pos="84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8" name="Freeform 664"/>
              <p:cNvSpPr/>
              <p:nvPr/>
            </p:nvSpPr>
            <p:spPr bwMode="auto">
              <a:xfrm>
                <a:off x="2926872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9" name="Freeform 665"/>
              <p:cNvSpPr/>
              <p:nvPr/>
            </p:nvSpPr>
            <p:spPr bwMode="auto">
              <a:xfrm>
                <a:off x="3020111" y="2455007"/>
                <a:ext cx="44792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0" name="Freeform 666"/>
              <p:cNvSpPr/>
              <p:nvPr/>
            </p:nvSpPr>
            <p:spPr bwMode="auto">
              <a:xfrm>
                <a:off x="3045706" y="2448545"/>
                <a:ext cx="145344" cy="392384"/>
              </a:xfrm>
              <a:custGeom>
                <a:avLst/>
                <a:gdLst>
                  <a:gd name="T0" fmla="*/ 56 w 67"/>
                  <a:gd name="T1" fmla="*/ 89 h 179"/>
                  <a:gd name="T2" fmla="*/ 67 w 67"/>
                  <a:gd name="T3" fmla="*/ 0 h 179"/>
                  <a:gd name="T4" fmla="*/ 15 w 67"/>
                  <a:gd name="T5" fmla="*/ 0 h 179"/>
                  <a:gd name="T6" fmla="*/ 9 w 67"/>
                  <a:gd name="T7" fmla="*/ 3 h 179"/>
                  <a:gd name="T8" fmla="*/ 0 w 67"/>
                  <a:gd name="T9" fmla="*/ 89 h 179"/>
                  <a:gd name="T10" fmla="*/ 9 w 67"/>
                  <a:gd name="T11" fmla="*/ 176 h 179"/>
                  <a:gd name="T12" fmla="*/ 15 w 67"/>
                  <a:gd name="T13" fmla="*/ 179 h 179"/>
                  <a:gd name="T14" fmla="*/ 67 w 67"/>
                  <a:gd name="T15" fmla="*/ 179 h 179"/>
                  <a:gd name="T16" fmla="*/ 56 w 67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79">
                    <a:moveTo>
                      <a:pt x="56" y="89"/>
                    </a:moveTo>
                    <a:cubicBezTo>
                      <a:pt x="56" y="48"/>
                      <a:pt x="61" y="3"/>
                      <a:pt x="6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67" y="179"/>
                      <a:pt x="67" y="179"/>
                      <a:pt x="67" y="179"/>
                    </a:cubicBezTo>
                    <a:cubicBezTo>
                      <a:pt x="61" y="176"/>
                      <a:pt x="56" y="130"/>
                      <a:pt x="56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1" name="Freeform 667"/>
              <p:cNvSpPr/>
              <p:nvPr/>
            </p:nvSpPr>
            <p:spPr bwMode="auto">
              <a:xfrm>
                <a:off x="3166370" y="2448545"/>
                <a:ext cx="48448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2" name="Freeform 668"/>
              <p:cNvSpPr/>
              <p:nvPr/>
            </p:nvSpPr>
            <p:spPr bwMode="auto">
              <a:xfrm>
                <a:off x="301097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3" name="Freeform 669"/>
              <p:cNvSpPr/>
              <p:nvPr/>
            </p:nvSpPr>
            <p:spPr bwMode="auto">
              <a:xfrm>
                <a:off x="3194707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4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4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4" y="5"/>
                    </a:cubicBezTo>
                    <a:cubicBezTo>
                      <a:pt x="14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4" y="168"/>
                      <a:pt x="14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4" name="Freeform 670"/>
              <p:cNvSpPr/>
              <p:nvPr/>
            </p:nvSpPr>
            <p:spPr bwMode="auto">
              <a:xfrm>
                <a:off x="3221216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5" name="Freeform 671"/>
              <p:cNvSpPr/>
              <p:nvPr/>
            </p:nvSpPr>
            <p:spPr bwMode="auto">
              <a:xfrm>
                <a:off x="3251382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6" name="Freeform 672"/>
              <p:cNvSpPr/>
              <p:nvPr/>
            </p:nvSpPr>
            <p:spPr bwMode="auto">
              <a:xfrm>
                <a:off x="318648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7" name="Freeform 673"/>
              <p:cNvSpPr/>
              <p:nvPr/>
            </p:nvSpPr>
            <p:spPr bwMode="auto">
              <a:xfrm>
                <a:off x="3272407" y="2455007"/>
                <a:ext cx="45706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9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9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8" name="Freeform 674"/>
              <p:cNvSpPr/>
              <p:nvPr/>
            </p:nvSpPr>
            <p:spPr bwMode="auto">
              <a:xfrm>
                <a:off x="3298916" y="2448545"/>
                <a:ext cx="53933" cy="392384"/>
              </a:xfrm>
              <a:custGeom>
                <a:avLst/>
                <a:gdLst>
                  <a:gd name="T0" fmla="*/ 14 w 25"/>
                  <a:gd name="T1" fmla="*/ 89 h 179"/>
                  <a:gd name="T2" fmla="*/ 25 w 25"/>
                  <a:gd name="T3" fmla="*/ 0 h 179"/>
                  <a:gd name="T4" fmla="*/ 15 w 25"/>
                  <a:gd name="T5" fmla="*/ 0 h 179"/>
                  <a:gd name="T6" fmla="*/ 9 w 25"/>
                  <a:gd name="T7" fmla="*/ 3 h 179"/>
                  <a:gd name="T8" fmla="*/ 0 w 25"/>
                  <a:gd name="T9" fmla="*/ 89 h 179"/>
                  <a:gd name="T10" fmla="*/ 9 w 25"/>
                  <a:gd name="T11" fmla="*/ 176 h 179"/>
                  <a:gd name="T12" fmla="*/ 15 w 25"/>
                  <a:gd name="T13" fmla="*/ 179 h 179"/>
                  <a:gd name="T14" fmla="*/ 25 w 25"/>
                  <a:gd name="T15" fmla="*/ 179 h 179"/>
                  <a:gd name="T16" fmla="*/ 14 w 2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79">
                    <a:moveTo>
                      <a:pt x="14" y="89"/>
                    </a:moveTo>
                    <a:cubicBezTo>
                      <a:pt x="14" y="48"/>
                      <a:pt x="19" y="3"/>
                      <a:pt x="2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19" y="176"/>
                      <a:pt x="14" y="130"/>
                      <a:pt x="14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9" name="Freeform 675"/>
              <p:cNvSpPr/>
              <p:nvPr/>
            </p:nvSpPr>
            <p:spPr bwMode="auto">
              <a:xfrm>
                <a:off x="3329082" y="2448545"/>
                <a:ext cx="47534" cy="392384"/>
              </a:xfrm>
              <a:custGeom>
                <a:avLst/>
                <a:gdLst>
                  <a:gd name="T0" fmla="*/ 10 w 22"/>
                  <a:gd name="T1" fmla="*/ 89 h 179"/>
                  <a:gd name="T2" fmla="*/ 21 w 22"/>
                  <a:gd name="T3" fmla="*/ 7 h 179"/>
                  <a:gd name="T4" fmla="*/ 22 w 22"/>
                  <a:gd name="T5" fmla="*/ 7 h 179"/>
                  <a:gd name="T6" fmla="*/ 11 w 22"/>
                  <a:gd name="T7" fmla="*/ 0 h 179"/>
                  <a:gd name="T8" fmla="*/ 11 w 22"/>
                  <a:gd name="T9" fmla="*/ 0 h 179"/>
                  <a:gd name="T10" fmla="*/ 0 w 22"/>
                  <a:gd name="T11" fmla="*/ 89 h 179"/>
                  <a:gd name="T12" fmla="*/ 11 w 22"/>
                  <a:gd name="T13" fmla="*/ 179 h 179"/>
                  <a:gd name="T14" fmla="*/ 11 w 22"/>
                  <a:gd name="T15" fmla="*/ 179 h 179"/>
                  <a:gd name="T16" fmla="*/ 22 w 22"/>
                  <a:gd name="T17" fmla="*/ 171 h 179"/>
                  <a:gd name="T18" fmla="*/ 21 w 22"/>
                  <a:gd name="T19" fmla="*/ 171 h 179"/>
                  <a:gd name="T20" fmla="*/ 10 w 22"/>
                  <a:gd name="T21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79">
                    <a:moveTo>
                      <a:pt x="10" y="89"/>
                    </a:moveTo>
                    <a:cubicBezTo>
                      <a:pt x="10" y="50"/>
                      <a:pt x="15" y="7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9" y="172"/>
                      <a:pt x="22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5" y="171"/>
                      <a:pt x="10" y="128"/>
                      <a:pt x="10" y="89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0" name="Freeform 676"/>
              <p:cNvSpPr/>
              <p:nvPr/>
            </p:nvSpPr>
            <p:spPr bwMode="auto">
              <a:xfrm>
                <a:off x="3264180" y="2464240"/>
                <a:ext cx="42963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1" name="Freeform 677"/>
              <p:cNvSpPr/>
              <p:nvPr/>
            </p:nvSpPr>
            <p:spPr bwMode="auto">
              <a:xfrm>
                <a:off x="3357419" y="2455007"/>
                <a:ext cx="44792" cy="378535"/>
              </a:xfrm>
              <a:custGeom>
                <a:avLst/>
                <a:gdLst>
                  <a:gd name="T0" fmla="*/ 21 w 21"/>
                  <a:gd name="T1" fmla="*/ 0 h 173"/>
                  <a:gd name="T2" fmla="*/ 15 w 21"/>
                  <a:gd name="T3" fmla="*/ 5 h 173"/>
                  <a:gd name="T4" fmla="*/ 9 w 21"/>
                  <a:gd name="T5" fmla="*/ 5 h 173"/>
                  <a:gd name="T6" fmla="*/ 0 w 21"/>
                  <a:gd name="T7" fmla="*/ 86 h 173"/>
                  <a:gd name="T8" fmla="*/ 9 w 21"/>
                  <a:gd name="T9" fmla="*/ 168 h 173"/>
                  <a:gd name="T10" fmla="*/ 15 w 21"/>
                  <a:gd name="T11" fmla="*/ 168 h 173"/>
                  <a:gd name="T12" fmla="*/ 21 w 21"/>
                  <a:gd name="T13" fmla="*/ 173 h 173"/>
                  <a:gd name="T14" fmla="*/ 12 w 21"/>
                  <a:gd name="T15" fmla="*/ 86 h 173"/>
                  <a:gd name="T16" fmla="*/ 21 w 21"/>
                  <a:gd name="T1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3">
                    <a:moveTo>
                      <a:pt x="21" y="0"/>
                    </a:moveTo>
                    <a:cubicBezTo>
                      <a:pt x="18" y="2"/>
                      <a:pt x="16" y="5"/>
                      <a:pt x="15" y="5"/>
                    </a:cubicBezTo>
                    <a:cubicBezTo>
                      <a:pt x="15" y="5"/>
                      <a:pt x="12" y="5"/>
                      <a:pt x="9" y="5"/>
                    </a:cubicBezTo>
                    <a:cubicBezTo>
                      <a:pt x="4" y="5"/>
                      <a:pt x="0" y="47"/>
                      <a:pt x="0" y="86"/>
                    </a:cubicBezTo>
                    <a:cubicBezTo>
                      <a:pt x="0" y="125"/>
                      <a:pt x="4" y="168"/>
                      <a:pt x="9" y="168"/>
                    </a:cubicBezTo>
                    <a:cubicBezTo>
                      <a:pt x="12" y="168"/>
                      <a:pt x="15" y="168"/>
                      <a:pt x="15" y="168"/>
                    </a:cubicBezTo>
                    <a:cubicBezTo>
                      <a:pt x="16" y="168"/>
                      <a:pt x="18" y="170"/>
                      <a:pt x="21" y="173"/>
                    </a:cubicBezTo>
                    <a:cubicBezTo>
                      <a:pt x="16" y="163"/>
                      <a:pt x="12" y="122"/>
                      <a:pt x="12" y="86"/>
                    </a:cubicBezTo>
                    <a:cubicBezTo>
                      <a:pt x="12" y="51"/>
                      <a:pt x="16" y="10"/>
                      <a:pt x="21" y="0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D69B3A"/>
                  </a:gs>
                  <a:gs pos="64500">
                    <a:srgbClr val="EFD099"/>
                  </a:gs>
                  <a:gs pos="53000">
                    <a:srgbClr val="D58F39"/>
                  </a:gs>
                  <a:gs pos="41000">
                    <a:srgbClr val="EED5A8"/>
                  </a:gs>
                  <a:gs pos="90000">
                    <a:srgbClr val="E6B764"/>
                  </a:gs>
                  <a:gs pos="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2" name="Freeform 678"/>
              <p:cNvSpPr/>
              <p:nvPr/>
            </p:nvSpPr>
            <p:spPr bwMode="auto">
              <a:xfrm>
                <a:off x="3383015" y="2448545"/>
                <a:ext cx="118835" cy="392384"/>
              </a:xfrm>
              <a:custGeom>
                <a:avLst/>
                <a:gdLst>
                  <a:gd name="T0" fmla="*/ 44 w 55"/>
                  <a:gd name="T1" fmla="*/ 89 h 179"/>
                  <a:gd name="T2" fmla="*/ 55 w 55"/>
                  <a:gd name="T3" fmla="*/ 0 h 179"/>
                  <a:gd name="T4" fmla="*/ 15 w 55"/>
                  <a:gd name="T5" fmla="*/ 0 h 179"/>
                  <a:gd name="T6" fmla="*/ 9 w 55"/>
                  <a:gd name="T7" fmla="*/ 3 h 179"/>
                  <a:gd name="T8" fmla="*/ 0 w 55"/>
                  <a:gd name="T9" fmla="*/ 89 h 179"/>
                  <a:gd name="T10" fmla="*/ 9 w 55"/>
                  <a:gd name="T11" fmla="*/ 176 h 179"/>
                  <a:gd name="T12" fmla="*/ 15 w 55"/>
                  <a:gd name="T13" fmla="*/ 179 h 179"/>
                  <a:gd name="T14" fmla="*/ 55 w 55"/>
                  <a:gd name="T15" fmla="*/ 179 h 179"/>
                  <a:gd name="T16" fmla="*/ 44 w 55"/>
                  <a:gd name="T17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179">
                    <a:moveTo>
                      <a:pt x="44" y="89"/>
                    </a:moveTo>
                    <a:cubicBezTo>
                      <a:pt x="44" y="48"/>
                      <a:pt x="49" y="3"/>
                      <a:pt x="5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1" y="1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11" y="177"/>
                      <a:pt x="13" y="179"/>
                      <a:pt x="15" y="179"/>
                    </a:cubicBezTo>
                    <a:cubicBezTo>
                      <a:pt x="55" y="179"/>
                      <a:pt x="55" y="179"/>
                      <a:pt x="55" y="179"/>
                    </a:cubicBezTo>
                    <a:cubicBezTo>
                      <a:pt x="49" y="176"/>
                      <a:pt x="44" y="130"/>
                      <a:pt x="44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3" name="Freeform 679"/>
              <p:cNvSpPr/>
              <p:nvPr/>
            </p:nvSpPr>
            <p:spPr bwMode="auto">
              <a:xfrm>
                <a:off x="3348278" y="2464240"/>
                <a:ext cx="43877" cy="359146"/>
              </a:xfrm>
              <a:custGeom>
                <a:avLst/>
                <a:gdLst>
                  <a:gd name="T0" fmla="*/ 20 w 20"/>
                  <a:gd name="T1" fmla="*/ 164 h 164"/>
                  <a:gd name="T2" fmla="*/ 9 w 20"/>
                  <a:gd name="T3" fmla="*/ 82 h 164"/>
                  <a:gd name="T4" fmla="*/ 20 w 20"/>
                  <a:gd name="T5" fmla="*/ 0 h 164"/>
                  <a:gd name="T6" fmla="*/ 11 w 20"/>
                  <a:gd name="T7" fmla="*/ 0 h 164"/>
                  <a:gd name="T8" fmla="*/ 0 w 20"/>
                  <a:gd name="T9" fmla="*/ 82 h 164"/>
                  <a:gd name="T10" fmla="*/ 11 w 20"/>
                  <a:gd name="T11" fmla="*/ 164 h 164"/>
                  <a:gd name="T12" fmla="*/ 20 w 20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64">
                    <a:moveTo>
                      <a:pt x="20" y="164"/>
                    </a:moveTo>
                    <a:cubicBezTo>
                      <a:pt x="14" y="164"/>
                      <a:pt x="9" y="121"/>
                      <a:pt x="9" y="82"/>
                    </a:cubicBezTo>
                    <a:cubicBezTo>
                      <a:pt x="9" y="43"/>
                      <a:pt x="14" y="0"/>
                      <a:pt x="2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3"/>
                      <a:pt x="0" y="82"/>
                    </a:cubicBezTo>
                    <a:cubicBezTo>
                      <a:pt x="0" y="121"/>
                      <a:pt x="5" y="164"/>
                      <a:pt x="11" y="164"/>
                    </a:cubicBezTo>
                    <a:lnTo>
                      <a:pt x="20" y="164"/>
                    </a:lnTo>
                    <a:close/>
                  </a:path>
                </a:pathLst>
              </a:custGeom>
              <a:gradFill>
                <a:gsLst>
                  <a:gs pos="10000">
                    <a:srgbClr val="D69B3A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4" name="Freeform 680"/>
              <p:cNvSpPr/>
              <p:nvPr/>
            </p:nvSpPr>
            <p:spPr bwMode="auto">
              <a:xfrm>
                <a:off x="2701999" y="2448545"/>
                <a:ext cx="36565" cy="389614"/>
              </a:xfrm>
              <a:custGeom>
                <a:avLst/>
                <a:gdLst>
                  <a:gd name="T0" fmla="*/ 8 w 17"/>
                  <a:gd name="T1" fmla="*/ 89 h 178"/>
                  <a:gd name="T2" fmla="*/ 17 w 17"/>
                  <a:gd name="T3" fmla="*/ 0 h 178"/>
                  <a:gd name="T4" fmla="*/ 9 w 17"/>
                  <a:gd name="T5" fmla="*/ 2 h 178"/>
                  <a:gd name="T6" fmla="*/ 8 w 17"/>
                  <a:gd name="T7" fmla="*/ 3 h 178"/>
                  <a:gd name="T8" fmla="*/ 0 w 17"/>
                  <a:gd name="T9" fmla="*/ 89 h 178"/>
                  <a:gd name="T10" fmla="*/ 8 w 17"/>
                  <a:gd name="T11" fmla="*/ 176 h 178"/>
                  <a:gd name="T12" fmla="*/ 9 w 17"/>
                  <a:gd name="T13" fmla="*/ 176 h 178"/>
                  <a:gd name="T14" fmla="*/ 17 w 17"/>
                  <a:gd name="T15" fmla="*/ 178 h 178"/>
                  <a:gd name="T16" fmla="*/ 8 w 17"/>
                  <a:gd name="T17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8">
                    <a:moveTo>
                      <a:pt x="8" y="89"/>
                    </a:moveTo>
                    <a:cubicBezTo>
                      <a:pt x="8" y="55"/>
                      <a:pt x="13" y="11"/>
                      <a:pt x="17" y="0"/>
                    </a:cubicBezTo>
                    <a:cubicBezTo>
                      <a:pt x="15" y="0"/>
                      <a:pt x="12" y="1"/>
                      <a:pt x="9" y="2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3" y="13"/>
                      <a:pt x="0" y="54"/>
                      <a:pt x="0" y="89"/>
                    </a:cubicBezTo>
                    <a:cubicBezTo>
                      <a:pt x="0" y="125"/>
                      <a:pt x="3" y="166"/>
                      <a:pt x="8" y="176"/>
                    </a:cubicBezTo>
                    <a:cubicBezTo>
                      <a:pt x="9" y="176"/>
                      <a:pt x="9" y="176"/>
                      <a:pt x="9" y="176"/>
                    </a:cubicBezTo>
                    <a:cubicBezTo>
                      <a:pt x="12" y="177"/>
                      <a:pt x="15" y="178"/>
                      <a:pt x="17" y="178"/>
                    </a:cubicBezTo>
                    <a:cubicBezTo>
                      <a:pt x="13" y="167"/>
                      <a:pt x="8" y="123"/>
                      <a:pt x="8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5" name="Freeform 681"/>
              <p:cNvSpPr/>
              <p:nvPr/>
            </p:nvSpPr>
            <p:spPr bwMode="auto">
              <a:xfrm>
                <a:off x="3465285" y="2448545"/>
                <a:ext cx="39307" cy="389614"/>
              </a:xfrm>
              <a:custGeom>
                <a:avLst/>
                <a:gdLst>
                  <a:gd name="T0" fmla="*/ 9 w 18"/>
                  <a:gd name="T1" fmla="*/ 89 h 178"/>
                  <a:gd name="T2" fmla="*/ 18 w 18"/>
                  <a:gd name="T3" fmla="*/ 0 h 178"/>
                  <a:gd name="T4" fmla="*/ 10 w 18"/>
                  <a:gd name="T5" fmla="*/ 2 h 178"/>
                  <a:gd name="T6" fmla="*/ 9 w 18"/>
                  <a:gd name="T7" fmla="*/ 3 h 178"/>
                  <a:gd name="T8" fmla="*/ 0 w 18"/>
                  <a:gd name="T9" fmla="*/ 89 h 178"/>
                  <a:gd name="T10" fmla="*/ 9 w 18"/>
                  <a:gd name="T11" fmla="*/ 176 h 178"/>
                  <a:gd name="T12" fmla="*/ 10 w 18"/>
                  <a:gd name="T13" fmla="*/ 176 h 178"/>
                  <a:gd name="T14" fmla="*/ 18 w 18"/>
                  <a:gd name="T15" fmla="*/ 178 h 178"/>
                  <a:gd name="T16" fmla="*/ 9 w 18"/>
                  <a:gd name="T17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78">
                    <a:moveTo>
                      <a:pt x="9" y="89"/>
                    </a:moveTo>
                    <a:cubicBezTo>
                      <a:pt x="9" y="55"/>
                      <a:pt x="13" y="11"/>
                      <a:pt x="18" y="0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4" y="13"/>
                      <a:pt x="0" y="54"/>
                      <a:pt x="0" y="89"/>
                    </a:cubicBezTo>
                    <a:cubicBezTo>
                      <a:pt x="0" y="125"/>
                      <a:pt x="4" y="166"/>
                      <a:pt x="9" y="176"/>
                    </a:cubicBezTo>
                    <a:cubicBezTo>
                      <a:pt x="9" y="176"/>
                      <a:pt x="10" y="176"/>
                      <a:pt x="10" y="176"/>
                    </a:cubicBezTo>
                    <a:cubicBezTo>
                      <a:pt x="13" y="177"/>
                      <a:pt x="16" y="178"/>
                      <a:pt x="18" y="178"/>
                    </a:cubicBezTo>
                    <a:cubicBezTo>
                      <a:pt x="14" y="167"/>
                      <a:pt x="9" y="123"/>
                      <a:pt x="9" y="89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6" name="Freeform 682"/>
              <p:cNvSpPr/>
              <p:nvPr/>
            </p:nvSpPr>
            <p:spPr bwMode="auto">
              <a:xfrm>
                <a:off x="3478083" y="2448545"/>
                <a:ext cx="248639" cy="392384"/>
              </a:xfrm>
              <a:custGeom>
                <a:avLst/>
                <a:gdLst>
                  <a:gd name="T0" fmla="*/ 115 w 115"/>
                  <a:gd name="T1" fmla="*/ 36 h 179"/>
                  <a:gd name="T2" fmla="*/ 11 w 115"/>
                  <a:gd name="T3" fmla="*/ 0 h 179"/>
                  <a:gd name="T4" fmla="*/ 11 w 115"/>
                  <a:gd name="T5" fmla="*/ 0 h 179"/>
                  <a:gd name="T6" fmla="*/ 0 w 115"/>
                  <a:gd name="T7" fmla="*/ 89 h 179"/>
                  <a:gd name="T8" fmla="*/ 11 w 115"/>
                  <a:gd name="T9" fmla="*/ 179 h 179"/>
                  <a:gd name="T10" fmla="*/ 11 w 115"/>
                  <a:gd name="T11" fmla="*/ 179 h 179"/>
                  <a:gd name="T12" fmla="*/ 115 w 115"/>
                  <a:gd name="T13" fmla="*/ 142 h 179"/>
                  <a:gd name="T14" fmla="*/ 113 w 115"/>
                  <a:gd name="T15" fmla="*/ 89 h 179"/>
                  <a:gd name="T16" fmla="*/ 115 w 115"/>
                  <a:gd name="T17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79">
                    <a:moveTo>
                      <a:pt x="115" y="36"/>
                    </a:moveTo>
                    <a:cubicBezTo>
                      <a:pt x="115" y="36"/>
                      <a:pt x="15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3"/>
                      <a:pt x="0" y="48"/>
                      <a:pt x="0" y="89"/>
                    </a:cubicBezTo>
                    <a:cubicBezTo>
                      <a:pt x="0" y="130"/>
                      <a:pt x="5" y="176"/>
                      <a:pt x="11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5" y="179"/>
                      <a:pt x="115" y="142"/>
                      <a:pt x="115" y="142"/>
                    </a:cubicBezTo>
                    <a:cubicBezTo>
                      <a:pt x="115" y="142"/>
                      <a:pt x="113" y="107"/>
                      <a:pt x="113" y="89"/>
                    </a:cubicBezTo>
                    <a:cubicBezTo>
                      <a:pt x="113" y="71"/>
                      <a:pt x="115" y="36"/>
                      <a:pt x="115" y="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7" name="Freeform 683"/>
              <p:cNvSpPr/>
              <p:nvPr/>
            </p:nvSpPr>
            <p:spPr bwMode="auto">
              <a:xfrm>
                <a:off x="3712096" y="2523328"/>
                <a:ext cx="14626" cy="240970"/>
              </a:xfrm>
              <a:custGeom>
                <a:avLst/>
                <a:gdLst>
                  <a:gd name="T0" fmla="*/ 5 w 7"/>
                  <a:gd name="T1" fmla="*/ 55 h 110"/>
                  <a:gd name="T2" fmla="*/ 7 w 7"/>
                  <a:gd name="T3" fmla="*/ 2 h 110"/>
                  <a:gd name="T4" fmla="*/ 3 w 7"/>
                  <a:gd name="T5" fmla="*/ 0 h 110"/>
                  <a:gd name="T6" fmla="*/ 0 w 7"/>
                  <a:gd name="T7" fmla="*/ 55 h 110"/>
                  <a:gd name="T8" fmla="*/ 3 w 7"/>
                  <a:gd name="T9" fmla="*/ 110 h 110"/>
                  <a:gd name="T10" fmla="*/ 7 w 7"/>
                  <a:gd name="T11" fmla="*/ 108 h 110"/>
                  <a:gd name="T12" fmla="*/ 5 w 7"/>
                  <a:gd name="T1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0">
                    <a:moveTo>
                      <a:pt x="5" y="55"/>
                    </a:moveTo>
                    <a:cubicBezTo>
                      <a:pt x="5" y="37"/>
                      <a:pt x="7" y="2"/>
                      <a:pt x="7" y="2"/>
                    </a:cubicBezTo>
                    <a:cubicBezTo>
                      <a:pt x="7" y="2"/>
                      <a:pt x="6" y="1"/>
                      <a:pt x="3" y="0"/>
                    </a:cubicBezTo>
                    <a:cubicBezTo>
                      <a:pt x="1" y="17"/>
                      <a:pt x="0" y="37"/>
                      <a:pt x="0" y="55"/>
                    </a:cubicBezTo>
                    <a:cubicBezTo>
                      <a:pt x="0" y="74"/>
                      <a:pt x="1" y="94"/>
                      <a:pt x="3" y="110"/>
                    </a:cubicBezTo>
                    <a:cubicBezTo>
                      <a:pt x="6" y="109"/>
                      <a:pt x="7" y="108"/>
                      <a:pt x="7" y="108"/>
                    </a:cubicBezTo>
                    <a:cubicBezTo>
                      <a:pt x="7" y="108"/>
                      <a:pt x="5" y="73"/>
                      <a:pt x="5" y="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8" name="Freeform 684"/>
              <p:cNvSpPr/>
              <p:nvPr/>
            </p:nvSpPr>
            <p:spPr bwMode="auto">
              <a:xfrm>
                <a:off x="3718495" y="2538100"/>
                <a:ext cx="14626" cy="212349"/>
              </a:xfrm>
              <a:custGeom>
                <a:avLst/>
                <a:gdLst>
                  <a:gd name="T0" fmla="*/ 5 w 7"/>
                  <a:gd name="T1" fmla="*/ 48 h 97"/>
                  <a:gd name="T2" fmla="*/ 7 w 7"/>
                  <a:gd name="T3" fmla="*/ 0 h 97"/>
                  <a:gd name="T4" fmla="*/ 2 w 7"/>
                  <a:gd name="T5" fmla="*/ 0 h 97"/>
                  <a:gd name="T6" fmla="*/ 0 w 7"/>
                  <a:gd name="T7" fmla="*/ 48 h 97"/>
                  <a:gd name="T8" fmla="*/ 2 w 7"/>
                  <a:gd name="T9" fmla="*/ 97 h 97"/>
                  <a:gd name="T10" fmla="*/ 7 w 7"/>
                  <a:gd name="T11" fmla="*/ 97 h 97"/>
                  <a:gd name="T12" fmla="*/ 5 w 7"/>
                  <a:gd name="T13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7">
                    <a:moveTo>
                      <a:pt x="5" y="48"/>
                    </a:moveTo>
                    <a:cubicBezTo>
                      <a:pt x="5" y="34"/>
                      <a:pt x="6" y="10"/>
                      <a:pt x="7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5"/>
                      <a:pt x="0" y="32"/>
                      <a:pt x="0" y="48"/>
                    </a:cubicBezTo>
                    <a:cubicBezTo>
                      <a:pt x="0" y="64"/>
                      <a:pt x="1" y="82"/>
                      <a:pt x="2" y="97"/>
                    </a:cubicBezTo>
                    <a:cubicBezTo>
                      <a:pt x="3" y="97"/>
                      <a:pt x="5" y="97"/>
                      <a:pt x="7" y="97"/>
                    </a:cubicBezTo>
                    <a:cubicBezTo>
                      <a:pt x="6" y="86"/>
                      <a:pt x="5" y="62"/>
                      <a:pt x="5" y="48"/>
                    </a:cubicBezTo>
                    <a:close/>
                  </a:path>
                </a:pathLst>
              </a:custGeom>
              <a:gradFill>
                <a:gsLst>
                  <a:gs pos="10000">
                    <a:srgbClr val="EFD099"/>
                  </a:gs>
                  <a:gs pos="68000">
                    <a:srgbClr val="F4E3C4"/>
                  </a:gs>
                  <a:gs pos="49000">
                    <a:srgbClr val="DB9D53"/>
                  </a:gs>
                  <a:gs pos="28000">
                    <a:srgbClr val="F4E3C4"/>
                  </a:gs>
                  <a:gs pos="90000">
                    <a:srgbClr val="F4E3C4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9" name="Freeform 685"/>
              <p:cNvSpPr/>
              <p:nvPr/>
            </p:nvSpPr>
            <p:spPr bwMode="auto">
              <a:xfrm>
                <a:off x="2498152" y="2566721"/>
                <a:ext cx="17368" cy="156030"/>
              </a:xfrm>
              <a:custGeom>
                <a:avLst/>
                <a:gdLst>
                  <a:gd name="T0" fmla="*/ 8 w 8"/>
                  <a:gd name="T1" fmla="*/ 0 h 71"/>
                  <a:gd name="T2" fmla="*/ 7 w 8"/>
                  <a:gd name="T3" fmla="*/ 1 h 71"/>
                  <a:gd name="T4" fmla="*/ 0 w 8"/>
                  <a:gd name="T5" fmla="*/ 35 h 71"/>
                  <a:gd name="T6" fmla="*/ 7 w 8"/>
                  <a:gd name="T7" fmla="*/ 70 h 71"/>
                  <a:gd name="T8" fmla="*/ 8 w 8"/>
                  <a:gd name="T9" fmla="*/ 71 h 71"/>
                  <a:gd name="T10" fmla="*/ 3 w 8"/>
                  <a:gd name="T11" fmla="*/ 35 h 71"/>
                  <a:gd name="T12" fmla="*/ 8 w 8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1">
                    <a:moveTo>
                      <a:pt x="8" y="0"/>
                    </a:moveTo>
                    <a:cubicBezTo>
                      <a:pt x="8" y="0"/>
                      <a:pt x="7" y="0"/>
                      <a:pt x="7" y="1"/>
                    </a:cubicBezTo>
                    <a:cubicBezTo>
                      <a:pt x="3" y="10"/>
                      <a:pt x="0" y="15"/>
                      <a:pt x="0" y="35"/>
                    </a:cubicBezTo>
                    <a:cubicBezTo>
                      <a:pt x="0" y="55"/>
                      <a:pt x="3" y="61"/>
                      <a:pt x="7" y="70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5" y="62"/>
                      <a:pt x="3" y="47"/>
                      <a:pt x="3" y="35"/>
                    </a:cubicBezTo>
                    <a:cubicBezTo>
                      <a:pt x="3" y="23"/>
                      <a:pt x="5" y="8"/>
                      <a:pt x="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BA652"/>
                  </a:gs>
                  <a:gs pos="64500">
                    <a:srgbClr val="EFD099"/>
                  </a:gs>
                  <a:gs pos="42000">
                    <a:srgbClr val="D58F39"/>
                  </a:gs>
                  <a:gs pos="20000">
                    <a:srgbClr val="EED5A8"/>
                  </a:gs>
                  <a:gs pos="90000">
                    <a:srgbClr val="E6B764"/>
                  </a:gs>
                  <a:gs pos="100000">
                    <a:srgbClr val="975F1C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0" name="Freeform 686"/>
              <p:cNvSpPr/>
              <p:nvPr/>
            </p:nvSpPr>
            <p:spPr bwMode="auto">
              <a:xfrm>
                <a:off x="4585989" y="1680396"/>
                <a:ext cx="1156355" cy="926025"/>
              </a:xfrm>
              <a:custGeom>
                <a:avLst/>
                <a:gdLst>
                  <a:gd name="T0" fmla="*/ 0 w 535"/>
                  <a:gd name="T1" fmla="*/ 416 h 423"/>
                  <a:gd name="T2" fmla="*/ 165 w 535"/>
                  <a:gd name="T3" fmla="*/ 146 h 423"/>
                  <a:gd name="T4" fmla="*/ 488 w 535"/>
                  <a:gd name="T5" fmla="*/ 146 h 423"/>
                  <a:gd name="T6" fmla="*/ 402 w 535"/>
                  <a:gd name="T7" fmla="*/ 423 h 423"/>
                  <a:gd name="T8" fmla="*/ 0 w 535"/>
                  <a:gd name="T9" fmla="*/ 41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416"/>
                    </a:moveTo>
                    <a:cubicBezTo>
                      <a:pt x="0" y="416"/>
                      <a:pt x="123" y="212"/>
                      <a:pt x="165" y="146"/>
                    </a:cubicBezTo>
                    <a:cubicBezTo>
                      <a:pt x="245" y="21"/>
                      <a:pt x="431" y="0"/>
                      <a:pt x="488" y="146"/>
                    </a:cubicBezTo>
                    <a:cubicBezTo>
                      <a:pt x="535" y="265"/>
                      <a:pt x="402" y="423"/>
                      <a:pt x="402" y="423"/>
                    </a:cubicBez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FF6F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1" name="Freeform 687"/>
              <p:cNvSpPr/>
              <p:nvPr/>
            </p:nvSpPr>
            <p:spPr bwMode="auto">
              <a:xfrm>
                <a:off x="4600615" y="1680396"/>
                <a:ext cx="1157269" cy="926025"/>
              </a:xfrm>
              <a:custGeom>
                <a:avLst/>
                <a:gdLst>
                  <a:gd name="T0" fmla="*/ 0 w 535"/>
                  <a:gd name="T1" fmla="*/ 416 h 423"/>
                  <a:gd name="T2" fmla="*/ 165 w 535"/>
                  <a:gd name="T3" fmla="*/ 146 h 423"/>
                  <a:gd name="T4" fmla="*/ 488 w 535"/>
                  <a:gd name="T5" fmla="*/ 146 h 423"/>
                  <a:gd name="T6" fmla="*/ 402 w 535"/>
                  <a:gd name="T7" fmla="*/ 423 h 423"/>
                  <a:gd name="T8" fmla="*/ 0 w 535"/>
                  <a:gd name="T9" fmla="*/ 41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423">
                    <a:moveTo>
                      <a:pt x="0" y="416"/>
                    </a:moveTo>
                    <a:cubicBezTo>
                      <a:pt x="0" y="416"/>
                      <a:pt x="123" y="212"/>
                      <a:pt x="165" y="146"/>
                    </a:cubicBezTo>
                    <a:cubicBezTo>
                      <a:pt x="245" y="21"/>
                      <a:pt x="431" y="0"/>
                      <a:pt x="488" y="146"/>
                    </a:cubicBezTo>
                    <a:cubicBezTo>
                      <a:pt x="535" y="265"/>
                      <a:pt x="402" y="423"/>
                      <a:pt x="402" y="423"/>
                    </a:cubicBez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DF0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2" name="Freeform 688"/>
              <p:cNvSpPr/>
              <p:nvPr/>
            </p:nvSpPr>
            <p:spPr bwMode="auto">
              <a:xfrm>
                <a:off x="4587818" y="2643351"/>
                <a:ext cx="1141729" cy="194807"/>
              </a:xfrm>
              <a:custGeom>
                <a:avLst/>
                <a:gdLst>
                  <a:gd name="T0" fmla="*/ 0 w 528"/>
                  <a:gd name="T1" fmla="*/ 13 h 89"/>
                  <a:gd name="T2" fmla="*/ 488 w 528"/>
                  <a:gd name="T3" fmla="*/ 76 h 89"/>
                  <a:gd name="T4" fmla="*/ 523 w 528"/>
                  <a:gd name="T5" fmla="*/ 48 h 89"/>
                  <a:gd name="T6" fmla="*/ 402 w 528"/>
                  <a:gd name="T7" fmla="*/ 13 h 89"/>
                  <a:gd name="T8" fmla="*/ 0 w 528"/>
                  <a:gd name="T9" fmla="*/ 0 h 89"/>
                  <a:gd name="T10" fmla="*/ 0 w 528"/>
                  <a:gd name="T11" fmla="*/ 1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8" h="89">
                    <a:moveTo>
                      <a:pt x="0" y="13"/>
                    </a:moveTo>
                    <a:cubicBezTo>
                      <a:pt x="1" y="14"/>
                      <a:pt x="406" y="89"/>
                      <a:pt x="488" y="76"/>
                    </a:cubicBezTo>
                    <a:cubicBezTo>
                      <a:pt x="522" y="70"/>
                      <a:pt x="528" y="60"/>
                      <a:pt x="523" y="48"/>
                    </a:cubicBezTo>
                    <a:cubicBezTo>
                      <a:pt x="512" y="24"/>
                      <a:pt x="402" y="13"/>
                      <a:pt x="402" y="1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adFill>
                <a:gsLst>
                  <a:gs pos="0">
                    <a:srgbClr val="EE0600"/>
                  </a:gs>
                  <a:gs pos="100000">
                    <a:srgbClr val="FE735F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3" name="Freeform 689"/>
              <p:cNvSpPr/>
              <p:nvPr/>
            </p:nvSpPr>
            <p:spPr bwMode="auto">
              <a:xfrm>
                <a:off x="4587818" y="2643351"/>
                <a:ext cx="1217600" cy="215119"/>
              </a:xfrm>
              <a:custGeom>
                <a:avLst/>
                <a:gdLst>
                  <a:gd name="T0" fmla="*/ 0 w 563"/>
                  <a:gd name="T1" fmla="*/ 0 h 98"/>
                  <a:gd name="T2" fmla="*/ 222 w 563"/>
                  <a:gd name="T3" fmla="*/ 43 h 98"/>
                  <a:gd name="T4" fmla="*/ 518 w 563"/>
                  <a:gd name="T5" fmla="*/ 39 h 98"/>
                  <a:gd name="T6" fmla="*/ 402 w 563"/>
                  <a:gd name="T7" fmla="*/ 0 h 98"/>
                  <a:gd name="T8" fmla="*/ 0 w 563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98">
                    <a:moveTo>
                      <a:pt x="0" y="0"/>
                    </a:moveTo>
                    <a:cubicBezTo>
                      <a:pt x="0" y="0"/>
                      <a:pt x="154" y="33"/>
                      <a:pt x="222" y="43"/>
                    </a:cubicBezTo>
                    <a:cubicBezTo>
                      <a:pt x="354" y="62"/>
                      <a:pt x="563" y="98"/>
                      <a:pt x="518" y="39"/>
                    </a:cubicBezTo>
                    <a:cubicBezTo>
                      <a:pt x="503" y="19"/>
                      <a:pt x="402" y="0"/>
                      <a:pt x="40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810300"/>
                  </a:gs>
                  <a:gs pos="100000">
                    <a:srgbClr val="EE0600"/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4" name="Freeform 690"/>
              <p:cNvSpPr/>
              <p:nvPr/>
            </p:nvSpPr>
            <p:spPr bwMode="auto">
              <a:xfrm>
                <a:off x="4637180" y="2085705"/>
                <a:ext cx="1019238" cy="501328"/>
              </a:xfrm>
              <a:custGeom>
                <a:avLst/>
                <a:gdLst>
                  <a:gd name="T0" fmla="*/ 387 w 471"/>
                  <a:gd name="T1" fmla="*/ 226 h 229"/>
                  <a:gd name="T2" fmla="*/ 393 w 471"/>
                  <a:gd name="T3" fmla="*/ 229 h 229"/>
                  <a:gd name="T4" fmla="*/ 471 w 471"/>
                  <a:gd name="T5" fmla="*/ 82 h 229"/>
                  <a:gd name="T6" fmla="*/ 148 w 471"/>
                  <a:gd name="T7" fmla="*/ 82 h 229"/>
                  <a:gd name="T8" fmla="*/ 0 w 471"/>
                  <a:gd name="T9" fmla="*/ 218 h 229"/>
                  <a:gd name="T10" fmla="*/ 387 w 471"/>
                  <a:gd name="T11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1" h="229">
                    <a:moveTo>
                      <a:pt x="387" y="226"/>
                    </a:moveTo>
                    <a:cubicBezTo>
                      <a:pt x="387" y="226"/>
                      <a:pt x="389" y="227"/>
                      <a:pt x="393" y="229"/>
                    </a:cubicBezTo>
                    <a:cubicBezTo>
                      <a:pt x="410" y="206"/>
                      <a:pt x="452" y="147"/>
                      <a:pt x="471" y="82"/>
                    </a:cubicBezTo>
                    <a:cubicBezTo>
                      <a:pt x="413" y="0"/>
                      <a:pt x="228" y="12"/>
                      <a:pt x="148" y="82"/>
                    </a:cubicBezTo>
                    <a:cubicBezTo>
                      <a:pt x="116" y="111"/>
                      <a:pt x="35" y="186"/>
                      <a:pt x="0" y="218"/>
                    </a:cubicBezTo>
                    <a:cubicBezTo>
                      <a:pt x="205" y="223"/>
                      <a:pt x="387" y="226"/>
                      <a:pt x="387" y="226"/>
                    </a:cubicBezTo>
                    <a:close/>
                  </a:path>
                </a:pathLst>
              </a:custGeom>
              <a:solidFill>
                <a:srgbClr val="8E0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5" name="Freeform 652"/>
              <p:cNvSpPr/>
              <p:nvPr/>
            </p:nvSpPr>
            <p:spPr bwMode="auto">
              <a:xfrm>
                <a:off x="3727636" y="2542717"/>
                <a:ext cx="1909585" cy="179112"/>
              </a:xfrm>
              <a:custGeom>
                <a:avLst/>
                <a:gdLst>
                  <a:gd name="T0" fmla="*/ 883 w 883"/>
                  <a:gd name="T1" fmla="*/ 48 h 97"/>
                  <a:gd name="T2" fmla="*/ 842 w 883"/>
                  <a:gd name="T3" fmla="*/ 19 h 97"/>
                  <a:gd name="T4" fmla="*/ 9 w 883"/>
                  <a:gd name="T5" fmla="*/ 0 h 97"/>
                  <a:gd name="T6" fmla="*/ 8 w 883"/>
                  <a:gd name="T7" fmla="*/ 0 h 97"/>
                  <a:gd name="T8" fmla="*/ 0 w 883"/>
                  <a:gd name="T9" fmla="*/ 48 h 97"/>
                  <a:gd name="T10" fmla="*/ 8 w 883"/>
                  <a:gd name="T11" fmla="*/ 97 h 97"/>
                  <a:gd name="T12" fmla="*/ 9 w 883"/>
                  <a:gd name="T13" fmla="*/ 97 h 97"/>
                  <a:gd name="T14" fmla="*/ 842 w 883"/>
                  <a:gd name="T15" fmla="*/ 77 h 97"/>
                  <a:gd name="T16" fmla="*/ 883 w 883"/>
                  <a:gd name="T17" fmla="*/ 4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3" h="97">
                    <a:moveTo>
                      <a:pt x="883" y="48"/>
                    </a:moveTo>
                    <a:cubicBezTo>
                      <a:pt x="883" y="39"/>
                      <a:pt x="842" y="19"/>
                      <a:pt x="842" y="19"/>
                    </a:cubicBezTo>
                    <a:cubicBezTo>
                      <a:pt x="842" y="19"/>
                      <a:pt x="11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1"/>
                      <a:pt x="0" y="26"/>
                      <a:pt x="0" y="48"/>
                    </a:cubicBezTo>
                    <a:cubicBezTo>
                      <a:pt x="0" y="71"/>
                      <a:pt x="4" y="95"/>
                      <a:pt x="8" y="97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11" y="97"/>
                      <a:pt x="842" y="77"/>
                      <a:pt x="842" y="77"/>
                    </a:cubicBezTo>
                    <a:cubicBezTo>
                      <a:pt x="842" y="77"/>
                      <a:pt x="883" y="58"/>
                      <a:pt x="883" y="48"/>
                    </a:cubicBezTo>
                    <a:close/>
                  </a:path>
                </a:pathLst>
              </a:custGeom>
              <a:gradFill>
                <a:gsLst>
                  <a:gs pos="46000">
                    <a:schemeClr val="bg1">
                      <a:alpha val="30000"/>
                    </a:schemeClr>
                  </a:gs>
                  <a:gs pos="0">
                    <a:srgbClr val="FF3E2F">
                      <a:alpha val="0"/>
                    </a:srgbClr>
                  </a:gs>
                  <a:gs pos="100000">
                    <a:srgbClr val="791104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sp>
          <p:nvSpPr>
            <p:cNvPr id="190" name="Freeform 723"/>
            <p:cNvSpPr/>
            <p:nvPr/>
          </p:nvSpPr>
          <p:spPr bwMode="auto">
            <a:xfrm>
              <a:off x="3600209" y="3174085"/>
              <a:ext cx="1313582" cy="2120718"/>
            </a:xfrm>
            <a:custGeom>
              <a:avLst/>
              <a:gdLst>
                <a:gd name="T0" fmla="*/ 358 w 607"/>
                <a:gd name="T1" fmla="*/ 23 h 970"/>
                <a:gd name="T2" fmla="*/ 367 w 607"/>
                <a:gd name="T3" fmla="*/ 51 h 970"/>
                <a:gd name="T4" fmla="*/ 327 w 607"/>
                <a:gd name="T5" fmla="*/ 177 h 970"/>
                <a:gd name="T6" fmla="*/ 278 w 607"/>
                <a:gd name="T7" fmla="*/ 122 h 970"/>
                <a:gd name="T8" fmla="*/ 154 w 607"/>
                <a:gd name="T9" fmla="*/ 25 h 970"/>
                <a:gd name="T10" fmla="*/ 43 w 607"/>
                <a:gd name="T11" fmla="*/ 27 h 970"/>
                <a:gd name="T12" fmla="*/ 42 w 607"/>
                <a:gd name="T13" fmla="*/ 28 h 970"/>
                <a:gd name="T14" fmla="*/ 28 w 607"/>
                <a:gd name="T15" fmla="*/ 149 h 970"/>
                <a:gd name="T16" fmla="*/ 184 w 607"/>
                <a:gd name="T17" fmla="*/ 306 h 970"/>
                <a:gd name="T18" fmla="*/ 98 w 607"/>
                <a:gd name="T19" fmla="*/ 560 h 970"/>
                <a:gd name="T20" fmla="*/ 126 w 607"/>
                <a:gd name="T21" fmla="*/ 773 h 970"/>
                <a:gd name="T22" fmla="*/ 231 w 607"/>
                <a:gd name="T23" fmla="*/ 970 h 970"/>
                <a:gd name="T24" fmla="*/ 545 w 607"/>
                <a:gd name="T25" fmla="*/ 796 h 970"/>
                <a:gd name="T26" fmla="*/ 500 w 607"/>
                <a:gd name="T27" fmla="*/ 693 h 970"/>
                <a:gd name="T28" fmla="*/ 489 w 607"/>
                <a:gd name="T29" fmla="*/ 589 h 970"/>
                <a:gd name="T30" fmla="*/ 594 w 607"/>
                <a:gd name="T31" fmla="*/ 170 h 970"/>
                <a:gd name="T32" fmla="*/ 571 w 607"/>
                <a:gd name="T33" fmla="*/ 17 h 970"/>
                <a:gd name="T34" fmla="*/ 358 w 607"/>
                <a:gd name="T35" fmla="*/ 2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7" h="970">
                  <a:moveTo>
                    <a:pt x="358" y="23"/>
                  </a:moveTo>
                  <a:cubicBezTo>
                    <a:pt x="367" y="51"/>
                    <a:pt x="367" y="51"/>
                    <a:pt x="367" y="51"/>
                  </a:cubicBezTo>
                  <a:cubicBezTo>
                    <a:pt x="327" y="177"/>
                    <a:pt x="327" y="177"/>
                    <a:pt x="327" y="177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21" y="0"/>
                    <a:pt x="75" y="1"/>
                    <a:pt x="43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6" y="58"/>
                    <a:pt x="0" y="112"/>
                    <a:pt x="28" y="149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98" y="560"/>
                    <a:pt x="98" y="560"/>
                    <a:pt x="98" y="560"/>
                  </a:cubicBezTo>
                  <a:cubicBezTo>
                    <a:pt x="81" y="624"/>
                    <a:pt x="95" y="715"/>
                    <a:pt x="126" y="773"/>
                  </a:cubicBezTo>
                  <a:cubicBezTo>
                    <a:pt x="231" y="970"/>
                    <a:pt x="231" y="970"/>
                    <a:pt x="231" y="970"/>
                  </a:cubicBezTo>
                  <a:cubicBezTo>
                    <a:pt x="545" y="796"/>
                    <a:pt x="545" y="796"/>
                    <a:pt x="545" y="796"/>
                  </a:cubicBezTo>
                  <a:cubicBezTo>
                    <a:pt x="500" y="693"/>
                    <a:pt x="500" y="693"/>
                    <a:pt x="500" y="693"/>
                  </a:cubicBezTo>
                  <a:cubicBezTo>
                    <a:pt x="486" y="660"/>
                    <a:pt x="482" y="624"/>
                    <a:pt x="489" y="589"/>
                  </a:cubicBezTo>
                  <a:cubicBezTo>
                    <a:pt x="594" y="170"/>
                    <a:pt x="594" y="170"/>
                    <a:pt x="594" y="170"/>
                  </a:cubicBezTo>
                  <a:cubicBezTo>
                    <a:pt x="607" y="120"/>
                    <a:pt x="597" y="61"/>
                    <a:pt x="571" y="17"/>
                  </a:cubicBezTo>
                  <a:lnTo>
                    <a:pt x="358" y="23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1" name="Freeform 724"/>
            <p:cNvSpPr/>
            <p:nvPr/>
          </p:nvSpPr>
          <p:spPr bwMode="auto">
            <a:xfrm>
              <a:off x="3689791" y="3230403"/>
              <a:ext cx="250467" cy="247432"/>
            </a:xfrm>
            <a:custGeom>
              <a:avLst/>
              <a:gdLst>
                <a:gd name="T0" fmla="*/ 83 w 116"/>
                <a:gd name="T1" fmla="*/ 13 h 113"/>
                <a:gd name="T2" fmla="*/ 23 w 116"/>
                <a:gd name="T3" fmla="*/ 14 h 113"/>
                <a:gd name="T4" fmla="*/ 22 w 116"/>
                <a:gd name="T5" fmla="*/ 15 h 113"/>
                <a:gd name="T6" fmla="*/ 15 w 116"/>
                <a:gd name="T7" fmla="*/ 80 h 113"/>
                <a:gd name="T8" fmla="*/ 38 w 116"/>
                <a:gd name="T9" fmla="*/ 104 h 113"/>
                <a:gd name="T10" fmla="*/ 70 w 116"/>
                <a:gd name="T11" fmla="*/ 103 h 113"/>
                <a:gd name="T12" fmla="*/ 107 w 116"/>
                <a:gd name="T13" fmla="*/ 62 h 113"/>
                <a:gd name="T14" fmla="*/ 104 w 116"/>
                <a:gd name="T15" fmla="*/ 30 h 113"/>
                <a:gd name="T16" fmla="*/ 83 w 116"/>
                <a:gd name="T17" fmla="*/ 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3">
                  <a:moveTo>
                    <a:pt x="83" y="13"/>
                  </a:moveTo>
                  <a:cubicBezTo>
                    <a:pt x="65" y="0"/>
                    <a:pt x="40" y="0"/>
                    <a:pt x="23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3" y="31"/>
                    <a:pt x="0" y="60"/>
                    <a:pt x="15" y="8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7" y="113"/>
                    <a:pt x="62" y="113"/>
                    <a:pt x="70" y="10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16" y="53"/>
                    <a:pt x="114" y="38"/>
                    <a:pt x="104" y="30"/>
                  </a:cubicBezTo>
                  <a:lnTo>
                    <a:pt x="8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2" name="矩形 1683"/>
            <p:cNvSpPr/>
            <p:nvPr/>
          </p:nvSpPr>
          <p:spPr>
            <a:xfrm rot="2691279">
              <a:off x="3597134" y="3632580"/>
              <a:ext cx="367644" cy="7461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61515" h="128302">
                  <a:moveTo>
                    <a:pt x="40445" y="0"/>
                  </a:moveTo>
                  <a:lnTo>
                    <a:pt x="661515" y="0"/>
                  </a:lnTo>
                  <a:cubicBezTo>
                    <a:pt x="661532" y="31576"/>
                    <a:pt x="640617" y="63101"/>
                    <a:pt x="619681" y="101361"/>
                  </a:cubicBezTo>
                  <a:lnTo>
                    <a:pt x="0" y="128302"/>
                  </a:lnTo>
                  <a:lnTo>
                    <a:pt x="40445" y="0"/>
                  </a:ln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93" name="Freeform 725"/>
            <p:cNvSpPr/>
            <p:nvPr/>
          </p:nvSpPr>
          <p:spPr bwMode="auto">
            <a:xfrm>
              <a:off x="3490515" y="2626594"/>
              <a:ext cx="259608" cy="87709"/>
            </a:xfrm>
            <a:custGeom>
              <a:avLst/>
              <a:gdLst>
                <a:gd name="T0" fmla="*/ 120 w 120"/>
                <a:gd name="T1" fmla="*/ 0 h 40"/>
                <a:gd name="T2" fmla="*/ 26 w 120"/>
                <a:gd name="T3" fmla="*/ 0 h 40"/>
                <a:gd name="T4" fmla="*/ 0 w 120"/>
                <a:gd name="T5" fmla="*/ 7 h 40"/>
                <a:gd name="T6" fmla="*/ 38 w 120"/>
                <a:gd name="T7" fmla="*/ 40 h 40"/>
                <a:gd name="T8" fmla="*/ 120 w 120"/>
                <a:gd name="T9" fmla="*/ 40 h 40"/>
                <a:gd name="T10" fmla="*/ 120 w 12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0">
                  <a:moveTo>
                    <a:pt x="12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8" y="2"/>
                    <a:pt x="0" y="7"/>
                  </a:cubicBezTo>
                  <a:cubicBezTo>
                    <a:pt x="5" y="21"/>
                    <a:pt x="16" y="40"/>
                    <a:pt x="38" y="40"/>
                  </a:cubicBezTo>
                  <a:cubicBezTo>
                    <a:pt x="73" y="40"/>
                    <a:pt x="120" y="40"/>
                    <a:pt x="120" y="4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4" name="Freeform 726"/>
            <p:cNvSpPr/>
            <p:nvPr/>
          </p:nvSpPr>
          <p:spPr bwMode="auto">
            <a:xfrm>
              <a:off x="3611178" y="3278412"/>
              <a:ext cx="406781" cy="750607"/>
            </a:xfrm>
            <a:custGeom>
              <a:avLst/>
              <a:gdLst>
                <a:gd name="T0" fmla="*/ 121 w 188"/>
                <a:gd name="T1" fmla="*/ 285 h 343"/>
                <a:gd name="T2" fmla="*/ 144 w 188"/>
                <a:gd name="T3" fmla="*/ 343 h 343"/>
                <a:gd name="T4" fmla="*/ 188 w 188"/>
                <a:gd name="T5" fmla="*/ 240 h 343"/>
                <a:gd name="T6" fmla="*/ 32 w 188"/>
                <a:gd name="T7" fmla="*/ 83 h 343"/>
                <a:gd name="T8" fmla="*/ 20 w 188"/>
                <a:gd name="T9" fmla="*/ 0 h 343"/>
                <a:gd name="T10" fmla="*/ 23 w 188"/>
                <a:gd name="T11" fmla="*/ 101 h 343"/>
                <a:gd name="T12" fmla="*/ 153 w 188"/>
                <a:gd name="T13" fmla="*/ 236 h 343"/>
                <a:gd name="T14" fmla="*/ 121 w 188"/>
                <a:gd name="T15" fmla="*/ 285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343">
                  <a:moveTo>
                    <a:pt x="121" y="285"/>
                  </a:moveTo>
                  <a:cubicBezTo>
                    <a:pt x="122" y="285"/>
                    <a:pt x="143" y="343"/>
                    <a:pt x="144" y="343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4" y="58"/>
                    <a:pt x="10" y="27"/>
                    <a:pt x="20" y="0"/>
                  </a:cubicBezTo>
                  <a:cubicBezTo>
                    <a:pt x="0" y="30"/>
                    <a:pt x="0" y="71"/>
                    <a:pt x="23" y="101"/>
                  </a:cubicBezTo>
                  <a:cubicBezTo>
                    <a:pt x="153" y="236"/>
                    <a:pt x="153" y="236"/>
                    <a:pt x="153" y="236"/>
                  </a:cubicBezTo>
                  <a:lnTo>
                    <a:pt x="121" y="285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5" name="Freeform 609"/>
            <p:cNvSpPr/>
            <p:nvPr/>
          </p:nvSpPr>
          <p:spPr bwMode="auto">
            <a:xfrm>
              <a:off x="4006004" y="4736689"/>
              <a:ext cx="823617" cy="624121"/>
            </a:xfrm>
            <a:custGeom>
              <a:avLst/>
              <a:gdLst>
                <a:gd name="T0" fmla="*/ 381 w 381"/>
                <a:gd name="T1" fmla="*/ 112 h 286"/>
                <a:gd name="T2" fmla="*/ 336 w 381"/>
                <a:gd name="T3" fmla="*/ 9 h 286"/>
                <a:gd name="T4" fmla="*/ 0 w 381"/>
                <a:gd name="T5" fmla="*/ 160 h 286"/>
                <a:gd name="T6" fmla="*/ 67 w 381"/>
                <a:gd name="T7" fmla="*/ 286 h 286"/>
                <a:gd name="T8" fmla="*/ 381 w 381"/>
                <a:gd name="T9" fmla="*/ 11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86">
                  <a:moveTo>
                    <a:pt x="381" y="112"/>
                  </a:moveTo>
                  <a:cubicBezTo>
                    <a:pt x="336" y="9"/>
                    <a:pt x="336" y="9"/>
                    <a:pt x="336" y="9"/>
                  </a:cubicBezTo>
                  <a:cubicBezTo>
                    <a:pt x="332" y="0"/>
                    <a:pt x="0" y="160"/>
                    <a:pt x="0" y="160"/>
                  </a:cubicBezTo>
                  <a:cubicBezTo>
                    <a:pt x="67" y="286"/>
                    <a:pt x="67" y="286"/>
                    <a:pt x="67" y="286"/>
                  </a:cubicBezTo>
                  <a:lnTo>
                    <a:pt x="381" y="112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6" name="Freeform 610"/>
            <p:cNvSpPr/>
            <p:nvPr/>
          </p:nvSpPr>
          <p:spPr bwMode="auto">
            <a:xfrm>
              <a:off x="3906365" y="4730227"/>
              <a:ext cx="1374827" cy="1484595"/>
            </a:xfrm>
            <a:custGeom>
              <a:avLst/>
              <a:gdLst>
                <a:gd name="T0" fmla="*/ 0 w 1504"/>
                <a:gd name="T1" fmla="*/ 508 h 1608"/>
                <a:gd name="T2" fmla="*/ 929 w 1504"/>
                <a:gd name="T3" fmla="*/ 0 h 1608"/>
                <a:gd name="T4" fmla="*/ 1504 w 1504"/>
                <a:gd name="T5" fmla="*/ 1121 h 1608"/>
                <a:gd name="T6" fmla="*/ 575 w 1504"/>
                <a:gd name="T7" fmla="*/ 1608 h 1608"/>
                <a:gd name="T8" fmla="*/ 0 w 1504"/>
                <a:gd name="T9" fmla="*/ 508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4" h="1608">
                  <a:moveTo>
                    <a:pt x="0" y="508"/>
                  </a:moveTo>
                  <a:lnTo>
                    <a:pt x="929" y="0"/>
                  </a:lnTo>
                  <a:lnTo>
                    <a:pt x="1504" y="1121"/>
                  </a:lnTo>
                  <a:lnTo>
                    <a:pt x="575" y="16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7" name="Freeform 612"/>
            <p:cNvSpPr/>
            <p:nvPr/>
          </p:nvSpPr>
          <p:spPr bwMode="auto">
            <a:xfrm>
              <a:off x="3995034" y="5037671"/>
              <a:ext cx="825446" cy="625044"/>
            </a:xfrm>
            <a:custGeom>
              <a:avLst/>
              <a:gdLst>
                <a:gd name="T0" fmla="*/ 382 w 382"/>
                <a:gd name="T1" fmla="*/ 112 h 286"/>
                <a:gd name="T2" fmla="*/ 337 w 382"/>
                <a:gd name="T3" fmla="*/ 9 h 286"/>
                <a:gd name="T4" fmla="*/ 0 w 382"/>
                <a:gd name="T5" fmla="*/ 159 h 286"/>
                <a:gd name="T6" fmla="*/ 68 w 382"/>
                <a:gd name="T7" fmla="*/ 286 h 286"/>
                <a:gd name="T8" fmla="*/ 382 w 382"/>
                <a:gd name="T9" fmla="*/ 11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6">
                  <a:moveTo>
                    <a:pt x="382" y="112"/>
                  </a:moveTo>
                  <a:cubicBezTo>
                    <a:pt x="337" y="9"/>
                    <a:pt x="337" y="9"/>
                    <a:pt x="337" y="9"/>
                  </a:cubicBezTo>
                  <a:cubicBezTo>
                    <a:pt x="333" y="0"/>
                    <a:pt x="0" y="159"/>
                    <a:pt x="0" y="159"/>
                  </a:cubicBezTo>
                  <a:cubicBezTo>
                    <a:pt x="68" y="286"/>
                    <a:pt x="68" y="286"/>
                    <a:pt x="68" y="286"/>
                  </a:cubicBezTo>
                  <a:lnTo>
                    <a:pt x="382" y="1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8" name="Freeform 613"/>
            <p:cNvSpPr/>
            <p:nvPr/>
          </p:nvSpPr>
          <p:spPr bwMode="auto">
            <a:xfrm>
              <a:off x="3953900" y="4941652"/>
              <a:ext cx="1508288" cy="1633239"/>
            </a:xfrm>
            <a:custGeom>
              <a:avLst/>
              <a:gdLst>
                <a:gd name="T0" fmla="*/ 0 w 1650"/>
                <a:gd name="T1" fmla="*/ 558 h 1769"/>
                <a:gd name="T2" fmla="*/ 1019 w 1650"/>
                <a:gd name="T3" fmla="*/ 0 h 1769"/>
                <a:gd name="T4" fmla="*/ 1650 w 1650"/>
                <a:gd name="T5" fmla="*/ 1232 h 1769"/>
                <a:gd name="T6" fmla="*/ 631 w 1650"/>
                <a:gd name="T7" fmla="*/ 1769 h 1769"/>
                <a:gd name="T8" fmla="*/ 0 w 1650"/>
                <a:gd name="T9" fmla="*/ 558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1769">
                  <a:moveTo>
                    <a:pt x="0" y="558"/>
                  </a:moveTo>
                  <a:lnTo>
                    <a:pt x="1019" y="0"/>
                  </a:lnTo>
                  <a:lnTo>
                    <a:pt x="1650" y="1232"/>
                  </a:lnTo>
                  <a:lnTo>
                    <a:pt x="631" y="1769"/>
                  </a:lnTo>
                  <a:lnTo>
                    <a:pt x="0" y="558"/>
                  </a:lnTo>
                  <a:close/>
                </a:path>
              </a:pathLst>
            </a:custGeom>
            <a:solidFill>
              <a:srgbClr val="55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9" name="Freeform 614"/>
            <p:cNvSpPr>
              <a:spLocks noEditPoints="1"/>
            </p:cNvSpPr>
            <p:nvPr/>
          </p:nvSpPr>
          <p:spPr bwMode="auto">
            <a:xfrm>
              <a:off x="4085532" y="5469754"/>
              <a:ext cx="107865" cy="109868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36 w 50"/>
                <a:gd name="T11" fmla="*/ 37 h 50"/>
                <a:gd name="T12" fmla="*/ 25 w 50"/>
                <a:gd name="T13" fmla="*/ 41 h 50"/>
                <a:gd name="T14" fmla="*/ 14 w 50"/>
                <a:gd name="T15" fmla="*/ 37 h 50"/>
                <a:gd name="T16" fmla="*/ 9 w 50"/>
                <a:gd name="T17" fmla="*/ 25 h 50"/>
                <a:gd name="T18" fmla="*/ 14 w 50"/>
                <a:gd name="T19" fmla="*/ 14 h 50"/>
                <a:gd name="T20" fmla="*/ 25 w 50"/>
                <a:gd name="T21" fmla="*/ 9 h 50"/>
                <a:gd name="T22" fmla="*/ 36 w 50"/>
                <a:gd name="T23" fmla="*/ 14 h 50"/>
                <a:gd name="T24" fmla="*/ 41 w 50"/>
                <a:gd name="T25" fmla="*/ 25 h 50"/>
                <a:gd name="T26" fmla="*/ 36 w 50"/>
                <a:gd name="T27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6" y="37"/>
                  </a:moveTo>
                  <a:cubicBezTo>
                    <a:pt x="33" y="40"/>
                    <a:pt x="29" y="41"/>
                    <a:pt x="25" y="41"/>
                  </a:cubicBezTo>
                  <a:cubicBezTo>
                    <a:pt x="20" y="41"/>
                    <a:pt x="16" y="40"/>
                    <a:pt x="14" y="37"/>
                  </a:cubicBezTo>
                  <a:cubicBezTo>
                    <a:pt x="11" y="34"/>
                    <a:pt x="9" y="30"/>
                    <a:pt x="9" y="25"/>
                  </a:cubicBezTo>
                  <a:cubicBezTo>
                    <a:pt x="9" y="21"/>
                    <a:pt x="11" y="17"/>
                    <a:pt x="14" y="14"/>
                  </a:cubicBezTo>
                  <a:cubicBezTo>
                    <a:pt x="16" y="11"/>
                    <a:pt x="20" y="9"/>
                    <a:pt x="25" y="9"/>
                  </a:cubicBezTo>
                  <a:cubicBezTo>
                    <a:pt x="29" y="9"/>
                    <a:pt x="33" y="11"/>
                    <a:pt x="36" y="14"/>
                  </a:cubicBezTo>
                  <a:cubicBezTo>
                    <a:pt x="39" y="17"/>
                    <a:pt x="41" y="21"/>
                    <a:pt x="41" y="25"/>
                  </a:cubicBezTo>
                  <a:cubicBezTo>
                    <a:pt x="41" y="30"/>
                    <a:pt x="39" y="34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00" name="矩形 1683"/>
            <p:cNvSpPr/>
            <p:nvPr/>
          </p:nvSpPr>
          <p:spPr>
            <a:xfrm rot="19988958">
              <a:off x="3433811" y="3592213"/>
              <a:ext cx="291776" cy="7210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80066" h="123974">
                  <a:moveTo>
                    <a:pt x="153269" y="8868"/>
                  </a:moveTo>
                  <a:lnTo>
                    <a:pt x="680066" y="0"/>
                  </a:lnTo>
                  <a:cubicBezTo>
                    <a:pt x="680083" y="31576"/>
                    <a:pt x="659168" y="63101"/>
                    <a:pt x="638232" y="101361"/>
                  </a:cubicBezTo>
                  <a:lnTo>
                    <a:pt x="0" y="123974"/>
                  </a:lnTo>
                  <a:cubicBezTo>
                    <a:pt x="10042" y="96813"/>
                    <a:pt x="75955" y="50688"/>
                    <a:pt x="153269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201" name="图片 20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7676540" y="2115768"/>
              <a:ext cx="688210" cy="119039"/>
            </a:xfrm>
            <a:prstGeom prst="rect">
              <a:avLst/>
            </a:prstGeom>
          </p:spPr>
        </p:pic>
        <p:pic>
          <p:nvPicPr>
            <p:cNvPr id="202" name="图片 201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>
              <a:off x="6126252" y="3058132"/>
              <a:ext cx="4209032" cy="281736"/>
            </a:xfrm>
            <a:prstGeom prst="rect">
              <a:avLst/>
            </a:prstGeom>
          </p:spPr>
        </p:pic>
      </p:grpSp>
      <p:grpSp>
        <p:nvGrpSpPr>
          <p:cNvPr id="250" name="Group 887"/>
          <p:cNvGrpSpPr>
            <a:grpSpLocks noChangeAspect="1"/>
          </p:cNvGrpSpPr>
          <p:nvPr/>
        </p:nvGrpSpPr>
        <p:grpSpPr bwMode="auto">
          <a:xfrm>
            <a:off x="5638769" y="3385542"/>
            <a:ext cx="200050" cy="248843"/>
            <a:chOff x="5971" y="2553"/>
            <a:chExt cx="246" cy="30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51" name="Freeform 889"/>
            <p:cNvSpPr/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2" name="Freeform 890"/>
            <p:cNvSpPr/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</p:grpSp>
      <p:grpSp>
        <p:nvGrpSpPr>
          <p:cNvPr id="253" name="Group 893"/>
          <p:cNvGrpSpPr>
            <a:grpSpLocks noChangeAspect="1"/>
          </p:cNvGrpSpPr>
          <p:nvPr/>
        </p:nvGrpSpPr>
        <p:grpSpPr bwMode="auto">
          <a:xfrm>
            <a:off x="5630302" y="2706493"/>
            <a:ext cx="217131" cy="216317"/>
            <a:chOff x="6356" y="2576"/>
            <a:chExt cx="267" cy="26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54" name="Freeform 896"/>
            <p:cNvSpPr>
              <a:spLocks noEditPoints="1"/>
            </p:cNvSpPr>
            <p:nvPr/>
          </p:nvSpPr>
          <p:spPr bwMode="auto">
            <a:xfrm>
              <a:off x="6356" y="2576"/>
              <a:ext cx="267" cy="266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6 h 111"/>
                <a:gd name="T4" fmla="*/ 55 w 110"/>
                <a:gd name="T5" fmla="*/ 111 h 111"/>
                <a:gd name="T6" fmla="*/ 110 w 110"/>
                <a:gd name="T7" fmla="*/ 56 h 111"/>
                <a:gd name="T8" fmla="*/ 55 w 110"/>
                <a:gd name="T9" fmla="*/ 0 h 111"/>
                <a:gd name="T10" fmla="*/ 55 w 110"/>
                <a:gd name="T11" fmla="*/ 100 h 111"/>
                <a:gd name="T12" fmla="*/ 10 w 110"/>
                <a:gd name="T13" fmla="*/ 56 h 111"/>
                <a:gd name="T14" fmla="*/ 55 w 110"/>
                <a:gd name="T15" fmla="*/ 11 h 111"/>
                <a:gd name="T16" fmla="*/ 100 w 110"/>
                <a:gd name="T17" fmla="*/ 56 h 111"/>
                <a:gd name="T18" fmla="*/ 55 w 110"/>
                <a:gd name="T1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  <a:close/>
                  <a:moveTo>
                    <a:pt x="55" y="100"/>
                  </a:moveTo>
                  <a:cubicBezTo>
                    <a:pt x="30" y="100"/>
                    <a:pt x="10" y="80"/>
                    <a:pt x="10" y="56"/>
                  </a:cubicBezTo>
                  <a:cubicBezTo>
                    <a:pt x="10" y="31"/>
                    <a:pt x="30" y="11"/>
                    <a:pt x="55" y="11"/>
                  </a:cubicBezTo>
                  <a:cubicBezTo>
                    <a:pt x="80" y="11"/>
                    <a:pt x="100" y="31"/>
                    <a:pt x="100" y="56"/>
                  </a:cubicBezTo>
                  <a:cubicBezTo>
                    <a:pt x="100" y="80"/>
                    <a:pt x="80" y="100"/>
                    <a:pt x="55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5" name="Freeform 897"/>
            <p:cNvSpPr/>
            <p:nvPr/>
          </p:nvSpPr>
          <p:spPr bwMode="auto">
            <a:xfrm>
              <a:off x="6480" y="2605"/>
              <a:ext cx="19" cy="24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8 w 8"/>
                <a:gd name="T5" fmla="*/ 7 h 10"/>
                <a:gd name="T6" fmla="*/ 8 w 8"/>
                <a:gd name="T7" fmla="*/ 1 h 10"/>
                <a:gd name="T8" fmla="*/ 4 w 8"/>
                <a:gd name="T9" fmla="*/ 0 h 10"/>
                <a:gd name="T10" fmla="*/ 0 w 8"/>
                <a:gd name="T11" fmla="*/ 1 h 10"/>
                <a:gd name="T12" fmla="*/ 0 w 8"/>
                <a:gd name="T13" fmla="*/ 7 h 10"/>
                <a:gd name="T14" fmla="*/ 4 w 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6" name="Freeform 898"/>
            <p:cNvSpPr/>
            <p:nvPr/>
          </p:nvSpPr>
          <p:spPr bwMode="auto">
            <a:xfrm>
              <a:off x="6480" y="2790"/>
              <a:ext cx="19" cy="2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3 h 10"/>
                <a:gd name="T6" fmla="*/ 0 w 8"/>
                <a:gd name="T7" fmla="*/ 9 h 10"/>
                <a:gd name="T8" fmla="*/ 4 w 8"/>
                <a:gd name="T9" fmla="*/ 10 h 10"/>
                <a:gd name="T10" fmla="*/ 8 w 8"/>
                <a:gd name="T11" fmla="*/ 9 h 10"/>
                <a:gd name="T12" fmla="*/ 8 w 8"/>
                <a:gd name="T13" fmla="*/ 3 h 10"/>
                <a:gd name="T14" fmla="*/ 4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7" name="Freeform 899"/>
            <p:cNvSpPr/>
            <p:nvPr/>
          </p:nvSpPr>
          <p:spPr bwMode="auto">
            <a:xfrm>
              <a:off x="6385" y="2701"/>
              <a:ext cx="24" cy="17"/>
            </a:xfrm>
            <a:custGeom>
              <a:avLst/>
              <a:gdLst>
                <a:gd name="T0" fmla="*/ 6 w 10"/>
                <a:gd name="T1" fmla="*/ 0 h 7"/>
                <a:gd name="T2" fmla="*/ 0 w 10"/>
                <a:gd name="T3" fmla="*/ 0 h 7"/>
                <a:gd name="T4" fmla="*/ 0 w 10"/>
                <a:gd name="T5" fmla="*/ 4 h 7"/>
                <a:gd name="T6" fmla="*/ 0 w 10"/>
                <a:gd name="T7" fmla="*/ 7 h 7"/>
                <a:gd name="T8" fmla="*/ 6 w 10"/>
                <a:gd name="T9" fmla="*/ 7 h 7"/>
                <a:gd name="T10" fmla="*/ 10 w 10"/>
                <a:gd name="T11" fmla="*/ 4 h 7"/>
                <a:gd name="T12" fmla="*/ 10 w 10"/>
                <a:gd name="T13" fmla="*/ 3 h 7"/>
                <a:gd name="T14" fmla="*/ 6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10" y="6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8" name="Freeform 900"/>
            <p:cNvSpPr/>
            <p:nvPr/>
          </p:nvSpPr>
          <p:spPr bwMode="auto">
            <a:xfrm>
              <a:off x="6569" y="2701"/>
              <a:ext cx="24" cy="17"/>
            </a:xfrm>
            <a:custGeom>
              <a:avLst/>
              <a:gdLst>
                <a:gd name="T0" fmla="*/ 10 w 10"/>
                <a:gd name="T1" fmla="*/ 0 h 7"/>
                <a:gd name="T2" fmla="*/ 4 w 10"/>
                <a:gd name="T3" fmla="*/ 0 h 7"/>
                <a:gd name="T4" fmla="*/ 0 w 10"/>
                <a:gd name="T5" fmla="*/ 3 h 7"/>
                <a:gd name="T6" fmla="*/ 0 w 10"/>
                <a:gd name="T7" fmla="*/ 4 h 7"/>
                <a:gd name="T8" fmla="*/ 4 w 10"/>
                <a:gd name="T9" fmla="*/ 7 h 7"/>
                <a:gd name="T10" fmla="*/ 10 w 10"/>
                <a:gd name="T11" fmla="*/ 7 h 7"/>
                <a:gd name="T12" fmla="*/ 10 w 10"/>
                <a:gd name="T13" fmla="*/ 4 h 7"/>
                <a:gd name="T14" fmla="*/ 1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2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59" name="Freeform 901"/>
            <p:cNvSpPr/>
            <p:nvPr/>
          </p:nvSpPr>
          <p:spPr bwMode="auto">
            <a:xfrm>
              <a:off x="6424" y="2636"/>
              <a:ext cx="75" cy="86"/>
            </a:xfrm>
            <a:custGeom>
              <a:avLst/>
              <a:gdLst>
                <a:gd name="T0" fmla="*/ 27 w 31"/>
                <a:gd name="T1" fmla="*/ 0 h 36"/>
                <a:gd name="T2" fmla="*/ 23 w 31"/>
                <a:gd name="T3" fmla="*/ 5 h 36"/>
                <a:gd name="T4" fmla="*/ 23 w 31"/>
                <a:gd name="T5" fmla="*/ 26 h 36"/>
                <a:gd name="T6" fmla="*/ 22 w 31"/>
                <a:gd name="T7" fmla="*/ 28 h 36"/>
                <a:gd name="T8" fmla="*/ 4 w 31"/>
                <a:gd name="T9" fmla="*/ 28 h 36"/>
                <a:gd name="T10" fmla="*/ 0 w 31"/>
                <a:gd name="T11" fmla="*/ 32 h 36"/>
                <a:gd name="T12" fmla="*/ 4 w 31"/>
                <a:gd name="T13" fmla="*/ 36 h 36"/>
                <a:gd name="T14" fmla="*/ 26 w 31"/>
                <a:gd name="T15" fmla="*/ 36 h 36"/>
                <a:gd name="T16" fmla="*/ 29 w 31"/>
                <a:gd name="T17" fmla="*/ 35 h 36"/>
                <a:gd name="T18" fmla="*/ 29 w 31"/>
                <a:gd name="T19" fmla="*/ 35 h 36"/>
                <a:gd name="T20" fmla="*/ 31 w 31"/>
                <a:gd name="T21" fmla="*/ 31 h 36"/>
                <a:gd name="T22" fmla="*/ 31 w 31"/>
                <a:gd name="T23" fmla="*/ 5 h 36"/>
                <a:gd name="T24" fmla="*/ 27 w 31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7" y="0"/>
                  </a:moveTo>
                  <a:cubicBezTo>
                    <a:pt x="25" y="0"/>
                    <a:pt x="23" y="2"/>
                    <a:pt x="23" y="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30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8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1" y="33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</p:grpSp>
      <p:sp>
        <p:nvSpPr>
          <p:cNvPr id="260" name="Freeform 905"/>
          <p:cNvSpPr/>
          <p:nvPr/>
        </p:nvSpPr>
        <p:spPr bwMode="auto">
          <a:xfrm>
            <a:off x="5659647" y="1966155"/>
            <a:ext cx="158333" cy="306315"/>
          </a:xfrm>
          <a:custGeom>
            <a:avLst/>
            <a:gdLst>
              <a:gd name="T0" fmla="*/ 31 w 72"/>
              <a:gd name="T1" fmla="*/ 118 h 118"/>
              <a:gd name="T2" fmla="*/ 39 w 72"/>
              <a:gd name="T3" fmla="*/ 118 h 118"/>
              <a:gd name="T4" fmla="*/ 41 w 72"/>
              <a:gd name="T5" fmla="*/ 115 h 118"/>
              <a:gd name="T6" fmla="*/ 41 w 72"/>
              <a:gd name="T7" fmla="*/ 107 h 118"/>
              <a:gd name="T8" fmla="*/ 62 w 72"/>
              <a:gd name="T9" fmla="*/ 100 h 118"/>
              <a:gd name="T10" fmla="*/ 69 w 72"/>
              <a:gd name="T11" fmla="*/ 73 h 118"/>
              <a:gd name="T12" fmla="*/ 41 w 72"/>
              <a:gd name="T13" fmla="*/ 53 h 118"/>
              <a:gd name="T14" fmla="*/ 40 w 72"/>
              <a:gd name="T15" fmla="*/ 52 h 118"/>
              <a:gd name="T16" fmla="*/ 30 w 72"/>
              <a:gd name="T17" fmla="*/ 48 h 118"/>
              <a:gd name="T18" fmla="*/ 29 w 72"/>
              <a:gd name="T19" fmla="*/ 47 h 118"/>
              <a:gd name="T20" fmla="*/ 22 w 72"/>
              <a:gd name="T21" fmla="*/ 42 h 118"/>
              <a:gd name="T22" fmla="*/ 23 w 72"/>
              <a:gd name="T23" fmla="*/ 31 h 118"/>
              <a:gd name="T24" fmla="*/ 35 w 72"/>
              <a:gd name="T25" fmla="*/ 26 h 118"/>
              <a:gd name="T26" fmla="*/ 43 w 72"/>
              <a:gd name="T27" fmla="*/ 28 h 118"/>
              <a:gd name="T28" fmla="*/ 52 w 72"/>
              <a:gd name="T29" fmla="*/ 33 h 118"/>
              <a:gd name="T30" fmla="*/ 53 w 72"/>
              <a:gd name="T31" fmla="*/ 34 h 118"/>
              <a:gd name="T32" fmla="*/ 53 w 72"/>
              <a:gd name="T33" fmla="*/ 34 h 118"/>
              <a:gd name="T34" fmla="*/ 53 w 72"/>
              <a:gd name="T35" fmla="*/ 35 h 118"/>
              <a:gd name="T36" fmla="*/ 58 w 72"/>
              <a:gd name="T37" fmla="*/ 38 h 118"/>
              <a:gd name="T38" fmla="*/ 67 w 72"/>
              <a:gd name="T39" fmla="*/ 32 h 118"/>
              <a:gd name="T40" fmla="*/ 67 w 72"/>
              <a:gd name="T41" fmla="*/ 25 h 118"/>
              <a:gd name="T42" fmla="*/ 48 w 72"/>
              <a:gd name="T43" fmla="*/ 12 h 118"/>
              <a:gd name="T44" fmla="*/ 41 w 72"/>
              <a:gd name="T45" fmla="*/ 11 h 118"/>
              <a:gd name="T46" fmla="*/ 41 w 72"/>
              <a:gd name="T47" fmla="*/ 2 h 118"/>
              <a:gd name="T48" fmla="*/ 39 w 72"/>
              <a:gd name="T49" fmla="*/ 0 h 118"/>
              <a:gd name="T50" fmla="*/ 31 w 72"/>
              <a:gd name="T51" fmla="*/ 0 h 118"/>
              <a:gd name="T52" fmla="*/ 28 w 72"/>
              <a:gd name="T53" fmla="*/ 2 h 118"/>
              <a:gd name="T54" fmla="*/ 28 w 72"/>
              <a:gd name="T55" fmla="*/ 11 h 118"/>
              <a:gd name="T56" fmla="*/ 10 w 72"/>
              <a:gd name="T57" fmla="*/ 20 h 118"/>
              <a:gd name="T58" fmla="*/ 5 w 72"/>
              <a:gd name="T59" fmla="*/ 48 h 118"/>
              <a:gd name="T60" fmla="*/ 14 w 72"/>
              <a:gd name="T61" fmla="*/ 58 h 118"/>
              <a:gd name="T62" fmla="*/ 40 w 72"/>
              <a:gd name="T63" fmla="*/ 71 h 118"/>
              <a:gd name="T64" fmla="*/ 44 w 72"/>
              <a:gd name="T65" fmla="*/ 72 h 118"/>
              <a:gd name="T66" fmla="*/ 50 w 72"/>
              <a:gd name="T67" fmla="*/ 78 h 118"/>
              <a:gd name="T68" fmla="*/ 48 w 72"/>
              <a:gd name="T69" fmla="*/ 89 h 118"/>
              <a:gd name="T70" fmla="*/ 38 w 72"/>
              <a:gd name="T71" fmla="*/ 92 h 118"/>
              <a:gd name="T72" fmla="*/ 26 w 72"/>
              <a:gd name="T73" fmla="*/ 90 h 118"/>
              <a:gd name="T74" fmla="*/ 17 w 72"/>
              <a:gd name="T75" fmla="*/ 85 h 118"/>
              <a:gd name="T76" fmla="*/ 16 w 72"/>
              <a:gd name="T77" fmla="*/ 84 h 118"/>
              <a:gd name="T78" fmla="*/ 16 w 72"/>
              <a:gd name="T79" fmla="*/ 84 h 118"/>
              <a:gd name="T80" fmla="*/ 16 w 72"/>
              <a:gd name="T81" fmla="*/ 84 h 118"/>
              <a:gd name="T82" fmla="*/ 16 w 72"/>
              <a:gd name="T83" fmla="*/ 83 h 118"/>
              <a:gd name="T84" fmla="*/ 11 w 72"/>
              <a:gd name="T85" fmla="*/ 80 h 118"/>
              <a:gd name="T86" fmla="*/ 2 w 72"/>
              <a:gd name="T87" fmla="*/ 86 h 118"/>
              <a:gd name="T88" fmla="*/ 2 w 72"/>
              <a:gd name="T89" fmla="*/ 93 h 118"/>
              <a:gd name="T90" fmla="*/ 28 w 72"/>
              <a:gd name="T91" fmla="*/ 107 h 118"/>
              <a:gd name="T92" fmla="*/ 28 w 72"/>
              <a:gd name="T93" fmla="*/ 115 h 118"/>
              <a:gd name="T94" fmla="*/ 31 w 72"/>
              <a:gd name="T9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118">
                <a:moveTo>
                  <a:pt x="31" y="118"/>
                </a:move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0" y="107"/>
                  <a:pt x="57" y="104"/>
                  <a:pt x="62" y="100"/>
                </a:cubicBezTo>
                <a:cubicBezTo>
                  <a:pt x="69" y="93"/>
                  <a:pt x="72" y="83"/>
                  <a:pt x="69" y="73"/>
                </a:cubicBezTo>
                <a:cubicBezTo>
                  <a:pt x="66" y="63"/>
                  <a:pt x="52" y="57"/>
                  <a:pt x="41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0"/>
                  <a:pt x="31" y="48"/>
                  <a:pt x="30" y="48"/>
                </a:cubicBezTo>
                <a:cubicBezTo>
                  <a:pt x="29" y="47"/>
                  <a:pt x="29" y="47"/>
                  <a:pt x="29" y="47"/>
                </a:cubicBezTo>
                <a:cubicBezTo>
                  <a:pt x="26" y="46"/>
                  <a:pt x="23" y="45"/>
                  <a:pt x="22" y="42"/>
                </a:cubicBezTo>
                <a:cubicBezTo>
                  <a:pt x="19" y="38"/>
                  <a:pt x="20" y="33"/>
                  <a:pt x="23" y="31"/>
                </a:cubicBezTo>
                <a:cubicBezTo>
                  <a:pt x="27" y="27"/>
                  <a:pt x="32" y="26"/>
                  <a:pt x="35" y="26"/>
                </a:cubicBezTo>
                <a:cubicBezTo>
                  <a:pt x="38" y="26"/>
                  <a:pt x="41" y="27"/>
                  <a:pt x="43" y="28"/>
                </a:cubicBezTo>
                <a:cubicBezTo>
                  <a:pt x="46" y="28"/>
                  <a:pt x="49" y="31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7"/>
                  <a:pt x="56" y="38"/>
                  <a:pt x="58" y="38"/>
                </a:cubicBezTo>
                <a:cubicBezTo>
                  <a:pt x="62" y="38"/>
                  <a:pt x="65" y="35"/>
                  <a:pt x="67" y="32"/>
                </a:cubicBezTo>
                <a:cubicBezTo>
                  <a:pt x="68" y="30"/>
                  <a:pt x="68" y="27"/>
                  <a:pt x="67" y="25"/>
                </a:cubicBezTo>
                <a:cubicBezTo>
                  <a:pt x="63" y="19"/>
                  <a:pt x="55" y="14"/>
                  <a:pt x="48" y="12"/>
                </a:cubicBezTo>
                <a:cubicBezTo>
                  <a:pt x="46" y="12"/>
                  <a:pt x="44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8" y="1"/>
                  <a:pt x="28" y="2"/>
                </a:cubicBezTo>
                <a:cubicBezTo>
                  <a:pt x="28" y="11"/>
                  <a:pt x="28" y="11"/>
                  <a:pt x="28" y="11"/>
                </a:cubicBezTo>
                <a:cubicBezTo>
                  <a:pt x="21" y="13"/>
                  <a:pt x="15" y="16"/>
                  <a:pt x="10" y="20"/>
                </a:cubicBezTo>
                <a:cubicBezTo>
                  <a:pt x="2" y="28"/>
                  <a:pt x="0" y="39"/>
                  <a:pt x="5" y="48"/>
                </a:cubicBezTo>
                <a:cubicBezTo>
                  <a:pt x="7" y="52"/>
                  <a:pt x="10" y="56"/>
                  <a:pt x="14" y="58"/>
                </a:cubicBezTo>
                <a:cubicBezTo>
                  <a:pt x="17" y="60"/>
                  <a:pt x="33" y="67"/>
                  <a:pt x="40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47" y="74"/>
                  <a:pt x="49" y="76"/>
                  <a:pt x="50" y="78"/>
                </a:cubicBezTo>
                <a:cubicBezTo>
                  <a:pt x="52" y="82"/>
                  <a:pt x="51" y="87"/>
                  <a:pt x="48" y="89"/>
                </a:cubicBezTo>
                <a:cubicBezTo>
                  <a:pt x="46" y="91"/>
                  <a:pt x="43" y="92"/>
                  <a:pt x="38" y="92"/>
                </a:cubicBezTo>
                <a:cubicBezTo>
                  <a:pt x="34" y="92"/>
                  <a:pt x="30" y="91"/>
                  <a:pt x="26" y="90"/>
                </a:cubicBezTo>
                <a:cubicBezTo>
                  <a:pt x="23" y="89"/>
                  <a:pt x="20" y="87"/>
                  <a:pt x="17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1"/>
                  <a:pt x="13" y="80"/>
                  <a:pt x="11" y="80"/>
                </a:cubicBezTo>
                <a:cubicBezTo>
                  <a:pt x="7" y="80"/>
                  <a:pt x="4" y="83"/>
                  <a:pt x="2" y="86"/>
                </a:cubicBezTo>
                <a:cubicBezTo>
                  <a:pt x="1" y="88"/>
                  <a:pt x="1" y="91"/>
                  <a:pt x="2" y="93"/>
                </a:cubicBezTo>
                <a:cubicBezTo>
                  <a:pt x="7" y="101"/>
                  <a:pt x="18" y="105"/>
                  <a:pt x="28" y="107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8" y="117"/>
                  <a:pt x="30" y="118"/>
                  <a:pt x="31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40000" dir="5400000" sy="-100000" algn="bl" rotWithShape="0"/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bg1"/>
              </a:solidFill>
            </a:endParaRPr>
          </a:p>
        </p:txBody>
      </p:sp>
      <p:grpSp>
        <p:nvGrpSpPr>
          <p:cNvPr id="261" name="Group 909"/>
          <p:cNvGrpSpPr>
            <a:grpSpLocks noChangeAspect="1"/>
          </p:cNvGrpSpPr>
          <p:nvPr/>
        </p:nvGrpSpPr>
        <p:grpSpPr bwMode="auto">
          <a:xfrm>
            <a:off x="5631063" y="1332095"/>
            <a:ext cx="215501" cy="183786"/>
            <a:chOff x="6090" y="1175"/>
            <a:chExt cx="265" cy="22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62" name="Freeform 910"/>
            <p:cNvSpPr/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63" name="Freeform 911"/>
            <p:cNvSpPr/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64" name="Freeform 912"/>
            <p:cNvSpPr/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265" name="Freeform 913"/>
            <p:cNvSpPr/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6043393" y="1050171"/>
            <a:ext cx="1890936" cy="593950"/>
            <a:chOff x="3724283" y="5209973"/>
            <a:chExt cx="2521247" cy="791932"/>
          </a:xfrm>
        </p:grpSpPr>
        <p:grpSp>
          <p:nvGrpSpPr>
            <p:cNvPr id="267" name="组合 266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71" name="文本框 270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FCB64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700" dirty="0">
                  <a:solidFill>
                    <a:srgbClr val="FCB64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2" name="文本框 271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FDB85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FDB85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69" name="文本框 268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70" name="文本框 269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  <a:endParaRPr lang="zh-CN" altLang="en-US" sz="67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3" name="组合 272"/>
          <p:cNvGrpSpPr/>
          <p:nvPr/>
        </p:nvGrpSpPr>
        <p:grpSpPr>
          <a:xfrm>
            <a:off x="6043393" y="1829677"/>
            <a:ext cx="1890936" cy="593950"/>
            <a:chOff x="3724283" y="5209973"/>
            <a:chExt cx="2521247" cy="791932"/>
          </a:xfrm>
        </p:grpSpPr>
        <p:grpSp>
          <p:nvGrpSpPr>
            <p:cNvPr id="274" name="组合 273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78" name="文本框 277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7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9" name="文本框 278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01ACB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76" name="文本框 275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77" name="文本框 276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  <a:endParaRPr lang="zh-CN" altLang="en-US" sz="67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0" name="组合 279"/>
          <p:cNvGrpSpPr/>
          <p:nvPr/>
        </p:nvGrpSpPr>
        <p:grpSpPr>
          <a:xfrm>
            <a:off x="6043393" y="2567058"/>
            <a:ext cx="1890936" cy="593950"/>
            <a:chOff x="3724283" y="5209973"/>
            <a:chExt cx="2521247" cy="791932"/>
          </a:xfrm>
        </p:grpSpPr>
        <p:grpSp>
          <p:nvGrpSpPr>
            <p:cNvPr id="281" name="组合 280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85" name="文本框 284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7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6" name="文本框 285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E8707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84" name="文本框 283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  <a:endParaRPr lang="zh-CN" altLang="en-US" sz="67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7" name="组合 286"/>
          <p:cNvGrpSpPr/>
          <p:nvPr/>
        </p:nvGrpSpPr>
        <p:grpSpPr>
          <a:xfrm>
            <a:off x="6043393" y="3316547"/>
            <a:ext cx="1890936" cy="593950"/>
            <a:chOff x="3724283" y="5209973"/>
            <a:chExt cx="2521247" cy="791932"/>
          </a:xfrm>
        </p:grpSpPr>
        <p:grpSp>
          <p:nvGrpSpPr>
            <p:cNvPr id="288" name="组合 287"/>
            <p:cNvGrpSpPr/>
            <p:nvPr/>
          </p:nvGrpSpPr>
          <p:grpSpPr>
            <a:xfrm>
              <a:off x="3724283" y="5209973"/>
              <a:ext cx="1000117" cy="791932"/>
              <a:chOff x="3629024" y="5343323"/>
              <a:chExt cx="1000117" cy="791932"/>
            </a:xfrm>
          </p:grpSpPr>
          <p:sp>
            <p:nvSpPr>
              <p:cNvPr id="292" name="文本框 291"/>
              <p:cNvSpPr txBox="1"/>
              <p:nvPr/>
            </p:nvSpPr>
            <p:spPr>
              <a:xfrm>
                <a:off x="3629024" y="5343323"/>
                <a:ext cx="100011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9055A8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700" dirty="0">
                  <a:solidFill>
                    <a:srgbClr val="9055A8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93" name="文本框 292"/>
              <p:cNvSpPr txBox="1"/>
              <p:nvPr/>
            </p:nvSpPr>
            <p:spPr>
              <a:xfrm>
                <a:off x="3804440" y="5765923"/>
                <a:ext cx="6731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9055A8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DATA</a:t>
                </a:r>
                <a:endParaRPr lang="zh-CN" altLang="en-US" sz="1200" dirty="0">
                  <a:solidFill>
                    <a:srgbClr val="9055A8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4425156" y="5230036"/>
              <a:ext cx="1820374" cy="698308"/>
              <a:chOff x="4528221" y="5170149"/>
              <a:chExt cx="1820374" cy="698308"/>
            </a:xfrm>
          </p:grpSpPr>
          <p:sp>
            <p:nvSpPr>
              <p:cNvPr id="290" name="文本框 289"/>
              <p:cNvSpPr txBox="1"/>
              <p:nvPr/>
            </p:nvSpPr>
            <p:spPr>
              <a:xfrm>
                <a:off x="4528221" y="5170149"/>
                <a:ext cx="15191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91" name="文本框 290"/>
              <p:cNvSpPr txBox="1"/>
              <p:nvPr/>
            </p:nvSpPr>
            <p:spPr>
              <a:xfrm>
                <a:off x="4532472" y="5385249"/>
                <a:ext cx="1816123" cy="483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67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点击添加文字说明详情介绍点击添加文字说明详情介绍</a:t>
                </a:r>
                <a:endParaRPr lang="zh-CN" altLang="en-US" sz="67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0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16716"/>
            <a:ext cx="2304256" cy="779313"/>
            <a:chOff x="3419872" y="496293"/>
            <a:chExt cx="2304256" cy="779313"/>
          </a:xfrm>
        </p:grpSpPr>
        <p:sp>
          <p:nvSpPr>
            <p:cNvPr id="5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执行力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36013" y="1145279"/>
            <a:ext cx="1996140" cy="1783805"/>
            <a:chOff x="6981351" y="1527039"/>
            <a:chExt cx="2661520" cy="2378406"/>
          </a:xfrm>
        </p:grpSpPr>
        <p:sp>
          <p:nvSpPr>
            <p:cNvPr id="8" name="平行四边形 7"/>
            <p:cNvSpPr/>
            <p:nvPr/>
          </p:nvSpPr>
          <p:spPr>
            <a:xfrm>
              <a:off x="6981351" y="3329860"/>
              <a:ext cx="2327009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607165">
              <a:off x="8140633" y="1527039"/>
              <a:ext cx="1502238" cy="2378406"/>
            </a:xfrm>
            <a:custGeom>
              <a:avLst/>
              <a:gdLst>
                <a:gd name="connsiteX0" fmla="*/ 1072154 w 1502238"/>
                <a:gd name="connsiteY0" fmla="*/ 0 h 2378406"/>
                <a:gd name="connsiteX1" fmla="*/ 1502238 w 1502238"/>
                <a:gd name="connsiteY1" fmla="*/ 359868 h 2378406"/>
                <a:gd name="connsiteX2" fmla="*/ 1249979 w 1502238"/>
                <a:gd name="connsiteY2" fmla="*/ 358397 h 2378406"/>
                <a:gd name="connsiteX3" fmla="*/ 570687 w 1502238"/>
                <a:gd name="connsiteY3" fmla="*/ 2378406 h 2378406"/>
                <a:gd name="connsiteX4" fmla="*/ 0 w 1502238"/>
                <a:gd name="connsiteY4" fmla="*/ 2378406 h 2378406"/>
                <a:gd name="connsiteX5" fmla="*/ 680409 w 1502238"/>
                <a:gd name="connsiteY5" fmla="*/ 355075 h 2378406"/>
                <a:gd name="connsiteX6" fmla="*/ 413470 w 1502238"/>
                <a:gd name="connsiteY6" fmla="*/ 353518 h 237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2238" h="2378406">
                  <a:moveTo>
                    <a:pt x="1072154" y="0"/>
                  </a:moveTo>
                  <a:lnTo>
                    <a:pt x="1502238" y="359868"/>
                  </a:lnTo>
                  <a:lnTo>
                    <a:pt x="1249979" y="358397"/>
                  </a:lnTo>
                  <a:lnTo>
                    <a:pt x="570687" y="2378406"/>
                  </a:lnTo>
                  <a:lnTo>
                    <a:pt x="0" y="2378406"/>
                  </a:lnTo>
                  <a:lnTo>
                    <a:pt x="680409" y="355075"/>
                  </a:lnTo>
                  <a:lnTo>
                    <a:pt x="413470" y="353518"/>
                  </a:lnTo>
                  <a:close/>
                </a:path>
              </a:pathLst>
            </a:custGeom>
            <a:gradFill>
              <a:gsLst>
                <a:gs pos="0">
                  <a:srgbClr val="ED9393"/>
                </a:gs>
                <a:gs pos="100000">
                  <a:srgbClr val="E34F4F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10" name="平行四边形 9"/>
          <p:cNvSpPr/>
          <p:nvPr/>
        </p:nvSpPr>
        <p:spPr>
          <a:xfrm rot="607165">
            <a:off x="5597648" y="2819288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ED9393"/>
              </a:gs>
              <a:gs pos="100000">
                <a:srgbClr val="E34F4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 rot="607165" flipH="1">
            <a:off x="5489396" y="1840530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74917" y="1836168"/>
            <a:ext cx="1745257" cy="1375428"/>
            <a:chOff x="5699889" y="2448224"/>
            <a:chExt cx="2327009" cy="1833904"/>
          </a:xfrm>
        </p:grpSpPr>
        <p:sp>
          <p:nvSpPr>
            <p:cNvPr id="13" name="平行四边形 12"/>
            <p:cNvSpPr/>
            <p:nvPr/>
          </p:nvSpPr>
          <p:spPr>
            <a:xfrm rot="607165">
              <a:off x="5699889" y="3714421"/>
              <a:ext cx="2327009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 rot="607165">
              <a:off x="6305707" y="2448224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00E2BC"/>
                </a:gs>
                <a:gs pos="100000">
                  <a:srgbClr val="00AF9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15" name="平行四边形 14"/>
          <p:cNvSpPr/>
          <p:nvPr/>
        </p:nvSpPr>
        <p:spPr>
          <a:xfrm rot="607165">
            <a:off x="5262205" y="1801108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00E2BC"/>
              </a:gs>
              <a:gs pos="100000">
                <a:srgbClr val="00AF9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" name="平行四边形 15"/>
          <p:cNvSpPr/>
          <p:nvPr/>
        </p:nvSpPr>
        <p:spPr>
          <a:xfrm rot="607165">
            <a:off x="4282750" y="3015565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00E2BC"/>
              </a:gs>
              <a:gs pos="100000">
                <a:srgbClr val="00AF9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7" name="平行四边形 16"/>
          <p:cNvSpPr/>
          <p:nvPr/>
        </p:nvSpPr>
        <p:spPr>
          <a:xfrm rot="607165" flipH="1">
            <a:off x="4174497" y="2036807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46826" y="2032446"/>
            <a:ext cx="1758554" cy="1374260"/>
            <a:chOff x="3929101" y="2709927"/>
            <a:chExt cx="2344738" cy="1832347"/>
          </a:xfrm>
        </p:grpSpPr>
        <p:sp>
          <p:nvSpPr>
            <p:cNvPr id="19" name="平行四边形 18"/>
            <p:cNvSpPr/>
            <p:nvPr/>
          </p:nvSpPr>
          <p:spPr>
            <a:xfrm rot="607165">
              <a:off x="3929101" y="3974567"/>
              <a:ext cx="2344738" cy="567707"/>
            </a:xfrm>
            <a:prstGeom prst="parallelogram">
              <a:avLst>
                <a:gd name="adj" fmla="val 300067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0" name="平行四边形 19"/>
            <p:cNvSpPr/>
            <p:nvPr/>
          </p:nvSpPr>
          <p:spPr>
            <a:xfrm rot="607165">
              <a:off x="4552509" y="2709927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FFCE85"/>
                </a:gs>
                <a:gs pos="100000">
                  <a:srgbClr val="FFA41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1" name="平行四边形 20"/>
          <p:cNvSpPr/>
          <p:nvPr/>
        </p:nvSpPr>
        <p:spPr>
          <a:xfrm rot="607165">
            <a:off x="3947306" y="1997385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FFCE85"/>
              </a:gs>
              <a:gs pos="100000">
                <a:srgbClr val="FFA41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22" name="平行四边形 21"/>
          <p:cNvSpPr/>
          <p:nvPr/>
        </p:nvSpPr>
        <p:spPr>
          <a:xfrm rot="607165">
            <a:off x="2963921" y="3211869"/>
            <a:ext cx="785566" cy="111727"/>
          </a:xfrm>
          <a:prstGeom prst="parallelogram">
            <a:avLst>
              <a:gd name="adj" fmla="val 291380"/>
            </a:avLst>
          </a:prstGeom>
          <a:gradFill>
            <a:gsLst>
              <a:gs pos="0">
                <a:srgbClr val="FFCE85"/>
              </a:gs>
              <a:gs pos="100000">
                <a:srgbClr val="FFA41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23" name="平行四边形 22"/>
          <p:cNvSpPr/>
          <p:nvPr/>
        </p:nvSpPr>
        <p:spPr>
          <a:xfrm rot="607165" flipH="1">
            <a:off x="2861194" y="2229259"/>
            <a:ext cx="646986" cy="1057157"/>
          </a:xfrm>
          <a:prstGeom prst="parallelogram">
            <a:avLst>
              <a:gd name="adj" fmla="val 29638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27036" y="2228750"/>
            <a:ext cx="1758554" cy="1385112"/>
            <a:chOff x="2169381" y="2971666"/>
            <a:chExt cx="2344738" cy="1846816"/>
          </a:xfrm>
        </p:grpSpPr>
        <p:sp>
          <p:nvSpPr>
            <p:cNvPr id="25" name="平行四边形 24"/>
            <p:cNvSpPr/>
            <p:nvPr/>
          </p:nvSpPr>
          <p:spPr>
            <a:xfrm rot="607165">
              <a:off x="2169381" y="4236193"/>
              <a:ext cx="2344738" cy="582289"/>
            </a:xfrm>
            <a:prstGeom prst="parallelogram">
              <a:avLst>
                <a:gd name="adj" fmla="val 297550"/>
              </a:avLst>
            </a:prstGeom>
            <a:gradFill>
              <a:gsLst>
                <a:gs pos="0">
                  <a:schemeClr val="bg1">
                    <a:lumMod val="85000"/>
                    <a:alpha val="54000"/>
                  </a:schemeClr>
                </a:gs>
                <a:gs pos="100000">
                  <a:schemeClr val="bg1">
                    <a:lumMod val="75000"/>
                    <a:alpha val="7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6" name="平行四边形 25"/>
            <p:cNvSpPr/>
            <p:nvPr/>
          </p:nvSpPr>
          <p:spPr>
            <a:xfrm rot="607165">
              <a:off x="2794071" y="2971666"/>
              <a:ext cx="1164306" cy="1675442"/>
            </a:xfrm>
            <a:prstGeom prst="parallelogram">
              <a:avLst>
                <a:gd name="adj" fmla="val 48332"/>
              </a:avLst>
            </a:prstGeom>
            <a:gradFill>
              <a:gsLst>
                <a:gs pos="0">
                  <a:srgbClr val="01D3E9"/>
                </a:gs>
                <a:gs pos="100000">
                  <a:srgbClr val="01ACB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27" name="平行四边形 26"/>
          <p:cNvSpPr/>
          <p:nvPr/>
        </p:nvSpPr>
        <p:spPr>
          <a:xfrm rot="607165">
            <a:off x="2628478" y="2193690"/>
            <a:ext cx="777204" cy="111727"/>
          </a:xfrm>
          <a:prstGeom prst="parallelogram">
            <a:avLst>
              <a:gd name="adj" fmla="val 288183"/>
            </a:avLst>
          </a:prstGeom>
          <a:gradFill>
            <a:gsLst>
              <a:gs pos="0">
                <a:srgbClr val="01D3E9"/>
              </a:gs>
              <a:gs pos="100000">
                <a:srgbClr val="01AC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5400000">
            <a:off x="1596694" y="4008928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9" name="文本框 139"/>
          <p:cNvSpPr txBox="1"/>
          <p:nvPr/>
        </p:nvSpPr>
        <p:spPr>
          <a:xfrm>
            <a:off x="2168008" y="3625710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01ACBE"/>
                </a:solidFill>
                <a:latin typeface="Impact" panose="020B0806030902050204" pitchFamily="34" charset="0"/>
              </a:rPr>
              <a:t>01</a:t>
            </a:r>
            <a:endParaRPr lang="zh-CN" altLang="en-US" sz="21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 rot="5400000">
            <a:off x="3344353" y="3664902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1" name="文本框 159"/>
          <p:cNvSpPr txBox="1"/>
          <p:nvPr/>
        </p:nvSpPr>
        <p:spPr>
          <a:xfrm>
            <a:off x="3915668" y="3281683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sz="21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5102293" y="3299573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3" name="文本框 168"/>
          <p:cNvSpPr txBox="1"/>
          <p:nvPr/>
        </p:nvSpPr>
        <p:spPr>
          <a:xfrm>
            <a:off x="5673608" y="2916355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00AF92"/>
                </a:solidFill>
                <a:latin typeface="Impact" panose="020B0806030902050204" pitchFamily="34" charset="0"/>
              </a:rPr>
              <a:t>03</a:t>
            </a:r>
            <a:endParaRPr lang="zh-CN" altLang="en-US" sz="21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 rot="5400000">
            <a:off x="6612713" y="2769919"/>
            <a:ext cx="123662" cy="96914"/>
          </a:xfrm>
          <a:custGeom>
            <a:avLst/>
            <a:gdLst>
              <a:gd name="connsiteX0" fmla="*/ 146050 w 292100"/>
              <a:gd name="connsiteY0" fmla="*/ 0 h 251810"/>
              <a:gd name="connsiteX1" fmla="*/ 292100 w 292100"/>
              <a:gd name="connsiteY1" fmla="*/ 251810 h 251810"/>
              <a:gd name="connsiteX2" fmla="*/ 213780 w 292100"/>
              <a:gd name="connsiteY2" fmla="*/ 251810 h 251810"/>
              <a:gd name="connsiteX3" fmla="*/ 146050 w 292100"/>
              <a:gd name="connsiteY3" fmla="*/ 135034 h 251810"/>
              <a:gd name="connsiteX4" fmla="*/ 78320 w 292100"/>
              <a:gd name="connsiteY4" fmla="*/ 251810 h 251810"/>
              <a:gd name="connsiteX5" fmla="*/ 0 w 292100"/>
              <a:gd name="connsiteY5" fmla="*/ 251810 h 25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100" h="251810">
                <a:moveTo>
                  <a:pt x="146050" y="0"/>
                </a:moveTo>
                <a:lnTo>
                  <a:pt x="292100" y="251810"/>
                </a:lnTo>
                <a:lnTo>
                  <a:pt x="213780" y="251810"/>
                </a:lnTo>
                <a:lnTo>
                  <a:pt x="146050" y="135034"/>
                </a:lnTo>
                <a:lnTo>
                  <a:pt x="78320" y="251810"/>
                </a:lnTo>
                <a:lnTo>
                  <a:pt x="0" y="25181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5" name="文本框 137"/>
          <p:cNvSpPr txBox="1"/>
          <p:nvPr/>
        </p:nvSpPr>
        <p:spPr>
          <a:xfrm>
            <a:off x="1794754" y="3909970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b="1" dirty="0">
                <a:solidFill>
                  <a:srgbClr val="01ACBE"/>
                </a:solidFill>
                <a:latin typeface="+mn-ea"/>
              </a:rPr>
              <a:t>培训计划</a:t>
            </a:r>
            <a:endParaRPr lang="zh-CN" altLang="en-US" sz="1015" b="1" dirty="0">
              <a:solidFill>
                <a:srgbClr val="01ACBE"/>
              </a:solidFill>
              <a:latin typeface="+mn-ea"/>
            </a:endParaRPr>
          </a:p>
        </p:txBody>
      </p:sp>
      <p:sp>
        <p:nvSpPr>
          <p:cNvPr id="36" name="文本框 161"/>
          <p:cNvSpPr txBox="1"/>
          <p:nvPr/>
        </p:nvSpPr>
        <p:spPr>
          <a:xfrm>
            <a:off x="3542413" y="3565944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b="1" dirty="0">
                <a:solidFill>
                  <a:srgbClr val="EB9624"/>
                </a:solidFill>
                <a:latin typeface="+mn-ea"/>
              </a:rPr>
              <a:t>定期交流</a:t>
            </a:r>
            <a:endParaRPr lang="zh-CN" altLang="en-US" sz="1015" b="1" dirty="0">
              <a:solidFill>
                <a:srgbClr val="EB9624"/>
              </a:solidFill>
              <a:latin typeface="+mn-ea"/>
            </a:endParaRPr>
          </a:p>
        </p:txBody>
      </p:sp>
      <p:sp>
        <p:nvSpPr>
          <p:cNvPr id="37" name="文本框 170"/>
          <p:cNvSpPr txBox="1"/>
          <p:nvPr/>
        </p:nvSpPr>
        <p:spPr>
          <a:xfrm>
            <a:off x="5300353" y="3200615"/>
            <a:ext cx="851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b="1" dirty="0">
                <a:solidFill>
                  <a:srgbClr val="00B050"/>
                </a:solidFill>
                <a:latin typeface="+mn-ea"/>
              </a:rPr>
              <a:t>拓展训练</a:t>
            </a:r>
            <a:endParaRPr lang="zh-CN" altLang="en-US" sz="1015" b="1" dirty="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38" name="文本框 179"/>
          <p:cNvSpPr txBox="1"/>
          <p:nvPr/>
        </p:nvSpPr>
        <p:spPr>
          <a:xfrm>
            <a:off x="6701918" y="2670961"/>
            <a:ext cx="109568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b="1" dirty="0">
                <a:solidFill>
                  <a:srgbClr val="FF7171"/>
                </a:solidFill>
                <a:latin typeface="+mn-ea"/>
              </a:rPr>
              <a:t>提高行动力</a:t>
            </a:r>
            <a:endParaRPr lang="zh-CN" altLang="en-US" sz="1015" b="1" dirty="0">
              <a:solidFill>
                <a:srgbClr val="FF7171"/>
              </a:solidFill>
              <a:latin typeface="+mn-ea"/>
            </a:endParaRPr>
          </a:p>
        </p:txBody>
      </p:sp>
      <p:sp>
        <p:nvSpPr>
          <p:cNvPr id="39" name="文本框 177"/>
          <p:cNvSpPr txBox="1"/>
          <p:nvPr/>
        </p:nvSpPr>
        <p:spPr>
          <a:xfrm>
            <a:off x="7184028" y="2386701"/>
            <a:ext cx="750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rgbClr val="E87071"/>
                </a:solidFill>
                <a:latin typeface="Impact" panose="020B0806030902050204" pitchFamily="34" charset="0"/>
              </a:rPr>
              <a:t>04</a:t>
            </a:r>
            <a:endParaRPr lang="zh-CN" altLang="en-US" sz="21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654490" y="2449857"/>
            <a:ext cx="532358" cy="828677"/>
            <a:chOff x="10053587" y="3329976"/>
            <a:chExt cx="709810" cy="1104902"/>
          </a:xfrm>
        </p:grpSpPr>
        <p:sp>
          <p:nvSpPr>
            <p:cNvPr id="41" name="直角三角形 69"/>
            <p:cNvSpPr/>
            <p:nvPr/>
          </p:nvSpPr>
          <p:spPr>
            <a:xfrm flipH="1" flipV="1">
              <a:off x="10053587" y="4170838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145898" y="3722715"/>
              <a:ext cx="483675" cy="462626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V="1">
              <a:off x="9630952" y="3844922"/>
              <a:ext cx="1104902" cy="75010"/>
            </a:xfrm>
            <a:prstGeom prst="rect">
              <a:avLst/>
            </a:prstGeom>
          </p:spPr>
        </p:pic>
        <p:grpSp>
          <p:nvGrpSpPr>
            <p:cNvPr id="44" name="Group 887"/>
            <p:cNvGrpSpPr>
              <a:grpSpLocks noChangeAspect="1"/>
            </p:cNvGrpSpPr>
            <p:nvPr/>
          </p:nvGrpSpPr>
          <p:grpSpPr bwMode="auto">
            <a:xfrm>
              <a:off x="10256303" y="3788132"/>
              <a:ext cx="266734" cy="331791"/>
              <a:chOff x="5971" y="2553"/>
              <a:chExt cx="246" cy="306"/>
            </a:xfrm>
            <a:solidFill>
              <a:schemeClr val="bg1"/>
            </a:solidFill>
            <a:effectLst/>
          </p:grpSpPr>
          <p:sp>
            <p:nvSpPr>
              <p:cNvPr id="45" name="Freeform 889"/>
              <p:cNvSpPr/>
              <p:nvPr/>
            </p:nvSpPr>
            <p:spPr bwMode="auto">
              <a:xfrm>
                <a:off x="5971" y="2715"/>
                <a:ext cx="246" cy="144"/>
              </a:xfrm>
              <a:custGeom>
                <a:avLst/>
                <a:gdLst>
                  <a:gd name="T0" fmla="*/ 66 w 101"/>
                  <a:gd name="T1" fmla="*/ 0 h 60"/>
                  <a:gd name="T2" fmla="*/ 58 w 101"/>
                  <a:gd name="T3" fmla="*/ 38 h 60"/>
                  <a:gd name="T4" fmla="*/ 54 w 101"/>
                  <a:gd name="T5" fmla="*/ 12 h 60"/>
                  <a:gd name="T6" fmla="*/ 56 w 101"/>
                  <a:gd name="T7" fmla="*/ 6 h 60"/>
                  <a:gd name="T8" fmla="*/ 52 w 101"/>
                  <a:gd name="T9" fmla="*/ 2 h 60"/>
                  <a:gd name="T10" fmla="*/ 51 w 101"/>
                  <a:gd name="T11" fmla="*/ 2 h 60"/>
                  <a:gd name="T12" fmla="*/ 50 w 101"/>
                  <a:gd name="T13" fmla="*/ 2 h 60"/>
                  <a:gd name="T14" fmla="*/ 49 w 101"/>
                  <a:gd name="T15" fmla="*/ 2 h 60"/>
                  <a:gd name="T16" fmla="*/ 45 w 101"/>
                  <a:gd name="T17" fmla="*/ 6 h 60"/>
                  <a:gd name="T18" fmla="*/ 47 w 101"/>
                  <a:gd name="T19" fmla="*/ 12 h 60"/>
                  <a:gd name="T20" fmla="*/ 43 w 101"/>
                  <a:gd name="T21" fmla="*/ 38 h 60"/>
                  <a:gd name="T22" fmla="*/ 35 w 101"/>
                  <a:gd name="T23" fmla="*/ 0 h 60"/>
                  <a:gd name="T24" fmla="*/ 35 w 101"/>
                  <a:gd name="T25" fmla="*/ 0 h 60"/>
                  <a:gd name="T26" fmla="*/ 34 w 101"/>
                  <a:gd name="T27" fmla="*/ 0 h 60"/>
                  <a:gd name="T28" fmla="*/ 8 w 101"/>
                  <a:gd name="T29" fmla="*/ 10 h 60"/>
                  <a:gd name="T30" fmla="*/ 0 w 101"/>
                  <a:gd name="T31" fmla="*/ 32 h 60"/>
                  <a:gd name="T32" fmla="*/ 0 w 101"/>
                  <a:gd name="T33" fmla="*/ 56 h 60"/>
                  <a:gd name="T34" fmla="*/ 16 w 101"/>
                  <a:gd name="T35" fmla="*/ 59 h 60"/>
                  <a:gd name="T36" fmla="*/ 16 w 101"/>
                  <a:gd name="T37" fmla="*/ 38 h 60"/>
                  <a:gd name="T38" fmla="*/ 20 w 101"/>
                  <a:gd name="T39" fmla="*/ 30 h 60"/>
                  <a:gd name="T40" fmla="*/ 20 w 101"/>
                  <a:gd name="T41" fmla="*/ 59 h 60"/>
                  <a:gd name="T42" fmla="*/ 51 w 101"/>
                  <a:gd name="T43" fmla="*/ 60 h 60"/>
                  <a:gd name="T44" fmla="*/ 80 w 101"/>
                  <a:gd name="T45" fmla="*/ 59 h 60"/>
                  <a:gd name="T46" fmla="*/ 80 w 101"/>
                  <a:gd name="T47" fmla="*/ 30 h 60"/>
                  <a:gd name="T48" fmla="*/ 85 w 101"/>
                  <a:gd name="T49" fmla="*/ 38 h 60"/>
                  <a:gd name="T50" fmla="*/ 85 w 101"/>
                  <a:gd name="T51" fmla="*/ 58 h 60"/>
                  <a:gd name="T52" fmla="*/ 101 w 101"/>
                  <a:gd name="T53" fmla="*/ 56 h 60"/>
                  <a:gd name="T54" fmla="*/ 101 w 101"/>
                  <a:gd name="T55" fmla="*/ 32 h 60"/>
                  <a:gd name="T56" fmla="*/ 93 w 101"/>
                  <a:gd name="T57" fmla="*/ 10 h 60"/>
                  <a:gd name="T58" fmla="*/ 67 w 101"/>
                  <a:gd name="T59" fmla="*/ 0 h 60"/>
                  <a:gd name="T60" fmla="*/ 66 w 101"/>
                  <a:gd name="T61" fmla="*/ 0 h 60"/>
                  <a:gd name="T62" fmla="*/ 66 w 101"/>
                  <a:gd name="T6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60">
                    <a:moveTo>
                      <a:pt x="66" y="0"/>
                    </a:moveTo>
                    <a:cubicBezTo>
                      <a:pt x="66" y="5"/>
                      <a:pt x="58" y="38"/>
                      <a:pt x="58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38"/>
                      <a:pt x="35" y="5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"/>
                      <a:pt x="15" y="6"/>
                      <a:pt x="8" y="10"/>
                    </a:cubicBezTo>
                    <a:cubicBezTo>
                      <a:pt x="6" y="12"/>
                      <a:pt x="1" y="17"/>
                      <a:pt x="0" y="32"/>
                    </a:cubicBezTo>
                    <a:cubicBezTo>
                      <a:pt x="0" y="34"/>
                      <a:pt x="0" y="47"/>
                      <a:pt x="0" y="56"/>
                    </a:cubicBezTo>
                    <a:cubicBezTo>
                      <a:pt x="6" y="57"/>
                      <a:pt x="9" y="58"/>
                      <a:pt x="16" y="59"/>
                    </a:cubicBezTo>
                    <a:cubicBezTo>
                      <a:pt x="16" y="51"/>
                      <a:pt x="16" y="40"/>
                      <a:pt x="16" y="38"/>
                    </a:cubicBezTo>
                    <a:cubicBezTo>
                      <a:pt x="16" y="35"/>
                      <a:pt x="19" y="32"/>
                      <a:pt x="20" y="30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9" y="59"/>
                      <a:pt x="41" y="60"/>
                      <a:pt x="51" y="60"/>
                    </a:cubicBezTo>
                    <a:cubicBezTo>
                      <a:pt x="60" y="60"/>
                      <a:pt x="71" y="59"/>
                      <a:pt x="80" y="59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2" y="32"/>
                      <a:pt x="85" y="34"/>
                      <a:pt x="85" y="38"/>
                    </a:cubicBezTo>
                    <a:cubicBezTo>
                      <a:pt x="85" y="40"/>
                      <a:pt x="85" y="51"/>
                      <a:pt x="85" y="58"/>
                    </a:cubicBezTo>
                    <a:cubicBezTo>
                      <a:pt x="92" y="58"/>
                      <a:pt x="95" y="57"/>
                      <a:pt x="101" y="56"/>
                    </a:cubicBezTo>
                    <a:cubicBezTo>
                      <a:pt x="101" y="47"/>
                      <a:pt x="101" y="34"/>
                      <a:pt x="101" y="32"/>
                    </a:cubicBezTo>
                    <a:cubicBezTo>
                      <a:pt x="100" y="17"/>
                      <a:pt x="95" y="12"/>
                      <a:pt x="93" y="10"/>
                    </a:cubicBezTo>
                    <a:cubicBezTo>
                      <a:pt x="86" y="6"/>
                      <a:pt x="72" y="1"/>
                      <a:pt x="67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890"/>
              <p:cNvSpPr/>
              <p:nvPr/>
            </p:nvSpPr>
            <p:spPr bwMode="auto">
              <a:xfrm>
                <a:off x="6032" y="2553"/>
                <a:ext cx="124" cy="147"/>
              </a:xfrm>
              <a:custGeom>
                <a:avLst/>
                <a:gdLst>
                  <a:gd name="T0" fmla="*/ 26 w 51"/>
                  <a:gd name="T1" fmla="*/ 0 h 61"/>
                  <a:gd name="T2" fmla="*/ 4 w 51"/>
                  <a:gd name="T3" fmla="*/ 25 h 61"/>
                  <a:gd name="T4" fmla="*/ 0 w 51"/>
                  <a:gd name="T5" fmla="*/ 30 h 61"/>
                  <a:gd name="T6" fmla="*/ 5 w 51"/>
                  <a:gd name="T7" fmla="*/ 40 h 61"/>
                  <a:gd name="T8" fmla="*/ 26 w 51"/>
                  <a:gd name="T9" fmla="*/ 61 h 61"/>
                  <a:gd name="T10" fmla="*/ 46 w 51"/>
                  <a:gd name="T11" fmla="*/ 39 h 61"/>
                  <a:gd name="T12" fmla="*/ 51 w 51"/>
                  <a:gd name="T13" fmla="*/ 30 h 61"/>
                  <a:gd name="T14" fmla="*/ 48 w 51"/>
                  <a:gd name="T15" fmla="*/ 25 h 61"/>
                  <a:gd name="T16" fmla="*/ 26 w 51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61">
                    <a:moveTo>
                      <a:pt x="26" y="0"/>
                    </a:moveTo>
                    <a:cubicBezTo>
                      <a:pt x="13" y="0"/>
                      <a:pt x="4" y="11"/>
                      <a:pt x="4" y="25"/>
                    </a:cubicBezTo>
                    <a:cubicBezTo>
                      <a:pt x="2" y="26"/>
                      <a:pt x="0" y="27"/>
                      <a:pt x="0" y="30"/>
                    </a:cubicBezTo>
                    <a:cubicBezTo>
                      <a:pt x="0" y="33"/>
                      <a:pt x="2" y="39"/>
                      <a:pt x="5" y="40"/>
                    </a:cubicBezTo>
                    <a:cubicBezTo>
                      <a:pt x="8" y="51"/>
                      <a:pt x="15" y="61"/>
                      <a:pt x="26" y="61"/>
                    </a:cubicBezTo>
                    <a:cubicBezTo>
                      <a:pt x="37" y="61"/>
                      <a:pt x="44" y="51"/>
                      <a:pt x="46" y="39"/>
                    </a:cubicBezTo>
                    <a:cubicBezTo>
                      <a:pt x="50" y="38"/>
                      <a:pt x="51" y="33"/>
                      <a:pt x="51" y="30"/>
                    </a:cubicBezTo>
                    <a:cubicBezTo>
                      <a:pt x="51" y="27"/>
                      <a:pt x="50" y="26"/>
                      <a:pt x="48" y="25"/>
                    </a:cubicBezTo>
                    <a:cubicBezTo>
                      <a:pt x="47" y="11"/>
                      <a:pt x="3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144070" y="2979511"/>
            <a:ext cx="532358" cy="828677"/>
            <a:chOff x="8192094" y="3972681"/>
            <a:chExt cx="709810" cy="1104902"/>
          </a:xfrm>
        </p:grpSpPr>
        <p:sp>
          <p:nvSpPr>
            <p:cNvPr id="48" name="直角三角形 69"/>
            <p:cNvSpPr/>
            <p:nvPr/>
          </p:nvSpPr>
          <p:spPr>
            <a:xfrm flipH="1" flipV="1">
              <a:off x="8192094" y="4813543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49" name="矩形 48"/>
            <p:cNvSpPr/>
            <p:nvPr/>
          </p:nvSpPr>
          <p:spPr>
            <a:xfrm>
              <a:off x="8284405" y="4365420"/>
              <a:ext cx="483675" cy="462626"/>
            </a:xfrm>
            <a:prstGeom prst="rect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V="1">
              <a:off x="7769459" y="4487627"/>
              <a:ext cx="1104902" cy="75010"/>
            </a:xfrm>
            <a:prstGeom prst="rect">
              <a:avLst/>
            </a:prstGeom>
          </p:spPr>
        </p:pic>
        <p:grpSp>
          <p:nvGrpSpPr>
            <p:cNvPr id="51" name="Group 893"/>
            <p:cNvGrpSpPr>
              <a:grpSpLocks noChangeAspect="1"/>
            </p:cNvGrpSpPr>
            <p:nvPr/>
          </p:nvGrpSpPr>
          <p:grpSpPr bwMode="auto">
            <a:xfrm>
              <a:off x="8388035" y="4457326"/>
              <a:ext cx="289505" cy="288420"/>
              <a:chOff x="6356" y="2576"/>
              <a:chExt cx="267" cy="266"/>
            </a:xfrm>
            <a:solidFill>
              <a:schemeClr val="bg1"/>
            </a:solidFill>
            <a:effectLst/>
          </p:grpSpPr>
          <p:sp>
            <p:nvSpPr>
              <p:cNvPr id="52" name="Freeform 896"/>
              <p:cNvSpPr>
                <a:spLocks noEditPoints="1"/>
              </p:cNvSpPr>
              <p:nvPr/>
            </p:nvSpPr>
            <p:spPr bwMode="auto">
              <a:xfrm>
                <a:off x="6356" y="2576"/>
                <a:ext cx="267" cy="266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6 h 111"/>
                  <a:gd name="T4" fmla="*/ 55 w 110"/>
                  <a:gd name="T5" fmla="*/ 111 h 111"/>
                  <a:gd name="T6" fmla="*/ 110 w 110"/>
                  <a:gd name="T7" fmla="*/ 56 h 111"/>
                  <a:gd name="T8" fmla="*/ 55 w 110"/>
                  <a:gd name="T9" fmla="*/ 0 h 111"/>
                  <a:gd name="T10" fmla="*/ 55 w 110"/>
                  <a:gd name="T11" fmla="*/ 100 h 111"/>
                  <a:gd name="T12" fmla="*/ 10 w 110"/>
                  <a:gd name="T13" fmla="*/ 56 h 111"/>
                  <a:gd name="T14" fmla="*/ 55 w 110"/>
                  <a:gd name="T15" fmla="*/ 11 h 111"/>
                  <a:gd name="T16" fmla="*/ 100 w 110"/>
                  <a:gd name="T17" fmla="*/ 56 h 111"/>
                  <a:gd name="T18" fmla="*/ 55 w 110"/>
                  <a:gd name="T19" fmla="*/ 10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6"/>
                      <a:pt x="25" y="111"/>
                      <a:pt x="55" y="111"/>
                    </a:cubicBezTo>
                    <a:cubicBezTo>
                      <a:pt x="86" y="111"/>
                      <a:pt x="110" y="86"/>
                      <a:pt x="110" y="56"/>
                    </a:cubicBezTo>
                    <a:cubicBezTo>
                      <a:pt x="110" y="25"/>
                      <a:pt x="86" y="0"/>
                      <a:pt x="55" y="0"/>
                    </a:cubicBezTo>
                    <a:close/>
                    <a:moveTo>
                      <a:pt x="55" y="100"/>
                    </a:moveTo>
                    <a:cubicBezTo>
                      <a:pt x="30" y="100"/>
                      <a:pt x="10" y="80"/>
                      <a:pt x="10" y="56"/>
                    </a:cubicBezTo>
                    <a:cubicBezTo>
                      <a:pt x="10" y="31"/>
                      <a:pt x="30" y="11"/>
                      <a:pt x="55" y="11"/>
                    </a:cubicBezTo>
                    <a:cubicBezTo>
                      <a:pt x="80" y="11"/>
                      <a:pt x="100" y="31"/>
                      <a:pt x="100" y="56"/>
                    </a:cubicBezTo>
                    <a:cubicBezTo>
                      <a:pt x="100" y="80"/>
                      <a:pt x="80" y="100"/>
                      <a:pt x="5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897"/>
              <p:cNvSpPr/>
              <p:nvPr/>
            </p:nvSpPr>
            <p:spPr bwMode="auto">
              <a:xfrm>
                <a:off x="6480" y="2605"/>
                <a:ext cx="19" cy="24"/>
              </a:xfrm>
              <a:custGeom>
                <a:avLst/>
                <a:gdLst>
                  <a:gd name="T0" fmla="*/ 4 w 8"/>
                  <a:gd name="T1" fmla="*/ 10 h 10"/>
                  <a:gd name="T2" fmla="*/ 4 w 8"/>
                  <a:gd name="T3" fmla="*/ 10 h 10"/>
                  <a:gd name="T4" fmla="*/ 8 w 8"/>
                  <a:gd name="T5" fmla="*/ 7 h 10"/>
                  <a:gd name="T6" fmla="*/ 8 w 8"/>
                  <a:gd name="T7" fmla="*/ 1 h 10"/>
                  <a:gd name="T8" fmla="*/ 4 w 8"/>
                  <a:gd name="T9" fmla="*/ 0 h 10"/>
                  <a:gd name="T10" fmla="*/ 0 w 8"/>
                  <a:gd name="T11" fmla="*/ 1 h 10"/>
                  <a:gd name="T12" fmla="*/ 0 w 8"/>
                  <a:gd name="T13" fmla="*/ 7 h 10"/>
                  <a:gd name="T14" fmla="*/ 4 w 8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8" y="9"/>
                      <a:pt x="8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0"/>
                      <a:pt x="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898"/>
              <p:cNvSpPr/>
              <p:nvPr/>
            </p:nvSpPr>
            <p:spPr bwMode="auto">
              <a:xfrm>
                <a:off x="6480" y="2790"/>
                <a:ext cx="19" cy="24"/>
              </a:xfrm>
              <a:custGeom>
                <a:avLst/>
                <a:gdLst>
                  <a:gd name="T0" fmla="*/ 4 w 8"/>
                  <a:gd name="T1" fmla="*/ 0 h 10"/>
                  <a:gd name="T2" fmla="*/ 4 w 8"/>
                  <a:gd name="T3" fmla="*/ 0 h 10"/>
                  <a:gd name="T4" fmla="*/ 0 w 8"/>
                  <a:gd name="T5" fmla="*/ 3 h 10"/>
                  <a:gd name="T6" fmla="*/ 0 w 8"/>
                  <a:gd name="T7" fmla="*/ 9 h 10"/>
                  <a:gd name="T8" fmla="*/ 4 w 8"/>
                  <a:gd name="T9" fmla="*/ 10 h 10"/>
                  <a:gd name="T10" fmla="*/ 8 w 8"/>
                  <a:gd name="T11" fmla="*/ 9 h 10"/>
                  <a:gd name="T12" fmla="*/ 8 w 8"/>
                  <a:gd name="T13" fmla="*/ 3 h 10"/>
                  <a:gd name="T14" fmla="*/ 4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7" y="10"/>
                      <a:pt x="8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899"/>
              <p:cNvSpPr/>
              <p:nvPr/>
            </p:nvSpPr>
            <p:spPr bwMode="auto">
              <a:xfrm>
                <a:off x="6385" y="2701"/>
                <a:ext cx="24" cy="17"/>
              </a:xfrm>
              <a:custGeom>
                <a:avLst/>
                <a:gdLst>
                  <a:gd name="T0" fmla="*/ 6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6 w 10"/>
                  <a:gd name="T9" fmla="*/ 7 h 7"/>
                  <a:gd name="T10" fmla="*/ 10 w 10"/>
                  <a:gd name="T11" fmla="*/ 4 h 7"/>
                  <a:gd name="T12" fmla="*/ 10 w 10"/>
                  <a:gd name="T13" fmla="*/ 3 h 7"/>
                  <a:gd name="T14" fmla="*/ 6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6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900"/>
              <p:cNvSpPr/>
              <p:nvPr/>
            </p:nvSpPr>
            <p:spPr bwMode="auto">
              <a:xfrm>
                <a:off x="6569" y="2701"/>
                <a:ext cx="24" cy="17"/>
              </a:xfrm>
              <a:custGeom>
                <a:avLst/>
                <a:gdLst>
                  <a:gd name="T0" fmla="*/ 10 w 10"/>
                  <a:gd name="T1" fmla="*/ 0 h 7"/>
                  <a:gd name="T2" fmla="*/ 4 w 10"/>
                  <a:gd name="T3" fmla="*/ 0 h 7"/>
                  <a:gd name="T4" fmla="*/ 0 w 10"/>
                  <a:gd name="T5" fmla="*/ 3 h 7"/>
                  <a:gd name="T6" fmla="*/ 0 w 10"/>
                  <a:gd name="T7" fmla="*/ 4 h 7"/>
                  <a:gd name="T8" fmla="*/ 4 w 10"/>
                  <a:gd name="T9" fmla="*/ 7 h 7"/>
                  <a:gd name="T10" fmla="*/ 10 w 10"/>
                  <a:gd name="T11" fmla="*/ 7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10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901"/>
              <p:cNvSpPr/>
              <p:nvPr/>
            </p:nvSpPr>
            <p:spPr bwMode="auto">
              <a:xfrm>
                <a:off x="6424" y="2636"/>
                <a:ext cx="75" cy="86"/>
              </a:xfrm>
              <a:custGeom>
                <a:avLst/>
                <a:gdLst>
                  <a:gd name="T0" fmla="*/ 27 w 31"/>
                  <a:gd name="T1" fmla="*/ 0 h 36"/>
                  <a:gd name="T2" fmla="*/ 23 w 31"/>
                  <a:gd name="T3" fmla="*/ 5 h 36"/>
                  <a:gd name="T4" fmla="*/ 23 w 31"/>
                  <a:gd name="T5" fmla="*/ 26 h 36"/>
                  <a:gd name="T6" fmla="*/ 22 w 31"/>
                  <a:gd name="T7" fmla="*/ 28 h 36"/>
                  <a:gd name="T8" fmla="*/ 4 w 31"/>
                  <a:gd name="T9" fmla="*/ 28 h 36"/>
                  <a:gd name="T10" fmla="*/ 0 w 31"/>
                  <a:gd name="T11" fmla="*/ 32 h 36"/>
                  <a:gd name="T12" fmla="*/ 4 w 31"/>
                  <a:gd name="T13" fmla="*/ 36 h 36"/>
                  <a:gd name="T14" fmla="*/ 26 w 31"/>
                  <a:gd name="T15" fmla="*/ 36 h 36"/>
                  <a:gd name="T16" fmla="*/ 29 w 31"/>
                  <a:gd name="T17" fmla="*/ 35 h 36"/>
                  <a:gd name="T18" fmla="*/ 29 w 31"/>
                  <a:gd name="T19" fmla="*/ 35 h 36"/>
                  <a:gd name="T20" fmla="*/ 31 w 31"/>
                  <a:gd name="T21" fmla="*/ 31 h 36"/>
                  <a:gd name="T22" fmla="*/ 31 w 31"/>
                  <a:gd name="T23" fmla="*/ 5 h 36"/>
                  <a:gd name="T24" fmla="*/ 27 w 31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36">
                    <a:moveTo>
                      <a:pt x="27" y="0"/>
                    </a:moveTo>
                    <a:cubicBezTo>
                      <a:pt x="25" y="0"/>
                      <a:pt x="23" y="2"/>
                      <a:pt x="23" y="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7"/>
                      <a:pt x="22" y="28"/>
                      <a:pt x="22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2" y="28"/>
                      <a:pt x="0" y="30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8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4"/>
                      <a:pt x="31" y="33"/>
                      <a:pt x="31" y="3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386130" y="3344839"/>
            <a:ext cx="532358" cy="828677"/>
            <a:chOff x="6368874" y="4599486"/>
            <a:chExt cx="709810" cy="1104902"/>
          </a:xfrm>
        </p:grpSpPr>
        <p:sp>
          <p:nvSpPr>
            <p:cNvPr id="59" name="直角三角形 69"/>
            <p:cNvSpPr/>
            <p:nvPr/>
          </p:nvSpPr>
          <p:spPr>
            <a:xfrm flipH="1" flipV="1">
              <a:off x="6368874" y="5440348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0" name="矩形 59"/>
            <p:cNvSpPr/>
            <p:nvPr/>
          </p:nvSpPr>
          <p:spPr>
            <a:xfrm>
              <a:off x="6461185" y="4992225"/>
              <a:ext cx="483675" cy="462626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1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V="1">
              <a:off x="5946239" y="5114432"/>
              <a:ext cx="1104902" cy="75010"/>
            </a:xfrm>
            <a:prstGeom prst="rect">
              <a:avLst/>
            </a:prstGeom>
          </p:spPr>
        </p:pic>
        <p:sp>
          <p:nvSpPr>
            <p:cNvPr id="62" name="Freeform 905"/>
            <p:cNvSpPr/>
            <p:nvPr/>
          </p:nvSpPr>
          <p:spPr bwMode="auto">
            <a:xfrm>
              <a:off x="6608228" y="5051377"/>
              <a:ext cx="174472" cy="337537"/>
            </a:xfrm>
            <a:custGeom>
              <a:avLst/>
              <a:gdLst>
                <a:gd name="T0" fmla="*/ 31 w 72"/>
                <a:gd name="T1" fmla="*/ 118 h 118"/>
                <a:gd name="T2" fmla="*/ 39 w 72"/>
                <a:gd name="T3" fmla="*/ 118 h 118"/>
                <a:gd name="T4" fmla="*/ 41 w 72"/>
                <a:gd name="T5" fmla="*/ 115 h 118"/>
                <a:gd name="T6" fmla="*/ 41 w 72"/>
                <a:gd name="T7" fmla="*/ 107 h 118"/>
                <a:gd name="T8" fmla="*/ 62 w 72"/>
                <a:gd name="T9" fmla="*/ 100 h 118"/>
                <a:gd name="T10" fmla="*/ 69 w 72"/>
                <a:gd name="T11" fmla="*/ 73 h 118"/>
                <a:gd name="T12" fmla="*/ 41 w 72"/>
                <a:gd name="T13" fmla="*/ 53 h 118"/>
                <a:gd name="T14" fmla="*/ 40 w 72"/>
                <a:gd name="T15" fmla="*/ 52 h 118"/>
                <a:gd name="T16" fmla="*/ 30 w 72"/>
                <a:gd name="T17" fmla="*/ 48 h 118"/>
                <a:gd name="T18" fmla="*/ 29 w 72"/>
                <a:gd name="T19" fmla="*/ 47 h 118"/>
                <a:gd name="T20" fmla="*/ 22 w 72"/>
                <a:gd name="T21" fmla="*/ 42 h 118"/>
                <a:gd name="T22" fmla="*/ 23 w 72"/>
                <a:gd name="T23" fmla="*/ 31 h 118"/>
                <a:gd name="T24" fmla="*/ 35 w 72"/>
                <a:gd name="T25" fmla="*/ 26 h 118"/>
                <a:gd name="T26" fmla="*/ 43 w 72"/>
                <a:gd name="T27" fmla="*/ 28 h 118"/>
                <a:gd name="T28" fmla="*/ 52 w 72"/>
                <a:gd name="T29" fmla="*/ 33 h 118"/>
                <a:gd name="T30" fmla="*/ 53 w 72"/>
                <a:gd name="T31" fmla="*/ 34 h 118"/>
                <a:gd name="T32" fmla="*/ 53 w 72"/>
                <a:gd name="T33" fmla="*/ 34 h 118"/>
                <a:gd name="T34" fmla="*/ 53 w 72"/>
                <a:gd name="T35" fmla="*/ 35 h 118"/>
                <a:gd name="T36" fmla="*/ 58 w 72"/>
                <a:gd name="T37" fmla="*/ 38 h 118"/>
                <a:gd name="T38" fmla="*/ 67 w 72"/>
                <a:gd name="T39" fmla="*/ 32 h 118"/>
                <a:gd name="T40" fmla="*/ 67 w 72"/>
                <a:gd name="T41" fmla="*/ 25 h 118"/>
                <a:gd name="T42" fmla="*/ 48 w 72"/>
                <a:gd name="T43" fmla="*/ 12 h 118"/>
                <a:gd name="T44" fmla="*/ 41 w 72"/>
                <a:gd name="T45" fmla="*/ 11 h 118"/>
                <a:gd name="T46" fmla="*/ 41 w 72"/>
                <a:gd name="T47" fmla="*/ 2 h 118"/>
                <a:gd name="T48" fmla="*/ 39 w 72"/>
                <a:gd name="T49" fmla="*/ 0 h 118"/>
                <a:gd name="T50" fmla="*/ 31 w 72"/>
                <a:gd name="T51" fmla="*/ 0 h 118"/>
                <a:gd name="T52" fmla="*/ 28 w 72"/>
                <a:gd name="T53" fmla="*/ 2 h 118"/>
                <a:gd name="T54" fmla="*/ 28 w 72"/>
                <a:gd name="T55" fmla="*/ 11 h 118"/>
                <a:gd name="T56" fmla="*/ 10 w 72"/>
                <a:gd name="T57" fmla="*/ 20 h 118"/>
                <a:gd name="T58" fmla="*/ 5 w 72"/>
                <a:gd name="T59" fmla="*/ 48 h 118"/>
                <a:gd name="T60" fmla="*/ 14 w 72"/>
                <a:gd name="T61" fmla="*/ 58 h 118"/>
                <a:gd name="T62" fmla="*/ 40 w 72"/>
                <a:gd name="T63" fmla="*/ 71 h 118"/>
                <a:gd name="T64" fmla="*/ 44 w 72"/>
                <a:gd name="T65" fmla="*/ 72 h 118"/>
                <a:gd name="T66" fmla="*/ 50 w 72"/>
                <a:gd name="T67" fmla="*/ 78 h 118"/>
                <a:gd name="T68" fmla="*/ 48 w 72"/>
                <a:gd name="T69" fmla="*/ 89 h 118"/>
                <a:gd name="T70" fmla="*/ 38 w 72"/>
                <a:gd name="T71" fmla="*/ 92 h 118"/>
                <a:gd name="T72" fmla="*/ 26 w 72"/>
                <a:gd name="T73" fmla="*/ 90 h 118"/>
                <a:gd name="T74" fmla="*/ 17 w 72"/>
                <a:gd name="T75" fmla="*/ 85 h 118"/>
                <a:gd name="T76" fmla="*/ 16 w 72"/>
                <a:gd name="T77" fmla="*/ 84 h 118"/>
                <a:gd name="T78" fmla="*/ 16 w 72"/>
                <a:gd name="T79" fmla="*/ 84 h 118"/>
                <a:gd name="T80" fmla="*/ 16 w 72"/>
                <a:gd name="T81" fmla="*/ 84 h 118"/>
                <a:gd name="T82" fmla="*/ 16 w 72"/>
                <a:gd name="T83" fmla="*/ 83 h 118"/>
                <a:gd name="T84" fmla="*/ 11 w 72"/>
                <a:gd name="T85" fmla="*/ 80 h 118"/>
                <a:gd name="T86" fmla="*/ 2 w 72"/>
                <a:gd name="T87" fmla="*/ 86 h 118"/>
                <a:gd name="T88" fmla="*/ 2 w 72"/>
                <a:gd name="T89" fmla="*/ 93 h 118"/>
                <a:gd name="T90" fmla="*/ 28 w 72"/>
                <a:gd name="T91" fmla="*/ 107 h 118"/>
                <a:gd name="T92" fmla="*/ 28 w 72"/>
                <a:gd name="T93" fmla="*/ 115 h 118"/>
                <a:gd name="T94" fmla="*/ 31 w 72"/>
                <a:gd name="T9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" h="118">
                  <a:moveTo>
                    <a:pt x="31" y="118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1" y="117"/>
                    <a:pt x="41" y="115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50" y="107"/>
                    <a:pt x="57" y="104"/>
                    <a:pt x="62" y="100"/>
                  </a:cubicBezTo>
                  <a:cubicBezTo>
                    <a:pt x="69" y="93"/>
                    <a:pt x="72" y="83"/>
                    <a:pt x="69" y="73"/>
                  </a:cubicBezTo>
                  <a:cubicBezTo>
                    <a:pt x="66" y="63"/>
                    <a:pt x="52" y="57"/>
                    <a:pt x="41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6" y="50"/>
                    <a:pt x="31" y="48"/>
                    <a:pt x="30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6" y="46"/>
                    <a:pt x="23" y="45"/>
                    <a:pt x="22" y="42"/>
                  </a:cubicBezTo>
                  <a:cubicBezTo>
                    <a:pt x="19" y="38"/>
                    <a:pt x="20" y="33"/>
                    <a:pt x="23" y="31"/>
                  </a:cubicBezTo>
                  <a:cubicBezTo>
                    <a:pt x="27" y="27"/>
                    <a:pt x="32" y="26"/>
                    <a:pt x="35" y="26"/>
                  </a:cubicBezTo>
                  <a:cubicBezTo>
                    <a:pt x="38" y="26"/>
                    <a:pt x="41" y="27"/>
                    <a:pt x="43" y="28"/>
                  </a:cubicBezTo>
                  <a:cubicBezTo>
                    <a:pt x="46" y="28"/>
                    <a:pt x="49" y="31"/>
                    <a:pt x="52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4" y="37"/>
                    <a:pt x="56" y="38"/>
                    <a:pt x="58" y="38"/>
                  </a:cubicBezTo>
                  <a:cubicBezTo>
                    <a:pt x="62" y="38"/>
                    <a:pt x="65" y="35"/>
                    <a:pt x="67" y="32"/>
                  </a:cubicBezTo>
                  <a:cubicBezTo>
                    <a:pt x="68" y="30"/>
                    <a:pt x="68" y="27"/>
                    <a:pt x="67" y="25"/>
                  </a:cubicBezTo>
                  <a:cubicBezTo>
                    <a:pt x="63" y="19"/>
                    <a:pt x="55" y="14"/>
                    <a:pt x="48" y="12"/>
                  </a:cubicBezTo>
                  <a:cubicBezTo>
                    <a:pt x="46" y="12"/>
                    <a:pt x="44" y="11"/>
                    <a:pt x="41" y="1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3"/>
                    <a:pt x="15" y="16"/>
                    <a:pt x="10" y="20"/>
                  </a:cubicBezTo>
                  <a:cubicBezTo>
                    <a:pt x="2" y="28"/>
                    <a:pt x="0" y="39"/>
                    <a:pt x="5" y="48"/>
                  </a:cubicBezTo>
                  <a:cubicBezTo>
                    <a:pt x="7" y="52"/>
                    <a:pt x="10" y="56"/>
                    <a:pt x="14" y="58"/>
                  </a:cubicBezTo>
                  <a:cubicBezTo>
                    <a:pt x="17" y="60"/>
                    <a:pt x="33" y="67"/>
                    <a:pt x="40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7" y="74"/>
                    <a:pt x="49" y="76"/>
                    <a:pt x="50" y="78"/>
                  </a:cubicBezTo>
                  <a:cubicBezTo>
                    <a:pt x="52" y="82"/>
                    <a:pt x="51" y="87"/>
                    <a:pt x="48" y="89"/>
                  </a:cubicBezTo>
                  <a:cubicBezTo>
                    <a:pt x="46" y="91"/>
                    <a:pt x="43" y="92"/>
                    <a:pt x="38" y="92"/>
                  </a:cubicBezTo>
                  <a:cubicBezTo>
                    <a:pt x="34" y="92"/>
                    <a:pt x="30" y="91"/>
                    <a:pt x="26" y="90"/>
                  </a:cubicBezTo>
                  <a:cubicBezTo>
                    <a:pt x="23" y="89"/>
                    <a:pt x="20" y="87"/>
                    <a:pt x="17" y="85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5" y="81"/>
                    <a:pt x="13" y="80"/>
                    <a:pt x="11" y="80"/>
                  </a:cubicBezTo>
                  <a:cubicBezTo>
                    <a:pt x="7" y="80"/>
                    <a:pt x="4" y="83"/>
                    <a:pt x="2" y="86"/>
                  </a:cubicBezTo>
                  <a:cubicBezTo>
                    <a:pt x="1" y="88"/>
                    <a:pt x="1" y="91"/>
                    <a:pt x="2" y="93"/>
                  </a:cubicBezTo>
                  <a:cubicBezTo>
                    <a:pt x="7" y="101"/>
                    <a:pt x="18" y="105"/>
                    <a:pt x="28" y="107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8" y="117"/>
                    <a:pt x="30" y="118"/>
                    <a:pt x="31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638471" y="3688866"/>
            <a:ext cx="532358" cy="828677"/>
            <a:chOff x="4533961" y="5235988"/>
            <a:chExt cx="709810" cy="1104902"/>
          </a:xfrm>
        </p:grpSpPr>
        <p:sp>
          <p:nvSpPr>
            <p:cNvPr id="64" name="直角三角形 69"/>
            <p:cNvSpPr/>
            <p:nvPr/>
          </p:nvSpPr>
          <p:spPr>
            <a:xfrm flipH="1" flipV="1">
              <a:off x="4533961" y="6076850"/>
              <a:ext cx="709810" cy="200544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-1" fmla="*/ 196850 w 2191487"/>
                <a:gd name="connsiteY0-2" fmla="*/ 278131 h 278131"/>
                <a:gd name="connsiteX1-3" fmla="*/ 0 w 2191487"/>
                <a:gd name="connsiteY1-4" fmla="*/ 0 h 278131"/>
                <a:gd name="connsiteX2-5" fmla="*/ 2191487 w 2191487"/>
                <a:gd name="connsiteY2-6" fmla="*/ 278131 h 278131"/>
                <a:gd name="connsiteX3-7" fmla="*/ 196850 w 2191487"/>
                <a:gd name="connsiteY3-8" fmla="*/ 278131 h 278131"/>
                <a:gd name="connsiteX0-9" fmla="*/ 273050 w 2267687"/>
                <a:gd name="connsiteY0-10" fmla="*/ 290831 h 290831"/>
                <a:gd name="connsiteX1-11" fmla="*/ 0 w 2267687"/>
                <a:gd name="connsiteY1-12" fmla="*/ 0 h 290831"/>
                <a:gd name="connsiteX2-13" fmla="*/ 2267687 w 2267687"/>
                <a:gd name="connsiteY2-14" fmla="*/ 290831 h 290831"/>
                <a:gd name="connsiteX3-15" fmla="*/ 273050 w 2267687"/>
                <a:gd name="connsiteY3-16" fmla="*/ 290831 h 290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9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5" name="矩形 64"/>
            <p:cNvSpPr/>
            <p:nvPr/>
          </p:nvSpPr>
          <p:spPr>
            <a:xfrm>
              <a:off x="4626272" y="5628727"/>
              <a:ext cx="483675" cy="462626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5400000" flipV="1">
              <a:off x="4111326" y="5750934"/>
              <a:ext cx="1104902" cy="75010"/>
            </a:xfrm>
            <a:prstGeom prst="rect">
              <a:avLst/>
            </a:prstGeom>
          </p:spPr>
        </p:pic>
        <p:grpSp>
          <p:nvGrpSpPr>
            <p:cNvPr id="67" name="Group 909"/>
            <p:cNvGrpSpPr>
              <a:grpSpLocks noChangeAspect="1"/>
            </p:cNvGrpSpPr>
            <p:nvPr/>
          </p:nvGrpSpPr>
          <p:grpSpPr bwMode="auto">
            <a:xfrm>
              <a:off x="4758258" y="5746671"/>
              <a:ext cx="261214" cy="222771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68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838022" y="1991771"/>
            <a:ext cx="315435" cy="278486"/>
            <a:chOff x="10044251" y="4522834"/>
            <a:chExt cx="745082" cy="657806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73" name="Oval 423"/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4" name="Freeform 424"/>
            <p:cNvSpPr/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5" name="Freeform 425"/>
            <p:cNvSpPr/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6" name="Freeform 426"/>
            <p:cNvSpPr/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7" name="Oval 427"/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8" name="Freeform 428"/>
            <p:cNvSpPr/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9" name="Oval 429"/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97059" y="1563707"/>
            <a:ext cx="307496" cy="278792"/>
            <a:chOff x="10054349" y="2685014"/>
            <a:chExt cx="726328" cy="658528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81" name="Oval 440"/>
            <p:cNvSpPr>
              <a:spLocks noChangeArrowheads="1"/>
            </p:cNvSpPr>
            <p:nvPr/>
          </p:nvSpPr>
          <p:spPr bwMode="auto">
            <a:xfrm>
              <a:off x="10639307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2" name="Freeform 441"/>
            <p:cNvSpPr/>
            <p:nvPr/>
          </p:nvSpPr>
          <p:spPr bwMode="auto">
            <a:xfrm>
              <a:off x="10606849" y="2685014"/>
              <a:ext cx="119011" cy="119732"/>
            </a:xfrm>
            <a:custGeom>
              <a:avLst/>
              <a:gdLst>
                <a:gd name="T0" fmla="*/ 55 w 70"/>
                <a:gd name="T1" fmla="*/ 70 h 70"/>
                <a:gd name="T2" fmla="*/ 70 w 70"/>
                <a:gd name="T3" fmla="*/ 70 h 70"/>
                <a:gd name="T4" fmla="*/ 0 w 70"/>
                <a:gd name="T5" fmla="*/ 0 h 70"/>
                <a:gd name="T6" fmla="*/ 0 w 70"/>
                <a:gd name="T7" fmla="*/ 14 h 70"/>
                <a:gd name="T8" fmla="*/ 5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55" y="70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70" y="31"/>
                    <a:pt x="39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1" y="14"/>
                    <a:pt x="55" y="39"/>
                    <a:pt x="5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3" name="Freeform 442"/>
            <p:cNvSpPr/>
            <p:nvPr/>
          </p:nvSpPr>
          <p:spPr bwMode="auto">
            <a:xfrm>
              <a:off x="10606849" y="2727569"/>
              <a:ext cx="76456" cy="77177"/>
            </a:xfrm>
            <a:custGeom>
              <a:avLst/>
              <a:gdLst>
                <a:gd name="T0" fmla="*/ 33 w 45"/>
                <a:gd name="T1" fmla="*/ 45 h 45"/>
                <a:gd name="T2" fmla="*/ 45 w 45"/>
                <a:gd name="T3" fmla="*/ 45 h 45"/>
                <a:gd name="T4" fmla="*/ 0 w 45"/>
                <a:gd name="T5" fmla="*/ 0 h 45"/>
                <a:gd name="T6" fmla="*/ 0 w 45"/>
                <a:gd name="T7" fmla="*/ 12 h 45"/>
                <a:gd name="T8" fmla="*/ 33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3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20"/>
                    <a:pt x="25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33" y="27"/>
                    <a:pt x="3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4" name="Freeform 443"/>
            <p:cNvSpPr/>
            <p:nvPr/>
          </p:nvSpPr>
          <p:spPr bwMode="auto">
            <a:xfrm>
              <a:off x="10606849" y="2762190"/>
              <a:ext cx="42556" cy="42556"/>
            </a:xfrm>
            <a:custGeom>
              <a:avLst/>
              <a:gdLst>
                <a:gd name="T0" fmla="*/ 13 w 25"/>
                <a:gd name="T1" fmla="*/ 25 h 25"/>
                <a:gd name="T2" fmla="*/ 25 w 25"/>
                <a:gd name="T3" fmla="*/ 25 h 25"/>
                <a:gd name="T4" fmla="*/ 0 w 25"/>
                <a:gd name="T5" fmla="*/ 0 h 25"/>
                <a:gd name="T6" fmla="*/ 0 w 25"/>
                <a:gd name="T7" fmla="*/ 12 h 25"/>
                <a:gd name="T8" fmla="*/ 13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11"/>
                    <a:pt x="14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5" name="Freeform 444"/>
            <p:cNvSpPr/>
            <p:nvPr/>
          </p:nvSpPr>
          <p:spPr bwMode="auto">
            <a:xfrm>
              <a:off x="10611898" y="3114896"/>
              <a:ext cx="168779" cy="228646"/>
            </a:xfrm>
            <a:custGeom>
              <a:avLst/>
              <a:gdLst>
                <a:gd name="T0" fmla="*/ 49 w 99"/>
                <a:gd name="T1" fmla="*/ 2 h 134"/>
                <a:gd name="T2" fmla="*/ 40 w 99"/>
                <a:gd name="T3" fmla="*/ 68 h 134"/>
                <a:gd name="T4" fmla="*/ 10 w 99"/>
                <a:gd name="T5" fmla="*/ 87 h 134"/>
                <a:gd name="T6" fmla="*/ 10 w 99"/>
                <a:gd name="T7" fmla="*/ 60 h 134"/>
                <a:gd name="T8" fmla="*/ 49 w 99"/>
                <a:gd name="T9" fmla="*/ 2 h 134"/>
                <a:gd name="T10" fmla="*/ 0 w 99"/>
                <a:gd name="T11" fmla="*/ 68 h 134"/>
                <a:gd name="T12" fmla="*/ 0 w 99"/>
                <a:gd name="T13" fmla="*/ 106 h 134"/>
                <a:gd name="T14" fmla="*/ 49 w 99"/>
                <a:gd name="T15" fmla="*/ 134 h 134"/>
                <a:gd name="T16" fmla="*/ 99 w 99"/>
                <a:gd name="T17" fmla="*/ 115 h 134"/>
                <a:gd name="T18" fmla="*/ 99 w 99"/>
                <a:gd name="T19" fmla="*/ 35 h 134"/>
                <a:gd name="T20" fmla="*/ 49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49" y="2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11" y="2"/>
                    <a:pt x="0" y="68"/>
                    <a:pt x="0" y="68"/>
                  </a:cubicBezTo>
                  <a:cubicBezTo>
                    <a:pt x="0" y="68"/>
                    <a:pt x="0" y="90"/>
                    <a:pt x="0" y="106"/>
                  </a:cubicBezTo>
                  <a:cubicBezTo>
                    <a:pt x="0" y="122"/>
                    <a:pt x="5" y="134"/>
                    <a:pt x="49" y="134"/>
                  </a:cubicBezTo>
                  <a:cubicBezTo>
                    <a:pt x="94" y="134"/>
                    <a:pt x="99" y="115"/>
                    <a:pt x="99" y="115"/>
                  </a:cubicBezTo>
                  <a:cubicBezTo>
                    <a:pt x="99" y="115"/>
                    <a:pt x="99" y="69"/>
                    <a:pt x="99" y="35"/>
                  </a:cubicBezTo>
                  <a:cubicBezTo>
                    <a:pt x="99" y="0"/>
                    <a:pt x="49" y="2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6" name="Freeform 445"/>
            <p:cNvSpPr/>
            <p:nvPr/>
          </p:nvSpPr>
          <p:spPr bwMode="auto">
            <a:xfrm>
              <a:off x="10344303" y="3058636"/>
              <a:ext cx="170222" cy="22360"/>
            </a:xfrm>
            <a:custGeom>
              <a:avLst/>
              <a:gdLst>
                <a:gd name="T0" fmla="*/ 94 w 100"/>
                <a:gd name="T1" fmla="*/ 0 h 13"/>
                <a:gd name="T2" fmla="*/ 7 w 100"/>
                <a:gd name="T3" fmla="*/ 0 h 13"/>
                <a:gd name="T4" fmla="*/ 2 w 100"/>
                <a:gd name="T5" fmla="*/ 2 h 13"/>
                <a:gd name="T6" fmla="*/ 0 w 100"/>
                <a:gd name="T7" fmla="*/ 6 h 13"/>
                <a:gd name="T8" fmla="*/ 7 w 100"/>
                <a:gd name="T9" fmla="*/ 13 h 13"/>
                <a:gd name="T10" fmla="*/ 94 w 100"/>
                <a:gd name="T11" fmla="*/ 13 h 13"/>
                <a:gd name="T12" fmla="*/ 100 w 100"/>
                <a:gd name="T13" fmla="*/ 6 h 13"/>
                <a:gd name="T14" fmla="*/ 94 w 10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">
                  <a:moveTo>
                    <a:pt x="9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7" y="13"/>
                    <a:pt x="100" y="10"/>
                    <a:pt x="100" y="6"/>
                  </a:cubicBezTo>
                  <a:cubicBezTo>
                    <a:pt x="100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7" name="Freeform 446"/>
            <p:cNvSpPr/>
            <p:nvPr/>
          </p:nvSpPr>
          <p:spPr bwMode="auto">
            <a:xfrm>
              <a:off x="10465478" y="2847301"/>
              <a:ext cx="56260" cy="64915"/>
            </a:xfrm>
            <a:custGeom>
              <a:avLst/>
              <a:gdLst>
                <a:gd name="T0" fmla="*/ 17 w 33"/>
                <a:gd name="T1" fmla="*/ 38 h 38"/>
                <a:gd name="T2" fmla="*/ 33 w 33"/>
                <a:gd name="T3" fmla="*/ 24 h 38"/>
                <a:gd name="T4" fmla="*/ 33 w 33"/>
                <a:gd name="T5" fmla="*/ 19 h 38"/>
                <a:gd name="T6" fmla="*/ 18 w 33"/>
                <a:gd name="T7" fmla="*/ 0 h 38"/>
                <a:gd name="T8" fmla="*/ 17 w 33"/>
                <a:gd name="T9" fmla="*/ 0 h 38"/>
                <a:gd name="T10" fmla="*/ 0 w 33"/>
                <a:gd name="T11" fmla="*/ 19 h 38"/>
                <a:gd name="T12" fmla="*/ 17 w 33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8">
                  <a:moveTo>
                    <a:pt x="17" y="38"/>
                  </a:moveTo>
                  <a:cubicBezTo>
                    <a:pt x="24" y="38"/>
                    <a:pt x="31" y="32"/>
                    <a:pt x="33" y="24"/>
                  </a:cubicBezTo>
                  <a:cubicBezTo>
                    <a:pt x="33" y="22"/>
                    <a:pt x="33" y="21"/>
                    <a:pt x="33" y="19"/>
                  </a:cubicBezTo>
                  <a:cubicBezTo>
                    <a:pt x="33" y="9"/>
                    <a:pt x="26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9"/>
                  </a:cubicBezTo>
                  <a:cubicBezTo>
                    <a:pt x="0" y="30"/>
                    <a:pt x="7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8" name="Freeform 447"/>
            <p:cNvSpPr/>
            <p:nvPr/>
          </p:nvSpPr>
          <p:spPr bwMode="auto">
            <a:xfrm>
              <a:off x="10434463" y="2918708"/>
              <a:ext cx="117569" cy="68522"/>
            </a:xfrm>
            <a:custGeom>
              <a:avLst/>
              <a:gdLst>
                <a:gd name="T0" fmla="*/ 50 w 69"/>
                <a:gd name="T1" fmla="*/ 0 h 40"/>
                <a:gd name="T2" fmla="*/ 36 w 69"/>
                <a:gd name="T3" fmla="*/ 5 h 40"/>
                <a:gd name="T4" fmla="*/ 42 w 69"/>
                <a:gd name="T5" fmla="*/ 25 h 40"/>
                <a:gd name="T6" fmla="*/ 36 w 69"/>
                <a:gd name="T7" fmla="*/ 35 h 40"/>
                <a:gd name="T8" fmla="*/ 29 w 69"/>
                <a:gd name="T9" fmla="*/ 25 h 40"/>
                <a:gd name="T10" fmla="*/ 36 w 69"/>
                <a:gd name="T11" fmla="*/ 5 h 40"/>
                <a:gd name="T12" fmla="*/ 19 w 69"/>
                <a:gd name="T13" fmla="*/ 0 h 40"/>
                <a:gd name="T14" fmla="*/ 0 w 69"/>
                <a:gd name="T15" fmla="*/ 20 h 40"/>
                <a:gd name="T16" fmla="*/ 0 w 69"/>
                <a:gd name="T17" fmla="*/ 40 h 40"/>
                <a:gd name="T18" fmla="*/ 32 w 69"/>
                <a:gd name="T19" fmla="*/ 40 h 40"/>
                <a:gd name="T20" fmla="*/ 37 w 69"/>
                <a:gd name="T21" fmla="*/ 40 h 40"/>
                <a:gd name="T22" fmla="*/ 69 w 69"/>
                <a:gd name="T23" fmla="*/ 40 h 40"/>
                <a:gd name="T24" fmla="*/ 69 w 69"/>
                <a:gd name="T25" fmla="*/ 20 h 40"/>
                <a:gd name="T26" fmla="*/ 50 w 69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0">
                  <a:moveTo>
                    <a:pt x="50" y="0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3"/>
                    <a:pt x="0" y="8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20"/>
                  </a:cubicBezTo>
                  <a:cubicBezTo>
                    <a:pt x="69" y="8"/>
                    <a:pt x="59" y="3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9" name="Freeform 448"/>
            <p:cNvSpPr/>
            <p:nvPr/>
          </p:nvSpPr>
          <p:spPr bwMode="auto">
            <a:xfrm>
              <a:off x="10280831" y="2814844"/>
              <a:ext cx="119732" cy="196188"/>
            </a:xfrm>
            <a:custGeom>
              <a:avLst/>
              <a:gdLst>
                <a:gd name="T0" fmla="*/ 66 w 70"/>
                <a:gd name="T1" fmla="*/ 0 h 115"/>
                <a:gd name="T2" fmla="*/ 61 w 70"/>
                <a:gd name="T3" fmla="*/ 4 h 115"/>
                <a:gd name="T4" fmla="*/ 61 w 70"/>
                <a:gd name="T5" fmla="*/ 56 h 115"/>
                <a:gd name="T6" fmla="*/ 3 w 70"/>
                <a:gd name="T7" fmla="*/ 56 h 115"/>
                <a:gd name="T8" fmla="*/ 1 w 70"/>
                <a:gd name="T9" fmla="*/ 57 h 115"/>
                <a:gd name="T10" fmla="*/ 0 w 70"/>
                <a:gd name="T11" fmla="*/ 61 h 115"/>
                <a:gd name="T12" fmla="*/ 3 w 70"/>
                <a:gd name="T13" fmla="*/ 65 h 115"/>
                <a:gd name="T14" fmla="*/ 29 w 70"/>
                <a:gd name="T15" fmla="*/ 65 h 115"/>
                <a:gd name="T16" fmla="*/ 61 w 70"/>
                <a:gd name="T17" fmla="*/ 65 h 115"/>
                <a:gd name="T18" fmla="*/ 61 w 70"/>
                <a:gd name="T19" fmla="*/ 111 h 115"/>
                <a:gd name="T20" fmla="*/ 63 w 70"/>
                <a:gd name="T21" fmla="*/ 114 h 115"/>
                <a:gd name="T22" fmla="*/ 66 w 70"/>
                <a:gd name="T23" fmla="*/ 115 h 115"/>
                <a:gd name="T24" fmla="*/ 70 w 70"/>
                <a:gd name="T25" fmla="*/ 111 h 115"/>
                <a:gd name="T26" fmla="*/ 70 w 70"/>
                <a:gd name="T27" fmla="*/ 61 h 115"/>
                <a:gd name="T28" fmla="*/ 70 w 70"/>
                <a:gd name="T29" fmla="*/ 4 h 115"/>
                <a:gd name="T30" fmla="*/ 69 w 70"/>
                <a:gd name="T31" fmla="*/ 1 h 115"/>
                <a:gd name="T32" fmla="*/ 66 w 70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115">
                  <a:moveTo>
                    <a:pt x="66" y="0"/>
                  </a:moveTo>
                  <a:cubicBezTo>
                    <a:pt x="63" y="0"/>
                    <a:pt x="61" y="2"/>
                    <a:pt x="61" y="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1" y="57"/>
                    <a:pt x="1" y="57"/>
                  </a:cubicBezTo>
                  <a:cubicBezTo>
                    <a:pt x="0" y="58"/>
                    <a:pt x="0" y="59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2"/>
                    <a:pt x="62" y="113"/>
                    <a:pt x="63" y="114"/>
                  </a:cubicBezTo>
                  <a:cubicBezTo>
                    <a:pt x="63" y="115"/>
                    <a:pt x="65" y="115"/>
                    <a:pt x="66" y="115"/>
                  </a:cubicBezTo>
                  <a:cubicBezTo>
                    <a:pt x="68" y="115"/>
                    <a:pt x="70" y="113"/>
                    <a:pt x="70" y="11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2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0" name="Freeform 449"/>
            <p:cNvSpPr/>
            <p:nvPr/>
          </p:nvSpPr>
          <p:spPr bwMode="auto">
            <a:xfrm>
              <a:off x="10298141" y="2974968"/>
              <a:ext cx="62752" cy="37507"/>
            </a:xfrm>
            <a:custGeom>
              <a:avLst/>
              <a:gdLst>
                <a:gd name="T0" fmla="*/ 27 w 37"/>
                <a:gd name="T1" fmla="*/ 0 h 22"/>
                <a:gd name="T2" fmla="*/ 19 w 37"/>
                <a:gd name="T3" fmla="*/ 3 h 22"/>
                <a:gd name="T4" fmla="*/ 23 w 37"/>
                <a:gd name="T5" fmla="*/ 14 h 22"/>
                <a:gd name="T6" fmla="*/ 19 w 37"/>
                <a:gd name="T7" fmla="*/ 19 h 22"/>
                <a:gd name="T8" fmla="*/ 15 w 37"/>
                <a:gd name="T9" fmla="*/ 14 h 22"/>
                <a:gd name="T10" fmla="*/ 19 w 37"/>
                <a:gd name="T11" fmla="*/ 3 h 22"/>
                <a:gd name="T12" fmla="*/ 15 w 37"/>
                <a:gd name="T13" fmla="*/ 2 h 22"/>
                <a:gd name="T14" fmla="*/ 10 w 37"/>
                <a:gd name="T15" fmla="*/ 0 h 22"/>
                <a:gd name="T16" fmla="*/ 0 w 37"/>
                <a:gd name="T17" fmla="*/ 11 h 22"/>
                <a:gd name="T18" fmla="*/ 0 w 37"/>
                <a:gd name="T19" fmla="*/ 22 h 22"/>
                <a:gd name="T20" fmla="*/ 17 w 37"/>
                <a:gd name="T21" fmla="*/ 22 h 22"/>
                <a:gd name="T22" fmla="*/ 19 w 37"/>
                <a:gd name="T23" fmla="*/ 22 h 22"/>
                <a:gd name="T24" fmla="*/ 20 w 37"/>
                <a:gd name="T25" fmla="*/ 22 h 22"/>
                <a:gd name="T26" fmla="*/ 37 w 37"/>
                <a:gd name="T27" fmla="*/ 22 h 22"/>
                <a:gd name="T28" fmla="*/ 37 w 37"/>
                <a:gd name="T29" fmla="*/ 11 h 22"/>
                <a:gd name="T30" fmla="*/ 27 w 37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22">
                  <a:moveTo>
                    <a:pt x="27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2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11"/>
                  </a:cubicBezTo>
                  <a:cubicBezTo>
                    <a:pt x="37" y="5"/>
                    <a:pt x="32" y="2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1" name="Freeform 450"/>
            <p:cNvSpPr/>
            <p:nvPr/>
          </p:nvSpPr>
          <p:spPr bwMode="auto">
            <a:xfrm>
              <a:off x="10313288" y="2936019"/>
              <a:ext cx="32458" cy="35343"/>
            </a:xfrm>
            <a:custGeom>
              <a:avLst/>
              <a:gdLst>
                <a:gd name="T0" fmla="*/ 8 w 19"/>
                <a:gd name="T1" fmla="*/ 21 h 21"/>
                <a:gd name="T2" fmla="*/ 10 w 19"/>
                <a:gd name="T3" fmla="*/ 21 h 21"/>
                <a:gd name="T4" fmla="*/ 19 w 19"/>
                <a:gd name="T5" fmla="*/ 10 h 21"/>
                <a:gd name="T6" fmla="*/ 10 w 19"/>
                <a:gd name="T7" fmla="*/ 0 h 21"/>
                <a:gd name="T8" fmla="*/ 0 w 19"/>
                <a:gd name="T9" fmla="*/ 10 h 21"/>
                <a:gd name="T10" fmla="*/ 8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8" y="21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5" y="21"/>
                    <a:pt x="19" y="16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3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2" name="Oval 451"/>
            <p:cNvSpPr>
              <a:spLocks noChangeArrowheads="1"/>
            </p:cNvSpPr>
            <p:nvPr/>
          </p:nvSpPr>
          <p:spPr bwMode="auto">
            <a:xfrm>
              <a:off x="10313288" y="2816286"/>
              <a:ext cx="31015" cy="375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3" name="Freeform 452"/>
            <p:cNvSpPr/>
            <p:nvPr/>
          </p:nvSpPr>
          <p:spPr bwMode="auto">
            <a:xfrm>
              <a:off x="10296699" y="2857399"/>
              <a:ext cx="64194" cy="36064"/>
            </a:xfrm>
            <a:custGeom>
              <a:avLst/>
              <a:gdLst>
                <a:gd name="T0" fmla="*/ 20 w 38"/>
                <a:gd name="T1" fmla="*/ 21 h 21"/>
                <a:gd name="T2" fmla="*/ 20 w 38"/>
                <a:gd name="T3" fmla="*/ 21 h 21"/>
                <a:gd name="T4" fmla="*/ 38 w 38"/>
                <a:gd name="T5" fmla="*/ 21 h 21"/>
                <a:gd name="T6" fmla="*/ 38 w 38"/>
                <a:gd name="T7" fmla="*/ 10 h 21"/>
                <a:gd name="T8" fmla="*/ 28 w 38"/>
                <a:gd name="T9" fmla="*/ 0 h 21"/>
                <a:gd name="T10" fmla="*/ 20 w 38"/>
                <a:gd name="T11" fmla="*/ 3 h 21"/>
                <a:gd name="T12" fmla="*/ 23 w 38"/>
                <a:gd name="T13" fmla="*/ 13 h 21"/>
                <a:gd name="T14" fmla="*/ 20 w 38"/>
                <a:gd name="T15" fmla="*/ 19 h 21"/>
                <a:gd name="T16" fmla="*/ 16 w 38"/>
                <a:gd name="T17" fmla="*/ 13 h 21"/>
                <a:gd name="T18" fmla="*/ 20 w 38"/>
                <a:gd name="T19" fmla="*/ 3 h 21"/>
                <a:gd name="T20" fmla="*/ 10 w 38"/>
                <a:gd name="T21" fmla="*/ 0 h 21"/>
                <a:gd name="T22" fmla="*/ 0 w 38"/>
                <a:gd name="T23" fmla="*/ 10 h 21"/>
                <a:gd name="T24" fmla="*/ 0 w 38"/>
                <a:gd name="T25" fmla="*/ 21 h 21"/>
                <a:gd name="T26" fmla="*/ 18 w 38"/>
                <a:gd name="T27" fmla="*/ 21 h 21"/>
                <a:gd name="T28" fmla="*/ 20 w 38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1"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10"/>
                  </a:cubicBezTo>
                  <a:cubicBezTo>
                    <a:pt x="38" y="4"/>
                    <a:pt x="32" y="1"/>
                    <a:pt x="28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8" y="21"/>
                    <a:pt x="18" y="21"/>
                    <a:pt x="18" y="21"/>
                  </a:cubicBezTo>
                  <a:lnTo>
                    <a:pt x="2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4" name="Freeform 453"/>
            <p:cNvSpPr>
              <a:spLocks noEditPoints="1"/>
            </p:cNvSpPr>
            <p:nvPr/>
          </p:nvSpPr>
          <p:spPr bwMode="auto">
            <a:xfrm>
              <a:off x="10238275" y="2785993"/>
              <a:ext cx="383721" cy="262546"/>
            </a:xfrm>
            <a:custGeom>
              <a:avLst/>
              <a:gdLst>
                <a:gd name="T0" fmla="*/ 225 w 225"/>
                <a:gd name="T1" fmla="*/ 137 h 154"/>
                <a:gd name="T2" fmla="*/ 225 w 225"/>
                <a:gd name="T3" fmla="*/ 80 h 154"/>
                <a:gd name="T4" fmla="*/ 225 w 225"/>
                <a:gd name="T5" fmla="*/ 66 h 154"/>
                <a:gd name="T6" fmla="*/ 225 w 225"/>
                <a:gd name="T7" fmla="*/ 56 h 154"/>
                <a:gd name="T8" fmla="*/ 225 w 225"/>
                <a:gd name="T9" fmla="*/ 42 h 154"/>
                <a:gd name="T10" fmla="*/ 225 w 225"/>
                <a:gd name="T11" fmla="*/ 35 h 154"/>
                <a:gd name="T12" fmla="*/ 225 w 225"/>
                <a:gd name="T13" fmla="*/ 21 h 154"/>
                <a:gd name="T14" fmla="*/ 225 w 225"/>
                <a:gd name="T15" fmla="*/ 18 h 154"/>
                <a:gd name="T16" fmla="*/ 223 w 225"/>
                <a:gd name="T17" fmla="*/ 11 h 154"/>
                <a:gd name="T18" fmla="*/ 216 w 225"/>
                <a:gd name="T19" fmla="*/ 3 h 154"/>
                <a:gd name="T20" fmla="*/ 209 w 225"/>
                <a:gd name="T21" fmla="*/ 0 h 154"/>
                <a:gd name="T22" fmla="*/ 207 w 225"/>
                <a:gd name="T23" fmla="*/ 0 h 154"/>
                <a:gd name="T24" fmla="*/ 193 w 225"/>
                <a:gd name="T25" fmla="*/ 0 h 154"/>
                <a:gd name="T26" fmla="*/ 185 w 225"/>
                <a:gd name="T27" fmla="*/ 0 h 154"/>
                <a:gd name="T28" fmla="*/ 172 w 225"/>
                <a:gd name="T29" fmla="*/ 0 h 154"/>
                <a:gd name="T30" fmla="*/ 161 w 225"/>
                <a:gd name="T31" fmla="*/ 0 h 154"/>
                <a:gd name="T32" fmla="*/ 147 w 225"/>
                <a:gd name="T33" fmla="*/ 0 h 154"/>
                <a:gd name="T34" fmla="*/ 18 w 225"/>
                <a:gd name="T35" fmla="*/ 0 h 154"/>
                <a:gd name="T36" fmla="*/ 0 w 225"/>
                <a:gd name="T37" fmla="*/ 18 h 154"/>
                <a:gd name="T38" fmla="*/ 0 w 225"/>
                <a:gd name="T39" fmla="*/ 137 h 154"/>
                <a:gd name="T40" fmla="*/ 18 w 225"/>
                <a:gd name="T41" fmla="*/ 154 h 154"/>
                <a:gd name="T42" fmla="*/ 207 w 225"/>
                <a:gd name="T43" fmla="*/ 154 h 154"/>
                <a:gd name="T44" fmla="*/ 225 w 225"/>
                <a:gd name="T45" fmla="*/ 137 h 154"/>
                <a:gd name="T46" fmla="*/ 211 w 225"/>
                <a:gd name="T47" fmla="*/ 126 h 154"/>
                <a:gd name="T48" fmla="*/ 196 w 225"/>
                <a:gd name="T49" fmla="*/ 141 h 154"/>
                <a:gd name="T50" fmla="*/ 55 w 225"/>
                <a:gd name="T51" fmla="*/ 141 h 154"/>
                <a:gd name="T52" fmla="*/ 29 w 225"/>
                <a:gd name="T53" fmla="*/ 141 h 154"/>
                <a:gd name="T54" fmla="*/ 13 w 225"/>
                <a:gd name="T55" fmla="*/ 126 h 154"/>
                <a:gd name="T56" fmla="*/ 13 w 225"/>
                <a:gd name="T57" fmla="*/ 26 h 154"/>
                <a:gd name="T58" fmla="*/ 29 w 225"/>
                <a:gd name="T59" fmla="*/ 11 h 154"/>
                <a:gd name="T60" fmla="*/ 91 w 225"/>
                <a:gd name="T61" fmla="*/ 11 h 154"/>
                <a:gd name="T62" fmla="*/ 146 w 225"/>
                <a:gd name="T63" fmla="*/ 11 h 154"/>
                <a:gd name="T64" fmla="*/ 160 w 225"/>
                <a:gd name="T65" fmla="*/ 11 h 154"/>
                <a:gd name="T66" fmla="*/ 170 w 225"/>
                <a:gd name="T67" fmla="*/ 11 h 154"/>
                <a:gd name="T68" fmla="*/ 183 w 225"/>
                <a:gd name="T69" fmla="*/ 11 h 154"/>
                <a:gd name="T70" fmla="*/ 191 w 225"/>
                <a:gd name="T71" fmla="*/ 11 h 154"/>
                <a:gd name="T72" fmla="*/ 196 w 225"/>
                <a:gd name="T73" fmla="*/ 11 h 154"/>
                <a:gd name="T74" fmla="*/ 203 w 225"/>
                <a:gd name="T75" fmla="*/ 13 h 154"/>
                <a:gd name="T76" fmla="*/ 211 w 225"/>
                <a:gd name="T77" fmla="*/ 23 h 154"/>
                <a:gd name="T78" fmla="*/ 211 w 225"/>
                <a:gd name="T79" fmla="*/ 26 h 154"/>
                <a:gd name="T80" fmla="*/ 211 w 225"/>
                <a:gd name="T81" fmla="*/ 36 h 154"/>
                <a:gd name="T82" fmla="*/ 211 w 225"/>
                <a:gd name="T83" fmla="*/ 43 h 154"/>
                <a:gd name="T84" fmla="*/ 211 w 225"/>
                <a:gd name="T85" fmla="*/ 57 h 154"/>
                <a:gd name="T86" fmla="*/ 211 w 225"/>
                <a:gd name="T87" fmla="*/ 66 h 154"/>
                <a:gd name="T88" fmla="*/ 211 w 225"/>
                <a:gd name="T89" fmla="*/ 81 h 154"/>
                <a:gd name="T90" fmla="*/ 211 w 225"/>
                <a:gd name="T91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54">
                  <a:moveTo>
                    <a:pt x="225" y="137"/>
                  </a:moveTo>
                  <a:cubicBezTo>
                    <a:pt x="225" y="80"/>
                    <a:pt x="225" y="80"/>
                    <a:pt x="225" y="8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5" y="15"/>
                    <a:pt x="224" y="13"/>
                    <a:pt x="223" y="11"/>
                  </a:cubicBezTo>
                  <a:cubicBezTo>
                    <a:pt x="222" y="7"/>
                    <a:pt x="219" y="5"/>
                    <a:pt x="216" y="3"/>
                  </a:cubicBezTo>
                  <a:cubicBezTo>
                    <a:pt x="214" y="1"/>
                    <a:pt x="212" y="1"/>
                    <a:pt x="209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8" y="154"/>
                    <a:pt x="18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17" y="154"/>
                    <a:pt x="225" y="146"/>
                    <a:pt x="225" y="137"/>
                  </a:cubicBezTo>
                  <a:close/>
                  <a:moveTo>
                    <a:pt x="211" y="126"/>
                  </a:moveTo>
                  <a:cubicBezTo>
                    <a:pt x="211" y="135"/>
                    <a:pt x="204" y="141"/>
                    <a:pt x="19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0" y="141"/>
                    <a:pt x="13" y="135"/>
                    <a:pt x="13" y="1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18"/>
                    <a:pt x="20" y="11"/>
                    <a:pt x="29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11"/>
                    <a:pt x="201" y="12"/>
                    <a:pt x="203" y="13"/>
                  </a:cubicBezTo>
                  <a:cubicBezTo>
                    <a:pt x="207" y="15"/>
                    <a:pt x="210" y="19"/>
                    <a:pt x="211" y="23"/>
                  </a:cubicBezTo>
                  <a:cubicBezTo>
                    <a:pt x="211" y="24"/>
                    <a:pt x="211" y="25"/>
                    <a:pt x="211" y="2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57"/>
                    <a:pt x="211" y="57"/>
                    <a:pt x="211" y="57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81"/>
                    <a:pt x="211" y="81"/>
                    <a:pt x="211" y="81"/>
                  </a:cubicBezTo>
                  <a:lnTo>
                    <a:pt x="211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5" name="Freeform 454"/>
            <p:cNvSpPr/>
            <p:nvPr/>
          </p:nvSpPr>
          <p:spPr bwMode="auto">
            <a:xfrm>
              <a:off x="10054349" y="3114896"/>
              <a:ext cx="168779" cy="228646"/>
            </a:xfrm>
            <a:custGeom>
              <a:avLst/>
              <a:gdLst>
                <a:gd name="T0" fmla="*/ 50 w 99"/>
                <a:gd name="T1" fmla="*/ 2 h 134"/>
                <a:gd name="T2" fmla="*/ 89 w 99"/>
                <a:gd name="T3" fmla="*/ 59 h 134"/>
                <a:gd name="T4" fmla="*/ 89 w 99"/>
                <a:gd name="T5" fmla="*/ 86 h 134"/>
                <a:gd name="T6" fmla="*/ 59 w 99"/>
                <a:gd name="T7" fmla="*/ 68 h 134"/>
                <a:gd name="T8" fmla="*/ 50 w 99"/>
                <a:gd name="T9" fmla="*/ 2 h 134"/>
                <a:gd name="T10" fmla="*/ 0 w 99"/>
                <a:gd name="T11" fmla="*/ 34 h 134"/>
                <a:gd name="T12" fmla="*/ 0 w 99"/>
                <a:gd name="T13" fmla="*/ 114 h 134"/>
                <a:gd name="T14" fmla="*/ 50 w 99"/>
                <a:gd name="T15" fmla="*/ 134 h 134"/>
                <a:gd name="T16" fmla="*/ 99 w 99"/>
                <a:gd name="T17" fmla="*/ 105 h 134"/>
                <a:gd name="T18" fmla="*/ 99 w 99"/>
                <a:gd name="T19" fmla="*/ 68 h 134"/>
                <a:gd name="T20" fmla="*/ 50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50" y="2"/>
                  </a:moveTo>
                  <a:cubicBezTo>
                    <a:pt x="89" y="59"/>
                    <a:pt x="89" y="59"/>
                    <a:pt x="89" y="59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0" y="0"/>
                    <a:pt x="0" y="34"/>
                  </a:cubicBezTo>
                  <a:cubicBezTo>
                    <a:pt x="0" y="68"/>
                    <a:pt x="0" y="114"/>
                    <a:pt x="0" y="114"/>
                  </a:cubicBezTo>
                  <a:cubicBezTo>
                    <a:pt x="0" y="114"/>
                    <a:pt x="5" y="134"/>
                    <a:pt x="50" y="134"/>
                  </a:cubicBezTo>
                  <a:cubicBezTo>
                    <a:pt x="94" y="134"/>
                    <a:pt x="99" y="121"/>
                    <a:pt x="99" y="105"/>
                  </a:cubicBezTo>
                  <a:cubicBezTo>
                    <a:pt x="99" y="89"/>
                    <a:pt x="99" y="68"/>
                    <a:pt x="99" y="68"/>
                  </a:cubicBezTo>
                  <a:cubicBezTo>
                    <a:pt x="99" y="68"/>
                    <a:pt x="88" y="2"/>
                    <a:pt x="5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6" name="Oval 455"/>
            <p:cNvSpPr>
              <a:spLocks noChangeArrowheads="1"/>
            </p:cNvSpPr>
            <p:nvPr/>
          </p:nvSpPr>
          <p:spPr bwMode="auto">
            <a:xfrm>
              <a:off x="10063004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150170" y="1757155"/>
            <a:ext cx="312045" cy="352352"/>
            <a:chOff x="1027865" y="1177546"/>
            <a:chExt cx="670069" cy="756622"/>
          </a:xfrm>
          <a:solidFill>
            <a:schemeClr val="bg1">
              <a:lumMod val="50000"/>
            </a:schemeClr>
          </a:solidFill>
          <a:effectLst>
            <a:reflection blurRad="6350" stA="52000" endA="300" endPos="27000" dir="5400000" sy="-100000" algn="bl" rotWithShape="0"/>
          </a:effectLst>
        </p:grpSpPr>
        <p:sp>
          <p:nvSpPr>
            <p:cNvPr id="98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9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0" name="Freeform 650"/>
            <p:cNvSpPr/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1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2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3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4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5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6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7" name="Freeform 657"/>
            <p:cNvSpPr/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8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9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110" name="TextBox 338"/>
          <p:cNvSpPr txBox="1"/>
          <p:nvPr/>
        </p:nvSpPr>
        <p:spPr>
          <a:xfrm>
            <a:off x="1679221" y="4107567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1" name="TextBox 339"/>
          <p:cNvSpPr txBox="1"/>
          <p:nvPr/>
        </p:nvSpPr>
        <p:spPr>
          <a:xfrm>
            <a:off x="3432474" y="3774499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" name="TextBox 340"/>
          <p:cNvSpPr txBox="1"/>
          <p:nvPr/>
        </p:nvSpPr>
        <p:spPr>
          <a:xfrm>
            <a:off x="5184945" y="3431521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TextBox 341"/>
          <p:cNvSpPr txBox="1"/>
          <p:nvPr/>
        </p:nvSpPr>
        <p:spPr>
          <a:xfrm>
            <a:off x="6719865" y="2887622"/>
            <a:ext cx="94548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82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点击此处添加段落文本点击此处添加段落文本</a:t>
            </a:r>
            <a:endParaRPr lang="en-US" altLang="zh-CN" sz="825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4" name="TextBox 342"/>
          <p:cNvSpPr txBox="1"/>
          <p:nvPr/>
        </p:nvSpPr>
        <p:spPr>
          <a:xfrm>
            <a:off x="591328" y="1123436"/>
            <a:ext cx="1880980" cy="52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7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能力的提高</a:t>
            </a:r>
            <a:endParaRPr lang="en-US" altLang="zh-CN" sz="1875" kern="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110" grpId="0"/>
      <p:bldP spid="111" grpId="0"/>
      <p:bldP spid="112" grpId="0"/>
      <p:bldP spid="113" grpId="0"/>
      <p:bldP spid="1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团队合作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38964" y="1682217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01ACB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圆角矩形 7"/>
          <p:cNvSpPr/>
          <p:nvPr/>
        </p:nvSpPr>
        <p:spPr>
          <a:xfrm>
            <a:off x="4450957" y="1576719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9" name="圆角矩形 8"/>
          <p:cNvSpPr/>
          <p:nvPr/>
        </p:nvSpPr>
        <p:spPr>
          <a:xfrm>
            <a:off x="3526719" y="1682217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01ACB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0" name="椭圆 9"/>
          <p:cNvSpPr/>
          <p:nvPr/>
        </p:nvSpPr>
        <p:spPr>
          <a:xfrm>
            <a:off x="1162051" y="1217957"/>
            <a:ext cx="1706235" cy="17062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92100" dist="139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1" name="圆角矩形 10"/>
          <p:cNvSpPr/>
          <p:nvPr/>
        </p:nvSpPr>
        <p:spPr>
          <a:xfrm>
            <a:off x="2334130" y="1576719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2" name="椭圆 11"/>
          <p:cNvSpPr/>
          <p:nvPr/>
        </p:nvSpPr>
        <p:spPr>
          <a:xfrm>
            <a:off x="1366555" y="1422461"/>
            <a:ext cx="1297227" cy="1297227"/>
          </a:xfrm>
          <a:prstGeom prst="ellips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3" name="椭圆 12"/>
          <p:cNvSpPr/>
          <p:nvPr/>
        </p:nvSpPr>
        <p:spPr>
          <a:xfrm>
            <a:off x="1432289" y="1488196"/>
            <a:ext cx="1165760" cy="116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5D5D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4" name="椭圆 13"/>
          <p:cNvSpPr/>
          <p:nvPr/>
        </p:nvSpPr>
        <p:spPr>
          <a:xfrm>
            <a:off x="1524155" y="1580061"/>
            <a:ext cx="982027" cy="982027"/>
          </a:xfrm>
          <a:prstGeom prst="ellipse">
            <a:avLst/>
          </a:prstGeom>
          <a:solidFill>
            <a:srgbClr val="01ACBE"/>
          </a:solid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778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5" name="文本框 14"/>
          <p:cNvSpPr txBox="1"/>
          <p:nvPr/>
        </p:nvSpPr>
        <p:spPr>
          <a:xfrm>
            <a:off x="1559472" y="1730619"/>
            <a:ext cx="89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5083" y="2153084"/>
            <a:ext cx="895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05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74761" y="1696843"/>
            <a:ext cx="1004893" cy="681321"/>
            <a:chOff x="3464748" y="2262458"/>
            <a:chExt cx="1339857" cy="908428"/>
          </a:xfrm>
        </p:grpSpPr>
        <p:sp>
          <p:nvSpPr>
            <p:cNvPr id="18" name="文本框 17"/>
            <p:cNvSpPr txBox="1"/>
            <p:nvPr/>
          </p:nvSpPr>
          <p:spPr>
            <a:xfrm>
              <a:off x="3464748" y="2586110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07976" y="2262458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01.1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75626" y="1696843"/>
            <a:ext cx="1004893" cy="681321"/>
            <a:chOff x="5815067" y="2262458"/>
            <a:chExt cx="1339857" cy="908428"/>
          </a:xfrm>
        </p:grpSpPr>
        <p:sp>
          <p:nvSpPr>
            <p:cNvPr id="21" name="文本框 20"/>
            <p:cNvSpPr txBox="1"/>
            <p:nvPr/>
          </p:nvSpPr>
          <p:spPr>
            <a:xfrm>
              <a:off x="5815067" y="2586110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5726" y="2262458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01.2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13059" y="1831051"/>
            <a:ext cx="875116" cy="533165"/>
            <a:chOff x="4684045" y="2441400"/>
            <a:chExt cx="1166821" cy="710886"/>
          </a:xfrm>
        </p:grpSpPr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5116464" y="2441400"/>
              <a:ext cx="286537" cy="335790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6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684045" y="2782954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87635" y="1840286"/>
            <a:ext cx="875116" cy="523930"/>
            <a:chOff x="7037380" y="2453713"/>
            <a:chExt cx="1166821" cy="698573"/>
          </a:xfrm>
        </p:grpSpPr>
        <p:grpSp>
          <p:nvGrpSpPr>
            <p:cNvPr id="31" name="Group 18"/>
            <p:cNvGrpSpPr>
              <a:grpSpLocks noChangeAspect="1"/>
            </p:cNvGrpSpPr>
            <p:nvPr/>
          </p:nvGrpSpPr>
          <p:grpSpPr bwMode="auto">
            <a:xfrm>
              <a:off x="7472608" y="2453713"/>
              <a:ext cx="320102" cy="298277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7037380" y="2782954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2257621" y="3368005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E8707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9" name="圆角矩形 38"/>
          <p:cNvSpPr/>
          <p:nvPr/>
        </p:nvSpPr>
        <p:spPr>
          <a:xfrm>
            <a:off x="3176072" y="3262507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0" name="圆角矩形 39"/>
          <p:cNvSpPr/>
          <p:nvPr/>
        </p:nvSpPr>
        <p:spPr>
          <a:xfrm>
            <a:off x="4174591" y="3368005"/>
            <a:ext cx="1090267" cy="784178"/>
          </a:xfrm>
          <a:prstGeom prst="roundRect">
            <a:avLst>
              <a:gd name="adj" fmla="val 11292"/>
            </a:avLst>
          </a:prstGeom>
          <a:solidFill>
            <a:srgbClr val="E87071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1" name="椭圆 40"/>
          <p:cNvSpPr/>
          <p:nvPr/>
        </p:nvSpPr>
        <p:spPr>
          <a:xfrm>
            <a:off x="5999491" y="2903746"/>
            <a:ext cx="1706235" cy="17062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92100" dist="139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2" name="圆角矩形 41"/>
          <p:cNvSpPr/>
          <p:nvPr/>
        </p:nvSpPr>
        <p:spPr>
          <a:xfrm>
            <a:off x="5111923" y="3262507"/>
            <a:ext cx="1383623" cy="995174"/>
          </a:xfrm>
          <a:prstGeom prst="roundRect">
            <a:avLst>
              <a:gd name="adj" fmla="val 11292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3" name="椭圆 42"/>
          <p:cNvSpPr/>
          <p:nvPr/>
        </p:nvSpPr>
        <p:spPr>
          <a:xfrm>
            <a:off x="6203994" y="3108250"/>
            <a:ext cx="1297227" cy="1297227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4" name="椭圆 43"/>
          <p:cNvSpPr/>
          <p:nvPr/>
        </p:nvSpPr>
        <p:spPr>
          <a:xfrm>
            <a:off x="6269728" y="3173983"/>
            <a:ext cx="1165760" cy="116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5D5D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5" name="椭圆 44"/>
          <p:cNvSpPr/>
          <p:nvPr/>
        </p:nvSpPr>
        <p:spPr>
          <a:xfrm>
            <a:off x="6361595" y="3265850"/>
            <a:ext cx="982027" cy="982026"/>
          </a:xfrm>
          <a:prstGeom prst="ellipse">
            <a:avLst/>
          </a:prstGeom>
          <a:solidFill>
            <a:srgbClr val="E87071"/>
          </a:solidFill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778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6" name="文本框 45"/>
          <p:cNvSpPr txBox="1"/>
          <p:nvPr/>
        </p:nvSpPr>
        <p:spPr>
          <a:xfrm>
            <a:off x="6396912" y="3416407"/>
            <a:ext cx="89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12523" y="3838872"/>
            <a:ext cx="895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05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151282" y="3382630"/>
            <a:ext cx="1004893" cy="681321"/>
            <a:chOff x="6957276" y="4510176"/>
            <a:chExt cx="1339857" cy="908428"/>
          </a:xfrm>
        </p:grpSpPr>
        <p:sp>
          <p:nvSpPr>
            <p:cNvPr id="49" name="文本框 48"/>
            <p:cNvSpPr txBox="1"/>
            <p:nvPr/>
          </p:nvSpPr>
          <p:spPr>
            <a:xfrm>
              <a:off x="6957276" y="4833828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09284" y="4510176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02.1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77735" y="3382630"/>
            <a:ext cx="1004893" cy="681321"/>
            <a:chOff x="4668779" y="4510176"/>
            <a:chExt cx="1339857" cy="908428"/>
          </a:xfrm>
        </p:grpSpPr>
        <p:sp>
          <p:nvSpPr>
            <p:cNvPr id="52" name="文本框 51"/>
            <p:cNvSpPr txBox="1"/>
            <p:nvPr/>
          </p:nvSpPr>
          <p:spPr>
            <a:xfrm>
              <a:off x="4668779" y="4833828"/>
              <a:ext cx="13398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023356" y="4510176"/>
              <a:ext cx="980224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02.2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86001" y="3497243"/>
            <a:ext cx="875116" cy="552764"/>
            <a:chOff x="2971801" y="4662987"/>
            <a:chExt cx="1166821" cy="737018"/>
          </a:xfrm>
        </p:grpSpPr>
        <p:grpSp>
          <p:nvGrpSpPr>
            <p:cNvPr id="55" name="组合 54"/>
            <p:cNvGrpSpPr/>
            <p:nvPr/>
          </p:nvGrpSpPr>
          <p:grpSpPr>
            <a:xfrm>
              <a:off x="2971801" y="4677129"/>
              <a:ext cx="1166821" cy="722876"/>
              <a:chOff x="3619501" y="4677129"/>
              <a:chExt cx="1166821" cy="722876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3619501" y="5030673"/>
                <a:ext cx="11668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  <a:endPara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4014374" y="4677129"/>
                <a:ext cx="339996" cy="339408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3357245" y="4662987"/>
              <a:ext cx="162044" cy="160865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03402" y="3523881"/>
            <a:ext cx="875116" cy="526125"/>
            <a:chOff x="5972836" y="4698504"/>
            <a:chExt cx="1166821" cy="701500"/>
          </a:xfrm>
        </p:grpSpPr>
        <p:sp>
          <p:nvSpPr>
            <p:cNvPr id="60" name="文本框 59"/>
            <p:cNvSpPr txBox="1"/>
            <p:nvPr/>
          </p:nvSpPr>
          <p:spPr>
            <a:xfrm>
              <a:off x="5972836" y="5030672"/>
              <a:ext cx="1166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1" name="Freeform 502"/>
            <p:cNvSpPr/>
            <p:nvPr/>
          </p:nvSpPr>
          <p:spPr bwMode="auto">
            <a:xfrm>
              <a:off x="6417981" y="4862290"/>
              <a:ext cx="114010" cy="133277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2" name="Freeform 503"/>
            <p:cNvSpPr/>
            <p:nvPr/>
          </p:nvSpPr>
          <p:spPr bwMode="auto">
            <a:xfrm>
              <a:off x="6429226" y="4706534"/>
              <a:ext cx="41750" cy="14772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3" name="Freeform 504"/>
            <p:cNvSpPr/>
            <p:nvPr/>
          </p:nvSpPr>
          <p:spPr bwMode="auto">
            <a:xfrm>
              <a:off x="6485431" y="4698504"/>
              <a:ext cx="179845" cy="297062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64" name="Freeform 505"/>
            <p:cNvSpPr/>
            <p:nvPr/>
          </p:nvSpPr>
          <p:spPr bwMode="auto">
            <a:xfrm>
              <a:off x="6593015" y="4828570"/>
              <a:ext cx="97951" cy="114008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38" grpId="0" animBg="1"/>
      <p:bldP spid="39" grpId="0" animBg="1"/>
      <p:bldP spid="40" grpId="0" animBg="1"/>
      <p:bldP spid="41" grpId="0" animBg="1"/>
      <p:bldP spid="41" grpId="1" animBg="1"/>
      <p:bldP spid="41" grpId="2" animBg="1"/>
      <p:bldP spid="41" grpId="3" animBg="1"/>
      <p:bldP spid="41" grpId="4" animBg="1"/>
      <p:bldP spid="42" grpId="0" animBg="1"/>
      <p:bldP spid="43" grpId="0" animBg="1"/>
      <p:bldP spid="44" grpId="0" animBg="1"/>
      <p:bldP spid="45" grpId="0" animBg="1"/>
      <p:bldP spid="4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专业技能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4" name="任意多边形 73"/>
          <p:cNvSpPr/>
          <p:nvPr/>
        </p:nvSpPr>
        <p:spPr bwMode="auto">
          <a:xfrm rot="18000000" flipH="1">
            <a:off x="499016" y="2289571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94000">
                <a:srgbClr val="ECECEC"/>
              </a:gs>
            </a:gsLst>
            <a:lin ang="7800000" scaled="0"/>
          </a:gradFill>
          <a:ln w="19050">
            <a:gradFill>
              <a:gsLst>
                <a:gs pos="100000">
                  <a:schemeClr val="bg1"/>
                </a:gs>
                <a:gs pos="0">
                  <a:srgbClr val="ECECEC"/>
                </a:gs>
              </a:gsLst>
              <a:lin ang="7800000" scaled="0"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任意多边形 74"/>
          <p:cNvSpPr/>
          <p:nvPr/>
        </p:nvSpPr>
        <p:spPr bwMode="auto">
          <a:xfrm>
            <a:off x="1208912" y="3512640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ECECEC"/>
                </a:gs>
              </a:gsLst>
              <a:lin ang="2700000" scaled="1"/>
              <a:tileRect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 bwMode="auto">
          <a:xfrm rot="3600000">
            <a:off x="1904714" y="2289571"/>
            <a:ext cx="4230057" cy="1249406"/>
          </a:xfrm>
          <a:custGeom>
            <a:avLst/>
            <a:gdLst>
              <a:gd name="connsiteX0" fmla="*/ 549867 w 5640076"/>
              <a:gd name="connsiteY0" fmla="*/ 0 h 1665874"/>
              <a:gd name="connsiteX1" fmla="*/ 660256 w 5640076"/>
              <a:gd name="connsiteY1" fmla="*/ 0 h 1665874"/>
              <a:gd name="connsiteX2" fmla="*/ 802545 w 5640076"/>
              <a:gd name="connsiteY2" fmla="*/ 0 h 1665874"/>
              <a:gd name="connsiteX3" fmla="*/ 1315377 w 5640076"/>
              <a:gd name="connsiteY3" fmla="*/ 0 h 1665874"/>
              <a:gd name="connsiteX4" fmla="*/ 2429468 w 5640076"/>
              <a:gd name="connsiteY4" fmla="*/ 0 h 1665874"/>
              <a:gd name="connsiteX5" fmla="*/ 3194978 w 5640076"/>
              <a:gd name="connsiteY5" fmla="*/ 0 h 1665874"/>
              <a:gd name="connsiteX6" fmla="*/ 4323673 w 5640076"/>
              <a:gd name="connsiteY6" fmla="*/ 0 h 1665874"/>
              <a:gd name="connsiteX7" fmla="*/ 4576351 w 5640076"/>
              <a:gd name="connsiteY7" fmla="*/ 0 h 1665874"/>
              <a:gd name="connsiteX8" fmla="*/ 4766233 w 5640076"/>
              <a:gd name="connsiteY8" fmla="*/ 0 h 1665874"/>
              <a:gd name="connsiteX9" fmla="*/ 4902290 w 5640076"/>
              <a:gd name="connsiteY9" fmla="*/ 0 h 1665874"/>
              <a:gd name="connsiteX10" fmla="*/ 4965556 w 5640076"/>
              <a:gd name="connsiteY10" fmla="*/ 0 h 1665874"/>
              <a:gd name="connsiteX11" fmla="*/ 4993493 w 5640076"/>
              <a:gd name="connsiteY11" fmla="*/ 0 h 1665874"/>
              <a:gd name="connsiteX12" fmla="*/ 5089182 w 5640076"/>
              <a:gd name="connsiteY12" fmla="*/ 0 h 1665874"/>
              <a:gd name="connsiteX13" fmla="*/ 5236816 w 5640076"/>
              <a:gd name="connsiteY13" fmla="*/ 84798 h 1665874"/>
              <a:gd name="connsiteX14" fmla="*/ 5619571 w 5640076"/>
              <a:gd name="connsiteY14" fmla="*/ 748139 h 1665874"/>
              <a:gd name="connsiteX15" fmla="*/ 5619571 w 5640076"/>
              <a:gd name="connsiteY15" fmla="*/ 917735 h 1665874"/>
              <a:gd name="connsiteX16" fmla="*/ 5236816 w 5640076"/>
              <a:gd name="connsiteY16" fmla="*/ 1581076 h 1665874"/>
              <a:gd name="connsiteX17" fmla="*/ 5089182 w 5640076"/>
              <a:gd name="connsiteY17" fmla="*/ 1665874 h 1665874"/>
              <a:gd name="connsiteX18" fmla="*/ 4965556 w 5640076"/>
              <a:gd name="connsiteY18" fmla="*/ 1665874 h 1665874"/>
              <a:gd name="connsiteX19" fmla="*/ 4323673 w 5640076"/>
              <a:gd name="connsiteY19" fmla="*/ 1665874 h 1665874"/>
              <a:gd name="connsiteX20" fmla="*/ 3194978 w 5640076"/>
              <a:gd name="connsiteY20" fmla="*/ 1665874 h 1665874"/>
              <a:gd name="connsiteX21" fmla="*/ 2429468 w 5640076"/>
              <a:gd name="connsiteY21" fmla="*/ 1665874 h 1665874"/>
              <a:gd name="connsiteX22" fmla="*/ 1315377 w 5640076"/>
              <a:gd name="connsiteY22" fmla="*/ 1665874 h 1665874"/>
              <a:gd name="connsiteX23" fmla="*/ 660256 w 5640076"/>
              <a:gd name="connsiteY23" fmla="*/ 1665874 h 1665874"/>
              <a:gd name="connsiteX24" fmla="*/ 549867 w 5640076"/>
              <a:gd name="connsiteY24" fmla="*/ 1665874 h 1665874"/>
              <a:gd name="connsiteX25" fmla="*/ 402233 w 5640076"/>
              <a:gd name="connsiteY25" fmla="*/ 1581076 h 1665874"/>
              <a:gd name="connsiteX26" fmla="*/ 19479 w 5640076"/>
              <a:gd name="connsiteY26" fmla="*/ 917735 h 1665874"/>
              <a:gd name="connsiteX27" fmla="*/ 19479 w 5640076"/>
              <a:gd name="connsiteY27" fmla="*/ 748139 h 1665874"/>
              <a:gd name="connsiteX28" fmla="*/ 402233 w 5640076"/>
              <a:gd name="connsiteY28" fmla="*/ 84798 h 1665874"/>
              <a:gd name="connsiteX29" fmla="*/ 549867 w 5640076"/>
              <a:gd name="connsiteY29" fmla="*/ 0 h 166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640076" h="1665874">
                <a:moveTo>
                  <a:pt x="549867" y="0"/>
                </a:moveTo>
                <a:lnTo>
                  <a:pt x="660256" y="0"/>
                </a:lnTo>
                <a:lnTo>
                  <a:pt x="802545" y="0"/>
                </a:lnTo>
                <a:cubicBezTo>
                  <a:pt x="1315377" y="0"/>
                  <a:pt x="1315377" y="0"/>
                  <a:pt x="1315377" y="0"/>
                </a:cubicBezTo>
                <a:lnTo>
                  <a:pt x="2429468" y="0"/>
                </a:lnTo>
                <a:cubicBezTo>
                  <a:pt x="3194978" y="0"/>
                  <a:pt x="3194978" y="0"/>
                  <a:pt x="3194978" y="0"/>
                </a:cubicBezTo>
                <a:lnTo>
                  <a:pt x="4323673" y="0"/>
                </a:lnTo>
                <a:lnTo>
                  <a:pt x="4576351" y="0"/>
                </a:lnTo>
                <a:lnTo>
                  <a:pt x="4766233" y="0"/>
                </a:lnTo>
                <a:lnTo>
                  <a:pt x="4902290" y="0"/>
                </a:lnTo>
                <a:lnTo>
                  <a:pt x="4965556" y="0"/>
                </a:lnTo>
                <a:lnTo>
                  <a:pt x="4993493" y="0"/>
                </a:lnTo>
                <a:cubicBezTo>
                  <a:pt x="5089182" y="0"/>
                  <a:pt x="5089182" y="0"/>
                  <a:pt x="5089182" y="0"/>
                </a:cubicBezTo>
                <a:cubicBezTo>
                  <a:pt x="5143862" y="0"/>
                  <a:pt x="5209477" y="38296"/>
                  <a:pt x="5236816" y="84798"/>
                </a:cubicBezTo>
                <a:cubicBezTo>
                  <a:pt x="5619571" y="748139"/>
                  <a:pt x="5619571" y="748139"/>
                  <a:pt x="5619571" y="748139"/>
                </a:cubicBezTo>
                <a:cubicBezTo>
                  <a:pt x="5646911" y="794641"/>
                  <a:pt x="5646911" y="871233"/>
                  <a:pt x="5619571" y="917735"/>
                </a:cubicBezTo>
                <a:cubicBezTo>
                  <a:pt x="5236816" y="1581076"/>
                  <a:pt x="5236816" y="1581076"/>
                  <a:pt x="5236816" y="1581076"/>
                </a:cubicBezTo>
                <a:cubicBezTo>
                  <a:pt x="5209477" y="1627578"/>
                  <a:pt x="5143862" y="1665874"/>
                  <a:pt x="5089182" y="1665874"/>
                </a:cubicBezTo>
                <a:lnTo>
                  <a:pt x="4965556" y="1665874"/>
                </a:lnTo>
                <a:lnTo>
                  <a:pt x="4323673" y="1665874"/>
                </a:lnTo>
                <a:lnTo>
                  <a:pt x="3194978" y="1665874"/>
                </a:lnTo>
                <a:lnTo>
                  <a:pt x="2429468" y="1665874"/>
                </a:lnTo>
                <a:lnTo>
                  <a:pt x="1315377" y="1665874"/>
                </a:lnTo>
                <a:lnTo>
                  <a:pt x="660256" y="1665874"/>
                </a:lnTo>
                <a:lnTo>
                  <a:pt x="549867" y="1665874"/>
                </a:lnTo>
                <a:cubicBezTo>
                  <a:pt x="496555" y="1665874"/>
                  <a:pt x="429573" y="1627578"/>
                  <a:pt x="402233" y="1581076"/>
                </a:cubicBezTo>
                <a:cubicBezTo>
                  <a:pt x="19479" y="917735"/>
                  <a:pt x="19479" y="917735"/>
                  <a:pt x="19479" y="917735"/>
                </a:cubicBezTo>
                <a:cubicBezTo>
                  <a:pt x="-6494" y="871233"/>
                  <a:pt x="-6494" y="794641"/>
                  <a:pt x="19479" y="748139"/>
                </a:cubicBezTo>
                <a:cubicBezTo>
                  <a:pt x="402233" y="84798"/>
                  <a:pt x="402233" y="84798"/>
                  <a:pt x="402233" y="84798"/>
                </a:cubicBezTo>
                <a:cubicBezTo>
                  <a:pt x="429573" y="38296"/>
                  <a:pt x="496555" y="0"/>
                  <a:pt x="549867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CECEC"/>
              </a:gs>
            </a:gsLst>
            <a:lin ang="45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4500000" scaled="0"/>
            </a:gradFill>
          </a:ln>
          <a:effectLst>
            <a:outerShdw blurRad="114300" dist="63500" dir="8100000" algn="tr" rotWithShape="0">
              <a:prstClr val="black">
                <a:alpha val="13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603265" y="1064617"/>
            <a:ext cx="1411661" cy="1256924"/>
            <a:chOff x="3471019" y="1000390"/>
            <a:chExt cx="1882215" cy="1675898"/>
          </a:xfrm>
        </p:grpSpPr>
        <p:sp>
          <p:nvSpPr>
            <p:cNvPr id="78" name="Freeform 5"/>
            <p:cNvSpPr/>
            <p:nvPr/>
          </p:nvSpPr>
          <p:spPr bwMode="auto">
            <a:xfrm>
              <a:off x="3473634" y="1000390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任意多边形 78"/>
            <p:cNvSpPr/>
            <p:nvPr/>
          </p:nvSpPr>
          <p:spPr bwMode="auto">
            <a:xfrm>
              <a:off x="3471019" y="1029240"/>
              <a:ext cx="1394041" cy="1637522"/>
            </a:xfrm>
            <a:custGeom>
              <a:avLst/>
              <a:gdLst>
                <a:gd name="connsiteX0" fmla="*/ 461664 w 1394041"/>
                <a:gd name="connsiteY0" fmla="*/ 0 h 1637522"/>
                <a:gd name="connsiteX1" fmla="*/ 1394041 w 1394041"/>
                <a:gd name="connsiteY1" fmla="*/ 1614924 h 1637522"/>
                <a:gd name="connsiteX2" fmla="*/ 1357670 w 1394041"/>
                <a:gd name="connsiteY2" fmla="*/ 1630812 h 1637522"/>
                <a:gd name="connsiteX3" fmla="*/ 1315379 w 1394041"/>
                <a:gd name="connsiteY3" fmla="*/ 1637522 h 1637522"/>
                <a:gd name="connsiteX4" fmla="*/ 549869 w 1394041"/>
                <a:gd name="connsiteY4" fmla="*/ 1637522 h 1637522"/>
                <a:gd name="connsiteX5" fmla="*/ 402235 w 1394041"/>
                <a:gd name="connsiteY5" fmla="*/ 1552724 h 1637522"/>
                <a:gd name="connsiteX6" fmla="*/ 19480 w 1394041"/>
                <a:gd name="connsiteY6" fmla="*/ 889383 h 1637522"/>
                <a:gd name="connsiteX7" fmla="*/ 19480 w 1394041"/>
                <a:gd name="connsiteY7" fmla="*/ 719787 h 1637522"/>
                <a:gd name="connsiteX8" fmla="*/ 402235 w 1394041"/>
                <a:gd name="connsiteY8" fmla="*/ 56446 h 1637522"/>
                <a:gd name="connsiteX9" fmla="*/ 429339 w 1394041"/>
                <a:gd name="connsiteY9" fmla="*/ 23579 h 16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4041" h="1637522">
                  <a:moveTo>
                    <a:pt x="461664" y="0"/>
                  </a:moveTo>
                  <a:lnTo>
                    <a:pt x="1394041" y="1614924"/>
                  </a:lnTo>
                  <a:lnTo>
                    <a:pt x="1357670" y="1630812"/>
                  </a:lnTo>
                  <a:cubicBezTo>
                    <a:pt x="1343402" y="1635129"/>
                    <a:pt x="1329048" y="1637522"/>
                    <a:pt x="1315379" y="1637522"/>
                  </a:cubicBezTo>
                  <a:lnTo>
                    <a:pt x="549869" y="1637522"/>
                  </a:lnTo>
                  <a:cubicBezTo>
                    <a:pt x="496556" y="1637522"/>
                    <a:pt x="429574" y="1599226"/>
                    <a:pt x="402235" y="1552724"/>
                  </a:cubicBezTo>
                  <a:cubicBezTo>
                    <a:pt x="19480" y="889383"/>
                    <a:pt x="19480" y="889383"/>
                    <a:pt x="19480" y="889383"/>
                  </a:cubicBezTo>
                  <a:cubicBezTo>
                    <a:pt x="-6493" y="842881"/>
                    <a:pt x="-6493" y="766289"/>
                    <a:pt x="19480" y="719787"/>
                  </a:cubicBezTo>
                  <a:cubicBezTo>
                    <a:pt x="402235" y="56446"/>
                    <a:pt x="402235" y="56446"/>
                    <a:pt x="402235" y="56446"/>
                  </a:cubicBezTo>
                  <a:cubicBezTo>
                    <a:pt x="409070" y="44821"/>
                    <a:pt x="418382" y="33708"/>
                    <a:pt x="429339" y="23579"/>
                  </a:cubicBezTo>
                  <a:close/>
                </a:path>
              </a:pathLst>
            </a:custGeom>
            <a:solidFill>
              <a:srgbClr val="ECECEC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任意多边形 79"/>
            <p:cNvSpPr/>
            <p:nvPr/>
          </p:nvSpPr>
          <p:spPr bwMode="auto">
            <a:xfrm>
              <a:off x="3942902" y="1848943"/>
              <a:ext cx="927834" cy="827345"/>
            </a:xfrm>
            <a:custGeom>
              <a:avLst/>
              <a:gdLst>
                <a:gd name="connsiteX0" fmla="*/ 463213 w 927834"/>
                <a:gd name="connsiteY0" fmla="*/ 0 h 827345"/>
                <a:gd name="connsiteX1" fmla="*/ 927834 w 927834"/>
                <a:gd name="connsiteY1" fmla="*/ 804747 h 827345"/>
                <a:gd name="connsiteX2" fmla="*/ 891463 w 927834"/>
                <a:gd name="connsiteY2" fmla="*/ 820635 h 827345"/>
                <a:gd name="connsiteX3" fmla="*/ 849172 w 927834"/>
                <a:gd name="connsiteY3" fmla="*/ 827345 h 827345"/>
                <a:gd name="connsiteX4" fmla="*/ 83662 w 927834"/>
                <a:gd name="connsiteY4" fmla="*/ 827345 h 827345"/>
                <a:gd name="connsiteX5" fmla="*/ 105 w 927834"/>
                <a:gd name="connsiteY5" fmla="*/ 802384 h 827345"/>
                <a:gd name="connsiteX6" fmla="*/ 0 w 927834"/>
                <a:gd name="connsiteY6" fmla="*/ 802308 h 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834" h="827345">
                  <a:moveTo>
                    <a:pt x="463213" y="0"/>
                  </a:moveTo>
                  <a:lnTo>
                    <a:pt x="927834" y="804747"/>
                  </a:lnTo>
                  <a:lnTo>
                    <a:pt x="891463" y="820635"/>
                  </a:lnTo>
                  <a:cubicBezTo>
                    <a:pt x="877195" y="824952"/>
                    <a:pt x="862841" y="827345"/>
                    <a:pt x="849172" y="827345"/>
                  </a:cubicBezTo>
                  <a:lnTo>
                    <a:pt x="83662" y="827345"/>
                  </a:lnTo>
                  <a:cubicBezTo>
                    <a:pt x="57006" y="827345"/>
                    <a:pt x="26932" y="817771"/>
                    <a:pt x="105" y="802384"/>
                  </a:cubicBezTo>
                  <a:lnTo>
                    <a:pt x="0" y="802308"/>
                  </a:lnTo>
                  <a:close/>
                </a:path>
              </a:pathLst>
            </a:custGeom>
            <a:solidFill>
              <a:srgbClr val="E6E6E6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032114" y="1511219"/>
              <a:ext cx="748350" cy="644216"/>
              <a:chOff x="4032114" y="1511219"/>
              <a:chExt cx="748350" cy="644216"/>
            </a:xfrm>
          </p:grpSpPr>
          <p:sp>
            <p:nvSpPr>
              <p:cNvPr id="82" name="等腰三角形 81"/>
              <p:cNvSpPr/>
              <p:nvPr/>
            </p:nvSpPr>
            <p:spPr>
              <a:xfrm>
                <a:off x="4033174" y="1511219"/>
                <a:ext cx="747290" cy="644216"/>
              </a:xfrm>
              <a:prstGeom prst="triangl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83" name="任意多边形 82"/>
              <p:cNvSpPr/>
              <p:nvPr/>
            </p:nvSpPr>
            <p:spPr bwMode="auto">
              <a:xfrm>
                <a:off x="4032114" y="1680455"/>
                <a:ext cx="549718" cy="474980"/>
              </a:xfrm>
              <a:custGeom>
                <a:avLst/>
                <a:gdLst>
                  <a:gd name="connsiteX0" fmla="*/ 275488 w 549718"/>
                  <a:gd name="connsiteY0" fmla="*/ 0 h 474980"/>
                  <a:gd name="connsiteX1" fmla="*/ 549718 w 549718"/>
                  <a:gd name="connsiteY1" fmla="*/ 474980 h 474980"/>
                  <a:gd name="connsiteX2" fmla="*/ 0 w 549718"/>
                  <a:gd name="connsiteY2" fmla="*/ 474980 h 47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8" h="474980">
                    <a:moveTo>
                      <a:pt x="275488" y="0"/>
                    </a:moveTo>
                    <a:lnTo>
                      <a:pt x="549718" y="474980"/>
                    </a:lnTo>
                    <a:lnTo>
                      <a:pt x="0" y="474980"/>
                    </a:lnTo>
                    <a:close/>
                  </a:path>
                </a:pathLst>
              </a:custGeom>
              <a:solidFill>
                <a:srgbClr val="0194A3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 bwMode="auto">
              <a:xfrm>
                <a:off x="4231718" y="1847496"/>
                <a:ext cx="353907" cy="306492"/>
              </a:xfrm>
              <a:custGeom>
                <a:avLst/>
                <a:gdLst>
                  <a:gd name="connsiteX0" fmla="*/ 176953 w 353907"/>
                  <a:gd name="connsiteY0" fmla="*/ 0 h 306492"/>
                  <a:gd name="connsiteX1" fmla="*/ 353907 w 353907"/>
                  <a:gd name="connsiteY1" fmla="*/ 306492 h 306492"/>
                  <a:gd name="connsiteX2" fmla="*/ 0 w 353907"/>
                  <a:gd name="connsiteY2" fmla="*/ 306492 h 30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3907" h="306492">
                    <a:moveTo>
                      <a:pt x="176953" y="0"/>
                    </a:moveTo>
                    <a:lnTo>
                      <a:pt x="353907" y="306492"/>
                    </a:lnTo>
                    <a:lnTo>
                      <a:pt x="0" y="306492"/>
                    </a:lnTo>
                    <a:close/>
                  </a:path>
                </a:pathLst>
              </a:custGeom>
              <a:solidFill>
                <a:srgbClr val="017581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1186421" y="3517528"/>
            <a:ext cx="1416844" cy="1261438"/>
            <a:chOff x="1581894" y="4270937"/>
            <a:chExt cx="1889125" cy="1681917"/>
          </a:xfrm>
        </p:grpSpPr>
        <p:sp>
          <p:nvSpPr>
            <p:cNvPr id="86" name="Freeform 5"/>
            <p:cNvSpPr/>
            <p:nvPr/>
          </p:nvSpPr>
          <p:spPr bwMode="auto">
            <a:xfrm>
              <a:off x="1591419" y="4270937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581894" y="4305806"/>
              <a:ext cx="1399717" cy="1647048"/>
              <a:chOff x="3246680" y="4152423"/>
              <a:chExt cx="1399717" cy="1647048"/>
            </a:xfrm>
          </p:grpSpPr>
          <p:sp>
            <p:nvSpPr>
              <p:cNvPr id="93" name="任意多边形 92"/>
              <p:cNvSpPr/>
              <p:nvPr/>
            </p:nvSpPr>
            <p:spPr bwMode="auto">
              <a:xfrm>
                <a:off x="3246680" y="4152423"/>
                <a:ext cx="1394041" cy="1637522"/>
              </a:xfrm>
              <a:custGeom>
                <a:avLst/>
                <a:gdLst>
                  <a:gd name="connsiteX0" fmla="*/ 461664 w 1394041"/>
                  <a:gd name="connsiteY0" fmla="*/ 0 h 1637522"/>
                  <a:gd name="connsiteX1" fmla="*/ 1394041 w 1394041"/>
                  <a:gd name="connsiteY1" fmla="*/ 1614924 h 1637522"/>
                  <a:gd name="connsiteX2" fmla="*/ 1357670 w 1394041"/>
                  <a:gd name="connsiteY2" fmla="*/ 1630812 h 1637522"/>
                  <a:gd name="connsiteX3" fmla="*/ 1315379 w 1394041"/>
                  <a:gd name="connsiteY3" fmla="*/ 1637522 h 1637522"/>
                  <a:gd name="connsiteX4" fmla="*/ 549869 w 1394041"/>
                  <a:gd name="connsiteY4" fmla="*/ 1637522 h 1637522"/>
                  <a:gd name="connsiteX5" fmla="*/ 402235 w 1394041"/>
                  <a:gd name="connsiteY5" fmla="*/ 1552724 h 1637522"/>
                  <a:gd name="connsiteX6" fmla="*/ 19480 w 1394041"/>
                  <a:gd name="connsiteY6" fmla="*/ 889383 h 1637522"/>
                  <a:gd name="connsiteX7" fmla="*/ 19480 w 1394041"/>
                  <a:gd name="connsiteY7" fmla="*/ 719787 h 1637522"/>
                  <a:gd name="connsiteX8" fmla="*/ 402235 w 1394041"/>
                  <a:gd name="connsiteY8" fmla="*/ 56446 h 1637522"/>
                  <a:gd name="connsiteX9" fmla="*/ 429339 w 1394041"/>
                  <a:gd name="connsiteY9" fmla="*/ 23579 h 1637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4041" h="1637522">
                    <a:moveTo>
                      <a:pt x="461664" y="0"/>
                    </a:moveTo>
                    <a:lnTo>
                      <a:pt x="1394041" y="1614924"/>
                    </a:lnTo>
                    <a:lnTo>
                      <a:pt x="1357670" y="1630812"/>
                    </a:lnTo>
                    <a:cubicBezTo>
                      <a:pt x="1343402" y="1635129"/>
                      <a:pt x="1329048" y="1637522"/>
                      <a:pt x="1315379" y="1637522"/>
                    </a:cubicBezTo>
                    <a:lnTo>
                      <a:pt x="549869" y="1637522"/>
                    </a:lnTo>
                    <a:cubicBezTo>
                      <a:pt x="496556" y="1637522"/>
                      <a:pt x="429574" y="1599226"/>
                      <a:pt x="402235" y="1552724"/>
                    </a:cubicBezTo>
                    <a:cubicBezTo>
                      <a:pt x="19480" y="889383"/>
                      <a:pt x="19480" y="889383"/>
                      <a:pt x="19480" y="889383"/>
                    </a:cubicBezTo>
                    <a:cubicBezTo>
                      <a:pt x="-6493" y="842881"/>
                      <a:pt x="-6493" y="766289"/>
                      <a:pt x="19480" y="719787"/>
                    </a:cubicBezTo>
                    <a:cubicBezTo>
                      <a:pt x="402235" y="56446"/>
                      <a:pt x="402235" y="56446"/>
                      <a:pt x="402235" y="56446"/>
                    </a:cubicBezTo>
                    <a:cubicBezTo>
                      <a:pt x="409070" y="44821"/>
                      <a:pt x="418382" y="33708"/>
                      <a:pt x="429339" y="23579"/>
                    </a:cubicBezTo>
                    <a:close/>
                  </a:path>
                </a:pathLst>
              </a:custGeom>
              <a:solidFill>
                <a:srgbClr val="ECECEC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 bwMode="auto">
              <a:xfrm>
                <a:off x="3718563" y="4972126"/>
                <a:ext cx="927834" cy="827345"/>
              </a:xfrm>
              <a:custGeom>
                <a:avLst/>
                <a:gdLst>
                  <a:gd name="connsiteX0" fmla="*/ 463213 w 927834"/>
                  <a:gd name="connsiteY0" fmla="*/ 0 h 827345"/>
                  <a:gd name="connsiteX1" fmla="*/ 927834 w 927834"/>
                  <a:gd name="connsiteY1" fmla="*/ 804747 h 827345"/>
                  <a:gd name="connsiteX2" fmla="*/ 891463 w 927834"/>
                  <a:gd name="connsiteY2" fmla="*/ 820635 h 827345"/>
                  <a:gd name="connsiteX3" fmla="*/ 849172 w 927834"/>
                  <a:gd name="connsiteY3" fmla="*/ 827345 h 827345"/>
                  <a:gd name="connsiteX4" fmla="*/ 83662 w 927834"/>
                  <a:gd name="connsiteY4" fmla="*/ 827345 h 827345"/>
                  <a:gd name="connsiteX5" fmla="*/ 105 w 927834"/>
                  <a:gd name="connsiteY5" fmla="*/ 802384 h 827345"/>
                  <a:gd name="connsiteX6" fmla="*/ 0 w 927834"/>
                  <a:gd name="connsiteY6" fmla="*/ 802308 h 827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834" h="827345">
                    <a:moveTo>
                      <a:pt x="463213" y="0"/>
                    </a:moveTo>
                    <a:lnTo>
                      <a:pt x="927834" y="804747"/>
                    </a:lnTo>
                    <a:lnTo>
                      <a:pt x="891463" y="820635"/>
                    </a:lnTo>
                    <a:cubicBezTo>
                      <a:pt x="877195" y="824952"/>
                      <a:pt x="862841" y="827345"/>
                      <a:pt x="849172" y="827345"/>
                    </a:cubicBezTo>
                    <a:lnTo>
                      <a:pt x="83662" y="827345"/>
                    </a:lnTo>
                    <a:cubicBezTo>
                      <a:pt x="57006" y="827345"/>
                      <a:pt x="26932" y="817771"/>
                      <a:pt x="105" y="802384"/>
                    </a:cubicBezTo>
                    <a:lnTo>
                      <a:pt x="0" y="802308"/>
                    </a:lnTo>
                    <a:close/>
                  </a:path>
                </a:pathLst>
              </a:custGeom>
              <a:solidFill>
                <a:srgbClr val="E6E6E6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2240054" y="4754062"/>
              <a:ext cx="582329" cy="731486"/>
              <a:chOff x="2240054" y="4754062"/>
              <a:chExt cx="582329" cy="731486"/>
            </a:xfrm>
          </p:grpSpPr>
          <p:sp>
            <p:nvSpPr>
              <p:cNvPr id="89" name="任意多边形 88"/>
              <p:cNvSpPr/>
              <p:nvPr/>
            </p:nvSpPr>
            <p:spPr>
              <a:xfrm rot="5400000">
                <a:off x="2166354" y="4827763"/>
                <a:ext cx="729729" cy="582329"/>
              </a:xfrm>
              <a:custGeom>
                <a:avLst/>
                <a:gdLst>
                  <a:gd name="connsiteX0" fmla="*/ 379917 w 729729"/>
                  <a:gd name="connsiteY0" fmla="*/ 582329 h 582329"/>
                  <a:gd name="connsiteX1" fmla="*/ 379917 w 729729"/>
                  <a:gd name="connsiteY1" fmla="*/ 174906 h 582329"/>
                  <a:gd name="connsiteX2" fmla="*/ 554823 w 729729"/>
                  <a:gd name="connsiteY2" fmla="*/ 0 h 582329"/>
                  <a:gd name="connsiteX3" fmla="*/ 729729 w 729729"/>
                  <a:gd name="connsiteY3" fmla="*/ 174906 h 582329"/>
                  <a:gd name="connsiteX4" fmla="*/ 729728 w 729729"/>
                  <a:gd name="connsiteY4" fmla="*/ 582329 h 582329"/>
                  <a:gd name="connsiteX5" fmla="*/ 0 w 729729"/>
                  <a:gd name="connsiteY5" fmla="*/ 582329 h 582329"/>
                  <a:gd name="connsiteX6" fmla="*/ 0 w 729729"/>
                  <a:gd name="connsiteY6" fmla="*/ 174906 h 582329"/>
                  <a:gd name="connsiteX7" fmla="*/ 174906 w 729729"/>
                  <a:gd name="connsiteY7" fmla="*/ 0 h 582329"/>
                  <a:gd name="connsiteX8" fmla="*/ 349812 w 729729"/>
                  <a:gd name="connsiteY8" fmla="*/ 174906 h 582329"/>
                  <a:gd name="connsiteX9" fmla="*/ 349811 w 729729"/>
                  <a:gd name="connsiteY9" fmla="*/ 582329 h 58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582329">
                    <a:moveTo>
                      <a:pt x="379917" y="582329"/>
                    </a:moveTo>
                    <a:lnTo>
                      <a:pt x="379917" y="174906"/>
                    </a:lnTo>
                    <a:cubicBezTo>
                      <a:pt x="379917" y="78308"/>
                      <a:pt x="458225" y="0"/>
                      <a:pt x="554823" y="0"/>
                    </a:cubicBezTo>
                    <a:cubicBezTo>
                      <a:pt x="651421" y="0"/>
                      <a:pt x="729729" y="78308"/>
                      <a:pt x="729729" y="174906"/>
                    </a:cubicBezTo>
                    <a:cubicBezTo>
                      <a:pt x="729729" y="310714"/>
                      <a:pt x="729728" y="446521"/>
                      <a:pt x="729728" y="582329"/>
                    </a:cubicBezTo>
                    <a:close/>
                    <a:moveTo>
                      <a:pt x="0" y="582329"/>
                    </a:moveTo>
                    <a:lnTo>
                      <a:pt x="0" y="174906"/>
                    </a:lnTo>
                    <a:cubicBezTo>
                      <a:pt x="0" y="78308"/>
                      <a:pt x="78308" y="0"/>
                      <a:pt x="174906" y="0"/>
                    </a:cubicBezTo>
                    <a:cubicBezTo>
                      <a:pt x="271504" y="0"/>
                      <a:pt x="349812" y="78308"/>
                      <a:pt x="349812" y="174906"/>
                    </a:cubicBezTo>
                    <a:cubicBezTo>
                      <a:pt x="349812" y="310714"/>
                      <a:pt x="349811" y="446521"/>
                      <a:pt x="349811" y="582329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 rot="5400000">
                <a:off x="2113004" y="4881606"/>
                <a:ext cx="729729" cy="475630"/>
              </a:xfrm>
              <a:custGeom>
                <a:avLst/>
                <a:gdLst>
                  <a:gd name="connsiteX0" fmla="*/ 379917 w 729729"/>
                  <a:gd name="connsiteY0" fmla="*/ 475630 h 475630"/>
                  <a:gd name="connsiteX1" fmla="*/ 379917 w 729729"/>
                  <a:gd name="connsiteY1" fmla="*/ 193980 h 475630"/>
                  <a:gd name="connsiteX2" fmla="*/ 715900 w 729729"/>
                  <a:gd name="connsiteY2" fmla="*/ 0 h 475630"/>
                  <a:gd name="connsiteX3" fmla="*/ 715984 w 729729"/>
                  <a:gd name="connsiteY3" fmla="*/ 126 h 475630"/>
                  <a:gd name="connsiteX4" fmla="*/ 729729 w 729729"/>
                  <a:gd name="connsiteY4" fmla="*/ 68207 h 475630"/>
                  <a:gd name="connsiteX5" fmla="*/ 729728 w 729729"/>
                  <a:gd name="connsiteY5" fmla="*/ 475630 h 475630"/>
                  <a:gd name="connsiteX6" fmla="*/ 0 w 729729"/>
                  <a:gd name="connsiteY6" fmla="*/ 475630 h 475630"/>
                  <a:gd name="connsiteX7" fmla="*/ 0 w 729729"/>
                  <a:gd name="connsiteY7" fmla="*/ 413325 h 475630"/>
                  <a:gd name="connsiteX8" fmla="*/ 349812 w 729729"/>
                  <a:gd name="connsiteY8" fmla="*/ 211361 h 475630"/>
                  <a:gd name="connsiteX9" fmla="*/ 349811 w 729729"/>
                  <a:gd name="connsiteY9" fmla="*/ 475630 h 475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475630">
                    <a:moveTo>
                      <a:pt x="379917" y="475630"/>
                    </a:moveTo>
                    <a:lnTo>
                      <a:pt x="379917" y="193980"/>
                    </a:lnTo>
                    <a:lnTo>
                      <a:pt x="715900" y="0"/>
                    </a:lnTo>
                    <a:lnTo>
                      <a:pt x="715984" y="126"/>
                    </a:lnTo>
                    <a:cubicBezTo>
                      <a:pt x="724835" y="21051"/>
                      <a:pt x="729729" y="44058"/>
                      <a:pt x="729729" y="68207"/>
                    </a:cubicBezTo>
                    <a:cubicBezTo>
                      <a:pt x="729729" y="204015"/>
                      <a:pt x="729728" y="339822"/>
                      <a:pt x="729728" y="475630"/>
                    </a:cubicBezTo>
                    <a:close/>
                    <a:moveTo>
                      <a:pt x="0" y="475630"/>
                    </a:moveTo>
                    <a:lnTo>
                      <a:pt x="0" y="413325"/>
                    </a:lnTo>
                    <a:lnTo>
                      <a:pt x="349812" y="211361"/>
                    </a:lnTo>
                    <a:lnTo>
                      <a:pt x="349811" y="475630"/>
                    </a:lnTo>
                    <a:close/>
                  </a:path>
                </a:pathLst>
              </a:custGeom>
              <a:solidFill>
                <a:srgbClr val="E35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5400000">
                <a:off x="2342778" y="5107725"/>
                <a:ext cx="349812" cy="405833"/>
              </a:xfrm>
              <a:custGeom>
                <a:avLst/>
                <a:gdLst>
                  <a:gd name="connsiteX0" fmla="*/ 0 w 349812"/>
                  <a:gd name="connsiteY0" fmla="*/ 203869 h 405833"/>
                  <a:gd name="connsiteX1" fmla="*/ 0 w 349812"/>
                  <a:gd name="connsiteY1" fmla="*/ 193980 h 405833"/>
                  <a:gd name="connsiteX2" fmla="*/ 335983 w 349812"/>
                  <a:gd name="connsiteY2" fmla="*/ 0 h 405833"/>
                  <a:gd name="connsiteX3" fmla="*/ 336067 w 349812"/>
                  <a:gd name="connsiteY3" fmla="*/ 126 h 405833"/>
                  <a:gd name="connsiteX4" fmla="*/ 349812 w 349812"/>
                  <a:gd name="connsiteY4" fmla="*/ 68207 h 405833"/>
                  <a:gd name="connsiteX5" fmla="*/ 349811 w 349812"/>
                  <a:gd name="connsiteY5" fmla="*/ 405833 h 40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812" h="405833">
                    <a:moveTo>
                      <a:pt x="0" y="203869"/>
                    </a:moveTo>
                    <a:lnTo>
                      <a:pt x="0" y="193980"/>
                    </a:lnTo>
                    <a:lnTo>
                      <a:pt x="335983" y="0"/>
                    </a:lnTo>
                    <a:lnTo>
                      <a:pt x="336067" y="126"/>
                    </a:lnTo>
                    <a:cubicBezTo>
                      <a:pt x="344918" y="21051"/>
                      <a:pt x="349812" y="44058"/>
                      <a:pt x="349812" y="68207"/>
                    </a:cubicBezTo>
                    <a:lnTo>
                      <a:pt x="349811" y="405833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5400000">
                <a:off x="1950108" y="5046049"/>
                <a:ext cx="729730" cy="145756"/>
              </a:xfrm>
              <a:prstGeom prst="triangle">
                <a:avLst/>
              </a:prstGeom>
              <a:solidFill>
                <a:srgbClr val="D7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4018581" y="3519784"/>
            <a:ext cx="1413245" cy="1253467"/>
            <a:chOff x="5358108" y="4273945"/>
            <a:chExt cx="1884326" cy="1671289"/>
          </a:xfrm>
        </p:grpSpPr>
        <p:sp>
          <p:nvSpPr>
            <p:cNvPr id="96" name="Freeform 5"/>
            <p:cNvSpPr/>
            <p:nvPr/>
          </p:nvSpPr>
          <p:spPr bwMode="auto">
            <a:xfrm>
              <a:off x="5362834" y="4273945"/>
              <a:ext cx="1879600" cy="16658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CECEC"/>
                </a:gs>
              </a:gsLst>
              <a:lin ang="27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8100000" scaled="1"/>
                <a:tileRect/>
              </a:gradFill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任意多边形 96"/>
            <p:cNvSpPr/>
            <p:nvPr/>
          </p:nvSpPr>
          <p:spPr bwMode="auto">
            <a:xfrm>
              <a:off x="5358108" y="4298186"/>
              <a:ext cx="1394041" cy="1637522"/>
            </a:xfrm>
            <a:custGeom>
              <a:avLst/>
              <a:gdLst>
                <a:gd name="connsiteX0" fmla="*/ 461664 w 1394041"/>
                <a:gd name="connsiteY0" fmla="*/ 0 h 1637522"/>
                <a:gd name="connsiteX1" fmla="*/ 1394041 w 1394041"/>
                <a:gd name="connsiteY1" fmla="*/ 1614924 h 1637522"/>
                <a:gd name="connsiteX2" fmla="*/ 1357670 w 1394041"/>
                <a:gd name="connsiteY2" fmla="*/ 1630812 h 1637522"/>
                <a:gd name="connsiteX3" fmla="*/ 1315379 w 1394041"/>
                <a:gd name="connsiteY3" fmla="*/ 1637522 h 1637522"/>
                <a:gd name="connsiteX4" fmla="*/ 549869 w 1394041"/>
                <a:gd name="connsiteY4" fmla="*/ 1637522 h 1637522"/>
                <a:gd name="connsiteX5" fmla="*/ 402235 w 1394041"/>
                <a:gd name="connsiteY5" fmla="*/ 1552724 h 1637522"/>
                <a:gd name="connsiteX6" fmla="*/ 19480 w 1394041"/>
                <a:gd name="connsiteY6" fmla="*/ 889383 h 1637522"/>
                <a:gd name="connsiteX7" fmla="*/ 19480 w 1394041"/>
                <a:gd name="connsiteY7" fmla="*/ 719787 h 1637522"/>
                <a:gd name="connsiteX8" fmla="*/ 402235 w 1394041"/>
                <a:gd name="connsiteY8" fmla="*/ 56446 h 1637522"/>
                <a:gd name="connsiteX9" fmla="*/ 429339 w 1394041"/>
                <a:gd name="connsiteY9" fmla="*/ 23579 h 163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4041" h="1637522">
                  <a:moveTo>
                    <a:pt x="461664" y="0"/>
                  </a:moveTo>
                  <a:lnTo>
                    <a:pt x="1394041" y="1614924"/>
                  </a:lnTo>
                  <a:lnTo>
                    <a:pt x="1357670" y="1630812"/>
                  </a:lnTo>
                  <a:cubicBezTo>
                    <a:pt x="1343402" y="1635129"/>
                    <a:pt x="1329048" y="1637522"/>
                    <a:pt x="1315379" y="1637522"/>
                  </a:cubicBezTo>
                  <a:lnTo>
                    <a:pt x="549869" y="1637522"/>
                  </a:lnTo>
                  <a:cubicBezTo>
                    <a:pt x="496556" y="1637522"/>
                    <a:pt x="429574" y="1599226"/>
                    <a:pt x="402235" y="1552724"/>
                  </a:cubicBezTo>
                  <a:cubicBezTo>
                    <a:pt x="19480" y="889383"/>
                    <a:pt x="19480" y="889383"/>
                    <a:pt x="19480" y="889383"/>
                  </a:cubicBezTo>
                  <a:cubicBezTo>
                    <a:pt x="-6493" y="842881"/>
                    <a:pt x="-6493" y="766289"/>
                    <a:pt x="19480" y="719787"/>
                  </a:cubicBezTo>
                  <a:cubicBezTo>
                    <a:pt x="402235" y="56446"/>
                    <a:pt x="402235" y="56446"/>
                    <a:pt x="402235" y="56446"/>
                  </a:cubicBezTo>
                  <a:cubicBezTo>
                    <a:pt x="409070" y="44821"/>
                    <a:pt x="418382" y="33708"/>
                    <a:pt x="429339" y="23579"/>
                  </a:cubicBezTo>
                  <a:close/>
                </a:path>
              </a:pathLst>
            </a:custGeom>
            <a:solidFill>
              <a:srgbClr val="ECECEC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任意多边形 97"/>
            <p:cNvSpPr/>
            <p:nvPr/>
          </p:nvSpPr>
          <p:spPr bwMode="auto">
            <a:xfrm>
              <a:off x="5829991" y="5117889"/>
              <a:ext cx="927834" cy="827345"/>
            </a:xfrm>
            <a:custGeom>
              <a:avLst/>
              <a:gdLst>
                <a:gd name="connsiteX0" fmla="*/ 463213 w 927834"/>
                <a:gd name="connsiteY0" fmla="*/ 0 h 827345"/>
                <a:gd name="connsiteX1" fmla="*/ 927834 w 927834"/>
                <a:gd name="connsiteY1" fmla="*/ 804747 h 827345"/>
                <a:gd name="connsiteX2" fmla="*/ 891463 w 927834"/>
                <a:gd name="connsiteY2" fmla="*/ 820635 h 827345"/>
                <a:gd name="connsiteX3" fmla="*/ 849172 w 927834"/>
                <a:gd name="connsiteY3" fmla="*/ 827345 h 827345"/>
                <a:gd name="connsiteX4" fmla="*/ 83662 w 927834"/>
                <a:gd name="connsiteY4" fmla="*/ 827345 h 827345"/>
                <a:gd name="connsiteX5" fmla="*/ 105 w 927834"/>
                <a:gd name="connsiteY5" fmla="*/ 802384 h 827345"/>
                <a:gd name="connsiteX6" fmla="*/ 0 w 927834"/>
                <a:gd name="connsiteY6" fmla="*/ 802308 h 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834" h="827345">
                  <a:moveTo>
                    <a:pt x="463213" y="0"/>
                  </a:moveTo>
                  <a:lnTo>
                    <a:pt x="927834" y="804747"/>
                  </a:lnTo>
                  <a:lnTo>
                    <a:pt x="891463" y="820635"/>
                  </a:lnTo>
                  <a:cubicBezTo>
                    <a:pt x="877195" y="824952"/>
                    <a:pt x="862841" y="827345"/>
                    <a:pt x="849172" y="827345"/>
                  </a:cubicBezTo>
                  <a:lnTo>
                    <a:pt x="83662" y="827345"/>
                  </a:lnTo>
                  <a:cubicBezTo>
                    <a:pt x="57006" y="827345"/>
                    <a:pt x="26932" y="817771"/>
                    <a:pt x="105" y="802384"/>
                  </a:cubicBezTo>
                  <a:lnTo>
                    <a:pt x="0" y="802308"/>
                  </a:lnTo>
                  <a:close/>
                </a:path>
              </a:pathLst>
            </a:custGeom>
            <a:solidFill>
              <a:srgbClr val="E6E6E6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zh-CN" altLang="en-US" sz="101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971313" y="4752081"/>
              <a:ext cx="589769" cy="732113"/>
              <a:chOff x="5971313" y="4752081"/>
              <a:chExt cx="589769" cy="732113"/>
            </a:xfrm>
          </p:grpSpPr>
          <p:sp>
            <p:nvSpPr>
              <p:cNvPr id="100" name="任意多边形 99"/>
              <p:cNvSpPr/>
              <p:nvPr/>
            </p:nvSpPr>
            <p:spPr>
              <a:xfrm rot="16200000">
                <a:off x="5902528" y="4824041"/>
                <a:ext cx="729732" cy="585812"/>
              </a:xfrm>
              <a:custGeom>
                <a:avLst/>
                <a:gdLst>
                  <a:gd name="connsiteX0" fmla="*/ 729732 w 729732"/>
                  <a:gd name="connsiteY0" fmla="*/ 364866 h 585812"/>
                  <a:gd name="connsiteX1" fmla="*/ 729732 w 729732"/>
                  <a:gd name="connsiteY1" fmla="*/ 585812 h 585812"/>
                  <a:gd name="connsiteX2" fmla="*/ 723770 w 729732"/>
                  <a:gd name="connsiteY2" fmla="*/ 585812 h 585812"/>
                  <a:gd name="connsiteX3" fmla="*/ 364867 w 729732"/>
                  <a:gd name="connsiteY3" fmla="*/ 442438 h 585812"/>
                  <a:gd name="connsiteX4" fmla="*/ 5964 w 729732"/>
                  <a:gd name="connsiteY4" fmla="*/ 585812 h 585812"/>
                  <a:gd name="connsiteX5" fmla="*/ 0 w 729732"/>
                  <a:gd name="connsiteY5" fmla="*/ 585812 h 585812"/>
                  <a:gd name="connsiteX6" fmla="*/ 0 w 729732"/>
                  <a:gd name="connsiteY6" fmla="*/ 364866 h 585812"/>
                  <a:gd name="connsiteX7" fmla="*/ 364866 w 729732"/>
                  <a:gd name="connsiteY7" fmla="*/ 0 h 585812"/>
                  <a:gd name="connsiteX8" fmla="*/ 729732 w 729732"/>
                  <a:gd name="connsiteY8" fmla="*/ 364866 h 5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32" h="585812">
                    <a:moveTo>
                      <a:pt x="729732" y="364866"/>
                    </a:moveTo>
                    <a:lnTo>
                      <a:pt x="729732" y="585812"/>
                    </a:lnTo>
                    <a:lnTo>
                      <a:pt x="723770" y="585812"/>
                    </a:lnTo>
                    <a:lnTo>
                      <a:pt x="364867" y="442438"/>
                    </a:lnTo>
                    <a:lnTo>
                      <a:pt x="5964" y="585812"/>
                    </a:lnTo>
                    <a:lnTo>
                      <a:pt x="0" y="585812"/>
                    </a:lnTo>
                    <a:lnTo>
                      <a:pt x="0" y="364866"/>
                    </a:lnTo>
                    <a:cubicBezTo>
                      <a:pt x="0" y="163356"/>
                      <a:pt x="163356" y="0"/>
                      <a:pt x="364866" y="0"/>
                    </a:cubicBezTo>
                    <a:cubicBezTo>
                      <a:pt x="566376" y="0"/>
                      <a:pt x="729732" y="163356"/>
                      <a:pt x="729732" y="364866"/>
                    </a:cubicBezTo>
                    <a:close/>
                  </a:path>
                </a:pathLst>
              </a:custGeom>
              <a:solidFill>
                <a:srgbClr val="FFC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01" name="任意多边形 100"/>
              <p:cNvSpPr/>
              <p:nvPr/>
            </p:nvSpPr>
            <p:spPr bwMode="auto">
              <a:xfrm>
                <a:off x="5971313" y="4824202"/>
                <a:ext cx="528652" cy="657611"/>
              </a:xfrm>
              <a:custGeom>
                <a:avLst/>
                <a:gdLst>
                  <a:gd name="connsiteX0" fmla="*/ 148979 w 528652"/>
                  <a:gd name="connsiteY0" fmla="*/ 0 h 657611"/>
                  <a:gd name="connsiteX1" fmla="*/ 528652 w 528652"/>
                  <a:gd name="connsiteY1" fmla="*/ 657611 h 657611"/>
                  <a:gd name="connsiteX2" fmla="*/ 364866 w 528652"/>
                  <a:gd name="connsiteY2" fmla="*/ 657611 h 657611"/>
                  <a:gd name="connsiteX3" fmla="*/ 0 w 528652"/>
                  <a:gd name="connsiteY3" fmla="*/ 292745 h 657611"/>
                  <a:gd name="connsiteX4" fmla="*/ 106867 w 528652"/>
                  <a:gd name="connsiteY4" fmla="*/ 34746 h 65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52" h="657611">
                    <a:moveTo>
                      <a:pt x="148979" y="0"/>
                    </a:moveTo>
                    <a:lnTo>
                      <a:pt x="528652" y="657611"/>
                    </a:lnTo>
                    <a:lnTo>
                      <a:pt x="364866" y="657611"/>
                    </a:lnTo>
                    <a:cubicBezTo>
                      <a:pt x="163356" y="657611"/>
                      <a:pt x="0" y="494255"/>
                      <a:pt x="0" y="292745"/>
                    </a:cubicBezTo>
                    <a:cubicBezTo>
                      <a:pt x="0" y="191990"/>
                      <a:pt x="40839" y="100774"/>
                      <a:pt x="106867" y="34746"/>
                    </a:cubicBez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 rot="16200000">
                <a:off x="6056430" y="4979542"/>
                <a:ext cx="727400" cy="281904"/>
              </a:xfrm>
              <a:custGeom>
                <a:avLst/>
                <a:gdLst>
                  <a:gd name="connsiteX0" fmla="*/ 362745 w 727400"/>
                  <a:gd name="connsiteY0" fmla="*/ 139378 h 281904"/>
                  <a:gd name="connsiteX1" fmla="*/ 5964 w 727400"/>
                  <a:gd name="connsiteY1" fmla="*/ 281904 h 281904"/>
                  <a:gd name="connsiteX2" fmla="*/ 0 w 727400"/>
                  <a:gd name="connsiteY2" fmla="*/ 281904 h 281904"/>
                  <a:gd name="connsiteX3" fmla="*/ 0 w 727400"/>
                  <a:gd name="connsiteY3" fmla="*/ 60958 h 281904"/>
                  <a:gd name="connsiteX4" fmla="*/ 6145 w 727400"/>
                  <a:gd name="connsiteY4" fmla="*/ 0 h 281904"/>
                  <a:gd name="connsiteX5" fmla="*/ 727400 w 727400"/>
                  <a:gd name="connsiteY5" fmla="*/ 281904 h 281904"/>
                  <a:gd name="connsiteX6" fmla="*/ 723770 w 727400"/>
                  <a:gd name="connsiteY6" fmla="*/ 281904 h 281904"/>
                  <a:gd name="connsiteX7" fmla="*/ 559330 w 727400"/>
                  <a:gd name="connsiteY7" fmla="*/ 216214 h 28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7400" h="281904">
                    <a:moveTo>
                      <a:pt x="362745" y="139378"/>
                    </a:moveTo>
                    <a:lnTo>
                      <a:pt x="5964" y="281904"/>
                    </a:lnTo>
                    <a:lnTo>
                      <a:pt x="0" y="281904"/>
                    </a:lnTo>
                    <a:lnTo>
                      <a:pt x="0" y="60958"/>
                    </a:lnTo>
                    <a:lnTo>
                      <a:pt x="6145" y="0"/>
                    </a:lnTo>
                    <a:close/>
                    <a:moveTo>
                      <a:pt x="727400" y="281904"/>
                    </a:moveTo>
                    <a:lnTo>
                      <a:pt x="723770" y="281904"/>
                    </a:lnTo>
                    <a:lnTo>
                      <a:pt x="559330" y="216214"/>
                    </a:lnTo>
                    <a:close/>
                  </a:path>
                </a:pathLst>
              </a:custGeom>
              <a:solidFill>
                <a:srgbClr val="FFA7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03" name="任意多边形 102"/>
              <p:cNvSpPr/>
              <p:nvPr/>
            </p:nvSpPr>
            <p:spPr bwMode="auto">
              <a:xfrm>
                <a:off x="6278847" y="5247604"/>
                <a:ext cx="225512" cy="235399"/>
              </a:xfrm>
              <a:custGeom>
                <a:avLst/>
                <a:gdLst>
                  <a:gd name="connsiteX0" fmla="*/ 89605 w 225512"/>
                  <a:gd name="connsiteY0" fmla="*/ 0 h 235399"/>
                  <a:gd name="connsiteX1" fmla="*/ 225512 w 225512"/>
                  <a:gd name="connsiteY1" fmla="*/ 235399 h 235399"/>
                  <a:gd name="connsiteX2" fmla="*/ 60958 w 225512"/>
                  <a:gd name="connsiteY2" fmla="*/ 235399 h 235399"/>
                  <a:gd name="connsiteX3" fmla="*/ 0 w 225512"/>
                  <a:gd name="connsiteY3" fmla="*/ 229254 h 235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512" h="235399">
                    <a:moveTo>
                      <a:pt x="89605" y="0"/>
                    </a:moveTo>
                    <a:lnTo>
                      <a:pt x="225512" y="235399"/>
                    </a:lnTo>
                    <a:lnTo>
                      <a:pt x="60958" y="235399"/>
                    </a:lnTo>
                    <a:lnTo>
                      <a:pt x="0" y="229254"/>
                    </a:lnTo>
                    <a:close/>
                  </a:path>
                </a:pathLst>
              </a:custGeom>
              <a:solidFill>
                <a:srgbClr val="F2900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1787888" y="2567899"/>
            <a:ext cx="1442342" cy="708737"/>
            <a:chOff x="2383850" y="3004765"/>
            <a:chExt cx="1923123" cy="944983"/>
          </a:xfrm>
        </p:grpSpPr>
        <p:graphicFrame>
          <p:nvGraphicFramePr>
            <p:cNvPr id="105" name="图表 104"/>
            <p:cNvGraphicFramePr/>
            <p:nvPr/>
          </p:nvGraphicFramePr>
          <p:xfrm>
            <a:off x="2975935" y="3004765"/>
            <a:ext cx="809403" cy="7209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06" name="文本框 105"/>
            <p:cNvSpPr txBox="1"/>
            <p:nvPr/>
          </p:nvSpPr>
          <p:spPr>
            <a:xfrm>
              <a:off x="2383850" y="3618803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441691" y="2694130"/>
            <a:ext cx="1442342" cy="582506"/>
            <a:chOff x="4588921" y="3173073"/>
            <a:chExt cx="1923123" cy="776675"/>
          </a:xfrm>
        </p:grpSpPr>
        <p:grpSp>
          <p:nvGrpSpPr>
            <p:cNvPr id="108" name="组合 107"/>
            <p:cNvGrpSpPr/>
            <p:nvPr/>
          </p:nvGrpSpPr>
          <p:grpSpPr>
            <a:xfrm>
              <a:off x="5315637" y="3173073"/>
              <a:ext cx="469690" cy="430330"/>
              <a:chOff x="6663210" y="3015386"/>
              <a:chExt cx="469690" cy="430330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6667184" y="3015386"/>
                <a:ext cx="90084" cy="345932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6792688" y="3063874"/>
                <a:ext cx="90084" cy="297443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6914977" y="3103562"/>
                <a:ext cx="90084" cy="257755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7039370" y="3140074"/>
                <a:ext cx="90084" cy="221243"/>
              </a:xfrm>
              <a:prstGeom prst="roundRect">
                <a:avLst>
                  <a:gd name="adj" fmla="val 29338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5400000">
                <a:off x="6863875" y="3176692"/>
                <a:ext cx="68359" cy="469690"/>
              </a:xfrm>
              <a:prstGeom prst="roundRect">
                <a:avLst>
                  <a:gd name="adj" fmla="val 29338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4588921" y="3618803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594784" y="3842583"/>
            <a:ext cx="1442342" cy="500472"/>
            <a:chOff x="3459711" y="4704344"/>
            <a:chExt cx="1923123" cy="6672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4069754" y="4704344"/>
              <a:ext cx="643978" cy="386984"/>
              <a:chOff x="5516773" y="4614140"/>
              <a:chExt cx="643978" cy="386984"/>
            </a:xfrm>
          </p:grpSpPr>
          <p:sp>
            <p:nvSpPr>
              <p:cNvPr id="118" name="右箭头 117"/>
              <p:cNvSpPr/>
              <p:nvPr/>
            </p:nvSpPr>
            <p:spPr>
              <a:xfrm rot="16200000">
                <a:off x="5511805" y="4619108"/>
                <a:ext cx="329834" cy="319897"/>
              </a:xfrm>
              <a:prstGeom prst="rightArrow">
                <a:avLst>
                  <a:gd name="adj1" fmla="val 52983"/>
                  <a:gd name="adj2" fmla="val 5318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19" name="右箭头 118"/>
              <p:cNvSpPr/>
              <p:nvPr/>
            </p:nvSpPr>
            <p:spPr>
              <a:xfrm rot="5400000" flipV="1">
                <a:off x="5835886" y="4676258"/>
                <a:ext cx="329834" cy="319897"/>
              </a:xfrm>
              <a:prstGeom prst="rightArrow">
                <a:avLst>
                  <a:gd name="adj1" fmla="val 52983"/>
                  <a:gd name="adj2" fmla="val 53182"/>
                </a:avLst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3459711" y="5040695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20" name="文本框 119"/>
          <p:cNvSpPr txBox="1"/>
          <p:nvPr/>
        </p:nvSpPr>
        <p:spPr>
          <a:xfrm>
            <a:off x="6344467" y="1328679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344467" y="2441728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344467" y="3548669"/>
            <a:ext cx="15967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620003" y="1274426"/>
            <a:ext cx="768749" cy="753225"/>
            <a:chOff x="7493338" y="1851635"/>
            <a:chExt cx="1024998" cy="1004299"/>
          </a:xfrm>
        </p:grpSpPr>
        <p:sp>
          <p:nvSpPr>
            <p:cNvPr id="124" name="文本框 123"/>
            <p:cNvSpPr txBox="1"/>
            <p:nvPr/>
          </p:nvSpPr>
          <p:spPr>
            <a:xfrm>
              <a:off x="7493338" y="2425048"/>
              <a:ext cx="102499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7633581" y="1851635"/>
              <a:ext cx="748350" cy="644216"/>
              <a:chOff x="4032114" y="1511219"/>
              <a:chExt cx="748350" cy="644216"/>
            </a:xfrm>
          </p:grpSpPr>
          <p:sp>
            <p:nvSpPr>
              <p:cNvPr id="126" name="等腰三角形 125"/>
              <p:cNvSpPr/>
              <p:nvPr/>
            </p:nvSpPr>
            <p:spPr>
              <a:xfrm>
                <a:off x="4033174" y="1511219"/>
                <a:ext cx="747290" cy="644216"/>
              </a:xfrm>
              <a:prstGeom prst="triangl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27" name="任意多边形 126"/>
              <p:cNvSpPr/>
              <p:nvPr/>
            </p:nvSpPr>
            <p:spPr bwMode="auto">
              <a:xfrm>
                <a:off x="4032114" y="1680455"/>
                <a:ext cx="549718" cy="474980"/>
              </a:xfrm>
              <a:custGeom>
                <a:avLst/>
                <a:gdLst>
                  <a:gd name="connsiteX0" fmla="*/ 275488 w 549718"/>
                  <a:gd name="connsiteY0" fmla="*/ 0 h 474980"/>
                  <a:gd name="connsiteX1" fmla="*/ 549718 w 549718"/>
                  <a:gd name="connsiteY1" fmla="*/ 474980 h 474980"/>
                  <a:gd name="connsiteX2" fmla="*/ 0 w 549718"/>
                  <a:gd name="connsiteY2" fmla="*/ 474980 h 47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8" h="474980">
                    <a:moveTo>
                      <a:pt x="275488" y="0"/>
                    </a:moveTo>
                    <a:lnTo>
                      <a:pt x="549718" y="474980"/>
                    </a:lnTo>
                    <a:lnTo>
                      <a:pt x="0" y="474980"/>
                    </a:lnTo>
                    <a:close/>
                  </a:path>
                </a:pathLst>
              </a:custGeom>
              <a:solidFill>
                <a:srgbClr val="0194A3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 bwMode="auto">
              <a:xfrm>
                <a:off x="4231718" y="1847496"/>
                <a:ext cx="353907" cy="306492"/>
              </a:xfrm>
              <a:custGeom>
                <a:avLst/>
                <a:gdLst>
                  <a:gd name="connsiteX0" fmla="*/ 176953 w 353907"/>
                  <a:gd name="connsiteY0" fmla="*/ 0 h 306492"/>
                  <a:gd name="connsiteX1" fmla="*/ 353907 w 353907"/>
                  <a:gd name="connsiteY1" fmla="*/ 306492 h 306492"/>
                  <a:gd name="connsiteX2" fmla="*/ 0 w 353907"/>
                  <a:gd name="connsiteY2" fmla="*/ 306492 h 30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3907" h="306492">
                    <a:moveTo>
                      <a:pt x="176953" y="0"/>
                    </a:moveTo>
                    <a:lnTo>
                      <a:pt x="353907" y="306492"/>
                    </a:lnTo>
                    <a:lnTo>
                      <a:pt x="0" y="306492"/>
                    </a:lnTo>
                    <a:close/>
                  </a:path>
                </a:pathLst>
              </a:custGeom>
              <a:solidFill>
                <a:srgbClr val="017581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5620003" y="2393010"/>
            <a:ext cx="768749" cy="825720"/>
            <a:chOff x="7493338" y="2974781"/>
            <a:chExt cx="1024998" cy="1100961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761502" y="2974781"/>
              <a:ext cx="582329" cy="731486"/>
              <a:chOff x="2240054" y="4754062"/>
              <a:chExt cx="582329" cy="731486"/>
            </a:xfrm>
          </p:grpSpPr>
          <p:sp>
            <p:nvSpPr>
              <p:cNvPr id="132" name="任意多边形 131"/>
              <p:cNvSpPr/>
              <p:nvPr/>
            </p:nvSpPr>
            <p:spPr>
              <a:xfrm rot="5400000">
                <a:off x="2166354" y="4827763"/>
                <a:ext cx="729729" cy="582329"/>
              </a:xfrm>
              <a:custGeom>
                <a:avLst/>
                <a:gdLst>
                  <a:gd name="connsiteX0" fmla="*/ 379917 w 729729"/>
                  <a:gd name="connsiteY0" fmla="*/ 582329 h 582329"/>
                  <a:gd name="connsiteX1" fmla="*/ 379917 w 729729"/>
                  <a:gd name="connsiteY1" fmla="*/ 174906 h 582329"/>
                  <a:gd name="connsiteX2" fmla="*/ 554823 w 729729"/>
                  <a:gd name="connsiteY2" fmla="*/ 0 h 582329"/>
                  <a:gd name="connsiteX3" fmla="*/ 729729 w 729729"/>
                  <a:gd name="connsiteY3" fmla="*/ 174906 h 582329"/>
                  <a:gd name="connsiteX4" fmla="*/ 729728 w 729729"/>
                  <a:gd name="connsiteY4" fmla="*/ 582329 h 582329"/>
                  <a:gd name="connsiteX5" fmla="*/ 0 w 729729"/>
                  <a:gd name="connsiteY5" fmla="*/ 582329 h 582329"/>
                  <a:gd name="connsiteX6" fmla="*/ 0 w 729729"/>
                  <a:gd name="connsiteY6" fmla="*/ 174906 h 582329"/>
                  <a:gd name="connsiteX7" fmla="*/ 174906 w 729729"/>
                  <a:gd name="connsiteY7" fmla="*/ 0 h 582329"/>
                  <a:gd name="connsiteX8" fmla="*/ 349812 w 729729"/>
                  <a:gd name="connsiteY8" fmla="*/ 174906 h 582329"/>
                  <a:gd name="connsiteX9" fmla="*/ 349811 w 729729"/>
                  <a:gd name="connsiteY9" fmla="*/ 582329 h 58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582329">
                    <a:moveTo>
                      <a:pt x="379917" y="582329"/>
                    </a:moveTo>
                    <a:lnTo>
                      <a:pt x="379917" y="174906"/>
                    </a:lnTo>
                    <a:cubicBezTo>
                      <a:pt x="379917" y="78308"/>
                      <a:pt x="458225" y="0"/>
                      <a:pt x="554823" y="0"/>
                    </a:cubicBezTo>
                    <a:cubicBezTo>
                      <a:pt x="651421" y="0"/>
                      <a:pt x="729729" y="78308"/>
                      <a:pt x="729729" y="174906"/>
                    </a:cubicBezTo>
                    <a:cubicBezTo>
                      <a:pt x="729729" y="310714"/>
                      <a:pt x="729728" y="446521"/>
                      <a:pt x="729728" y="582329"/>
                    </a:cubicBezTo>
                    <a:close/>
                    <a:moveTo>
                      <a:pt x="0" y="582329"/>
                    </a:moveTo>
                    <a:lnTo>
                      <a:pt x="0" y="174906"/>
                    </a:lnTo>
                    <a:cubicBezTo>
                      <a:pt x="0" y="78308"/>
                      <a:pt x="78308" y="0"/>
                      <a:pt x="174906" y="0"/>
                    </a:cubicBezTo>
                    <a:cubicBezTo>
                      <a:pt x="271504" y="0"/>
                      <a:pt x="349812" y="78308"/>
                      <a:pt x="349812" y="174906"/>
                    </a:cubicBezTo>
                    <a:cubicBezTo>
                      <a:pt x="349812" y="310714"/>
                      <a:pt x="349811" y="446521"/>
                      <a:pt x="349811" y="582329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 rot="5400000">
                <a:off x="2113004" y="4881606"/>
                <a:ext cx="729729" cy="475630"/>
              </a:xfrm>
              <a:custGeom>
                <a:avLst/>
                <a:gdLst>
                  <a:gd name="connsiteX0" fmla="*/ 379917 w 729729"/>
                  <a:gd name="connsiteY0" fmla="*/ 475630 h 475630"/>
                  <a:gd name="connsiteX1" fmla="*/ 379917 w 729729"/>
                  <a:gd name="connsiteY1" fmla="*/ 193980 h 475630"/>
                  <a:gd name="connsiteX2" fmla="*/ 715900 w 729729"/>
                  <a:gd name="connsiteY2" fmla="*/ 0 h 475630"/>
                  <a:gd name="connsiteX3" fmla="*/ 715984 w 729729"/>
                  <a:gd name="connsiteY3" fmla="*/ 126 h 475630"/>
                  <a:gd name="connsiteX4" fmla="*/ 729729 w 729729"/>
                  <a:gd name="connsiteY4" fmla="*/ 68207 h 475630"/>
                  <a:gd name="connsiteX5" fmla="*/ 729728 w 729729"/>
                  <a:gd name="connsiteY5" fmla="*/ 475630 h 475630"/>
                  <a:gd name="connsiteX6" fmla="*/ 0 w 729729"/>
                  <a:gd name="connsiteY6" fmla="*/ 475630 h 475630"/>
                  <a:gd name="connsiteX7" fmla="*/ 0 w 729729"/>
                  <a:gd name="connsiteY7" fmla="*/ 413325 h 475630"/>
                  <a:gd name="connsiteX8" fmla="*/ 349812 w 729729"/>
                  <a:gd name="connsiteY8" fmla="*/ 211361 h 475630"/>
                  <a:gd name="connsiteX9" fmla="*/ 349811 w 729729"/>
                  <a:gd name="connsiteY9" fmla="*/ 475630 h 475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729" h="475630">
                    <a:moveTo>
                      <a:pt x="379917" y="475630"/>
                    </a:moveTo>
                    <a:lnTo>
                      <a:pt x="379917" y="193980"/>
                    </a:lnTo>
                    <a:lnTo>
                      <a:pt x="715900" y="0"/>
                    </a:lnTo>
                    <a:lnTo>
                      <a:pt x="715984" y="126"/>
                    </a:lnTo>
                    <a:cubicBezTo>
                      <a:pt x="724835" y="21051"/>
                      <a:pt x="729729" y="44058"/>
                      <a:pt x="729729" y="68207"/>
                    </a:cubicBezTo>
                    <a:cubicBezTo>
                      <a:pt x="729729" y="204015"/>
                      <a:pt x="729728" y="339822"/>
                      <a:pt x="729728" y="475630"/>
                    </a:cubicBezTo>
                    <a:close/>
                    <a:moveTo>
                      <a:pt x="0" y="475630"/>
                    </a:moveTo>
                    <a:lnTo>
                      <a:pt x="0" y="413325"/>
                    </a:lnTo>
                    <a:lnTo>
                      <a:pt x="349812" y="211361"/>
                    </a:lnTo>
                    <a:lnTo>
                      <a:pt x="349811" y="475630"/>
                    </a:lnTo>
                    <a:close/>
                  </a:path>
                </a:pathLst>
              </a:custGeom>
              <a:solidFill>
                <a:srgbClr val="E35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 rot="5400000">
                <a:off x="2342778" y="5107725"/>
                <a:ext cx="349812" cy="405833"/>
              </a:xfrm>
              <a:custGeom>
                <a:avLst/>
                <a:gdLst>
                  <a:gd name="connsiteX0" fmla="*/ 0 w 349812"/>
                  <a:gd name="connsiteY0" fmla="*/ 203869 h 405833"/>
                  <a:gd name="connsiteX1" fmla="*/ 0 w 349812"/>
                  <a:gd name="connsiteY1" fmla="*/ 193980 h 405833"/>
                  <a:gd name="connsiteX2" fmla="*/ 335983 w 349812"/>
                  <a:gd name="connsiteY2" fmla="*/ 0 h 405833"/>
                  <a:gd name="connsiteX3" fmla="*/ 336067 w 349812"/>
                  <a:gd name="connsiteY3" fmla="*/ 126 h 405833"/>
                  <a:gd name="connsiteX4" fmla="*/ 349812 w 349812"/>
                  <a:gd name="connsiteY4" fmla="*/ 68207 h 405833"/>
                  <a:gd name="connsiteX5" fmla="*/ 349811 w 349812"/>
                  <a:gd name="connsiteY5" fmla="*/ 405833 h 40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812" h="405833">
                    <a:moveTo>
                      <a:pt x="0" y="203869"/>
                    </a:moveTo>
                    <a:lnTo>
                      <a:pt x="0" y="193980"/>
                    </a:lnTo>
                    <a:lnTo>
                      <a:pt x="335983" y="0"/>
                    </a:lnTo>
                    <a:lnTo>
                      <a:pt x="336067" y="126"/>
                    </a:lnTo>
                    <a:cubicBezTo>
                      <a:pt x="344918" y="21051"/>
                      <a:pt x="349812" y="44058"/>
                      <a:pt x="349812" y="68207"/>
                    </a:cubicBezTo>
                    <a:lnTo>
                      <a:pt x="349811" y="405833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35" name="等腰三角形 134"/>
              <p:cNvSpPr/>
              <p:nvPr/>
            </p:nvSpPr>
            <p:spPr>
              <a:xfrm rot="5400000">
                <a:off x="1950108" y="5046049"/>
                <a:ext cx="729730" cy="145756"/>
              </a:xfrm>
              <a:prstGeom prst="triangle">
                <a:avLst/>
              </a:prstGeom>
              <a:solidFill>
                <a:srgbClr val="D723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31" name="文本框 130"/>
            <p:cNvSpPr txBox="1"/>
            <p:nvPr/>
          </p:nvSpPr>
          <p:spPr>
            <a:xfrm>
              <a:off x="7493338" y="3644855"/>
              <a:ext cx="10249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620003" y="3450084"/>
            <a:ext cx="768749" cy="849243"/>
            <a:chOff x="7493338" y="4181011"/>
            <a:chExt cx="1024998" cy="113232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675776" y="4181011"/>
              <a:ext cx="589769" cy="732113"/>
              <a:chOff x="5971313" y="4752081"/>
              <a:chExt cx="589769" cy="732113"/>
            </a:xfrm>
          </p:grpSpPr>
          <p:sp>
            <p:nvSpPr>
              <p:cNvPr id="139" name="任意多边形 138"/>
              <p:cNvSpPr/>
              <p:nvPr/>
            </p:nvSpPr>
            <p:spPr>
              <a:xfrm rot="16200000">
                <a:off x="5902528" y="4824041"/>
                <a:ext cx="729732" cy="585812"/>
              </a:xfrm>
              <a:custGeom>
                <a:avLst/>
                <a:gdLst>
                  <a:gd name="connsiteX0" fmla="*/ 729732 w 729732"/>
                  <a:gd name="connsiteY0" fmla="*/ 364866 h 585812"/>
                  <a:gd name="connsiteX1" fmla="*/ 729732 w 729732"/>
                  <a:gd name="connsiteY1" fmla="*/ 585812 h 585812"/>
                  <a:gd name="connsiteX2" fmla="*/ 723770 w 729732"/>
                  <a:gd name="connsiteY2" fmla="*/ 585812 h 585812"/>
                  <a:gd name="connsiteX3" fmla="*/ 364867 w 729732"/>
                  <a:gd name="connsiteY3" fmla="*/ 442438 h 585812"/>
                  <a:gd name="connsiteX4" fmla="*/ 5964 w 729732"/>
                  <a:gd name="connsiteY4" fmla="*/ 585812 h 585812"/>
                  <a:gd name="connsiteX5" fmla="*/ 0 w 729732"/>
                  <a:gd name="connsiteY5" fmla="*/ 585812 h 585812"/>
                  <a:gd name="connsiteX6" fmla="*/ 0 w 729732"/>
                  <a:gd name="connsiteY6" fmla="*/ 364866 h 585812"/>
                  <a:gd name="connsiteX7" fmla="*/ 364866 w 729732"/>
                  <a:gd name="connsiteY7" fmla="*/ 0 h 585812"/>
                  <a:gd name="connsiteX8" fmla="*/ 729732 w 729732"/>
                  <a:gd name="connsiteY8" fmla="*/ 364866 h 5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32" h="585812">
                    <a:moveTo>
                      <a:pt x="729732" y="364866"/>
                    </a:moveTo>
                    <a:lnTo>
                      <a:pt x="729732" y="585812"/>
                    </a:lnTo>
                    <a:lnTo>
                      <a:pt x="723770" y="585812"/>
                    </a:lnTo>
                    <a:lnTo>
                      <a:pt x="364867" y="442438"/>
                    </a:lnTo>
                    <a:lnTo>
                      <a:pt x="5964" y="585812"/>
                    </a:lnTo>
                    <a:lnTo>
                      <a:pt x="0" y="585812"/>
                    </a:lnTo>
                    <a:lnTo>
                      <a:pt x="0" y="364866"/>
                    </a:lnTo>
                    <a:cubicBezTo>
                      <a:pt x="0" y="163356"/>
                      <a:pt x="163356" y="0"/>
                      <a:pt x="364866" y="0"/>
                    </a:cubicBezTo>
                    <a:cubicBezTo>
                      <a:pt x="566376" y="0"/>
                      <a:pt x="729732" y="163356"/>
                      <a:pt x="729732" y="364866"/>
                    </a:cubicBezTo>
                    <a:close/>
                  </a:path>
                </a:pathLst>
              </a:custGeom>
              <a:solidFill>
                <a:srgbClr val="FFC9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40" name="任意多边形 139"/>
              <p:cNvSpPr/>
              <p:nvPr/>
            </p:nvSpPr>
            <p:spPr bwMode="auto">
              <a:xfrm>
                <a:off x="5971313" y="4824202"/>
                <a:ext cx="528652" cy="657611"/>
              </a:xfrm>
              <a:custGeom>
                <a:avLst/>
                <a:gdLst>
                  <a:gd name="connsiteX0" fmla="*/ 148979 w 528652"/>
                  <a:gd name="connsiteY0" fmla="*/ 0 h 657611"/>
                  <a:gd name="connsiteX1" fmla="*/ 528652 w 528652"/>
                  <a:gd name="connsiteY1" fmla="*/ 657611 h 657611"/>
                  <a:gd name="connsiteX2" fmla="*/ 364866 w 528652"/>
                  <a:gd name="connsiteY2" fmla="*/ 657611 h 657611"/>
                  <a:gd name="connsiteX3" fmla="*/ 0 w 528652"/>
                  <a:gd name="connsiteY3" fmla="*/ 292745 h 657611"/>
                  <a:gd name="connsiteX4" fmla="*/ 106867 w 528652"/>
                  <a:gd name="connsiteY4" fmla="*/ 34746 h 657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652" h="657611">
                    <a:moveTo>
                      <a:pt x="148979" y="0"/>
                    </a:moveTo>
                    <a:lnTo>
                      <a:pt x="528652" y="657611"/>
                    </a:lnTo>
                    <a:lnTo>
                      <a:pt x="364866" y="657611"/>
                    </a:lnTo>
                    <a:cubicBezTo>
                      <a:pt x="163356" y="657611"/>
                      <a:pt x="0" y="494255"/>
                      <a:pt x="0" y="292745"/>
                    </a:cubicBezTo>
                    <a:cubicBezTo>
                      <a:pt x="0" y="191990"/>
                      <a:pt x="40839" y="100774"/>
                      <a:pt x="106867" y="34746"/>
                    </a:cubicBez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 rot="16200000">
                <a:off x="6056430" y="4979542"/>
                <a:ext cx="727400" cy="281904"/>
              </a:xfrm>
              <a:custGeom>
                <a:avLst/>
                <a:gdLst>
                  <a:gd name="connsiteX0" fmla="*/ 362745 w 727400"/>
                  <a:gd name="connsiteY0" fmla="*/ 139378 h 281904"/>
                  <a:gd name="connsiteX1" fmla="*/ 5964 w 727400"/>
                  <a:gd name="connsiteY1" fmla="*/ 281904 h 281904"/>
                  <a:gd name="connsiteX2" fmla="*/ 0 w 727400"/>
                  <a:gd name="connsiteY2" fmla="*/ 281904 h 281904"/>
                  <a:gd name="connsiteX3" fmla="*/ 0 w 727400"/>
                  <a:gd name="connsiteY3" fmla="*/ 60958 h 281904"/>
                  <a:gd name="connsiteX4" fmla="*/ 6145 w 727400"/>
                  <a:gd name="connsiteY4" fmla="*/ 0 h 281904"/>
                  <a:gd name="connsiteX5" fmla="*/ 727400 w 727400"/>
                  <a:gd name="connsiteY5" fmla="*/ 281904 h 281904"/>
                  <a:gd name="connsiteX6" fmla="*/ 723770 w 727400"/>
                  <a:gd name="connsiteY6" fmla="*/ 281904 h 281904"/>
                  <a:gd name="connsiteX7" fmla="*/ 559330 w 727400"/>
                  <a:gd name="connsiteY7" fmla="*/ 216214 h 28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7400" h="281904">
                    <a:moveTo>
                      <a:pt x="362745" y="139378"/>
                    </a:moveTo>
                    <a:lnTo>
                      <a:pt x="5964" y="281904"/>
                    </a:lnTo>
                    <a:lnTo>
                      <a:pt x="0" y="281904"/>
                    </a:lnTo>
                    <a:lnTo>
                      <a:pt x="0" y="60958"/>
                    </a:lnTo>
                    <a:lnTo>
                      <a:pt x="6145" y="0"/>
                    </a:lnTo>
                    <a:close/>
                    <a:moveTo>
                      <a:pt x="727400" y="281904"/>
                    </a:moveTo>
                    <a:lnTo>
                      <a:pt x="723770" y="281904"/>
                    </a:lnTo>
                    <a:lnTo>
                      <a:pt x="559330" y="216214"/>
                    </a:lnTo>
                    <a:close/>
                  </a:path>
                </a:pathLst>
              </a:custGeom>
              <a:solidFill>
                <a:srgbClr val="FFA7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42" name="任意多边形 141"/>
              <p:cNvSpPr/>
              <p:nvPr/>
            </p:nvSpPr>
            <p:spPr bwMode="auto">
              <a:xfrm>
                <a:off x="6278847" y="5247604"/>
                <a:ext cx="225512" cy="235399"/>
              </a:xfrm>
              <a:custGeom>
                <a:avLst/>
                <a:gdLst>
                  <a:gd name="connsiteX0" fmla="*/ 89605 w 225512"/>
                  <a:gd name="connsiteY0" fmla="*/ 0 h 235399"/>
                  <a:gd name="connsiteX1" fmla="*/ 225512 w 225512"/>
                  <a:gd name="connsiteY1" fmla="*/ 235399 h 235399"/>
                  <a:gd name="connsiteX2" fmla="*/ 60958 w 225512"/>
                  <a:gd name="connsiteY2" fmla="*/ 235399 h 235399"/>
                  <a:gd name="connsiteX3" fmla="*/ 0 w 225512"/>
                  <a:gd name="connsiteY3" fmla="*/ 229254 h 235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512" h="235399">
                    <a:moveTo>
                      <a:pt x="89605" y="0"/>
                    </a:moveTo>
                    <a:lnTo>
                      <a:pt x="225512" y="235399"/>
                    </a:lnTo>
                    <a:lnTo>
                      <a:pt x="60958" y="235399"/>
                    </a:lnTo>
                    <a:lnTo>
                      <a:pt x="0" y="229254"/>
                    </a:lnTo>
                    <a:close/>
                  </a:path>
                </a:pathLst>
              </a:custGeom>
              <a:solidFill>
                <a:srgbClr val="F29000"/>
              </a:solidFill>
              <a:ln w="15875">
                <a:noFill/>
              </a:ln>
              <a:effectLst/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/>
              <a:p>
                <a:endParaRPr lang="zh-CN" altLang="en-US" sz="101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8" name="文本框 137"/>
            <p:cNvSpPr txBox="1"/>
            <p:nvPr/>
          </p:nvSpPr>
          <p:spPr>
            <a:xfrm>
              <a:off x="7493338" y="4882448"/>
              <a:ext cx="102499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标题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75" grpId="0" animBg="1"/>
          <p:bldP spid="76" grpId="0" animBg="1"/>
          <p:bldP spid="120" grpId="0"/>
          <p:bldP spid="121" grpId="0"/>
          <p:bldP spid="1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6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75" grpId="0" animBg="1"/>
          <p:bldP spid="76" grpId="0" animBg="1"/>
          <p:bldP spid="120" grpId="0"/>
          <p:bldP spid="121" grpId="0"/>
          <p:bldP spid="12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6"/>
            <a:ext cx="2304256" cy="779313"/>
            <a:chOff x="3419872" y="496293"/>
            <a:chExt cx="2304256" cy="779313"/>
          </a:xfrm>
        </p:grpSpPr>
        <p:sp>
          <p:nvSpPr>
            <p:cNvPr id="5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63A77"/>
                  </a:solidFill>
                </a:rPr>
                <a:t>协调技能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1265" y="1280010"/>
            <a:ext cx="3849288" cy="3077764"/>
            <a:chOff x="2914654" y="1360490"/>
            <a:chExt cx="5132384" cy="4103685"/>
          </a:xfrm>
        </p:grpSpPr>
        <p:grpSp>
          <p:nvGrpSpPr>
            <p:cNvPr id="8" name="组合 7"/>
            <p:cNvGrpSpPr/>
            <p:nvPr/>
          </p:nvGrpSpPr>
          <p:grpSpPr>
            <a:xfrm>
              <a:off x="2914654" y="1360490"/>
              <a:ext cx="3387729" cy="4038605"/>
              <a:chOff x="2914654" y="1360490"/>
              <a:chExt cx="3387729" cy="4038605"/>
            </a:xfrm>
            <a:effectLst>
              <a:reflection blurRad="6350" stA="36000" endPos="25000" dir="5400000" sy="-100000" algn="bl" rotWithShape="0"/>
            </a:effectLst>
          </p:grpSpPr>
          <p:sp>
            <p:nvSpPr>
              <p:cNvPr id="89" name="Freeform 12"/>
              <p:cNvSpPr/>
              <p:nvPr/>
            </p:nvSpPr>
            <p:spPr bwMode="auto">
              <a:xfrm>
                <a:off x="5762691" y="4868869"/>
                <a:ext cx="175602" cy="524888"/>
              </a:xfrm>
              <a:custGeom>
                <a:avLst/>
                <a:gdLst>
                  <a:gd name="T0" fmla="*/ 8 w 44"/>
                  <a:gd name="T1" fmla="*/ 23 h 139"/>
                  <a:gd name="T2" fmla="*/ 0 w 44"/>
                  <a:gd name="T3" fmla="*/ 138 h 139"/>
                  <a:gd name="T4" fmla="*/ 1 w 44"/>
                  <a:gd name="T5" fmla="*/ 139 h 139"/>
                  <a:gd name="T6" fmla="*/ 44 w 44"/>
                  <a:gd name="T7" fmla="*/ 0 h 139"/>
                  <a:gd name="T8" fmla="*/ 44 w 44"/>
                  <a:gd name="T9" fmla="*/ 0 h 139"/>
                  <a:gd name="T10" fmla="*/ 8 w 44"/>
                  <a:gd name="T11" fmla="*/ 23 h 139"/>
                  <a:gd name="connsiteX0" fmla="*/ 1818 w 10000"/>
                  <a:gd name="connsiteY0" fmla="*/ 1655 h 9928"/>
                  <a:gd name="connsiteX1" fmla="*/ 0 w 10000"/>
                  <a:gd name="connsiteY1" fmla="*/ 9928 h 9928"/>
                  <a:gd name="connsiteX2" fmla="*/ 10000 w 10000"/>
                  <a:gd name="connsiteY2" fmla="*/ 0 h 9928"/>
                  <a:gd name="connsiteX3" fmla="*/ 10000 w 10000"/>
                  <a:gd name="connsiteY3" fmla="*/ 0 h 9928"/>
                  <a:gd name="connsiteX4" fmla="*/ 1818 w 10000"/>
                  <a:gd name="connsiteY4" fmla="*/ 1655 h 9928"/>
                  <a:gd name="connsiteX0-1" fmla="*/ 1818 w 10000"/>
                  <a:gd name="connsiteY0-2" fmla="*/ 1667 h 10046"/>
                  <a:gd name="connsiteX1-3" fmla="*/ 0 w 10000"/>
                  <a:gd name="connsiteY1-4" fmla="*/ 10046 h 10046"/>
                  <a:gd name="connsiteX2-5" fmla="*/ 10000 w 10000"/>
                  <a:gd name="connsiteY2-6" fmla="*/ 0 h 10046"/>
                  <a:gd name="connsiteX3-7" fmla="*/ 10000 w 10000"/>
                  <a:gd name="connsiteY3-8" fmla="*/ 0 h 10046"/>
                  <a:gd name="connsiteX4-9" fmla="*/ 1818 w 10000"/>
                  <a:gd name="connsiteY4-10" fmla="*/ 1667 h 10046"/>
                  <a:gd name="connsiteX0-11" fmla="*/ 1544 w 9726"/>
                  <a:gd name="connsiteY0-12" fmla="*/ 1667 h 10092"/>
                  <a:gd name="connsiteX1-13" fmla="*/ 0 w 9726"/>
                  <a:gd name="connsiteY1-14" fmla="*/ 10092 h 10092"/>
                  <a:gd name="connsiteX2-15" fmla="*/ 9726 w 9726"/>
                  <a:gd name="connsiteY2-16" fmla="*/ 0 h 10092"/>
                  <a:gd name="connsiteX3-17" fmla="*/ 9726 w 9726"/>
                  <a:gd name="connsiteY3-18" fmla="*/ 0 h 10092"/>
                  <a:gd name="connsiteX4-19" fmla="*/ 1544 w 9726"/>
                  <a:gd name="connsiteY4-20" fmla="*/ 1667 h 10092"/>
                  <a:gd name="connsiteX0-21" fmla="*/ 1200 w 10601"/>
                  <a:gd name="connsiteY0-22" fmla="*/ 2015 h 10014"/>
                  <a:gd name="connsiteX1-23" fmla="*/ 601 w 10601"/>
                  <a:gd name="connsiteY1-24" fmla="*/ 10000 h 10014"/>
                  <a:gd name="connsiteX2-25" fmla="*/ 10601 w 10601"/>
                  <a:gd name="connsiteY2-26" fmla="*/ 0 h 10014"/>
                  <a:gd name="connsiteX3-27" fmla="*/ 10601 w 10601"/>
                  <a:gd name="connsiteY3-28" fmla="*/ 0 h 10014"/>
                  <a:gd name="connsiteX4-29" fmla="*/ 1200 w 10601"/>
                  <a:gd name="connsiteY4-30" fmla="*/ 2015 h 10014"/>
                  <a:gd name="connsiteX0-31" fmla="*/ 1251 w 10652"/>
                  <a:gd name="connsiteY0-32" fmla="*/ 2015 h 10015"/>
                  <a:gd name="connsiteX1-33" fmla="*/ 652 w 10652"/>
                  <a:gd name="connsiteY1-34" fmla="*/ 10000 h 10015"/>
                  <a:gd name="connsiteX2-35" fmla="*/ 10652 w 10652"/>
                  <a:gd name="connsiteY2-36" fmla="*/ 0 h 10015"/>
                  <a:gd name="connsiteX3-37" fmla="*/ 10652 w 10652"/>
                  <a:gd name="connsiteY3-38" fmla="*/ 0 h 10015"/>
                  <a:gd name="connsiteX4-39" fmla="*/ 1251 w 10652"/>
                  <a:gd name="connsiteY4-40" fmla="*/ 2015 h 10015"/>
                  <a:gd name="connsiteX0-41" fmla="*/ 1004 w 10405"/>
                  <a:gd name="connsiteY0-42" fmla="*/ 2015 h 10000"/>
                  <a:gd name="connsiteX1-43" fmla="*/ 405 w 10405"/>
                  <a:gd name="connsiteY1-44" fmla="*/ 10000 h 10000"/>
                  <a:gd name="connsiteX2-45" fmla="*/ 10405 w 10405"/>
                  <a:gd name="connsiteY2-46" fmla="*/ 0 h 10000"/>
                  <a:gd name="connsiteX3-47" fmla="*/ 10405 w 10405"/>
                  <a:gd name="connsiteY3-48" fmla="*/ 0 h 10000"/>
                  <a:gd name="connsiteX4-49" fmla="*/ 1004 w 10405"/>
                  <a:gd name="connsiteY4-50" fmla="*/ 2015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405" h="10000">
                    <a:moveTo>
                      <a:pt x="1004" y="2015"/>
                    </a:moveTo>
                    <a:cubicBezTo>
                      <a:pt x="522" y="4949"/>
                      <a:pt x="-598" y="9202"/>
                      <a:pt x="405" y="10000"/>
                    </a:cubicBezTo>
                    <a:cubicBezTo>
                      <a:pt x="1972" y="9664"/>
                      <a:pt x="7072" y="3333"/>
                      <a:pt x="10405" y="0"/>
                    </a:cubicBezTo>
                    <a:lnTo>
                      <a:pt x="10405" y="0"/>
                    </a:lnTo>
                    <a:lnTo>
                      <a:pt x="1004" y="2015"/>
                    </a:lnTo>
                    <a:close/>
                  </a:path>
                </a:pathLst>
              </a:cu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>
                <a:off x="3159129" y="1600203"/>
                <a:ext cx="1644652" cy="2200278"/>
              </a:xfrm>
              <a:custGeom>
                <a:avLst/>
                <a:gdLst>
                  <a:gd name="T0" fmla="*/ 0 w 1036"/>
                  <a:gd name="T1" fmla="*/ 223 h 1386"/>
                  <a:gd name="T2" fmla="*/ 650 w 1036"/>
                  <a:gd name="T3" fmla="*/ 1386 h 1386"/>
                  <a:gd name="T4" fmla="*/ 1036 w 1036"/>
                  <a:gd name="T5" fmla="*/ 1170 h 1386"/>
                  <a:gd name="T6" fmla="*/ 384 w 1036"/>
                  <a:gd name="T7" fmla="*/ 0 h 1386"/>
                  <a:gd name="T8" fmla="*/ 0 w 1036"/>
                  <a:gd name="T9" fmla="*/ 223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6" h="1386">
                    <a:moveTo>
                      <a:pt x="0" y="223"/>
                    </a:moveTo>
                    <a:lnTo>
                      <a:pt x="650" y="1386"/>
                    </a:lnTo>
                    <a:lnTo>
                      <a:pt x="1036" y="1170"/>
                    </a:lnTo>
                    <a:lnTo>
                      <a:pt x="384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"/>
              <p:cNvSpPr/>
              <p:nvPr/>
            </p:nvSpPr>
            <p:spPr bwMode="auto">
              <a:xfrm>
                <a:off x="3768730" y="1360490"/>
                <a:ext cx="1452564" cy="2097090"/>
              </a:xfrm>
              <a:custGeom>
                <a:avLst/>
                <a:gdLst>
                  <a:gd name="T0" fmla="*/ 259 w 915"/>
                  <a:gd name="T1" fmla="*/ 0 h 1321"/>
                  <a:gd name="T2" fmla="*/ 0 w 915"/>
                  <a:gd name="T3" fmla="*/ 151 h 1321"/>
                  <a:gd name="T4" fmla="*/ 652 w 915"/>
                  <a:gd name="T5" fmla="*/ 1321 h 1321"/>
                  <a:gd name="T6" fmla="*/ 915 w 915"/>
                  <a:gd name="T7" fmla="*/ 1177 h 1321"/>
                  <a:gd name="T8" fmla="*/ 259 w 915"/>
                  <a:gd name="T9" fmla="*/ 0 h 1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1321">
                    <a:moveTo>
                      <a:pt x="259" y="0"/>
                    </a:moveTo>
                    <a:lnTo>
                      <a:pt x="0" y="151"/>
                    </a:lnTo>
                    <a:lnTo>
                      <a:pt x="652" y="1321"/>
                    </a:lnTo>
                    <a:lnTo>
                      <a:pt x="915" y="1177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"/>
              <p:cNvSpPr/>
              <p:nvPr/>
            </p:nvSpPr>
            <p:spPr bwMode="auto">
              <a:xfrm>
                <a:off x="4533906" y="3702055"/>
                <a:ext cx="1350964" cy="1452564"/>
              </a:xfrm>
              <a:custGeom>
                <a:avLst/>
                <a:gdLst>
                  <a:gd name="T0" fmla="*/ 282 w 359"/>
                  <a:gd name="T1" fmla="*/ 368 h 386"/>
                  <a:gd name="T2" fmla="*/ 337 w 359"/>
                  <a:gd name="T3" fmla="*/ 335 h 386"/>
                  <a:gd name="T4" fmla="*/ 359 w 359"/>
                  <a:gd name="T5" fmla="*/ 0 h 386"/>
                  <a:gd name="T6" fmla="*/ 142 w 359"/>
                  <a:gd name="T7" fmla="*/ 118 h 386"/>
                  <a:gd name="T8" fmla="*/ 0 w 359"/>
                  <a:gd name="T9" fmla="*/ 195 h 386"/>
                  <a:gd name="T10" fmla="*/ 246 w 359"/>
                  <a:gd name="T11" fmla="*/ 386 h 386"/>
                  <a:gd name="T12" fmla="*/ 282 w 359"/>
                  <a:gd name="T13" fmla="*/ 36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9" h="386">
                    <a:moveTo>
                      <a:pt x="282" y="368"/>
                    </a:moveTo>
                    <a:cubicBezTo>
                      <a:pt x="300" y="358"/>
                      <a:pt x="319" y="347"/>
                      <a:pt x="337" y="335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246" y="386"/>
                      <a:pt x="246" y="386"/>
                      <a:pt x="246" y="386"/>
                    </a:cubicBezTo>
                    <a:cubicBezTo>
                      <a:pt x="258" y="380"/>
                      <a:pt x="270" y="374"/>
                      <a:pt x="282" y="368"/>
                    </a:cubicBezTo>
                    <a:close/>
                  </a:path>
                </a:pathLst>
              </a:custGeom>
              <a:solidFill>
                <a:srgbClr val="FAB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8"/>
              <p:cNvSpPr/>
              <p:nvPr/>
            </p:nvSpPr>
            <p:spPr bwMode="auto">
              <a:xfrm>
                <a:off x="4011618" y="4437069"/>
                <a:ext cx="1452564" cy="812801"/>
              </a:xfrm>
              <a:custGeom>
                <a:avLst/>
                <a:gdLst>
                  <a:gd name="T0" fmla="*/ 140 w 386"/>
                  <a:gd name="T1" fmla="*/ 0 h 216"/>
                  <a:gd name="T2" fmla="*/ 0 w 386"/>
                  <a:gd name="T3" fmla="*/ 76 h 216"/>
                  <a:gd name="T4" fmla="*/ 14 w 386"/>
                  <a:gd name="T5" fmla="*/ 100 h 216"/>
                  <a:gd name="T6" fmla="*/ 46 w 386"/>
                  <a:gd name="T7" fmla="*/ 130 h 216"/>
                  <a:gd name="T8" fmla="*/ 332 w 386"/>
                  <a:gd name="T9" fmla="*/ 216 h 216"/>
                  <a:gd name="T10" fmla="*/ 386 w 386"/>
                  <a:gd name="T11" fmla="*/ 191 h 216"/>
                  <a:gd name="T12" fmla="*/ 140 w 386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6" h="216">
                    <a:moveTo>
                      <a:pt x="140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22" y="112"/>
                      <a:pt x="33" y="125"/>
                      <a:pt x="46" y="130"/>
                    </a:cubicBezTo>
                    <a:cubicBezTo>
                      <a:pt x="59" y="136"/>
                      <a:pt x="213" y="181"/>
                      <a:pt x="332" y="216"/>
                    </a:cubicBezTo>
                    <a:cubicBezTo>
                      <a:pt x="350" y="208"/>
                      <a:pt x="368" y="200"/>
                      <a:pt x="386" y="191"/>
                    </a:cubicBez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"/>
              <p:cNvSpPr/>
              <p:nvPr/>
            </p:nvSpPr>
            <p:spPr bwMode="auto">
              <a:xfrm>
                <a:off x="5792795" y="3517905"/>
                <a:ext cx="509588" cy="1444627"/>
              </a:xfrm>
              <a:custGeom>
                <a:avLst/>
                <a:gdLst>
                  <a:gd name="T0" fmla="*/ 22 w 135"/>
                  <a:gd name="T1" fmla="*/ 49 h 384"/>
                  <a:gd name="T2" fmla="*/ 0 w 135"/>
                  <a:gd name="T3" fmla="*/ 384 h 384"/>
                  <a:gd name="T4" fmla="*/ 36 w 135"/>
                  <a:gd name="T5" fmla="*/ 361 h 384"/>
                  <a:gd name="T6" fmla="*/ 36 w 135"/>
                  <a:gd name="T7" fmla="*/ 361 h 384"/>
                  <a:gd name="T8" fmla="*/ 124 w 135"/>
                  <a:gd name="T9" fmla="*/ 77 h 384"/>
                  <a:gd name="T10" fmla="*/ 122 w 135"/>
                  <a:gd name="T11" fmla="*/ 19 h 384"/>
                  <a:gd name="T12" fmla="*/ 111 w 135"/>
                  <a:gd name="T13" fmla="*/ 0 h 384"/>
                  <a:gd name="T14" fmla="*/ 22 w 135"/>
                  <a:gd name="T15" fmla="*/ 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84">
                    <a:moveTo>
                      <a:pt x="22" y="49"/>
                    </a:moveTo>
                    <a:cubicBezTo>
                      <a:pt x="0" y="384"/>
                      <a:pt x="0" y="384"/>
                      <a:pt x="0" y="384"/>
                    </a:cubicBezTo>
                    <a:cubicBezTo>
                      <a:pt x="12" y="377"/>
                      <a:pt x="24" y="369"/>
                      <a:pt x="36" y="361"/>
                    </a:cubicBezTo>
                    <a:cubicBezTo>
                      <a:pt x="36" y="361"/>
                      <a:pt x="36" y="361"/>
                      <a:pt x="36" y="361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4" y="77"/>
                      <a:pt x="135" y="50"/>
                      <a:pt x="122" y="19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22" y="49"/>
                    </a:ln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10"/>
              <p:cNvSpPr/>
              <p:nvPr/>
            </p:nvSpPr>
            <p:spPr bwMode="auto">
              <a:xfrm>
                <a:off x="5259394" y="5154620"/>
                <a:ext cx="515938" cy="244475"/>
              </a:xfrm>
              <a:custGeom>
                <a:avLst/>
                <a:gdLst>
                  <a:gd name="T0" fmla="*/ 54 w 137"/>
                  <a:gd name="T1" fmla="*/ 0 h 65"/>
                  <a:gd name="T2" fmla="*/ 0 w 137"/>
                  <a:gd name="T3" fmla="*/ 25 h 65"/>
                  <a:gd name="T4" fmla="*/ 136 w 137"/>
                  <a:gd name="T5" fmla="*/ 65 h 65"/>
                  <a:gd name="T6" fmla="*/ 137 w 137"/>
                  <a:gd name="T7" fmla="*/ 65 h 65"/>
                  <a:gd name="T8" fmla="*/ 137 w 137"/>
                  <a:gd name="T9" fmla="*/ 64 h 65"/>
                  <a:gd name="T10" fmla="*/ 54 w 137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65">
                    <a:moveTo>
                      <a:pt x="54" y="0"/>
                    </a:moveTo>
                    <a:cubicBezTo>
                      <a:pt x="36" y="9"/>
                      <a:pt x="18" y="17"/>
                      <a:pt x="0" y="25"/>
                    </a:cubicBezTo>
                    <a:cubicBezTo>
                      <a:pt x="68" y="45"/>
                      <a:pt x="124" y="61"/>
                      <a:pt x="136" y="65"/>
                    </a:cubicBezTo>
                    <a:cubicBezTo>
                      <a:pt x="136" y="65"/>
                      <a:pt x="137" y="65"/>
                      <a:pt x="137" y="65"/>
                    </a:cubicBezTo>
                    <a:cubicBezTo>
                      <a:pt x="137" y="64"/>
                      <a:pt x="137" y="64"/>
                      <a:pt x="137" y="64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03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1"/>
              <p:cNvSpPr/>
              <p:nvPr/>
            </p:nvSpPr>
            <p:spPr bwMode="auto">
              <a:xfrm>
                <a:off x="5459419" y="4962532"/>
                <a:ext cx="341313" cy="431801"/>
              </a:xfrm>
              <a:custGeom>
                <a:avLst/>
                <a:gdLst>
                  <a:gd name="T0" fmla="*/ 36 w 91"/>
                  <a:gd name="T1" fmla="*/ 33 h 115"/>
                  <a:gd name="T2" fmla="*/ 0 w 91"/>
                  <a:gd name="T3" fmla="*/ 51 h 115"/>
                  <a:gd name="T4" fmla="*/ 83 w 91"/>
                  <a:gd name="T5" fmla="*/ 115 h 115"/>
                  <a:gd name="T6" fmla="*/ 91 w 91"/>
                  <a:gd name="T7" fmla="*/ 0 h 115"/>
                  <a:gd name="T8" fmla="*/ 36 w 91"/>
                  <a:gd name="T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15">
                    <a:moveTo>
                      <a:pt x="36" y="33"/>
                    </a:moveTo>
                    <a:cubicBezTo>
                      <a:pt x="24" y="39"/>
                      <a:pt x="12" y="45"/>
                      <a:pt x="0" y="51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73" y="12"/>
                      <a:pt x="54" y="23"/>
                      <a:pt x="36" y="33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3"/>
              <p:cNvSpPr/>
              <p:nvPr/>
            </p:nvSpPr>
            <p:spPr bwMode="auto">
              <a:xfrm>
                <a:off x="5772157" y="5394332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14"/>
              <p:cNvSpPr/>
              <p:nvPr/>
            </p:nvSpPr>
            <p:spPr bwMode="auto">
              <a:xfrm>
                <a:off x="4006855" y="4721232"/>
                <a:ext cx="52388" cy="90488"/>
              </a:xfrm>
              <a:custGeom>
                <a:avLst/>
                <a:gdLst>
                  <a:gd name="T0" fmla="*/ 0 w 14"/>
                  <a:gd name="T1" fmla="*/ 0 h 24"/>
                  <a:gd name="T2" fmla="*/ 14 w 14"/>
                  <a:gd name="T3" fmla="*/ 24 h 24"/>
                  <a:gd name="T4" fmla="*/ 0 w 14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cubicBezTo>
                      <a:pt x="0" y="0"/>
                      <a:pt x="5" y="11"/>
                      <a:pt x="14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15"/>
              <p:cNvSpPr/>
              <p:nvPr/>
            </p:nvSpPr>
            <p:spPr bwMode="auto">
              <a:xfrm>
                <a:off x="6219833" y="3517905"/>
                <a:ext cx="41275" cy="71438"/>
              </a:xfrm>
              <a:custGeom>
                <a:avLst/>
                <a:gdLst>
                  <a:gd name="T0" fmla="*/ 0 w 11"/>
                  <a:gd name="T1" fmla="*/ 0 h 19"/>
                  <a:gd name="T2" fmla="*/ 0 w 11"/>
                  <a:gd name="T3" fmla="*/ 0 h 19"/>
                  <a:gd name="T4" fmla="*/ 11 w 11"/>
                  <a:gd name="T5" fmla="*/ 19 h 19"/>
                  <a:gd name="T6" fmla="*/ 0 w 1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3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6"/>
              <p:cNvSpPr/>
              <p:nvPr/>
            </p:nvSpPr>
            <p:spPr bwMode="auto">
              <a:xfrm>
                <a:off x="3540130" y="1627190"/>
                <a:ext cx="1065214" cy="1673227"/>
              </a:xfrm>
              <a:custGeom>
                <a:avLst/>
                <a:gdLst>
                  <a:gd name="T0" fmla="*/ 0 w 671"/>
                  <a:gd name="T1" fmla="*/ 80 h 1054"/>
                  <a:gd name="T2" fmla="*/ 543 w 671"/>
                  <a:gd name="T3" fmla="*/ 1054 h 1054"/>
                  <a:gd name="T4" fmla="*/ 671 w 671"/>
                  <a:gd name="T5" fmla="*/ 980 h 1054"/>
                  <a:gd name="T6" fmla="*/ 123 w 671"/>
                  <a:gd name="T7" fmla="*/ 0 h 1054"/>
                  <a:gd name="T8" fmla="*/ 0 w 671"/>
                  <a:gd name="T9" fmla="*/ 8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1054">
                    <a:moveTo>
                      <a:pt x="0" y="80"/>
                    </a:moveTo>
                    <a:lnTo>
                      <a:pt x="543" y="1054"/>
                    </a:lnTo>
                    <a:lnTo>
                      <a:pt x="671" y="980"/>
                    </a:lnTo>
                    <a:lnTo>
                      <a:pt x="123" y="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7"/>
              <p:cNvSpPr/>
              <p:nvPr/>
            </p:nvSpPr>
            <p:spPr bwMode="auto">
              <a:xfrm>
                <a:off x="3735392" y="1522415"/>
                <a:ext cx="1031876" cy="1660527"/>
              </a:xfrm>
              <a:custGeom>
                <a:avLst/>
                <a:gdLst>
                  <a:gd name="T0" fmla="*/ 97 w 650"/>
                  <a:gd name="T1" fmla="*/ 0 h 1046"/>
                  <a:gd name="T2" fmla="*/ 0 w 650"/>
                  <a:gd name="T3" fmla="*/ 66 h 1046"/>
                  <a:gd name="T4" fmla="*/ 548 w 650"/>
                  <a:gd name="T5" fmla="*/ 1046 h 1046"/>
                  <a:gd name="T6" fmla="*/ 650 w 650"/>
                  <a:gd name="T7" fmla="*/ 990 h 1046"/>
                  <a:gd name="T8" fmla="*/ 97 w 650"/>
                  <a:gd name="T9" fmla="*/ 0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1046">
                    <a:moveTo>
                      <a:pt x="97" y="0"/>
                    </a:moveTo>
                    <a:lnTo>
                      <a:pt x="0" y="66"/>
                    </a:lnTo>
                    <a:lnTo>
                      <a:pt x="548" y="1046"/>
                    </a:lnTo>
                    <a:lnTo>
                      <a:pt x="650" y="99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8B4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8"/>
              <p:cNvSpPr/>
              <p:nvPr/>
            </p:nvSpPr>
            <p:spPr bwMode="auto">
              <a:xfrm>
                <a:off x="3159129" y="1360490"/>
                <a:ext cx="1023939" cy="593726"/>
              </a:xfrm>
              <a:custGeom>
                <a:avLst/>
                <a:gdLst>
                  <a:gd name="T0" fmla="*/ 147 w 272"/>
                  <a:gd name="T1" fmla="*/ 59 h 158"/>
                  <a:gd name="T2" fmla="*/ 63 w 272"/>
                  <a:gd name="T3" fmla="*/ 110 h 158"/>
                  <a:gd name="T4" fmla="*/ 0 w 272"/>
                  <a:gd name="T5" fmla="*/ 158 h 158"/>
                  <a:gd name="T6" fmla="*/ 196 w 272"/>
                  <a:gd name="T7" fmla="*/ 147 h 158"/>
                  <a:gd name="T8" fmla="*/ 196 w 272"/>
                  <a:gd name="T9" fmla="*/ 147 h 158"/>
                  <a:gd name="T10" fmla="*/ 272 w 272"/>
                  <a:gd name="T11" fmla="*/ 0 h 158"/>
                  <a:gd name="T12" fmla="*/ 147 w 272"/>
                  <a:gd name="T13" fmla="*/ 5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58">
                    <a:moveTo>
                      <a:pt x="147" y="59"/>
                    </a:moveTo>
                    <a:cubicBezTo>
                      <a:pt x="118" y="74"/>
                      <a:pt x="90" y="92"/>
                      <a:pt x="63" y="110"/>
                    </a:cubicBezTo>
                    <a:cubicBezTo>
                      <a:pt x="40" y="126"/>
                      <a:pt x="19" y="142"/>
                      <a:pt x="0" y="158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272" y="0"/>
                      <a:pt x="272" y="0"/>
                      <a:pt x="272" y="0"/>
                    </a:cubicBezTo>
                    <a:cubicBezTo>
                      <a:pt x="231" y="16"/>
                      <a:pt x="189" y="35"/>
                      <a:pt x="147" y="5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9"/>
              <p:cNvSpPr/>
              <p:nvPr/>
            </p:nvSpPr>
            <p:spPr bwMode="auto">
              <a:xfrm>
                <a:off x="3633792" y="1717678"/>
                <a:ext cx="365125" cy="209550"/>
              </a:xfrm>
              <a:custGeom>
                <a:avLst/>
                <a:gdLst>
                  <a:gd name="T0" fmla="*/ 52 w 97"/>
                  <a:gd name="T1" fmla="*/ 21 h 56"/>
                  <a:gd name="T2" fmla="*/ 22 w 97"/>
                  <a:gd name="T3" fmla="*/ 39 h 56"/>
                  <a:gd name="T4" fmla="*/ 0 w 97"/>
                  <a:gd name="T5" fmla="*/ 56 h 56"/>
                  <a:gd name="T6" fmla="*/ 70 w 97"/>
                  <a:gd name="T7" fmla="*/ 52 h 56"/>
                  <a:gd name="T8" fmla="*/ 70 w 97"/>
                  <a:gd name="T9" fmla="*/ 52 h 56"/>
                  <a:gd name="T10" fmla="*/ 97 w 97"/>
                  <a:gd name="T11" fmla="*/ 0 h 56"/>
                  <a:gd name="T12" fmla="*/ 52 w 97"/>
                  <a:gd name="T13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6">
                    <a:moveTo>
                      <a:pt x="52" y="21"/>
                    </a:moveTo>
                    <a:cubicBezTo>
                      <a:pt x="42" y="26"/>
                      <a:pt x="32" y="33"/>
                      <a:pt x="22" y="39"/>
                    </a:cubicBezTo>
                    <a:cubicBezTo>
                      <a:pt x="14" y="45"/>
                      <a:pt x="7" y="51"/>
                      <a:pt x="0" y="5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82" y="6"/>
                      <a:pt x="67" y="13"/>
                      <a:pt x="52" y="21"/>
                    </a:cubicBezTo>
                    <a:close/>
                  </a:path>
                </a:pathLst>
              </a:custGeom>
              <a:solidFill>
                <a:srgbClr val="7F4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0"/>
              <p:cNvSpPr/>
              <p:nvPr/>
            </p:nvSpPr>
            <p:spPr bwMode="auto">
              <a:xfrm>
                <a:off x="3671892" y="2325691"/>
                <a:ext cx="876301" cy="1241427"/>
              </a:xfrm>
              <a:custGeom>
                <a:avLst/>
                <a:gdLst>
                  <a:gd name="T0" fmla="*/ 0 w 552"/>
                  <a:gd name="T1" fmla="*/ 93 h 782"/>
                  <a:gd name="T2" fmla="*/ 386 w 552"/>
                  <a:gd name="T3" fmla="*/ 782 h 782"/>
                  <a:gd name="T4" fmla="*/ 552 w 552"/>
                  <a:gd name="T5" fmla="*/ 690 h 782"/>
                  <a:gd name="T6" fmla="*/ 166 w 552"/>
                  <a:gd name="T7" fmla="*/ 0 h 782"/>
                  <a:gd name="T8" fmla="*/ 0 w 552"/>
                  <a:gd name="T9" fmla="*/ 9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782">
                    <a:moveTo>
                      <a:pt x="0" y="93"/>
                    </a:moveTo>
                    <a:lnTo>
                      <a:pt x="386" y="782"/>
                    </a:lnTo>
                    <a:lnTo>
                      <a:pt x="552" y="690"/>
                    </a:lnTo>
                    <a:lnTo>
                      <a:pt x="166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1"/>
              <p:cNvSpPr/>
              <p:nvPr/>
            </p:nvSpPr>
            <p:spPr bwMode="auto">
              <a:xfrm>
                <a:off x="3931616" y="2246316"/>
                <a:ext cx="768017" cy="1177926"/>
              </a:xfrm>
              <a:custGeom>
                <a:avLst/>
                <a:gdLst>
                  <a:gd name="T0" fmla="*/ 92 w 479"/>
                  <a:gd name="T1" fmla="*/ 0 h 742"/>
                  <a:gd name="T2" fmla="*/ 0 w 479"/>
                  <a:gd name="T3" fmla="*/ 52 h 742"/>
                  <a:gd name="T4" fmla="*/ 386 w 479"/>
                  <a:gd name="T5" fmla="*/ 742 h 742"/>
                  <a:gd name="T6" fmla="*/ 479 w 479"/>
                  <a:gd name="T7" fmla="*/ 692 h 742"/>
                  <a:gd name="T8" fmla="*/ 92 w 479"/>
                  <a:gd name="T9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9" h="742">
                    <a:moveTo>
                      <a:pt x="92" y="0"/>
                    </a:moveTo>
                    <a:lnTo>
                      <a:pt x="0" y="52"/>
                    </a:lnTo>
                    <a:lnTo>
                      <a:pt x="386" y="742"/>
                    </a:lnTo>
                    <a:lnTo>
                      <a:pt x="479" y="692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019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22"/>
              <p:cNvSpPr/>
              <p:nvPr/>
            </p:nvSpPr>
            <p:spPr bwMode="auto">
              <a:xfrm>
                <a:off x="2914654" y="2243141"/>
                <a:ext cx="1166814" cy="760413"/>
              </a:xfrm>
              <a:custGeom>
                <a:avLst/>
                <a:gdLst>
                  <a:gd name="T0" fmla="*/ 114 w 310"/>
                  <a:gd name="T1" fmla="*/ 10 h 202"/>
                  <a:gd name="T2" fmla="*/ 14 w 310"/>
                  <a:gd name="T3" fmla="*/ 165 h 202"/>
                  <a:gd name="T4" fmla="*/ 42 w 310"/>
                  <a:gd name="T5" fmla="*/ 188 h 202"/>
                  <a:gd name="T6" fmla="*/ 250 w 310"/>
                  <a:gd name="T7" fmla="*/ 151 h 202"/>
                  <a:gd name="T8" fmla="*/ 309 w 310"/>
                  <a:gd name="T9" fmla="*/ 1 h 202"/>
                  <a:gd name="T10" fmla="*/ 310 w 310"/>
                  <a:gd name="T11" fmla="*/ 0 h 202"/>
                  <a:gd name="T12" fmla="*/ 310 w 310"/>
                  <a:gd name="T13" fmla="*/ 0 h 202"/>
                  <a:gd name="T14" fmla="*/ 114 w 310"/>
                  <a:gd name="T15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" h="202">
                    <a:moveTo>
                      <a:pt x="114" y="10"/>
                    </a:moveTo>
                    <a:cubicBezTo>
                      <a:pt x="38" y="74"/>
                      <a:pt x="0" y="132"/>
                      <a:pt x="14" y="165"/>
                    </a:cubicBezTo>
                    <a:cubicBezTo>
                      <a:pt x="18" y="175"/>
                      <a:pt x="27" y="183"/>
                      <a:pt x="42" y="188"/>
                    </a:cubicBezTo>
                    <a:cubicBezTo>
                      <a:pt x="85" y="202"/>
                      <a:pt x="161" y="187"/>
                      <a:pt x="250" y="151"/>
                    </a:cubicBezTo>
                    <a:cubicBezTo>
                      <a:pt x="309" y="1"/>
                      <a:pt x="309" y="1"/>
                      <a:pt x="309" y="1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310" y="0"/>
                      <a:pt x="310" y="0"/>
                      <a:pt x="310" y="0"/>
                    </a:cubicBezTo>
                    <a:lnTo>
                      <a:pt x="114" y="10"/>
                    </a:ln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23"/>
              <p:cNvSpPr/>
              <p:nvPr/>
            </p:nvSpPr>
            <p:spPr bwMode="auto">
              <a:xfrm>
                <a:off x="3667130" y="2243141"/>
                <a:ext cx="414338" cy="271463"/>
              </a:xfrm>
              <a:custGeom>
                <a:avLst/>
                <a:gdLst>
                  <a:gd name="T0" fmla="*/ 40 w 110"/>
                  <a:gd name="T1" fmla="*/ 3 h 72"/>
                  <a:gd name="T2" fmla="*/ 4 w 110"/>
                  <a:gd name="T3" fmla="*/ 58 h 72"/>
                  <a:gd name="T4" fmla="*/ 14 w 110"/>
                  <a:gd name="T5" fmla="*/ 67 h 72"/>
                  <a:gd name="T6" fmla="*/ 90 w 110"/>
                  <a:gd name="T7" fmla="*/ 53 h 72"/>
                  <a:gd name="T8" fmla="*/ 109 w 110"/>
                  <a:gd name="T9" fmla="*/ 0 h 72"/>
                  <a:gd name="T10" fmla="*/ 110 w 110"/>
                  <a:gd name="T11" fmla="*/ 0 h 72"/>
                  <a:gd name="T12" fmla="*/ 110 w 110"/>
                  <a:gd name="T13" fmla="*/ 0 h 72"/>
                  <a:gd name="T14" fmla="*/ 40 w 110"/>
                  <a:gd name="T15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72">
                    <a:moveTo>
                      <a:pt x="40" y="3"/>
                    </a:moveTo>
                    <a:cubicBezTo>
                      <a:pt x="13" y="26"/>
                      <a:pt x="0" y="47"/>
                      <a:pt x="4" y="58"/>
                    </a:cubicBezTo>
                    <a:cubicBezTo>
                      <a:pt x="6" y="62"/>
                      <a:pt x="9" y="65"/>
                      <a:pt x="14" y="67"/>
                    </a:cubicBezTo>
                    <a:cubicBezTo>
                      <a:pt x="30" y="72"/>
                      <a:pt x="58" y="66"/>
                      <a:pt x="90" y="53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24"/>
              <p:cNvSpPr/>
              <p:nvPr/>
            </p:nvSpPr>
            <p:spPr bwMode="auto">
              <a:xfrm>
                <a:off x="4259268" y="2462216"/>
                <a:ext cx="692151" cy="1014414"/>
              </a:xfrm>
              <a:custGeom>
                <a:avLst/>
                <a:gdLst>
                  <a:gd name="T0" fmla="*/ 0 w 436"/>
                  <a:gd name="T1" fmla="*/ 64 h 639"/>
                  <a:gd name="T2" fmla="*/ 322 w 436"/>
                  <a:gd name="T3" fmla="*/ 639 h 639"/>
                  <a:gd name="T4" fmla="*/ 436 w 436"/>
                  <a:gd name="T5" fmla="*/ 578 h 639"/>
                  <a:gd name="T6" fmla="*/ 116 w 436"/>
                  <a:gd name="T7" fmla="*/ 0 h 639"/>
                  <a:gd name="T8" fmla="*/ 0 w 436"/>
                  <a:gd name="T9" fmla="*/ 64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639">
                    <a:moveTo>
                      <a:pt x="0" y="64"/>
                    </a:moveTo>
                    <a:lnTo>
                      <a:pt x="322" y="639"/>
                    </a:lnTo>
                    <a:lnTo>
                      <a:pt x="436" y="578"/>
                    </a:lnTo>
                    <a:lnTo>
                      <a:pt x="116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25"/>
              <p:cNvSpPr/>
              <p:nvPr/>
            </p:nvSpPr>
            <p:spPr bwMode="auto">
              <a:xfrm>
                <a:off x="4551368" y="2105028"/>
                <a:ext cx="1042989" cy="1209676"/>
              </a:xfrm>
              <a:custGeom>
                <a:avLst/>
                <a:gdLst>
                  <a:gd name="T0" fmla="*/ 337 w 657"/>
                  <a:gd name="T1" fmla="*/ 0 h 762"/>
                  <a:gd name="T2" fmla="*/ 0 w 657"/>
                  <a:gd name="T3" fmla="*/ 187 h 762"/>
                  <a:gd name="T4" fmla="*/ 323 w 657"/>
                  <a:gd name="T5" fmla="*/ 762 h 762"/>
                  <a:gd name="T6" fmla="*/ 657 w 657"/>
                  <a:gd name="T7" fmla="*/ 575 h 762"/>
                  <a:gd name="T8" fmla="*/ 337 w 657"/>
                  <a:gd name="T9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7" h="762">
                    <a:moveTo>
                      <a:pt x="337" y="0"/>
                    </a:moveTo>
                    <a:lnTo>
                      <a:pt x="0" y="187"/>
                    </a:lnTo>
                    <a:lnTo>
                      <a:pt x="323" y="762"/>
                    </a:lnTo>
                    <a:lnTo>
                      <a:pt x="657" y="575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26"/>
              <p:cNvSpPr/>
              <p:nvPr/>
            </p:nvSpPr>
            <p:spPr bwMode="auto">
              <a:xfrm>
                <a:off x="2971804" y="2803529"/>
                <a:ext cx="1963740" cy="2136778"/>
              </a:xfrm>
              <a:custGeom>
                <a:avLst/>
                <a:gdLst>
                  <a:gd name="T0" fmla="*/ 27 w 522"/>
                  <a:gd name="T1" fmla="*/ 40 h 568"/>
                  <a:gd name="T2" fmla="*/ 0 w 522"/>
                  <a:gd name="T3" fmla="*/ 18 h 568"/>
                  <a:gd name="T4" fmla="*/ 288 w 522"/>
                  <a:gd name="T5" fmla="*/ 535 h 568"/>
                  <a:gd name="T6" fmla="*/ 314 w 522"/>
                  <a:gd name="T7" fmla="*/ 554 h 568"/>
                  <a:gd name="T8" fmla="*/ 522 w 522"/>
                  <a:gd name="T9" fmla="*/ 517 h 568"/>
                  <a:gd name="T10" fmla="*/ 234 w 522"/>
                  <a:gd name="T11" fmla="*/ 0 h 568"/>
                  <a:gd name="T12" fmla="*/ 27 w 522"/>
                  <a:gd name="T13" fmla="*/ 4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2" h="568">
                    <a:moveTo>
                      <a:pt x="27" y="40"/>
                    </a:moveTo>
                    <a:cubicBezTo>
                      <a:pt x="14" y="36"/>
                      <a:pt x="4" y="27"/>
                      <a:pt x="0" y="18"/>
                    </a:cubicBezTo>
                    <a:cubicBezTo>
                      <a:pt x="288" y="535"/>
                      <a:pt x="288" y="535"/>
                      <a:pt x="288" y="535"/>
                    </a:cubicBezTo>
                    <a:cubicBezTo>
                      <a:pt x="292" y="543"/>
                      <a:pt x="301" y="550"/>
                      <a:pt x="314" y="554"/>
                    </a:cubicBezTo>
                    <a:cubicBezTo>
                      <a:pt x="356" y="568"/>
                      <a:pt x="435" y="552"/>
                      <a:pt x="522" y="517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147" y="36"/>
                      <a:pt x="70" y="54"/>
                      <a:pt x="27" y="4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7"/>
              <p:cNvSpPr/>
              <p:nvPr/>
            </p:nvSpPr>
            <p:spPr bwMode="auto">
              <a:xfrm>
                <a:off x="4205293" y="2909892"/>
                <a:ext cx="1644652" cy="1838327"/>
              </a:xfrm>
              <a:custGeom>
                <a:avLst/>
                <a:gdLst>
                  <a:gd name="T0" fmla="*/ 190 w 437"/>
                  <a:gd name="T1" fmla="*/ 39 h 489"/>
                  <a:gd name="T2" fmla="*/ 0 w 437"/>
                  <a:gd name="T3" fmla="*/ 141 h 489"/>
                  <a:gd name="T4" fmla="*/ 194 w 437"/>
                  <a:gd name="T5" fmla="*/ 489 h 489"/>
                  <a:gd name="T6" fmla="*/ 384 w 437"/>
                  <a:gd name="T7" fmla="*/ 386 h 489"/>
                  <a:gd name="T8" fmla="*/ 437 w 437"/>
                  <a:gd name="T9" fmla="*/ 347 h 489"/>
                  <a:gd name="T10" fmla="*/ 243 w 437"/>
                  <a:gd name="T11" fmla="*/ 0 h 489"/>
                  <a:gd name="T12" fmla="*/ 190 w 437"/>
                  <a:gd name="T13" fmla="*/ 3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489">
                    <a:moveTo>
                      <a:pt x="190" y="39"/>
                    </a:moveTo>
                    <a:cubicBezTo>
                      <a:pt x="129" y="81"/>
                      <a:pt x="62" y="116"/>
                      <a:pt x="0" y="141"/>
                    </a:cubicBezTo>
                    <a:cubicBezTo>
                      <a:pt x="194" y="489"/>
                      <a:pt x="194" y="489"/>
                      <a:pt x="194" y="489"/>
                    </a:cubicBezTo>
                    <a:cubicBezTo>
                      <a:pt x="256" y="463"/>
                      <a:pt x="323" y="428"/>
                      <a:pt x="384" y="386"/>
                    </a:cubicBezTo>
                    <a:cubicBezTo>
                      <a:pt x="403" y="373"/>
                      <a:pt x="420" y="360"/>
                      <a:pt x="437" y="347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27" y="13"/>
                      <a:pt x="209" y="26"/>
                      <a:pt x="190" y="39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8"/>
              <p:cNvSpPr/>
              <p:nvPr/>
            </p:nvSpPr>
            <p:spPr bwMode="auto">
              <a:xfrm>
                <a:off x="4940306" y="1973266"/>
                <a:ext cx="1358902" cy="2239965"/>
              </a:xfrm>
              <a:custGeom>
                <a:avLst/>
                <a:gdLst>
                  <a:gd name="T0" fmla="*/ 109 w 361"/>
                  <a:gd name="T1" fmla="*/ 0 h 596"/>
                  <a:gd name="T2" fmla="*/ 69 w 361"/>
                  <a:gd name="T3" fmla="*/ 103 h 596"/>
                  <a:gd name="T4" fmla="*/ 69 w 361"/>
                  <a:gd name="T5" fmla="*/ 103 h 596"/>
                  <a:gd name="T6" fmla="*/ 0 w 361"/>
                  <a:gd name="T7" fmla="*/ 167 h 596"/>
                  <a:gd name="T8" fmla="*/ 240 w 361"/>
                  <a:gd name="T9" fmla="*/ 596 h 596"/>
                  <a:gd name="T10" fmla="*/ 308 w 361"/>
                  <a:gd name="T11" fmla="*/ 532 h 596"/>
                  <a:gd name="T12" fmla="*/ 348 w 361"/>
                  <a:gd name="T13" fmla="*/ 429 h 596"/>
                  <a:gd name="T14" fmla="*/ 109 w 361"/>
                  <a:gd name="T15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596">
                    <a:moveTo>
                      <a:pt x="109" y="0"/>
                    </a:moveTo>
                    <a:cubicBezTo>
                      <a:pt x="122" y="23"/>
                      <a:pt x="107" y="60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51" y="123"/>
                      <a:pt x="28" y="145"/>
                      <a:pt x="0" y="167"/>
                    </a:cubicBezTo>
                    <a:cubicBezTo>
                      <a:pt x="240" y="596"/>
                      <a:pt x="240" y="596"/>
                      <a:pt x="240" y="596"/>
                    </a:cubicBezTo>
                    <a:cubicBezTo>
                      <a:pt x="267" y="574"/>
                      <a:pt x="290" y="552"/>
                      <a:pt x="308" y="532"/>
                    </a:cubicBezTo>
                    <a:cubicBezTo>
                      <a:pt x="346" y="489"/>
                      <a:pt x="361" y="452"/>
                      <a:pt x="348" y="429"/>
                    </a:cubicBez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29"/>
              <p:cNvSpPr/>
              <p:nvPr/>
            </p:nvSpPr>
            <p:spPr bwMode="auto">
              <a:xfrm>
                <a:off x="4262443" y="1855791"/>
                <a:ext cx="1150939" cy="755651"/>
              </a:xfrm>
              <a:custGeom>
                <a:avLst/>
                <a:gdLst>
                  <a:gd name="T0" fmla="*/ 290 w 306"/>
                  <a:gd name="T1" fmla="*/ 29 h 201"/>
                  <a:gd name="T2" fmla="*/ 266 w 306"/>
                  <a:gd name="T3" fmla="*/ 13 h 201"/>
                  <a:gd name="T4" fmla="*/ 76 w 306"/>
                  <a:gd name="T5" fmla="*/ 43 h 201"/>
                  <a:gd name="T6" fmla="*/ 0 w 306"/>
                  <a:gd name="T7" fmla="*/ 189 h 201"/>
                  <a:gd name="T8" fmla="*/ 13 w 306"/>
                  <a:gd name="T9" fmla="*/ 186 h 201"/>
                  <a:gd name="T10" fmla="*/ 91 w 306"/>
                  <a:gd name="T11" fmla="*/ 169 h 201"/>
                  <a:gd name="T12" fmla="*/ 65 w 306"/>
                  <a:gd name="T13" fmla="*/ 193 h 201"/>
                  <a:gd name="T14" fmla="*/ 179 w 306"/>
                  <a:gd name="T15" fmla="*/ 201 h 201"/>
                  <a:gd name="T16" fmla="*/ 251 w 306"/>
                  <a:gd name="T17" fmla="*/ 134 h 201"/>
                  <a:gd name="T18" fmla="*/ 248 w 306"/>
                  <a:gd name="T19" fmla="*/ 134 h 201"/>
                  <a:gd name="T20" fmla="*/ 253 w 306"/>
                  <a:gd name="T21" fmla="*/ 133 h 201"/>
                  <a:gd name="T22" fmla="*/ 290 w 306"/>
                  <a:gd name="T23" fmla="*/ 2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01">
                    <a:moveTo>
                      <a:pt x="290" y="29"/>
                    </a:moveTo>
                    <a:cubicBezTo>
                      <a:pt x="284" y="22"/>
                      <a:pt x="277" y="17"/>
                      <a:pt x="266" y="13"/>
                    </a:cubicBezTo>
                    <a:cubicBezTo>
                      <a:pt x="226" y="0"/>
                      <a:pt x="156" y="13"/>
                      <a:pt x="76" y="43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3" y="186"/>
                      <a:pt x="13" y="186"/>
                      <a:pt x="13" y="186"/>
                    </a:cubicBezTo>
                    <a:cubicBezTo>
                      <a:pt x="91" y="169"/>
                      <a:pt x="91" y="169"/>
                      <a:pt x="91" y="169"/>
                    </a:cubicBezTo>
                    <a:cubicBezTo>
                      <a:pt x="84" y="177"/>
                      <a:pt x="76" y="185"/>
                      <a:pt x="65" y="193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208" y="178"/>
                      <a:pt x="233" y="155"/>
                      <a:pt x="251" y="134"/>
                    </a:cubicBezTo>
                    <a:cubicBezTo>
                      <a:pt x="248" y="134"/>
                      <a:pt x="248" y="134"/>
                      <a:pt x="248" y="134"/>
                    </a:cubicBezTo>
                    <a:cubicBezTo>
                      <a:pt x="253" y="133"/>
                      <a:pt x="253" y="133"/>
                      <a:pt x="253" y="133"/>
                    </a:cubicBezTo>
                    <a:cubicBezTo>
                      <a:pt x="292" y="89"/>
                      <a:pt x="306" y="51"/>
                      <a:pt x="290" y="2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30"/>
              <p:cNvSpPr>
                <a:spLocks noChangeArrowheads="1"/>
              </p:cNvSpPr>
              <p:nvPr/>
            </p:nvSpPr>
            <p:spPr bwMode="auto">
              <a:xfrm>
                <a:off x="4341818" y="2701929"/>
                <a:ext cx="1588" cy="4763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31"/>
              <p:cNvSpPr>
                <a:spLocks noChangeArrowheads="1"/>
              </p:cNvSpPr>
              <p:nvPr/>
            </p:nvSpPr>
            <p:spPr bwMode="auto">
              <a:xfrm>
                <a:off x="4337056" y="2706692"/>
                <a:ext cx="4763" cy="1588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2"/>
              <p:cNvSpPr/>
              <p:nvPr/>
            </p:nvSpPr>
            <p:spPr bwMode="auto">
              <a:xfrm>
                <a:off x="4210056" y="2871792"/>
                <a:ext cx="898526" cy="568326"/>
              </a:xfrm>
              <a:custGeom>
                <a:avLst/>
                <a:gdLst>
                  <a:gd name="T0" fmla="*/ 106 w 239"/>
                  <a:gd name="T1" fmla="*/ 19 h 151"/>
                  <a:gd name="T2" fmla="*/ 79 w 239"/>
                  <a:gd name="T3" fmla="*/ 36 h 151"/>
                  <a:gd name="T4" fmla="*/ 39 w 239"/>
                  <a:gd name="T5" fmla="*/ 53 h 151"/>
                  <a:gd name="T6" fmla="*/ 59 w 239"/>
                  <a:gd name="T7" fmla="*/ 0 h 151"/>
                  <a:gd name="T8" fmla="*/ 59 w 239"/>
                  <a:gd name="T9" fmla="*/ 0 h 151"/>
                  <a:gd name="T10" fmla="*/ 0 w 239"/>
                  <a:gd name="T11" fmla="*/ 151 h 151"/>
                  <a:gd name="T12" fmla="*/ 111 w 239"/>
                  <a:gd name="T13" fmla="*/ 98 h 151"/>
                  <a:gd name="T14" fmla="*/ 187 w 239"/>
                  <a:gd name="T15" fmla="*/ 51 h 151"/>
                  <a:gd name="T16" fmla="*/ 239 w 239"/>
                  <a:gd name="T17" fmla="*/ 13 h 151"/>
                  <a:gd name="T18" fmla="*/ 125 w 239"/>
                  <a:gd name="T19" fmla="*/ 5 h 151"/>
                  <a:gd name="T20" fmla="*/ 106 w 239"/>
                  <a:gd name="T21" fmla="*/ 1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151">
                    <a:moveTo>
                      <a:pt x="106" y="19"/>
                    </a:moveTo>
                    <a:cubicBezTo>
                      <a:pt x="97" y="25"/>
                      <a:pt x="88" y="30"/>
                      <a:pt x="79" y="36"/>
                    </a:cubicBezTo>
                    <a:cubicBezTo>
                      <a:pt x="66" y="43"/>
                      <a:pt x="51" y="48"/>
                      <a:pt x="39" y="5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36" y="136"/>
                      <a:pt x="74" y="118"/>
                      <a:pt x="111" y="98"/>
                    </a:cubicBezTo>
                    <a:cubicBezTo>
                      <a:pt x="137" y="83"/>
                      <a:pt x="162" y="68"/>
                      <a:pt x="187" y="51"/>
                    </a:cubicBezTo>
                    <a:cubicBezTo>
                      <a:pt x="206" y="38"/>
                      <a:pt x="223" y="25"/>
                      <a:pt x="239" y="13"/>
                    </a:cubicBezTo>
                    <a:cubicBezTo>
                      <a:pt x="125" y="5"/>
                      <a:pt x="125" y="5"/>
                      <a:pt x="125" y="5"/>
                    </a:cubicBezTo>
                    <a:cubicBezTo>
                      <a:pt x="119" y="9"/>
                      <a:pt x="113" y="14"/>
                      <a:pt x="106" y="19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3"/>
              <p:cNvSpPr/>
              <p:nvPr/>
            </p:nvSpPr>
            <p:spPr bwMode="auto">
              <a:xfrm>
                <a:off x="4356106" y="2878142"/>
                <a:ext cx="323850" cy="198438"/>
              </a:xfrm>
              <a:custGeom>
                <a:avLst/>
                <a:gdLst>
                  <a:gd name="T0" fmla="*/ 40 w 86"/>
                  <a:gd name="T1" fmla="*/ 36 h 53"/>
                  <a:gd name="T2" fmla="*/ 67 w 86"/>
                  <a:gd name="T3" fmla="*/ 19 h 53"/>
                  <a:gd name="T4" fmla="*/ 86 w 86"/>
                  <a:gd name="T5" fmla="*/ 5 h 53"/>
                  <a:gd name="T6" fmla="*/ 21 w 86"/>
                  <a:gd name="T7" fmla="*/ 0 h 53"/>
                  <a:gd name="T8" fmla="*/ 20 w 86"/>
                  <a:gd name="T9" fmla="*/ 0 h 53"/>
                  <a:gd name="T10" fmla="*/ 0 w 86"/>
                  <a:gd name="T11" fmla="*/ 53 h 53"/>
                  <a:gd name="T12" fmla="*/ 40 w 86"/>
                  <a:gd name="T13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3">
                    <a:moveTo>
                      <a:pt x="40" y="36"/>
                    </a:moveTo>
                    <a:cubicBezTo>
                      <a:pt x="49" y="30"/>
                      <a:pt x="58" y="25"/>
                      <a:pt x="67" y="19"/>
                    </a:cubicBezTo>
                    <a:cubicBezTo>
                      <a:pt x="74" y="14"/>
                      <a:pt x="80" y="9"/>
                      <a:pt x="86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2" y="48"/>
                      <a:pt x="27" y="43"/>
                      <a:pt x="40" y="36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4"/>
              <p:cNvSpPr/>
              <p:nvPr/>
            </p:nvSpPr>
            <p:spPr bwMode="auto">
              <a:xfrm>
                <a:off x="4262443" y="2314579"/>
                <a:ext cx="420688" cy="266700"/>
              </a:xfrm>
              <a:custGeom>
                <a:avLst/>
                <a:gdLst>
                  <a:gd name="T0" fmla="*/ 95 w 112"/>
                  <a:gd name="T1" fmla="*/ 4 h 71"/>
                  <a:gd name="T2" fmla="*/ 27 w 112"/>
                  <a:gd name="T3" fmla="*/ 15 h 71"/>
                  <a:gd name="T4" fmla="*/ 0 w 112"/>
                  <a:gd name="T5" fmla="*/ 66 h 71"/>
                  <a:gd name="T6" fmla="*/ 0 w 112"/>
                  <a:gd name="T7" fmla="*/ 66 h 71"/>
                  <a:gd name="T8" fmla="*/ 65 w 112"/>
                  <a:gd name="T9" fmla="*/ 71 h 71"/>
                  <a:gd name="T10" fmla="*/ 91 w 112"/>
                  <a:gd name="T11" fmla="*/ 47 h 71"/>
                  <a:gd name="T12" fmla="*/ 104 w 112"/>
                  <a:gd name="T13" fmla="*/ 10 h 71"/>
                  <a:gd name="T14" fmla="*/ 95 w 112"/>
                  <a:gd name="T15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71">
                    <a:moveTo>
                      <a:pt x="95" y="4"/>
                    </a:moveTo>
                    <a:cubicBezTo>
                      <a:pt x="81" y="0"/>
                      <a:pt x="56" y="4"/>
                      <a:pt x="27" y="15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76" y="63"/>
                      <a:pt x="84" y="55"/>
                      <a:pt x="91" y="47"/>
                    </a:cubicBezTo>
                    <a:cubicBezTo>
                      <a:pt x="91" y="47"/>
                      <a:pt x="112" y="19"/>
                      <a:pt x="104" y="10"/>
                    </a:cubicBezTo>
                    <a:cubicBezTo>
                      <a:pt x="102" y="8"/>
                      <a:pt x="99" y="6"/>
                      <a:pt x="95" y="4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37"/>
            <p:cNvGrpSpPr>
              <a:grpSpLocks noChangeAspect="1"/>
            </p:cNvGrpSpPr>
            <p:nvPr/>
          </p:nvGrpSpPr>
          <p:grpSpPr bwMode="auto">
            <a:xfrm>
              <a:off x="5756275" y="5329238"/>
              <a:ext cx="2290763" cy="134937"/>
              <a:chOff x="3634" y="3365"/>
              <a:chExt cx="1443" cy="85"/>
            </a:xfrm>
          </p:grpSpPr>
          <p:sp>
            <p:nvSpPr>
              <p:cNvPr id="10" name="AutoShape 36"/>
              <p:cNvSpPr>
                <a:spLocks noChangeAspect="1" noChangeArrowheads="1" noTextEdit="1"/>
              </p:cNvSpPr>
              <p:nvPr/>
            </p:nvSpPr>
            <p:spPr bwMode="auto">
              <a:xfrm>
                <a:off x="3636" y="3365"/>
                <a:ext cx="1439" cy="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38"/>
              <p:cNvSpPr/>
              <p:nvPr/>
            </p:nvSpPr>
            <p:spPr bwMode="auto">
              <a:xfrm>
                <a:off x="5072" y="3414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9"/>
              <p:cNvSpPr/>
              <p:nvPr/>
            </p:nvSpPr>
            <p:spPr bwMode="auto">
              <a:xfrm>
                <a:off x="5030" y="342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5 w 5"/>
                  <a:gd name="T3" fmla="*/ 0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0"/>
              <p:cNvSpPr/>
              <p:nvPr/>
            </p:nvSpPr>
            <p:spPr bwMode="auto">
              <a:xfrm>
                <a:off x="4997" y="3422"/>
                <a:ext cx="26" cy="5"/>
              </a:xfrm>
              <a:custGeom>
                <a:avLst/>
                <a:gdLst>
                  <a:gd name="T0" fmla="*/ 0 w 11"/>
                  <a:gd name="T1" fmla="*/ 1 h 2"/>
                  <a:gd name="T2" fmla="*/ 9 w 11"/>
                  <a:gd name="T3" fmla="*/ 1 h 2"/>
                  <a:gd name="T4" fmla="*/ 9 w 11"/>
                  <a:gd name="T5" fmla="*/ 1 h 2"/>
                  <a:gd name="T6" fmla="*/ 11 w 11"/>
                  <a:gd name="T7" fmla="*/ 0 h 2"/>
                  <a:gd name="T8" fmla="*/ 0 w 1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1"/>
                    </a:moveTo>
                    <a:cubicBezTo>
                      <a:pt x="2" y="2"/>
                      <a:pt x="6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3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1"/>
              <p:cNvSpPr/>
              <p:nvPr/>
            </p:nvSpPr>
            <p:spPr bwMode="auto">
              <a:xfrm>
                <a:off x="4973" y="3417"/>
                <a:ext cx="9" cy="0"/>
              </a:xfrm>
              <a:custGeom>
                <a:avLst/>
                <a:gdLst>
                  <a:gd name="T0" fmla="*/ 4 w 4"/>
                  <a:gd name="T1" fmla="*/ 3 w 4"/>
                  <a:gd name="T2" fmla="*/ 2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0" y="0"/>
                      <a:pt x="4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2"/>
              <p:cNvSpPr/>
              <p:nvPr/>
            </p:nvSpPr>
            <p:spPr bwMode="auto">
              <a:xfrm>
                <a:off x="4978" y="3414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3"/>
              <p:cNvSpPr/>
              <p:nvPr/>
            </p:nvSpPr>
            <p:spPr bwMode="auto">
              <a:xfrm>
                <a:off x="4959" y="3414"/>
                <a:ext cx="9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0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4"/>
              <p:cNvSpPr/>
              <p:nvPr/>
            </p:nvSpPr>
            <p:spPr bwMode="auto">
              <a:xfrm>
                <a:off x="4959" y="341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45"/>
              <p:cNvSpPr/>
              <p:nvPr/>
            </p:nvSpPr>
            <p:spPr bwMode="auto">
              <a:xfrm>
                <a:off x="4961" y="3419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46"/>
              <p:cNvSpPr/>
              <p:nvPr/>
            </p:nvSpPr>
            <p:spPr bwMode="auto">
              <a:xfrm>
                <a:off x="4970" y="3419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0" y="1"/>
                    </a:cubicBezTo>
                    <a:cubicBezTo>
                      <a:pt x="4" y="1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47"/>
              <p:cNvSpPr/>
              <p:nvPr/>
            </p:nvSpPr>
            <p:spPr bwMode="auto">
              <a:xfrm>
                <a:off x="4994" y="3427"/>
                <a:ext cx="10" cy="2"/>
              </a:xfrm>
              <a:custGeom>
                <a:avLst/>
                <a:gdLst>
                  <a:gd name="T0" fmla="*/ 1 w 4"/>
                  <a:gd name="T1" fmla="*/ 0 h 1"/>
                  <a:gd name="T2" fmla="*/ 2 w 4"/>
                  <a:gd name="T3" fmla="*/ 1 h 1"/>
                  <a:gd name="T4" fmla="*/ 4 w 4"/>
                  <a:gd name="T5" fmla="*/ 0 h 1"/>
                  <a:gd name="T6" fmla="*/ 1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48"/>
              <p:cNvSpPr/>
              <p:nvPr/>
            </p:nvSpPr>
            <p:spPr bwMode="auto">
              <a:xfrm>
                <a:off x="4930" y="3417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49"/>
              <p:cNvSpPr/>
              <p:nvPr/>
            </p:nvSpPr>
            <p:spPr bwMode="auto">
              <a:xfrm>
                <a:off x="4928" y="3419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50"/>
              <p:cNvSpPr/>
              <p:nvPr/>
            </p:nvSpPr>
            <p:spPr bwMode="auto">
              <a:xfrm>
                <a:off x="4956" y="3422"/>
                <a:ext cx="10" cy="2"/>
              </a:xfrm>
              <a:custGeom>
                <a:avLst/>
                <a:gdLst>
                  <a:gd name="T0" fmla="*/ 0 w 10"/>
                  <a:gd name="T1" fmla="*/ 2 h 2"/>
                  <a:gd name="T2" fmla="*/ 10 w 10"/>
                  <a:gd name="T3" fmla="*/ 0 h 2"/>
                  <a:gd name="T4" fmla="*/ 0 w 10"/>
                  <a:gd name="T5" fmla="*/ 2 h 2"/>
                  <a:gd name="T6" fmla="*/ 0 w 10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1"/>
              <p:cNvSpPr/>
              <p:nvPr/>
            </p:nvSpPr>
            <p:spPr bwMode="auto">
              <a:xfrm>
                <a:off x="4906" y="3414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3 w 5"/>
                  <a:gd name="T3" fmla="*/ 3 h 3"/>
                  <a:gd name="T4" fmla="*/ 5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2"/>
              <p:cNvSpPr/>
              <p:nvPr/>
            </p:nvSpPr>
            <p:spPr bwMode="auto">
              <a:xfrm>
                <a:off x="4883" y="3414"/>
                <a:ext cx="14" cy="3"/>
              </a:xfrm>
              <a:custGeom>
                <a:avLst/>
                <a:gdLst>
                  <a:gd name="T0" fmla="*/ 5 w 6"/>
                  <a:gd name="T1" fmla="*/ 1 h 1"/>
                  <a:gd name="T2" fmla="*/ 4 w 6"/>
                  <a:gd name="T3" fmla="*/ 0 h 1"/>
                  <a:gd name="T4" fmla="*/ 0 w 6"/>
                  <a:gd name="T5" fmla="*/ 1 h 1"/>
                  <a:gd name="T6" fmla="*/ 5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5" y="1"/>
                    </a:moveTo>
                    <a:cubicBezTo>
                      <a:pt x="6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3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3"/>
              <p:cNvSpPr/>
              <p:nvPr/>
            </p:nvSpPr>
            <p:spPr bwMode="auto">
              <a:xfrm>
                <a:off x="4911" y="341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4"/>
              <p:cNvSpPr/>
              <p:nvPr/>
            </p:nvSpPr>
            <p:spPr bwMode="auto">
              <a:xfrm>
                <a:off x="4909" y="3422"/>
                <a:ext cx="4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55"/>
              <p:cNvSpPr/>
              <p:nvPr/>
            </p:nvSpPr>
            <p:spPr bwMode="auto">
              <a:xfrm>
                <a:off x="4932" y="3422"/>
                <a:ext cx="10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2" y="1"/>
                      <a:pt x="4" y="0"/>
                    </a:cubicBezTo>
                    <a:cubicBezTo>
                      <a:pt x="3" y="1"/>
                      <a:pt x="0" y="1"/>
                      <a:pt x="2" y="2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6"/>
              <p:cNvSpPr/>
              <p:nvPr/>
            </p:nvSpPr>
            <p:spPr bwMode="auto">
              <a:xfrm>
                <a:off x="4921" y="3422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7"/>
              <p:cNvSpPr/>
              <p:nvPr/>
            </p:nvSpPr>
            <p:spPr bwMode="auto">
              <a:xfrm>
                <a:off x="4918" y="3424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58"/>
              <p:cNvSpPr/>
              <p:nvPr/>
            </p:nvSpPr>
            <p:spPr bwMode="auto">
              <a:xfrm>
                <a:off x="4878" y="3422"/>
                <a:ext cx="14" cy="0"/>
              </a:xfrm>
              <a:custGeom>
                <a:avLst/>
                <a:gdLst>
                  <a:gd name="T0" fmla="*/ 4 w 6"/>
                  <a:gd name="T1" fmla="*/ 0 w 6"/>
                  <a:gd name="T2" fmla="*/ 5 w 6"/>
                  <a:gd name="T3" fmla="*/ 4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59"/>
              <p:cNvSpPr>
                <a:spLocks noChangeArrowheads="1"/>
              </p:cNvSpPr>
              <p:nvPr/>
            </p:nvSpPr>
            <p:spPr bwMode="auto">
              <a:xfrm>
                <a:off x="4847" y="3422"/>
                <a:ext cx="1" cy="1"/>
              </a:xfrm>
              <a:prstGeom prst="rect">
                <a:avLst/>
              </a:pr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60"/>
              <p:cNvSpPr/>
              <p:nvPr/>
            </p:nvSpPr>
            <p:spPr bwMode="auto">
              <a:xfrm>
                <a:off x="4890" y="3422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61"/>
              <p:cNvSpPr/>
              <p:nvPr/>
            </p:nvSpPr>
            <p:spPr bwMode="auto">
              <a:xfrm>
                <a:off x="4868" y="3419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62"/>
              <p:cNvSpPr/>
              <p:nvPr/>
            </p:nvSpPr>
            <p:spPr bwMode="auto">
              <a:xfrm>
                <a:off x="4899" y="341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3"/>
              <p:cNvSpPr/>
              <p:nvPr/>
            </p:nvSpPr>
            <p:spPr bwMode="auto">
              <a:xfrm>
                <a:off x="4897" y="34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4"/>
              <p:cNvSpPr/>
              <p:nvPr/>
            </p:nvSpPr>
            <p:spPr bwMode="auto">
              <a:xfrm>
                <a:off x="4828" y="3422"/>
                <a:ext cx="28" cy="15"/>
              </a:xfrm>
              <a:custGeom>
                <a:avLst/>
                <a:gdLst>
                  <a:gd name="T0" fmla="*/ 5 w 12"/>
                  <a:gd name="T1" fmla="*/ 1 h 6"/>
                  <a:gd name="T2" fmla="*/ 9 w 12"/>
                  <a:gd name="T3" fmla="*/ 3 h 6"/>
                  <a:gd name="T4" fmla="*/ 5 w 12"/>
                  <a:gd name="T5" fmla="*/ 2 h 6"/>
                  <a:gd name="T6" fmla="*/ 1 w 12"/>
                  <a:gd name="T7" fmla="*/ 5 h 6"/>
                  <a:gd name="T8" fmla="*/ 4 w 12"/>
                  <a:gd name="T9" fmla="*/ 5 h 6"/>
                  <a:gd name="T10" fmla="*/ 4 w 12"/>
                  <a:gd name="T11" fmla="*/ 6 h 6"/>
                  <a:gd name="T12" fmla="*/ 9 w 12"/>
                  <a:gd name="T13" fmla="*/ 5 h 6"/>
                  <a:gd name="T14" fmla="*/ 8 w 12"/>
                  <a:gd name="T15" fmla="*/ 0 h 6"/>
                  <a:gd name="T16" fmla="*/ 5 w 12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5" y="1"/>
                    </a:moveTo>
                    <a:cubicBezTo>
                      <a:pt x="6" y="2"/>
                      <a:pt x="11" y="2"/>
                      <a:pt x="9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6" y="3"/>
                      <a:pt x="0" y="4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4" y="6"/>
                    </a:cubicBezTo>
                    <a:cubicBezTo>
                      <a:pt x="4" y="5"/>
                      <a:pt x="7" y="4"/>
                      <a:pt x="9" y="5"/>
                    </a:cubicBezTo>
                    <a:cubicBezTo>
                      <a:pt x="12" y="4"/>
                      <a:pt x="10" y="2"/>
                      <a:pt x="8" y="0"/>
                    </a:cubicBezTo>
                    <a:cubicBezTo>
                      <a:pt x="8" y="1"/>
                      <a:pt x="8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65"/>
              <p:cNvSpPr/>
              <p:nvPr/>
            </p:nvSpPr>
            <p:spPr bwMode="auto">
              <a:xfrm>
                <a:off x="4847" y="3419"/>
                <a:ext cx="14" cy="3"/>
              </a:xfrm>
              <a:custGeom>
                <a:avLst/>
                <a:gdLst>
                  <a:gd name="T0" fmla="*/ 0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6 w 6"/>
                  <a:gd name="T7" fmla="*/ 1 h 1"/>
                  <a:gd name="T8" fmla="*/ 2 w 6"/>
                  <a:gd name="T9" fmla="*/ 0 h 1"/>
                  <a:gd name="T10" fmla="*/ 0 w 6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66"/>
              <p:cNvSpPr/>
              <p:nvPr/>
            </p:nvSpPr>
            <p:spPr bwMode="auto">
              <a:xfrm>
                <a:off x="4861" y="3422"/>
                <a:ext cx="19" cy="5"/>
              </a:xfrm>
              <a:custGeom>
                <a:avLst/>
                <a:gdLst>
                  <a:gd name="T0" fmla="*/ 5 w 8"/>
                  <a:gd name="T1" fmla="*/ 0 h 2"/>
                  <a:gd name="T2" fmla="*/ 5 w 8"/>
                  <a:gd name="T3" fmla="*/ 0 h 2"/>
                  <a:gd name="T4" fmla="*/ 5 w 8"/>
                  <a:gd name="T5" fmla="*/ 0 h 2"/>
                  <a:gd name="T6" fmla="*/ 5 w 8"/>
                  <a:gd name="T7" fmla="*/ 0 h 2"/>
                  <a:gd name="T8" fmla="*/ 5 w 8"/>
                  <a:gd name="T9" fmla="*/ 0 h 2"/>
                  <a:gd name="T10" fmla="*/ 5 w 8"/>
                  <a:gd name="T11" fmla="*/ 0 h 2"/>
                  <a:gd name="T12" fmla="*/ 5 w 8"/>
                  <a:gd name="T13" fmla="*/ 0 h 2"/>
                  <a:gd name="T14" fmla="*/ 5 w 8"/>
                  <a:gd name="T15" fmla="*/ 0 h 2"/>
                  <a:gd name="T16" fmla="*/ 5 w 8"/>
                  <a:gd name="T17" fmla="*/ 0 h 2"/>
                  <a:gd name="T18" fmla="*/ 0 w 8"/>
                  <a:gd name="T19" fmla="*/ 0 h 2"/>
                  <a:gd name="T20" fmla="*/ 5 w 8"/>
                  <a:gd name="T21" fmla="*/ 0 h 2"/>
                  <a:gd name="T22" fmla="*/ 3 w 8"/>
                  <a:gd name="T23" fmla="*/ 2 h 2"/>
                  <a:gd name="T24" fmla="*/ 7 w 8"/>
                  <a:gd name="T25" fmla="*/ 1 h 2"/>
                  <a:gd name="T26" fmla="*/ 5 w 8"/>
                  <a:gd name="T27" fmla="*/ 0 h 2"/>
                  <a:gd name="T28" fmla="*/ 7 w 8"/>
                  <a:gd name="T29" fmla="*/ 0 h 2"/>
                  <a:gd name="T30" fmla="*/ 5 w 8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5" y="0"/>
                    </a:cubicBezTo>
                    <a:cubicBezTo>
                      <a:pt x="4" y="1"/>
                      <a:pt x="1" y="1"/>
                      <a:pt x="3" y="2"/>
                    </a:cubicBezTo>
                    <a:cubicBezTo>
                      <a:pt x="6" y="2"/>
                      <a:pt x="5" y="2"/>
                      <a:pt x="7" y="1"/>
                    </a:cubicBezTo>
                    <a:cubicBezTo>
                      <a:pt x="2" y="1"/>
                      <a:pt x="8" y="1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67"/>
              <p:cNvSpPr/>
              <p:nvPr/>
            </p:nvSpPr>
            <p:spPr bwMode="auto">
              <a:xfrm>
                <a:off x="4930" y="343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68"/>
              <p:cNvSpPr/>
              <p:nvPr/>
            </p:nvSpPr>
            <p:spPr bwMode="auto">
              <a:xfrm>
                <a:off x="4921" y="3427"/>
                <a:ext cx="16" cy="5"/>
              </a:xfrm>
              <a:custGeom>
                <a:avLst/>
                <a:gdLst>
                  <a:gd name="T0" fmla="*/ 5 w 7"/>
                  <a:gd name="T1" fmla="*/ 1 h 2"/>
                  <a:gd name="T2" fmla="*/ 0 w 7"/>
                  <a:gd name="T3" fmla="*/ 0 h 2"/>
                  <a:gd name="T4" fmla="*/ 3 w 7"/>
                  <a:gd name="T5" fmla="*/ 2 h 2"/>
                  <a:gd name="T6" fmla="*/ 5 w 7"/>
                  <a:gd name="T7" fmla="*/ 1 h 2"/>
                  <a:gd name="T8" fmla="*/ 5 w 7"/>
                  <a:gd name="T9" fmla="*/ 2 h 2"/>
                  <a:gd name="T10" fmla="*/ 5 w 7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5" y="1"/>
                    </a:moveTo>
                    <a:cubicBezTo>
                      <a:pt x="3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3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5" y="2"/>
                      <a:pt x="7" y="1"/>
                      <a:pt x="5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69"/>
              <p:cNvSpPr/>
              <p:nvPr/>
            </p:nvSpPr>
            <p:spPr bwMode="auto">
              <a:xfrm>
                <a:off x="4890" y="3427"/>
                <a:ext cx="9" cy="2"/>
              </a:xfrm>
              <a:custGeom>
                <a:avLst/>
                <a:gdLst>
                  <a:gd name="T0" fmla="*/ 2 w 4"/>
                  <a:gd name="T1" fmla="*/ 1 h 1"/>
                  <a:gd name="T2" fmla="*/ 2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  <a:gd name="T8" fmla="*/ 2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70"/>
              <p:cNvSpPr/>
              <p:nvPr/>
            </p:nvSpPr>
            <p:spPr bwMode="auto">
              <a:xfrm>
                <a:off x="4842" y="3419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71"/>
              <p:cNvSpPr/>
              <p:nvPr/>
            </p:nvSpPr>
            <p:spPr bwMode="auto">
              <a:xfrm>
                <a:off x="4830" y="341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72"/>
              <p:cNvSpPr/>
              <p:nvPr/>
            </p:nvSpPr>
            <p:spPr bwMode="auto">
              <a:xfrm>
                <a:off x="4127" y="3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73"/>
              <p:cNvSpPr/>
              <p:nvPr/>
            </p:nvSpPr>
            <p:spPr bwMode="auto">
              <a:xfrm>
                <a:off x="4510" y="3414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4"/>
              <p:cNvSpPr/>
              <p:nvPr/>
            </p:nvSpPr>
            <p:spPr bwMode="auto">
              <a:xfrm>
                <a:off x="4303" y="342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75"/>
              <p:cNvSpPr/>
              <p:nvPr/>
            </p:nvSpPr>
            <p:spPr bwMode="auto">
              <a:xfrm>
                <a:off x="4294" y="3437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76"/>
              <p:cNvSpPr/>
              <p:nvPr/>
            </p:nvSpPr>
            <p:spPr bwMode="auto">
              <a:xfrm>
                <a:off x="4014" y="3432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77"/>
              <p:cNvSpPr/>
              <p:nvPr/>
            </p:nvSpPr>
            <p:spPr bwMode="auto">
              <a:xfrm>
                <a:off x="4693" y="3419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8"/>
              <p:cNvSpPr/>
              <p:nvPr/>
            </p:nvSpPr>
            <p:spPr bwMode="auto">
              <a:xfrm>
                <a:off x="4120" y="340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9"/>
              <p:cNvSpPr/>
              <p:nvPr/>
            </p:nvSpPr>
            <p:spPr bwMode="auto">
              <a:xfrm>
                <a:off x="4681" y="3419"/>
                <a:ext cx="12" cy="0"/>
              </a:xfrm>
              <a:custGeom>
                <a:avLst/>
                <a:gdLst>
                  <a:gd name="T0" fmla="*/ 0 w 5"/>
                  <a:gd name="T1" fmla="*/ 1 w 5"/>
                  <a:gd name="T2" fmla="*/ 5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80"/>
              <p:cNvSpPr/>
              <p:nvPr/>
            </p:nvSpPr>
            <p:spPr bwMode="auto">
              <a:xfrm>
                <a:off x="3664" y="3406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81"/>
              <p:cNvSpPr/>
              <p:nvPr/>
            </p:nvSpPr>
            <p:spPr bwMode="auto">
              <a:xfrm>
                <a:off x="4780" y="3419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82"/>
              <p:cNvSpPr/>
              <p:nvPr/>
            </p:nvSpPr>
            <p:spPr bwMode="auto">
              <a:xfrm>
                <a:off x="4655" y="34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83"/>
              <p:cNvSpPr/>
              <p:nvPr/>
            </p:nvSpPr>
            <p:spPr bwMode="auto">
              <a:xfrm>
                <a:off x="4783" y="34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84"/>
              <p:cNvSpPr/>
              <p:nvPr/>
            </p:nvSpPr>
            <p:spPr bwMode="auto">
              <a:xfrm>
                <a:off x="4785" y="341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85"/>
              <p:cNvSpPr/>
              <p:nvPr/>
            </p:nvSpPr>
            <p:spPr bwMode="auto">
              <a:xfrm>
                <a:off x="4778" y="34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86"/>
              <p:cNvSpPr/>
              <p:nvPr/>
            </p:nvSpPr>
            <p:spPr bwMode="auto">
              <a:xfrm>
                <a:off x="3854" y="3414"/>
                <a:ext cx="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7"/>
              <p:cNvSpPr/>
              <p:nvPr/>
            </p:nvSpPr>
            <p:spPr bwMode="auto">
              <a:xfrm>
                <a:off x="4446" y="3440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88"/>
              <p:cNvSpPr/>
              <p:nvPr/>
            </p:nvSpPr>
            <p:spPr bwMode="auto">
              <a:xfrm>
                <a:off x="4436" y="3435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9"/>
              <p:cNvSpPr/>
              <p:nvPr/>
            </p:nvSpPr>
            <p:spPr bwMode="auto">
              <a:xfrm>
                <a:off x="4068" y="34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90"/>
              <p:cNvSpPr>
                <a:spLocks noEditPoints="1"/>
              </p:cNvSpPr>
              <p:nvPr/>
            </p:nvSpPr>
            <p:spPr bwMode="auto">
              <a:xfrm>
                <a:off x="3636" y="3367"/>
                <a:ext cx="1190" cy="80"/>
              </a:xfrm>
              <a:custGeom>
                <a:avLst/>
                <a:gdLst>
                  <a:gd name="T0" fmla="*/ 484 w 501"/>
                  <a:gd name="T1" fmla="*/ 21 h 31"/>
                  <a:gd name="T2" fmla="*/ 476 w 501"/>
                  <a:gd name="T3" fmla="*/ 20 h 31"/>
                  <a:gd name="T4" fmla="*/ 435 w 501"/>
                  <a:gd name="T5" fmla="*/ 21 h 31"/>
                  <a:gd name="T6" fmla="*/ 391 w 501"/>
                  <a:gd name="T7" fmla="*/ 21 h 31"/>
                  <a:gd name="T8" fmla="*/ 373 w 501"/>
                  <a:gd name="T9" fmla="*/ 20 h 31"/>
                  <a:gd name="T10" fmla="*/ 353 w 501"/>
                  <a:gd name="T11" fmla="*/ 22 h 31"/>
                  <a:gd name="T12" fmla="*/ 335 w 501"/>
                  <a:gd name="T13" fmla="*/ 21 h 31"/>
                  <a:gd name="T14" fmla="*/ 288 w 501"/>
                  <a:gd name="T15" fmla="*/ 19 h 31"/>
                  <a:gd name="T16" fmla="*/ 259 w 501"/>
                  <a:gd name="T17" fmla="*/ 21 h 31"/>
                  <a:gd name="T18" fmla="*/ 237 w 501"/>
                  <a:gd name="T19" fmla="*/ 22 h 31"/>
                  <a:gd name="T20" fmla="*/ 204 w 501"/>
                  <a:gd name="T21" fmla="*/ 15 h 31"/>
                  <a:gd name="T22" fmla="*/ 174 w 501"/>
                  <a:gd name="T23" fmla="*/ 12 h 31"/>
                  <a:gd name="T24" fmla="*/ 170 w 501"/>
                  <a:gd name="T25" fmla="*/ 17 h 31"/>
                  <a:gd name="T26" fmla="*/ 127 w 501"/>
                  <a:gd name="T27" fmla="*/ 7 h 31"/>
                  <a:gd name="T28" fmla="*/ 99 w 501"/>
                  <a:gd name="T29" fmla="*/ 2 h 31"/>
                  <a:gd name="T30" fmla="*/ 97 w 501"/>
                  <a:gd name="T31" fmla="*/ 13 h 31"/>
                  <a:gd name="T32" fmla="*/ 91 w 501"/>
                  <a:gd name="T33" fmla="*/ 10 h 31"/>
                  <a:gd name="T34" fmla="*/ 57 w 501"/>
                  <a:gd name="T35" fmla="*/ 3 h 31"/>
                  <a:gd name="T36" fmla="*/ 43 w 501"/>
                  <a:gd name="T37" fmla="*/ 9 h 31"/>
                  <a:gd name="T38" fmla="*/ 18 w 501"/>
                  <a:gd name="T39" fmla="*/ 6 h 31"/>
                  <a:gd name="T40" fmla="*/ 14 w 501"/>
                  <a:gd name="T41" fmla="*/ 16 h 31"/>
                  <a:gd name="T42" fmla="*/ 18 w 501"/>
                  <a:gd name="T43" fmla="*/ 23 h 31"/>
                  <a:gd name="T44" fmla="*/ 28 w 501"/>
                  <a:gd name="T45" fmla="*/ 13 h 31"/>
                  <a:gd name="T46" fmla="*/ 38 w 501"/>
                  <a:gd name="T47" fmla="*/ 16 h 31"/>
                  <a:gd name="T48" fmla="*/ 76 w 501"/>
                  <a:gd name="T49" fmla="*/ 25 h 31"/>
                  <a:gd name="T50" fmla="*/ 60 w 501"/>
                  <a:gd name="T51" fmla="*/ 10 h 31"/>
                  <a:gd name="T52" fmla="*/ 91 w 501"/>
                  <a:gd name="T53" fmla="*/ 17 h 31"/>
                  <a:gd name="T54" fmla="*/ 92 w 501"/>
                  <a:gd name="T55" fmla="*/ 20 h 31"/>
                  <a:gd name="T56" fmla="*/ 108 w 501"/>
                  <a:gd name="T57" fmla="*/ 23 h 31"/>
                  <a:gd name="T58" fmla="*/ 112 w 501"/>
                  <a:gd name="T59" fmla="*/ 11 h 31"/>
                  <a:gd name="T60" fmla="*/ 130 w 501"/>
                  <a:gd name="T61" fmla="*/ 16 h 31"/>
                  <a:gd name="T62" fmla="*/ 142 w 501"/>
                  <a:gd name="T63" fmla="*/ 18 h 31"/>
                  <a:gd name="T64" fmla="*/ 163 w 501"/>
                  <a:gd name="T65" fmla="*/ 24 h 31"/>
                  <a:gd name="T66" fmla="*/ 182 w 501"/>
                  <a:gd name="T67" fmla="*/ 25 h 31"/>
                  <a:gd name="T68" fmla="*/ 182 w 501"/>
                  <a:gd name="T69" fmla="*/ 17 h 31"/>
                  <a:gd name="T70" fmla="*/ 189 w 501"/>
                  <a:gd name="T71" fmla="*/ 17 h 31"/>
                  <a:gd name="T72" fmla="*/ 207 w 501"/>
                  <a:gd name="T73" fmla="*/ 25 h 31"/>
                  <a:gd name="T74" fmla="*/ 216 w 501"/>
                  <a:gd name="T75" fmla="*/ 28 h 31"/>
                  <a:gd name="T76" fmla="*/ 237 w 501"/>
                  <a:gd name="T77" fmla="*/ 30 h 31"/>
                  <a:gd name="T78" fmla="*/ 265 w 501"/>
                  <a:gd name="T79" fmla="*/ 27 h 31"/>
                  <a:gd name="T80" fmla="*/ 282 w 501"/>
                  <a:gd name="T81" fmla="*/ 23 h 31"/>
                  <a:gd name="T82" fmla="*/ 282 w 501"/>
                  <a:gd name="T83" fmla="*/ 26 h 31"/>
                  <a:gd name="T84" fmla="*/ 295 w 501"/>
                  <a:gd name="T85" fmla="*/ 28 h 31"/>
                  <a:gd name="T86" fmla="*/ 320 w 501"/>
                  <a:gd name="T87" fmla="*/ 27 h 31"/>
                  <a:gd name="T88" fmla="*/ 346 w 501"/>
                  <a:gd name="T89" fmla="*/ 26 h 31"/>
                  <a:gd name="T90" fmla="*/ 363 w 501"/>
                  <a:gd name="T91" fmla="*/ 28 h 31"/>
                  <a:gd name="T92" fmla="*/ 381 w 501"/>
                  <a:gd name="T93" fmla="*/ 29 h 31"/>
                  <a:gd name="T94" fmla="*/ 397 w 501"/>
                  <a:gd name="T95" fmla="*/ 29 h 31"/>
                  <a:gd name="T96" fmla="*/ 414 w 501"/>
                  <a:gd name="T97" fmla="*/ 28 h 31"/>
                  <a:gd name="T98" fmla="*/ 444 w 501"/>
                  <a:gd name="T99" fmla="*/ 28 h 31"/>
                  <a:gd name="T100" fmla="*/ 470 w 501"/>
                  <a:gd name="T101" fmla="*/ 22 h 31"/>
                  <a:gd name="T102" fmla="*/ 480 w 501"/>
                  <a:gd name="T103" fmla="*/ 25 h 31"/>
                  <a:gd name="T104" fmla="*/ 501 w 501"/>
                  <a:gd name="T105" fmla="*/ 21 h 31"/>
                  <a:gd name="T106" fmla="*/ 83 w 501"/>
                  <a:gd name="T107" fmla="*/ 8 h 31"/>
                  <a:gd name="T108" fmla="*/ 106 w 501"/>
                  <a:gd name="T109" fmla="*/ 11 h 31"/>
                  <a:gd name="T110" fmla="*/ 284 w 501"/>
                  <a:gd name="T11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1" h="31">
                    <a:moveTo>
                      <a:pt x="501" y="21"/>
                    </a:moveTo>
                    <a:cubicBezTo>
                      <a:pt x="500" y="20"/>
                      <a:pt x="501" y="22"/>
                      <a:pt x="498" y="20"/>
                    </a:cubicBezTo>
                    <a:cubicBezTo>
                      <a:pt x="500" y="22"/>
                      <a:pt x="490" y="20"/>
                      <a:pt x="493" y="22"/>
                    </a:cubicBezTo>
                    <a:cubicBezTo>
                      <a:pt x="491" y="20"/>
                      <a:pt x="489" y="21"/>
                      <a:pt x="486" y="20"/>
                    </a:cubicBezTo>
                    <a:cubicBezTo>
                      <a:pt x="486" y="20"/>
                      <a:pt x="487" y="21"/>
                      <a:pt x="485" y="20"/>
                    </a:cubicBezTo>
                    <a:cubicBezTo>
                      <a:pt x="485" y="20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4" y="21"/>
                      <a:pt x="484" y="21"/>
                      <a:pt x="484" y="21"/>
                    </a:cubicBezTo>
                    <a:cubicBezTo>
                      <a:pt x="485" y="21"/>
                      <a:pt x="485" y="21"/>
                      <a:pt x="486" y="21"/>
                    </a:cubicBezTo>
                    <a:cubicBezTo>
                      <a:pt x="484" y="22"/>
                      <a:pt x="480" y="22"/>
                      <a:pt x="479" y="23"/>
                    </a:cubicBezTo>
                    <a:cubicBezTo>
                      <a:pt x="477" y="22"/>
                      <a:pt x="479" y="22"/>
                      <a:pt x="478" y="22"/>
                    </a:cubicBezTo>
                    <a:cubicBezTo>
                      <a:pt x="476" y="22"/>
                      <a:pt x="476" y="22"/>
                      <a:pt x="476" y="22"/>
                    </a:cubicBezTo>
                    <a:cubicBezTo>
                      <a:pt x="476" y="22"/>
                      <a:pt x="472" y="21"/>
                      <a:pt x="476" y="20"/>
                    </a:cubicBezTo>
                    <a:cubicBezTo>
                      <a:pt x="472" y="20"/>
                      <a:pt x="472" y="20"/>
                      <a:pt x="472" y="20"/>
                    </a:cubicBezTo>
                    <a:cubicBezTo>
                      <a:pt x="470" y="20"/>
                      <a:pt x="468" y="20"/>
                      <a:pt x="466" y="20"/>
                    </a:cubicBezTo>
                    <a:cubicBezTo>
                      <a:pt x="464" y="20"/>
                      <a:pt x="462" y="21"/>
                      <a:pt x="463" y="20"/>
                    </a:cubicBezTo>
                    <a:cubicBezTo>
                      <a:pt x="458" y="21"/>
                      <a:pt x="458" y="21"/>
                      <a:pt x="458" y="21"/>
                    </a:cubicBezTo>
                    <a:cubicBezTo>
                      <a:pt x="458" y="21"/>
                      <a:pt x="458" y="21"/>
                      <a:pt x="458" y="21"/>
                    </a:cubicBezTo>
                    <a:cubicBezTo>
                      <a:pt x="453" y="21"/>
                      <a:pt x="447" y="22"/>
                      <a:pt x="441" y="20"/>
                    </a:cubicBezTo>
                    <a:cubicBezTo>
                      <a:pt x="440" y="21"/>
                      <a:pt x="438" y="21"/>
                      <a:pt x="435" y="21"/>
                    </a:cubicBezTo>
                    <a:cubicBezTo>
                      <a:pt x="434" y="20"/>
                      <a:pt x="434" y="20"/>
                      <a:pt x="434" y="20"/>
                    </a:cubicBezTo>
                    <a:cubicBezTo>
                      <a:pt x="432" y="20"/>
                      <a:pt x="427" y="19"/>
                      <a:pt x="426" y="20"/>
                    </a:cubicBezTo>
                    <a:cubicBezTo>
                      <a:pt x="424" y="18"/>
                      <a:pt x="416" y="19"/>
                      <a:pt x="412" y="19"/>
                    </a:cubicBezTo>
                    <a:cubicBezTo>
                      <a:pt x="411" y="20"/>
                      <a:pt x="411" y="20"/>
                      <a:pt x="411" y="20"/>
                    </a:cubicBezTo>
                    <a:cubicBezTo>
                      <a:pt x="409" y="20"/>
                      <a:pt x="406" y="20"/>
                      <a:pt x="403" y="20"/>
                    </a:cubicBezTo>
                    <a:cubicBezTo>
                      <a:pt x="403" y="21"/>
                      <a:pt x="403" y="21"/>
                      <a:pt x="403" y="21"/>
                    </a:cubicBezTo>
                    <a:cubicBezTo>
                      <a:pt x="400" y="22"/>
                      <a:pt x="395" y="21"/>
                      <a:pt x="391" y="21"/>
                    </a:cubicBezTo>
                    <a:cubicBezTo>
                      <a:pt x="391" y="20"/>
                      <a:pt x="392" y="20"/>
                      <a:pt x="393" y="21"/>
                    </a:cubicBezTo>
                    <a:cubicBezTo>
                      <a:pt x="388" y="19"/>
                      <a:pt x="381" y="22"/>
                      <a:pt x="376" y="20"/>
                    </a:cubicBezTo>
                    <a:cubicBezTo>
                      <a:pt x="375" y="21"/>
                      <a:pt x="374" y="21"/>
                      <a:pt x="373" y="20"/>
                    </a:cubicBezTo>
                    <a:cubicBezTo>
                      <a:pt x="373" y="20"/>
                      <a:pt x="374" y="20"/>
                      <a:pt x="374" y="20"/>
                    </a:cubicBezTo>
                    <a:cubicBezTo>
                      <a:pt x="374" y="20"/>
                      <a:pt x="373" y="20"/>
                      <a:pt x="373" y="20"/>
                    </a:cubicBezTo>
                    <a:cubicBezTo>
                      <a:pt x="373" y="20"/>
                      <a:pt x="372" y="20"/>
                      <a:pt x="371" y="20"/>
                    </a:cubicBezTo>
                    <a:cubicBezTo>
                      <a:pt x="372" y="20"/>
                      <a:pt x="372" y="20"/>
                      <a:pt x="373" y="20"/>
                    </a:cubicBezTo>
                    <a:cubicBezTo>
                      <a:pt x="372" y="20"/>
                      <a:pt x="370" y="20"/>
                      <a:pt x="369" y="21"/>
                    </a:cubicBezTo>
                    <a:cubicBezTo>
                      <a:pt x="368" y="20"/>
                      <a:pt x="368" y="20"/>
                      <a:pt x="368" y="20"/>
                    </a:cubicBezTo>
                    <a:cubicBezTo>
                      <a:pt x="368" y="20"/>
                      <a:pt x="368" y="20"/>
                      <a:pt x="368" y="20"/>
                    </a:cubicBezTo>
                    <a:cubicBezTo>
                      <a:pt x="367" y="19"/>
                      <a:pt x="367" y="20"/>
                      <a:pt x="368" y="21"/>
                    </a:cubicBezTo>
                    <a:cubicBezTo>
                      <a:pt x="367" y="21"/>
                      <a:pt x="366" y="21"/>
                      <a:pt x="366" y="21"/>
                    </a:cubicBezTo>
                    <a:cubicBezTo>
                      <a:pt x="365" y="20"/>
                      <a:pt x="362" y="22"/>
                      <a:pt x="361" y="20"/>
                    </a:cubicBezTo>
                    <a:cubicBezTo>
                      <a:pt x="360" y="21"/>
                      <a:pt x="353" y="21"/>
                      <a:pt x="353" y="22"/>
                    </a:cubicBezTo>
                    <a:cubicBezTo>
                      <a:pt x="352" y="22"/>
                      <a:pt x="352" y="22"/>
                      <a:pt x="353" y="22"/>
                    </a:cubicBezTo>
                    <a:cubicBezTo>
                      <a:pt x="351" y="22"/>
                      <a:pt x="350" y="22"/>
                      <a:pt x="348" y="22"/>
                    </a:cubicBezTo>
                    <a:cubicBezTo>
                      <a:pt x="348" y="21"/>
                      <a:pt x="348" y="21"/>
                      <a:pt x="348" y="21"/>
                    </a:cubicBezTo>
                    <a:cubicBezTo>
                      <a:pt x="344" y="22"/>
                      <a:pt x="344" y="22"/>
                      <a:pt x="344" y="22"/>
                    </a:cubicBezTo>
                    <a:cubicBezTo>
                      <a:pt x="342" y="22"/>
                      <a:pt x="341" y="21"/>
                      <a:pt x="343" y="20"/>
                    </a:cubicBezTo>
                    <a:cubicBezTo>
                      <a:pt x="338" y="22"/>
                      <a:pt x="339" y="21"/>
                      <a:pt x="335" y="22"/>
                    </a:cubicBezTo>
                    <a:cubicBezTo>
                      <a:pt x="335" y="21"/>
                      <a:pt x="335" y="21"/>
                      <a:pt x="335" y="21"/>
                    </a:cubicBezTo>
                    <a:cubicBezTo>
                      <a:pt x="333" y="21"/>
                      <a:pt x="331" y="22"/>
                      <a:pt x="330" y="22"/>
                    </a:cubicBezTo>
                    <a:cubicBezTo>
                      <a:pt x="327" y="20"/>
                      <a:pt x="313" y="21"/>
                      <a:pt x="304" y="20"/>
                    </a:cubicBezTo>
                    <a:cubicBezTo>
                      <a:pt x="306" y="22"/>
                      <a:pt x="300" y="19"/>
                      <a:pt x="300" y="21"/>
                    </a:cubicBezTo>
                    <a:cubicBezTo>
                      <a:pt x="299" y="20"/>
                      <a:pt x="298" y="20"/>
                      <a:pt x="299" y="19"/>
                    </a:cubicBezTo>
                    <a:cubicBezTo>
                      <a:pt x="295" y="20"/>
                      <a:pt x="292" y="18"/>
                      <a:pt x="289" y="20"/>
                    </a:cubicBezTo>
                    <a:cubicBezTo>
                      <a:pt x="289" y="19"/>
                      <a:pt x="290" y="19"/>
                      <a:pt x="290" y="19"/>
                    </a:cubicBezTo>
                    <a:cubicBezTo>
                      <a:pt x="290" y="19"/>
                      <a:pt x="288" y="19"/>
                      <a:pt x="288" y="19"/>
                    </a:cubicBezTo>
                    <a:cubicBezTo>
                      <a:pt x="288" y="18"/>
                      <a:pt x="289" y="18"/>
                      <a:pt x="289" y="18"/>
                    </a:cubicBezTo>
                    <a:cubicBezTo>
                      <a:pt x="285" y="18"/>
                      <a:pt x="284" y="20"/>
                      <a:pt x="284" y="21"/>
                    </a:cubicBezTo>
                    <a:cubicBezTo>
                      <a:pt x="282" y="21"/>
                      <a:pt x="280" y="21"/>
                      <a:pt x="279" y="22"/>
                    </a:cubicBezTo>
                    <a:cubicBezTo>
                      <a:pt x="278" y="21"/>
                      <a:pt x="277" y="21"/>
                      <a:pt x="279" y="21"/>
                    </a:cubicBezTo>
                    <a:cubicBezTo>
                      <a:pt x="278" y="20"/>
                      <a:pt x="270" y="20"/>
                      <a:pt x="269" y="21"/>
                    </a:cubicBezTo>
                    <a:cubicBezTo>
                      <a:pt x="269" y="21"/>
                      <a:pt x="267" y="21"/>
                      <a:pt x="267" y="21"/>
                    </a:cubicBezTo>
                    <a:cubicBezTo>
                      <a:pt x="263" y="21"/>
                      <a:pt x="263" y="21"/>
                      <a:pt x="259" y="21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259" y="23"/>
                      <a:pt x="257" y="21"/>
                      <a:pt x="254" y="22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48" y="20"/>
                      <a:pt x="252" y="22"/>
                      <a:pt x="245" y="21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5" y="24"/>
                      <a:pt x="240" y="20"/>
                      <a:pt x="236" y="21"/>
                    </a:cubicBezTo>
                    <a:cubicBezTo>
                      <a:pt x="237" y="22"/>
                      <a:pt x="237" y="22"/>
                      <a:pt x="237" y="22"/>
                    </a:cubicBezTo>
                    <a:cubicBezTo>
                      <a:pt x="235" y="22"/>
                      <a:pt x="232" y="19"/>
                      <a:pt x="230" y="18"/>
                    </a:cubicBezTo>
                    <a:cubicBezTo>
                      <a:pt x="229" y="18"/>
                      <a:pt x="230" y="18"/>
                      <a:pt x="231" y="18"/>
                    </a:cubicBezTo>
                    <a:cubicBezTo>
                      <a:pt x="226" y="17"/>
                      <a:pt x="230" y="19"/>
                      <a:pt x="226" y="19"/>
                    </a:cubicBezTo>
                    <a:cubicBezTo>
                      <a:pt x="226" y="19"/>
                      <a:pt x="227" y="18"/>
                      <a:pt x="225" y="18"/>
                    </a:cubicBezTo>
                    <a:cubicBezTo>
                      <a:pt x="223" y="17"/>
                      <a:pt x="217" y="19"/>
                      <a:pt x="214" y="17"/>
                    </a:cubicBezTo>
                    <a:cubicBezTo>
                      <a:pt x="214" y="18"/>
                      <a:pt x="215" y="19"/>
                      <a:pt x="213" y="18"/>
                    </a:cubicBezTo>
                    <a:cubicBezTo>
                      <a:pt x="211" y="18"/>
                      <a:pt x="207" y="15"/>
                      <a:pt x="204" y="15"/>
                    </a:cubicBezTo>
                    <a:cubicBezTo>
                      <a:pt x="204" y="15"/>
                      <a:pt x="204" y="15"/>
                      <a:pt x="204" y="15"/>
                    </a:cubicBezTo>
                    <a:cubicBezTo>
                      <a:pt x="202" y="14"/>
                      <a:pt x="198" y="12"/>
                      <a:pt x="196" y="12"/>
                    </a:cubicBezTo>
                    <a:cubicBezTo>
                      <a:pt x="196" y="10"/>
                      <a:pt x="193" y="9"/>
                      <a:pt x="189" y="8"/>
                    </a:cubicBezTo>
                    <a:cubicBezTo>
                      <a:pt x="185" y="7"/>
                      <a:pt x="182" y="8"/>
                      <a:pt x="182" y="6"/>
                    </a:cubicBezTo>
                    <a:cubicBezTo>
                      <a:pt x="182" y="6"/>
                      <a:pt x="179" y="7"/>
                      <a:pt x="177" y="8"/>
                    </a:cubicBezTo>
                    <a:cubicBezTo>
                      <a:pt x="176" y="9"/>
                      <a:pt x="175" y="10"/>
                      <a:pt x="174" y="11"/>
                    </a:cubicBezTo>
                    <a:cubicBezTo>
                      <a:pt x="174" y="12"/>
                      <a:pt x="174" y="12"/>
                      <a:pt x="174" y="12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3" y="15"/>
                      <a:pt x="173" y="15"/>
                      <a:pt x="173" y="15"/>
                    </a:cubicBezTo>
                    <a:cubicBezTo>
                      <a:pt x="173" y="16"/>
                      <a:pt x="173" y="17"/>
                      <a:pt x="174" y="17"/>
                    </a:cubicBezTo>
                    <a:cubicBezTo>
                      <a:pt x="174" y="18"/>
                      <a:pt x="174" y="18"/>
                      <a:pt x="174" y="18"/>
                    </a:cubicBezTo>
                    <a:cubicBezTo>
                      <a:pt x="173" y="18"/>
                      <a:pt x="173" y="18"/>
                      <a:pt x="173" y="18"/>
                    </a:cubicBezTo>
                    <a:cubicBezTo>
                      <a:pt x="171" y="17"/>
                      <a:pt x="170" y="17"/>
                      <a:pt x="170" y="17"/>
                    </a:cubicBezTo>
                    <a:cubicBezTo>
                      <a:pt x="169" y="17"/>
                      <a:pt x="169" y="17"/>
                      <a:pt x="168" y="17"/>
                    </a:cubicBezTo>
                    <a:cubicBezTo>
                      <a:pt x="167" y="17"/>
                      <a:pt x="166" y="17"/>
                      <a:pt x="165" y="17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3" y="17"/>
                      <a:pt x="156" y="13"/>
                      <a:pt x="150" y="12"/>
                    </a:cubicBezTo>
                    <a:cubicBezTo>
                      <a:pt x="150" y="12"/>
                      <a:pt x="150" y="12"/>
                      <a:pt x="151" y="12"/>
                    </a:cubicBezTo>
                    <a:cubicBezTo>
                      <a:pt x="144" y="11"/>
                      <a:pt x="135" y="5"/>
                      <a:pt x="132" y="8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33" y="9"/>
                      <a:pt x="126" y="9"/>
                      <a:pt x="128" y="10"/>
                    </a:cubicBezTo>
                    <a:cubicBezTo>
                      <a:pt x="126" y="10"/>
                      <a:pt x="123" y="7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7"/>
                      <a:pt x="119" y="6"/>
                      <a:pt x="119" y="5"/>
                    </a:cubicBezTo>
                    <a:cubicBezTo>
                      <a:pt x="116" y="4"/>
                      <a:pt x="114" y="4"/>
                      <a:pt x="111" y="3"/>
                    </a:cubicBezTo>
                    <a:cubicBezTo>
                      <a:pt x="108" y="3"/>
                      <a:pt x="105" y="3"/>
                      <a:pt x="102" y="3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8" y="10"/>
                      <a:pt x="99" y="11"/>
                      <a:pt x="99" y="11"/>
                    </a:cubicBezTo>
                    <a:cubicBezTo>
                      <a:pt x="99" y="12"/>
                      <a:pt x="98" y="12"/>
                      <a:pt x="98" y="12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7" y="11"/>
                      <a:pt x="96" y="11"/>
                      <a:pt x="95" y="11"/>
                    </a:cubicBezTo>
                    <a:cubicBezTo>
                      <a:pt x="95" y="11"/>
                      <a:pt x="96" y="13"/>
                      <a:pt x="97" y="13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3" y="12"/>
                      <a:pt x="93" y="11"/>
                      <a:pt x="95" y="11"/>
                    </a:cubicBezTo>
                    <a:cubicBezTo>
                      <a:pt x="94" y="11"/>
                      <a:pt x="94" y="11"/>
                      <a:pt x="93" y="11"/>
                    </a:cubicBezTo>
                    <a:cubicBezTo>
                      <a:pt x="92" y="11"/>
                      <a:pt x="91" y="11"/>
                      <a:pt x="91" y="11"/>
                    </a:cubicBezTo>
                    <a:cubicBezTo>
                      <a:pt x="86" y="10"/>
                      <a:pt x="94" y="10"/>
                      <a:pt x="92" y="10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89" y="10"/>
                      <a:pt x="88" y="10"/>
                      <a:pt x="85" y="9"/>
                    </a:cubicBezTo>
                    <a:cubicBezTo>
                      <a:pt x="83" y="9"/>
                      <a:pt x="85" y="8"/>
                      <a:pt x="84" y="8"/>
                    </a:cubicBezTo>
                    <a:cubicBezTo>
                      <a:pt x="84" y="8"/>
                      <a:pt x="84" y="8"/>
                      <a:pt x="83" y="8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7" y="8"/>
                      <a:pt x="75" y="7"/>
                      <a:pt x="77" y="8"/>
                    </a:cubicBezTo>
                    <a:cubicBezTo>
                      <a:pt x="74" y="5"/>
                      <a:pt x="59" y="3"/>
                      <a:pt x="57" y="3"/>
                    </a:cubicBezTo>
                    <a:cubicBezTo>
                      <a:pt x="56" y="3"/>
                      <a:pt x="55" y="3"/>
                      <a:pt x="53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9"/>
                      <a:pt x="53" y="11"/>
                      <a:pt x="55" y="13"/>
                    </a:cubicBezTo>
                    <a:cubicBezTo>
                      <a:pt x="54" y="12"/>
                      <a:pt x="55" y="11"/>
                      <a:pt x="57" y="13"/>
                    </a:cubicBezTo>
                    <a:cubicBezTo>
                      <a:pt x="57" y="14"/>
                      <a:pt x="56" y="14"/>
                      <a:pt x="56" y="14"/>
                    </a:cubicBezTo>
                    <a:cubicBezTo>
                      <a:pt x="52" y="13"/>
                      <a:pt x="48" y="10"/>
                      <a:pt x="43" y="9"/>
                    </a:cubicBezTo>
                    <a:cubicBezTo>
                      <a:pt x="42" y="9"/>
                      <a:pt x="43" y="10"/>
                      <a:pt x="42" y="10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6"/>
                      <a:pt x="36" y="8"/>
                      <a:pt x="34" y="6"/>
                    </a:cubicBezTo>
                    <a:cubicBezTo>
                      <a:pt x="35" y="6"/>
                      <a:pt x="35" y="7"/>
                      <a:pt x="34" y="7"/>
                    </a:cubicBezTo>
                    <a:cubicBezTo>
                      <a:pt x="30" y="5"/>
                      <a:pt x="26" y="3"/>
                      <a:pt x="22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9"/>
                      <a:pt x="22" y="18"/>
                      <a:pt x="21" y="18"/>
                    </a:cubicBezTo>
                    <a:cubicBezTo>
                      <a:pt x="20" y="18"/>
                      <a:pt x="19" y="18"/>
                      <a:pt x="19" y="17"/>
                    </a:cubicBezTo>
                    <a:cubicBezTo>
                      <a:pt x="17" y="17"/>
                      <a:pt x="15" y="16"/>
                      <a:pt x="15" y="15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4" y="16"/>
                      <a:pt x="14" y="16"/>
                      <a:pt x="14" y="17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4"/>
                      <a:pt x="2" y="11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5" y="17"/>
                      <a:pt x="4" y="18"/>
                    </a:cubicBezTo>
                    <a:cubicBezTo>
                      <a:pt x="6" y="18"/>
                      <a:pt x="7" y="19"/>
                      <a:pt x="9" y="21"/>
                    </a:cubicBezTo>
                    <a:cubicBezTo>
                      <a:pt x="11" y="22"/>
                      <a:pt x="15" y="24"/>
                      <a:pt x="18" y="23"/>
                    </a:cubicBezTo>
                    <a:cubicBezTo>
                      <a:pt x="19" y="24"/>
                      <a:pt x="17" y="24"/>
                      <a:pt x="17" y="24"/>
                    </a:cubicBezTo>
                    <a:cubicBezTo>
                      <a:pt x="19" y="24"/>
                      <a:pt x="21" y="24"/>
                      <a:pt x="25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6" y="26"/>
                      <a:pt x="28" y="26"/>
                      <a:pt x="30" y="27"/>
                    </a:cubicBezTo>
                    <a:cubicBezTo>
                      <a:pt x="32" y="27"/>
                      <a:pt x="34" y="27"/>
                      <a:pt x="34" y="27"/>
                    </a:cubicBezTo>
                    <a:cubicBezTo>
                      <a:pt x="32" y="23"/>
                      <a:pt x="31" y="19"/>
                      <a:pt x="28" y="12"/>
                    </a:cubicBezTo>
                    <a:cubicBezTo>
                      <a:pt x="28" y="12"/>
                      <a:pt x="28" y="12"/>
                      <a:pt x="28" y="13"/>
                    </a:cubicBezTo>
                    <a:cubicBezTo>
                      <a:pt x="31" y="13"/>
                      <a:pt x="28" y="11"/>
                      <a:pt x="31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3"/>
                      <a:pt x="35" y="14"/>
                      <a:pt x="34" y="15"/>
                    </a:cubicBezTo>
                    <a:cubicBezTo>
                      <a:pt x="34" y="15"/>
                      <a:pt x="33" y="15"/>
                      <a:pt x="33" y="14"/>
                    </a:cubicBezTo>
                    <a:cubicBezTo>
                      <a:pt x="35" y="16"/>
                      <a:pt x="39" y="17"/>
                      <a:pt x="40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45" y="18"/>
                      <a:pt x="55" y="23"/>
                      <a:pt x="6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3" y="23"/>
                      <a:pt x="63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6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6" y="16"/>
                      <a:pt x="66" y="16"/>
                      <a:pt x="62" y="12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60" y="10"/>
                      <a:pt x="59" y="9"/>
                      <a:pt x="59" y="8"/>
                    </a:cubicBezTo>
                    <a:cubicBezTo>
                      <a:pt x="60" y="8"/>
                      <a:pt x="60" y="8"/>
                      <a:pt x="61" y="8"/>
                    </a:cubicBezTo>
                    <a:cubicBezTo>
                      <a:pt x="58" y="9"/>
                      <a:pt x="63" y="10"/>
                      <a:pt x="60" y="10"/>
                    </a:cubicBezTo>
                    <a:cubicBezTo>
                      <a:pt x="66" y="13"/>
                      <a:pt x="70" y="11"/>
                      <a:pt x="72" y="14"/>
                    </a:cubicBezTo>
                    <a:cubicBezTo>
                      <a:pt x="76" y="12"/>
                      <a:pt x="67" y="11"/>
                      <a:pt x="69" y="11"/>
                    </a:cubicBezTo>
                    <a:cubicBezTo>
                      <a:pt x="68" y="10"/>
                      <a:pt x="72" y="10"/>
                      <a:pt x="74" y="11"/>
                    </a:cubicBezTo>
                    <a:cubicBezTo>
                      <a:pt x="76" y="12"/>
                      <a:pt x="76" y="14"/>
                      <a:pt x="82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3" y="17"/>
                      <a:pt x="85" y="16"/>
                      <a:pt x="87" y="18"/>
                    </a:cubicBezTo>
                    <a:cubicBezTo>
                      <a:pt x="89" y="17"/>
                      <a:pt x="90" y="19"/>
                      <a:pt x="91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9" y="17"/>
                      <a:pt x="92" y="15"/>
                      <a:pt x="97" y="17"/>
                    </a:cubicBezTo>
                    <a:cubicBezTo>
                      <a:pt x="97" y="18"/>
                      <a:pt x="95" y="18"/>
                      <a:pt x="94" y="18"/>
                    </a:cubicBezTo>
                    <a:cubicBezTo>
                      <a:pt x="96" y="19"/>
                      <a:pt x="97" y="18"/>
                      <a:pt x="99" y="19"/>
                    </a:cubicBezTo>
                    <a:cubicBezTo>
                      <a:pt x="99" y="21"/>
                      <a:pt x="90" y="18"/>
                      <a:pt x="88" y="18"/>
                    </a:cubicBezTo>
                    <a:cubicBezTo>
                      <a:pt x="89" y="19"/>
                      <a:pt x="90" y="19"/>
                      <a:pt x="91" y="19"/>
                    </a:cubicBezTo>
                    <a:cubicBezTo>
                      <a:pt x="93" y="19"/>
                      <a:pt x="94" y="19"/>
                      <a:pt x="92" y="20"/>
                    </a:cubicBezTo>
                    <a:cubicBezTo>
                      <a:pt x="94" y="19"/>
                      <a:pt x="96" y="19"/>
                      <a:pt x="98" y="20"/>
                    </a:cubicBezTo>
                    <a:cubicBezTo>
                      <a:pt x="100" y="21"/>
                      <a:pt x="103" y="21"/>
                      <a:pt x="105" y="21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8" y="22"/>
                      <a:pt x="108" y="21"/>
                    </a:cubicBezTo>
                    <a:cubicBezTo>
                      <a:pt x="108" y="21"/>
                      <a:pt x="108" y="20"/>
                      <a:pt x="108" y="20"/>
                    </a:cubicBezTo>
                    <a:cubicBezTo>
                      <a:pt x="108" y="20"/>
                      <a:pt x="108" y="21"/>
                      <a:pt x="108" y="21"/>
                    </a:cubicBezTo>
                    <a:cubicBezTo>
                      <a:pt x="108" y="22"/>
                      <a:pt x="108" y="22"/>
                      <a:pt x="108" y="23"/>
                    </a:cubicBezTo>
                    <a:cubicBezTo>
                      <a:pt x="108" y="23"/>
                      <a:pt x="109" y="22"/>
                      <a:pt x="109" y="22"/>
                    </a:cubicBezTo>
                    <a:cubicBezTo>
                      <a:pt x="108" y="19"/>
                      <a:pt x="108" y="16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1"/>
                      <a:pt x="108" y="11"/>
                    </a:cubicBezTo>
                    <a:cubicBezTo>
                      <a:pt x="109" y="11"/>
                      <a:pt x="110" y="12"/>
                      <a:pt x="110" y="12"/>
                    </a:cubicBezTo>
                    <a:cubicBezTo>
                      <a:pt x="115" y="13"/>
                      <a:pt x="109" y="11"/>
                      <a:pt x="112" y="11"/>
                    </a:cubicBezTo>
                    <a:cubicBezTo>
                      <a:pt x="113" y="12"/>
                      <a:pt x="114" y="11"/>
                      <a:pt x="117" y="11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22" y="14"/>
                      <a:pt x="119" y="10"/>
                      <a:pt x="124" y="12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27" y="14"/>
                      <a:pt x="127" y="14"/>
                      <a:pt x="130" y="16"/>
                    </a:cubicBezTo>
                    <a:cubicBezTo>
                      <a:pt x="130" y="15"/>
                      <a:pt x="131" y="14"/>
                      <a:pt x="134" y="15"/>
                    </a:cubicBezTo>
                    <a:cubicBezTo>
                      <a:pt x="136" y="16"/>
                      <a:pt x="133" y="15"/>
                      <a:pt x="136" y="16"/>
                    </a:cubicBezTo>
                    <a:cubicBezTo>
                      <a:pt x="135" y="17"/>
                      <a:pt x="134" y="17"/>
                      <a:pt x="133" y="16"/>
                    </a:cubicBezTo>
                    <a:cubicBezTo>
                      <a:pt x="133" y="16"/>
                      <a:pt x="132" y="16"/>
                      <a:pt x="132" y="16"/>
                    </a:cubicBezTo>
                    <a:cubicBezTo>
                      <a:pt x="133" y="18"/>
                      <a:pt x="137" y="18"/>
                      <a:pt x="138" y="18"/>
                    </a:cubicBezTo>
                    <a:cubicBezTo>
                      <a:pt x="137" y="18"/>
                      <a:pt x="137" y="18"/>
                      <a:pt x="136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9"/>
                      <a:pt x="142" y="19"/>
                      <a:pt x="142" y="19"/>
                    </a:cubicBezTo>
                    <a:cubicBezTo>
                      <a:pt x="143" y="19"/>
                      <a:pt x="144" y="19"/>
                      <a:pt x="145" y="19"/>
                    </a:cubicBezTo>
                    <a:cubicBezTo>
                      <a:pt x="145" y="20"/>
                      <a:pt x="145" y="21"/>
                      <a:pt x="142" y="20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1"/>
                      <a:pt x="150" y="23"/>
                      <a:pt x="149" y="23"/>
                    </a:cubicBezTo>
                    <a:cubicBezTo>
                      <a:pt x="152" y="24"/>
                      <a:pt x="157" y="23"/>
                      <a:pt x="161" y="25"/>
                    </a:cubicBezTo>
                    <a:cubicBezTo>
                      <a:pt x="161" y="24"/>
                      <a:pt x="162" y="24"/>
                      <a:pt x="163" y="24"/>
                    </a:cubicBezTo>
                    <a:cubicBezTo>
                      <a:pt x="163" y="25"/>
                      <a:pt x="164" y="25"/>
                      <a:pt x="165" y="25"/>
                    </a:cubicBezTo>
                    <a:cubicBezTo>
                      <a:pt x="167" y="26"/>
                      <a:pt x="167" y="26"/>
                      <a:pt x="167" y="26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2" y="27"/>
                      <a:pt x="176" y="27"/>
                      <a:pt x="179" y="26"/>
                    </a:cubicBezTo>
                    <a:cubicBezTo>
                      <a:pt x="180" y="27"/>
                      <a:pt x="182" y="27"/>
                      <a:pt x="183" y="27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3" y="24"/>
                      <a:pt x="183" y="25"/>
                      <a:pt x="182" y="25"/>
                    </a:cubicBezTo>
                    <a:cubicBezTo>
                      <a:pt x="182" y="26"/>
                      <a:pt x="181" y="26"/>
                      <a:pt x="181" y="21"/>
                    </a:cubicBezTo>
                    <a:cubicBezTo>
                      <a:pt x="180" y="14"/>
                      <a:pt x="182" y="19"/>
                      <a:pt x="182" y="16"/>
                    </a:cubicBezTo>
                    <a:cubicBezTo>
                      <a:pt x="182" y="16"/>
                      <a:pt x="182" y="15"/>
                      <a:pt x="182" y="15"/>
                    </a:cubicBezTo>
                    <a:cubicBezTo>
                      <a:pt x="181" y="15"/>
                      <a:pt x="182" y="14"/>
                      <a:pt x="184" y="15"/>
                    </a:cubicBezTo>
                    <a:cubicBezTo>
                      <a:pt x="183" y="15"/>
                      <a:pt x="182" y="15"/>
                      <a:pt x="182" y="15"/>
                    </a:cubicBezTo>
                    <a:cubicBezTo>
                      <a:pt x="183" y="16"/>
                      <a:pt x="183" y="16"/>
                      <a:pt x="183" y="16"/>
                    </a:cubicBezTo>
                    <a:cubicBezTo>
                      <a:pt x="183" y="16"/>
                      <a:pt x="182" y="17"/>
                      <a:pt x="182" y="17"/>
                    </a:cubicBezTo>
                    <a:cubicBezTo>
                      <a:pt x="182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3" y="17"/>
                    </a:cubicBezTo>
                    <a:cubicBezTo>
                      <a:pt x="183" y="17"/>
                      <a:pt x="183" y="17"/>
                      <a:pt x="183" y="17"/>
                    </a:cubicBezTo>
                    <a:cubicBezTo>
                      <a:pt x="183" y="17"/>
                      <a:pt x="184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4" y="16"/>
                      <a:pt x="184" y="16"/>
                      <a:pt x="185" y="17"/>
                    </a:cubicBezTo>
                    <a:cubicBezTo>
                      <a:pt x="186" y="17"/>
                      <a:pt x="189" y="18"/>
                      <a:pt x="189" y="17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0" y="18"/>
                      <a:pt x="190" y="18"/>
                      <a:pt x="190" y="18"/>
                    </a:cubicBezTo>
                    <a:cubicBezTo>
                      <a:pt x="192" y="20"/>
                      <a:pt x="193" y="17"/>
                      <a:pt x="197" y="20"/>
                    </a:cubicBezTo>
                    <a:cubicBezTo>
                      <a:pt x="198" y="21"/>
                      <a:pt x="199" y="22"/>
                      <a:pt x="198" y="21"/>
                    </a:cubicBezTo>
                    <a:cubicBezTo>
                      <a:pt x="202" y="22"/>
                      <a:pt x="202" y="22"/>
                      <a:pt x="202" y="22"/>
                    </a:cubicBezTo>
                    <a:cubicBezTo>
                      <a:pt x="203" y="23"/>
                      <a:pt x="203" y="23"/>
                      <a:pt x="202" y="23"/>
                    </a:cubicBezTo>
                    <a:cubicBezTo>
                      <a:pt x="201" y="23"/>
                      <a:pt x="207" y="25"/>
                      <a:pt x="207" y="25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8" y="24"/>
                      <a:pt x="210" y="24"/>
                      <a:pt x="211" y="24"/>
                    </a:cubicBezTo>
                    <a:cubicBezTo>
                      <a:pt x="213" y="25"/>
                      <a:pt x="210" y="24"/>
                      <a:pt x="211" y="25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5" y="26"/>
                      <a:pt x="212" y="26"/>
                      <a:pt x="210" y="25"/>
                    </a:cubicBezTo>
                    <a:cubicBezTo>
                      <a:pt x="213" y="29"/>
                      <a:pt x="213" y="26"/>
                      <a:pt x="219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8" y="30"/>
                      <a:pt x="221" y="29"/>
                      <a:pt x="224" y="31"/>
                    </a:cubicBezTo>
                    <a:cubicBezTo>
                      <a:pt x="223" y="30"/>
                      <a:pt x="217" y="27"/>
                      <a:pt x="221" y="27"/>
                    </a:cubicBezTo>
                    <a:cubicBezTo>
                      <a:pt x="222" y="27"/>
                      <a:pt x="223" y="28"/>
                      <a:pt x="225" y="27"/>
                    </a:cubicBezTo>
                    <a:cubicBezTo>
                      <a:pt x="225" y="28"/>
                      <a:pt x="227" y="28"/>
                      <a:pt x="229" y="28"/>
                    </a:cubicBezTo>
                    <a:cubicBezTo>
                      <a:pt x="229" y="29"/>
                      <a:pt x="229" y="29"/>
                      <a:pt x="229" y="29"/>
                    </a:cubicBezTo>
                    <a:cubicBezTo>
                      <a:pt x="232" y="29"/>
                      <a:pt x="231" y="28"/>
                      <a:pt x="233" y="28"/>
                    </a:cubicBezTo>
                    <a:cubicBezTo>
                      <a:pt x="236" y="28"/>
                      <a:pt x="236" y="29"/>
                      <a:pt x="237" y="30"/>
                    </a:cubicBezTo>
                    <a:cubicBezTo>
                      <a:pt x="241" y="30"/>
                      <a:pt x="234" y="28"/>
                      <a:pt x="239" y="28"/>
                    </a:cubicBezTo>
                    <a:cubicBezTo>
                      <a:pt x="243" y="28"/>
                      <a:pt x="245" y="28"/>
                      <a:pt x="249" y="27"/>
                    </a:cubicBezTo>
                    <a:cubicBezTo>
                      <a:pt x="252" y="28"/>
                      <a:pt x="249" y="28"/>
                      <a:pt x="250" y="28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53" y="27"/>
                      <a:pt x="252" y="28"/>
                      <a:pt x="252" y="28"/>
                    </a:cubicBezTo>
                    <a:cubicBezTo>
                      <a:pt x="254" y="28"/>
                      <a:pt x="252" y="27"/>
                      <a:pt x="255" y="26"/>
                    </a:cubicBezTo>
                    <a:cubicBezTo>
                      <a:pt x="256" y="25"/>
                      <a:pt x="261" y="28"/>
                      <a:pt x="265" y="27"/>
                    </a:cubicBezTo>
                    <a:cubicBezTo>
                      <a:pt x="266" y="27"/>
                      <a:pt x="265" y="28"/>
                      <a:pt x="265" y="28"/>
                    </a:cubicBezTo>
                    <a:cubicBezTo>
                      <a:pt x="270" y="27"/>
                      <a:pt x="269" y="27"/>
                      <a:pt x="273" y="26"/>
                    </a:cubicBezTo>
                    <a:cubicBezTo>
                      <a:pt x="277" y="27"/>
                      <a:pt x="277" y="27"/>
                      <a:pt x="277" y="27"/>
                    </a:cubicBezTo>
                    <a:cubicBezTo>
                      <a:pt x="274" y="26"/>
                      <a:pt x="278" y="25"/>
                      <a:pt x="281" y="24"/>
                    </a:cubicBezTo>
                    <a:cubicBezTo>
                      <a:pt x="280" y="23"/>
                      <a:pt x="279" y="23"/>
                      <a:pt x="278" y="23"/>
                    </a:cubicBezTo>
                    <a:cubicBezTo>
                      <a:pt x="283" y="22"/>
                      <a:pt x="283" y="22"/>
                      <a:pt x="283" y="22"/>
                    </a:cubicBezTo>
                    <a:cubicBezTo>
                      <a:pt x="283" y="22"/>
                      <a:pt x="283" y="23"/>
                      <a:pt x="282" y="23"/>
                    </a:cubicBezTo>
                    <a:cubicBezTo>
                      <a:pt x="283" y="23"/>
                      <a:pt x="283" y="23"/>
                      <a:pt x="283" y="23"/>
                    </a:cubicBezTo>
                    <a:cubicBezTo>
                      <a:pt x="285" y="24"/>
                      <a:pt x="284" y="24"/>
                      <a:pt x="283" y="25"/>
                    </a:cubicBezTo>
                    <a:cubicBezTo>
                      <a:pt x="282" y="25"/>
                      <a:pt x="282" y="24"/>
                      <a:pt x="281" y="24"/>
                    </a:cubicBezTo>
                    <a:cubicBezTo>
                      <a:pt x="280" y="25"/>
                      <a:pt x="279" y="26"/>
                      <a:pt x="279" y="27"/>
                    </a:cubicBezTo>
                    <a:cubicBezTo>
                      <a:pt x="279" y="26"/>
                      <a:pt x="280" y="26"/>
                      <a:pt x="281" y="26"/>
                    </a:cubicBezTo>
                    <a:cubicBezTo>
                      <a:pt x="280" y="26"/>
                      <a:pt x="280" y="27"/>
                      <a:pt x="280" y="27"/>
                    </a:cubicBezTo>
                    <a:cubicBezTo>
                      <a:pt x="280" y="27"/>
                      <a:pt x="281" y="27"/>
                      <a:pt x="282" y="26"/>
                    </a:cubicBezTo>
                    <a:cubicBezTo>
                      <a:pt x="283" y="28"/>
                      <a:pt x="283" y="28"/>
                      <a:pt x="283" y="28"/>
                    </a:cubicBezTo>
                    <a:cubicBezTo>
                      <a:pt x="283" y="27"/>
                      <a:pt x="283" y="27"/>
                      <a:pt x="283" y="27"/>
                    </a:cubicBezTo>
                    <a:cubicBezTo>
                      <a:pt x="289" y="28"/>
                      <a:pt x="289" y="28"/>
                      <a:pt x="289" y="28"/>
                    </a:cubicBezTo>
                    <a:cubicBezTo>
                      <a:pt x="293" y="27"/>
                      <a:pt x="297" y="25"/>
                      <a:pt x="304" y="24"/>
                    </a:cubicBezTo>
                    <a:cubicBezTo>
                      <a:pt x="302" y="25"/>
                      <a:pt x="303" y="26"/>
                      <a:pt x="303" y="27"/>
                    </a:cubicBezTo>
                    <a:cubicBezTo>
                      <a:pt x="302" y="26"/>
                      <a:pt x="298" y="28"/>
                      <a:pt x="295" y="27"/>
                    </a:cubicBezTo>
                    <a:cubicBezTo>
                      <a:pt x="296" y="27"/>
                      <a:pt x="296" y="28"/>
                      <a:pt x="295" y="28"/>
                    </a:cubicBezTo>
                    <a:cubicBezTo>
                      <a:pt x="302" y="27"/>
                      <a:pt x="302" y="27"/>
                      <a:pt x="302" y="27"/>
                    </a:cubicBezTo>
                    <a:cubicBezTo>
                      <a:pt x="302" y="28"/>
                      <a:pt x="303" y="28"/>
                      <a:pt x="305" y="28"/>
                    </a:cubicBezTo>
                    <a:cubicBezTo>
                      <a:pt x="304" y="26"/>
                      <a:pt x="310" y="27"/>
                      <a:pt x="312" y="26"/>
                    </a:cubicBezTo>
                    <a:cubicBezTo>
                      <a:pt x="312" y="27"/>
                      <a:pt x="312" y="28"/>
                      <a:pt x="308" y="28"/>
                    </a:cubicBezTo>
                    <a:cubicBezTo>
                      <a:pt x="312" y="29"/>
                      <a:pt x="313" y="25"/>
                      <a:pt x="316" y="27"/>
                    </a:cubicBezTo>
                    <a:cubicBezTo>
                      <a:pt x="316" y="27"/>
                      <a:pt x="315" y="26"/>
                      <a:pt x="315" y="27"/>
                    </a:cubicBezTo>
                    <a:cubicBezTo>
                      <a:pt x="317" y="26"/>
                      <a:pt x="321" y="27"/>
                      <a:pt x="320" y="27"/>
                    </a:cubicBezTo>
                    <a:cubicBezTo>
                      <a:pt x="319" y="27"/>
                      <a:pt x="319" y="27"/>
                      <a:pt x="319" y="27"/>
                    </a:cubicBezTo>
                    <a:cubicBezTo>
                      <a:pt x="324" y="28"/>
                      <a:pt x="335" y="28"/>
                      <a:pt x="336" y="26"/>
                    </a:cubicBezTo>
                    <a:cubicBezTo>
                      <a:pt x="336" y="26"/>
                      <a:pt x="335" y="28"/>
                      <a:pt x="335" y="28"/>
                    </a:cubicBezTo>
                    <a:cubicBezTo>
                      <a:pt x="344" y="23"/>
                      <a:pt x="344" y="23"/>
                      <a:pt x="344" y="23"/>
                    </a:cubicBezTo>
                    <a:cubicBezTo>
                      <a:pt x="343" y="24"/>
                      <a:pt x="346" y="28"/>
                      <a:pt x="342" y="28"/>
                    </a:cubicBezTo>
                    <a:cubicBezTo>
                      <a:pt x="343" y="29"/>
                      <a:pt x="344" y="29"/>
                      <a:pt x="347" y="28"/>
                    </a:cubicBezTo>
                    <a:cubicBezTo>
                      <a:pt x="346" y="28"/>
                      <a:pt x="345" y="26"/>
                      <a:pt x="346" y="26"/>
                    </a:cubicBezTo>
                    <a:cubicBezTo>
                      <a:pt x="349" y="28"/>
                      <a:pt x="348" y="27"/>
                      <a:pt x="352" y="28"/>
                    </a:cubicBezTo>
                    <a:cubicBezTo>
                      <a:pt x="351" y="28"/>
                      <a:pt x="352" y="26"/>
                      <a:pt x="354" y="26"/>
                    </a:cubicBezTo>
                    <a:cubicBezTo>
                      <a:pt x="354" y="26"/>
                      <a:pt x="354" y="28"/>
                      <a:pt x="353" y="28"/>
                    </a:cubicBezTo>
                    <a:cubicBezTo>
                      <a:pt x="358" y="26"/>
                      <a:pt x="358" y="26"/>
                      <a:pt x="358" y="26"/>
                    </a:cubicBezTo>
                    <a:cubicBezTo>
                      <a:pt x="357" y="27"/>
                      <a:pt x="358" y="28"/>
                      <a:pt x="359" y="29"/>
                    </a:cubicBezTo>
                    <a:cubicBezTo>
                      <a:pt x="359" y="28"/>
                      <a:pt x="363" y="29"/>
                      <a:pt x="365" y="29"/>
                    </a:cubicBezTo>
                    <a:cubicBezTo>
                      <a:pt x="363" y="28"/>
                      <a:pt x="363" y="28"/>
                      <a:pt x="363" y="28"/>
                    </a:cubicBezTo>
                    <a:cubicBezTo>
                      <a:pt x="368" y="29"/>
                      <a:pt x="368" y="25"/>
                      <a:pt x="374" y="25"/>
                    </a:cubicBezTo>
                    <a:cubicBezTo>
                      <a:pt x="373" y="26"/>
                      <a:pt x="372" y="28"/>
                      <a:pt x="375" y="28"/>
                    </a:cubicBezTo>
                    <a:cubicBezTo>
                      <a:pt x="376" y="27"/>
                      <a:pt x="380" y="23"/>
                      <a:pt x="385" y="22"/>
                    </a:cubicBezTo>
                    <a:cubicBezTo>
                      <a:pt x="386" y="23"/>
                      <a:pt x="386" y="23"/>
                      <a:pt x="386" y="23"/>
                    </a:cubicBezTo>
                    <a:cubicBezTo>
                      <a:pt x="390" y="22"/>
                      <a:pt x="390" y="22"/>
                      <a:pt x="390" y="22"/>
                    </a:cubicBezTo>
                    <a:cubicBezTo>
                      <a:pt x="388" y="24"/>
                      <a:pt x="381" y="27"/>
                      <a:pt x="377" y="29"/>
                    </a:cubicBezTo>
                    <a:cubicBezTo>
                      <a:pt x="380" y="29"/>
                      <a:pt x="378" y="30"/>
                      <a:pt x="381" y="29"/>
                    </a:cubicBezTo>
                    <a:cubicBezTo>
                      <a:pt x="382" y="30"/>
                      <a:pt x="379" y="30"/>
                      <a:pt x="379" y="30"/>
                    </a:cubicBezTo>
                    <a:cubicBezTo>
                      <a:pt x="386" y="31"/>
                      <a:pt x="386" y="31"/>
                      <a:pt x="386" y="31"/>
                    </a:cubicBezTo>
                    <a:cubicBezTo>
                      <a:pt x="385" y="30"/>
                      <a:pt x="391" y="30"/>
                      <a:pt x="391" y="29"/>
                    </a:cubicBezTo>
                    <a:cubicBezTo>
                      <a:pt x="383" y="30"/>
                      <a:pt x="383" y="30"/>
                      <a:pt x="383" y="30"/>
                    </a:cubicBezTo>
                    <a:cubicBezTo>
                      <a:pt x="383" y="28"/>
                      <a:pt x="388" y="26"/>
                      <a:pt x="393" y="26"/>
                    </a:cubicBezTo>
                    <a:cubicBezTo>
                      <a:pt x="394" y="27"/>
                      <a:pt x="392" y="29"/>
                      <a:pt x="392" y="29"/>
                    </a:cubicBezTo>
                    <a:cubicBezTo>
                      <a:pt x="393" y="29"/>
                      <a:pt x="397" y="28"/>
                      <a:pt x="397" y="29"/>
                    </a:cubicBezTo>
                    <a:cubicBezTo>
                      <a:pt x="395" y="29"/>
                      <a:pt x="395" y="29"/>
                      <a:pt x="395" y="29"/>
                    </a:cubicBezTo>
                    <a:cubicBezTo>
                      <a:pt x="398" y="30"/>
                      <a:pt x="400" y="28"/>
                      <a:pt x="403" y="29"/>
                    </a:cubicBezTo>
                    <a:cubicBezTo>
                      <a:pt x="404" y="29"/>
                      <a:pt x="407" y="31"/>
                      <a:pt x="407" y="30"/>
                    </a:cubicBezTo>
                    <a:cubicBezTo>
                      <a:pt x="405" y="28"/>
                      <a:pt x="405" y="24"/>
                      <a:pt x="406" y="23"/>
                    </a:cubicBezTo>
                    <a:cubicBezTo>
                      <a:pt x="406" y="23"/>
                      <a:pt x="412" y="24"/>
                      <a:pt x="413" y="25"/>
                    </a:cubicBezTo>
                    <a:cubicBezTo>
                      <a:pt x="415" y="26"/>
                      <a:pt x="410" y="28"/>
                      <a:pt x="412" y="29"/>
                    </a:cubicBezTo>
                    <a:cubicBezTo>
                      <a:pt x="412" y="28"/>
                      <a:pt x="413" y="28"/>
                      <a:pt x="414" y="28"/>
                    </a:cubicBezTo>
                    <a:cubicBezTo>
                      <a:pt x="415" y="28"/>
                      <a:pt x="413" y="29"/>
                      <a:pt x="416" y="29"/>
                    </a:cubicBezTo>
                    <a:cubicBezTo>
                      <a:pt x="416" y="27"/>
                      <a:pt x="421" y="29"/>
                      <a:pt x="417" y="28"/>
                    </a:cubicBezTo>
                    <a:cubicBezTo>
                      <a:pt x="420" y="27"/>
                      <a:pt x="420" y="28"/>
                      <a:pt x="423" y="28"/>
                    </a:cubicBezTo>
                    <a:cubicBezTo>
                      <a:pt x="422" y="27"/>
                      <a:pt x="426" y="25"/>
                      <a:pt x="428" y="25"/>
                    </a:cubicBezTo>
                    <a:cubicBezTo>
                      <a:pt x="428" y="25"/>
                      <a:pt x="429" y="25"/>
                      <a:pt x="429" y="26"/>
                    </a:cubicBezTo>
                    <a:cubicBezTo>
                      <a:pt x="434" y="26"/>
                      <a:pt x="437" y="26"/>
                      <a:pt x="442" y="26"/>
                    </a:cubicBezTo>
                    <a:cubicBezTo>
                      <a:pt x="443" y="27"/>
                      <a:pt x="445" y="27"/>
                      <a:pt x="444" y="28"/>
                    </a:cubicBezTo>
                    <a:cubicBezTo>
                      <a:pt x="445" y="27"/>
                      <a:pt x="446" y="27"/>
                      <a:pt x="447" y="27"/>
                    </a:cubicBezTo>
                    <a:cubicBezTo>
                      <a:pt x="450" y="28"/>
                      <a:pt x="444" y="27"/>
                      <a:pt x="446" y="29"/>
                    </a:cubicBezTo>
                    <a:cubicBezTo>
                      <a:pt x="446" y="28"/>
                      <a:pt x="450" y="28"/>
                      <a:pt x="452" y="27"/>
                    </a:cubicBezTo>
                    <a:cubicBezTo>
                      <a:pt x="451" y="26"/>
                      <a:pt x="447" y="27"/>
                      <a:pt x="445" y="27"/>
                    </a:cubicBezTo>
                    <a:cubicBezTo>
                      <a:pt x="445" y="26"/>
                      <a:pt x="449" y="24"/>
                      <a:pt x="454" y="23"/>
                    </a:cubicBezTo>
                    <a:cubicBezTo>
                      <a:pt x="458" y="23"/>
                      <a:pt x="456" y="24"/>
                      <a:pt x="456" y="24"/>
                    </a:cubicBezTo>
                    <a:cubicBezTo>
                      <a:pt x="464" y="24"/>
                      <a:pt x="463" y="21"/>
                      <a:pt x="470" y="22"/>
                    </a:cubicBezTo>
                    <a:cubicBezTo>
                      <a:pt x="472" y="23"/>
                      <a:pt x="470" y="24"/>
                      <a:pt x="470" y="25"/>
                    </a:cubicBezTo>
                    <a:cubicBezTo>
                      <a:pt x="467" y="26"/>
                      <a:pt x="465" y="24"/>
                      <a:pt x="463" y="24"/>
                    </a:cubicBezTo>
                    <a:cubicBezTo>
                      <a:pt x="466" y="25"/>
                      <a:pt x="466" y="25"/>
                      <a:pt x="466" y="25"/>
                    </a:cubicBezTo>
                    <a:cubicBezTo>
                      <a:pt x="465" y="25"/>
                      <a:pt x="462" y="26"/>
                      <a:pt x="461" y="25"/>
                    </a:cubicBezTo>
                    <a:cubicBezTo>
                      <a:pt x="463" y="26"/>
                      <a:pt x="474" y="26"/>
                      <a:pt x="480" y="26"/>
                    </a:cubicBezTo>
                    <a:cubicBezTo>
                      <a:pt x="481" y="26"/>
                      <a:pt x="483" y="26"/>
                      <a:pt x="482" y="25"/>
                    </a:cubicBezTo>
                    <a:cubicBezTo>
                      <a:pt x="480" y="25"/>
                      <a:pt x="480" y="25"/>
                      <a:pt x="480" y="25"/>
                    </a:cubicBezTo>
                    <a:cubicBezTo>
                      <a:pt x="479" y="25"/>
                      <a:pt x="484" y="24"/>
                      <a:pt x="482" y="24"/>
                    </a:cubicBezTo>
                    <a:cubicBezTo>
                      <a:pt x="484" y="23"/>
                      <a:pt x="487" y="22"/>
                      <a:pt x="491" y="23"/>
                    </a:cubicBezTo>
                    <a:cubicBezTo>
                      <a:pt x="491" y="24"/>
                      <a:pt x="491" y="24"/>
                      <a:pt x="491" y="24"/>
                    </a:cubicBezTo>
                    <a:cubicBezTo>
                      <a:pt x="491" y="24"/>
                      <a:pt x="489" y="23"/>
                      <a:pt x="488" y="24"/>
                    </a:cubicBezTo>
                    <a:cubicBezTo>
                      <a:pt x="489" y="23"/>
                      <a:pt x="493" y="25"/>
                      <a:pt x="495" y="24"/>
                    </a:cubicBezTo>
                    <a:cubicBezTo>
                      <a:pt x="493" y="23"/>
                      <a:pt x="493" y="23"/>
                      <a:pt x="493" y="23"/>
                    </a:cubicBezTo>
                    <a:cubicBezTo>
                      <a:pt x="495" y="22"/>
                      <a:pt x="498" y="21"/>
                      <a:pt x="501" y="21"/>
                    </a:cubicBezTo>
                    <a:close/>
                    <a:moveTo>
                      <a:pt x="26" y="11"/>
                    </a:moveTo>
                    <a:cubicBezTo>
                      <a:pt x="26" y="11"/>
                      <a:pt x="26" y="11"/>
                      <a:pt x="26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2"/>
                      <a:pt x="26" y="11"/>
                    </a:cubicBezTo>
                    <a:close/>
                    <a:moveTo>
                      <a:pt x="83" y="8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2" y="9"/>
                      <a:pt x="83" y="8"/>
                      <a:pt x="83" y="8"/>
                    </a:cubicBezTo>
                    <a:close/>
                    <a:moveTo>
                      <a:pt x="107" y="15"/>
                    </a:moveTo>
                    <a:cubicBezTo>
                      <a:pt x="106" y="14"/>
                      <a:pt x="106" y="13"/>
                      <a:pt x="106" y="12"/>
                    </a:cubicBezTo>
                    <a:cubicBezTo>
                      <a:pt x="107" y="12"/>
                      <a:pt x="107" y="12"/>
                      <a:pt x="108" y="12"/>
                    </a:cubicBezTo>
                    <a:cubicBezTo>
                      <a:pt x="109" y="19"/>
                      <a:pt x="107" y="12"/>
                      <a:pt x="107" y="15"/>
                    </a:cubicBezTo>
                    <a:close/>
                    <a:moveTo>
                      <a:pt x="108" y="12"/>
                    </a:moveTo>
                    <a:cubicBezTo>
                      <a:pt x="107" y="12"/>
                      <a:pt x="106" y="12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7" y="11"/>
                      <a:pt x="107" y="11"/>
                      <a:pt x="108" y="11"/>
                    </a:cubicBezTo>
                    <a:cubicBezTo>
                      <a:pt x="108" y="11"/>
                      <a:pt x="108" y="12"/>
                      <a:pt x="108" y="12"/>
                    </a:cubicBezTo>
                    <a:close/>
                    <a:moveTo>
                      <a:pt x="218" y="27"/>
                    </a:moveTo>
                    <a:cubicBezTo>
                      <a:pt x="219" y="26"/>
                      <a:pt x="219" y="27"/>
                      <a:pt x="221" y="27"/>
                    </a:cubicBezTo>
                    <a:cubicBezTo>
                      <a:pt x="220" y="27"/>
                      <a:pt x="218" y="28"/>
                      <a:pt x="218" y="27"/>
                    </a:cubicBezTo>
                    <a:close/>
                    <a:moveTo>
                      <a:pt x="284" y="26"/>
                    </a:moveTo>
                    <a:cubicBezTo>
                      <a:pt x="285" y="26"/>
                      <a:pt x="286" y="26"/>
                      <a:pt x="287" y="26"/>
                    </a:cubicBezTo>
                    <a:cubicBezTo>
                      <a:pt x="286" y="26"/>
                      <a:pt x="285" y="26"/>
                      <a:pt x="284" y="26"/>
                    </a:cubicBezTo>
                    <a:close/>
                    <a:moveTo>
                      <a:pt x="470" y="21"/>
                    </a:moveTo>
                    <a:cubicBezTo>
                      <a:pt x="468" y="21"/>
                      <a:pt x="468" y="21"/>
                      <a:pt x="470" y="2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91"/>
              <p:cNvSpPr/>
              <p:nvPr/>
            </p:nvSpPr>
            <p:spPr bwMode="auto">
              <a:xfrm>
                <a:off x="4068" y="34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92"/>
              <p:cNvSpPr/>
              <p:nvPr/>
            </p:nvSpPr>
            <p:spPr bwMode="auto">
              <a:xfrm>
                <a:off x="4298" y="34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93"/>
              <p:cNvSpPr/>
              <p:nvPr/>
            </p:nvSpPr>
            <p:spPr bwMode="auto">
              <a:xfrm>
                <a:off x="4018" y="3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4"/>
              <p:cNvSpPr/>
              <p:nvPr/>
            </p:nvSpPr>
            <p:spPr bwMode="auto">
              <a:xfrm>
                <a:off x="4614" y="3442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95"/>
              <p:cNvSpPr/>
              <p:nvPr/>
            </p:nvSpPr>
            <p:spPr bwMode="auto">
              <a:xfrm>
                <a:off x="4804" y="341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96"/>
              <p:cNvSpPr/>
              <p:nvPr/>
            </p:nvSpPr>
            <p:spPr bwMode="auto">
              <a:xfrm>
                <a:off x="4856" y="3432"/>
                <a:ext cx="8" cy="3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97"/>
              <p:cNvSpPr/>
              <p:nvPr/>
            </p:nvSpPr>
            <p:spPr bwMode="auto">
              <a:xfrm>
                <a:off x="4814" y="3424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4 w 4"/>
                  <a:gd name="T5" fmla="*/ 1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98"/>
              <p:cNvSpPr/>
              <p:nvPr/>
            </p:nvSpPr>
            <p:spPr bwMode="auto">
              <a:xfrm>
                <a:off x="4823" y="342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99"/>
              <p:cNvSpPr/>
              <p:nvPr/>
            </p:nvSpPr>
            <p:spPr bwMode="auto">
              <a:xfrm>
                <a:off x="4761" y="3417"/>
                <a:ext cx="15" cy="5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1 h 2"/>
                  <a:gd name="T4" fmla="*/ 5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cubicBezTo>
                      <a:pt x="5" y="2"/>
                      <a:pt x="5" y="1"/>
                      <a:pt x="6" y="1"/>
                    </a:cubicBezTo>
                    <a:cubicBezTo>
                      <a:pt x="6" y="0"/>
                      <a:pt x="0" y="2"/>
                      <a:pt x="5" y="2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00"/>
              <p:cNvSpPr/>
              <p:nvPr/>
            </p:nvSpPr>
            <p:spPr bwMode="auto">
              <a:xfrm>
                <a:off x="4814" y="3432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01"/>
              <p:cNvSpPr/>
              <p:nvPr/>
            </p:nvSpPr>
            <p:spPr bwMode="auto">
              <a:xfrm>
                <a:off x="4785" y="3432"/>
                <a:ext cx="10" cy="0"/>
              </a:xfrm>
              <a:custGeom>
                <a:avLst/>
                <a:gdLst>
                  <a:gd name="T0" fmla="*/ 0 w 4"/>
                  <a:gd name="T1" fmla="*/ 3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102"/>
              <p:cNvSpPr/>
              <p:nvPr/>
            </p:nvSpPr>
            <p:spPr bwMode="auto">
              <a:xfrm>
                <a:off x="4795" y="3432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03"/>
              <p:cNvSpPr/>
              <p:nvPr/>
            </p:nvSpPr>
            <p:spPr bwMode="auto">
              <a:xfrm>
                <a:off x="4802" y="3435"/>
                <a:ext cx="7" cy="0"/>
              </a:xfrm>
              <a:custGeom>
                <a:avLst/>
                <a:gdLst>
                  <a:gd name="T0" fmla="*/ 0 w 7"/>
                  <a:gd name="T1" fmla="*/ 7 w 7"/>
                  <a:gd name="T2" fmla="*/ 5 w 7"/>
                  <a:gd name="T3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04"/>
              <p:cNvSpPr/>
              <p:nvPr/>
            </p:nvSpPr>
            <p:spPr bwMode="auto">
              <a:xfrm>
                <a:off x="4707" y="3432"/>
                <a:ext cx="9" cy="0"/>
              </a:xfrm>
              <a:custGeom>
                <a:avLst/>
                <a:gdLst>
                  <a:gd name="T0" fmla="*/ 3 w 4"/>
                  <a:gd name="T1" fmla="*/ 0 w 4"/>
                  <a:gd name="T2" fmla="*/ 2 w 4"/>
                  <a:gd name="T3" fmla="*/ 3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05"/>
              <p:cNvSpPr/>
              <p:nvPr/>
            </p:nvSpPr>
            <p:spPr bwMode="auto">
              <a:xfrm>
                <a:off x="4733" y="343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06"/>
              <p:cNvSpPr/>
              <p:nvPr/>
            </p:nvSpPr>
            <p:spPr bwMode="auto">
              <a:xfrm>
                <a:off x="4704" y="3440"/>
                <a:ext cx="17" cy="2"/>
              </a:xfrm>
              <a:custGeom>
                <a:avLst/>
                <a:gdLst>
                  <a:gd name="T0" fmla="*/ 4 w 7"/>
                  <a:gd name="T1" fmla="*/ 1 h 1"/>
                  <a:gd name="T2" fmla="*/ 5 w 7"/>
                  <a:gd name="T3" fmla="*/ 0 h 1"/>
                  <a:gd name="T4" fmla="*/ 4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4" y="1"/>
                    </a:moveTo>
                    <a:cubicBezTo>
                      <a:pt x="4" y="0"/>
                      <a:pt x="7" y="0"/>
                      <a:pt x="5" y="0"/>
                    </a:cubicBezTo>
                    <a:cubicBezTo>
                      <a:pt x="4" y="0"/>
                      <a:pt x="0" y="1"/>
                      <a:pt x="4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107"/>
              <p:cNvSpPr/>
              <p:nvPr/>
            </p:nvSpPr>
            <p:spPr bwMode="auto">
              <a:xfrm>
                <a:off x="4607" y="3429"/>
                <a:ext cx="2" cy="6"/>
              </a:xfrm>
              <a:custGeom>
                <a:avLst/>
                <a:gdLst>
                  <a:gd name="T0" fmla="*/ 0 w 2"/>
                  <a:gd name="T1" fmla="*/ 6 h 6"/>
                  <a:gd name="T2" fmla="*/ 2 w 2"/>
                  <a:gd name="T3" fmla="*/ 6 h 6"/>
                  <a:gd name="T4" fmla="*/ 2 w 2"/>
                  <a:gd name="T5" fmla="*/ 0 h 6"/>
                  <a:gd name="T6" fmla="*/ 0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lnTo>
                      <a:pt x="2" y="6"/>
                    </a:lnTo>
                    <a:lnTo>
                      <a:pt x="2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08"/>
              <p:cNvSpPr/>
              <p:nvPr/>
            </p:nvSpPr>
            <p:spPr bwMode="auto">
              <a:xfrm>
                <a:off x="4510" y="3442"/>
                <a:ext cx="14" cy="5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1 h 2"/>
                  <a:gd name="T4" fmla="*/ 5 w 6"/>
                  <a:gd name="T5" fmla="*/ 1 h 2"/>
                  <a:gd name="T6" fmla="*/ 3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4" y="2"/>
                      <a:pt x="1" y="0"/>
                      <a:pt x="5" y="1"/>
                    </a:cubicBezTo>
                    <a:cubicBezTo>
                      <a:pt x="6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9"/>
              <p:cNvSpPr/>
              <p:nvPr/>
            </p:nvSpPr>
            <p:spPr bwMode="auto">
              <a:xfrm>
                <a:off x="4517" y="344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10"/>
              <p:cNvSpPr/>
              <p:nvPr/>
            </p:nvSpPr>
            <p:spPr bwMode="auto">
              <a:xfrm>
                <a:off x="3643" y="339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2 w 5"/>
                  <a:gd name="T5" fmla="*/ 2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11"/>
              <p:cNvSpPr/>
              <p:nvPr/>
            </p:nvSpPr>
            <p:spPr bwMode="auto">
              <a:xfrm>
                <a:off x="3634" y="3391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12"/>
              <p:cNvSpPr/>
              <p:nvPr/>
            </p:nvSpPr>
            <p:spPr bwMode="auto">
              <a:xfrm>
                <a:off x="4173" y="3442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113"/>
              <p:cNvSpPr/>
              <p:nvPr/>
            </p:nvSpPr>
            <p:spPr bwMode="auto">
              <a:xfrm>
                <a:off x="4099" y="3419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14"/>
              <p:cNvSpPr/>
              <p:nvPr/>
            </p:nvSpPr>
            <p:spPr bwMode="auto">
              <a:xfrm>
                <a:off x="4070" y="3411"/>
                <a:ext cx="3" cy="1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2 h 4"/>
                  <a:gd name="T4" fmla="*/ 1 w 1"/>
                  <a:gd name="T5" fmla="*/ 4 h 4"/>
                  <a:gd name="T6" fmla="*/ 1 w 1"/>
                  <a:gd name="T7" fmla="*/ 0 h 4"/>
                  <a:gd name="T8" fmla="*/ 1 w 1"/>
                  <a:gd name="T9" fmla="*/ 0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15"/>
              <p:cNvSpPr/>
              <p:nvPr/>
            </p:nvSpPr>
            <p:spPr bwMode="auto">
              <a:xfrm>
                <a:off x="4073" y="34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9" name="Group 158"/>
          <p:cNvGrpSpPr>
            <a:grpSpLocks noChangeAspect="1"/>
          </p:cNvGrpSpPr>
          <p:nvPr/>
        </p:nvGrpSpPr>
        <p:grpSpPr bwMode="auto">
          <a:xfrm>
            <a:off x="2336051" y="3435671"/>
            <a:ext cx="829819" cy="373131"/>
            <a:chOff x="5066" y="1653"/>
            <a:chExt cx="576" cy="259"/>
          </a:xfrm>
        </p:grpSpPr>
        <p:sp>
          <p:nvSpPr>
            <p:cNvPr id="120" name="AutoShape 157"/>
            <p:cNvSpPr>
              <a:spLocks noChangeAspect="1" noChangeArrowheads="1" noTextEdit="1"/>
            </p:cNvSpPr>
            <p:nvPr/>
          </p:nvSpPr>
          <p:spPr bwMode="auto">
            <a:xfrm>
              <a:off x="5068" y="1655"/>
              <a:ext cx="574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1" name="Freeform 159"/>
            <p:cNvSpPr/>
            <p:nvPr/>
          </p:nvSpPr>
          <p:spPr bwMode="auto">
            <a:xfrm>
              <a:off x="5090" y="1745"/>
              <a:ext cx="212" cy="95"/>
            </a:xfrm>
            <a:custGeom>
              <a:avLst/>
              <a:gdLst>
                <a:gd name="T0" fmla="*/ 0 w 89"/>
                <a:gd name="T1" fmla="*/ 0 h 39"/>
                <a:gd name="T2" fmla="*/ 9 w 89"/>
                <a:gd name="T3" fmla="*/ 8 h 39"/>
                <a:gd name="T4" fmla="*/ 19 w 89"/>
                <a:gd name="T5" fmla="*/ 17 h 39"/>
                <a:gd name="T6" fmla="*/ 28 w 89"/>
                <a:gd name="T7" fmla="*/ 27 h 39"/>
                <a:gd name="T8" fmla="*/ 32 w 89"/>
                <a:gd name="T9" fmla="*/ 31 h 39"/>
                <a:gd name="T10" fmla="*/ 37 w 89"/>
                <a:gd name="T11" fmla="*/ 37 h 39"/>
                <a:gd name="T12" fmla="*/ 34 w 89"/>
                <a:gd name="T13" fmla="*/ 36 h 39"/>
                <a:gd name="T14" fmla="*/ 37 w 89"/>
                <a:gd name="T15" fmla="*/ 34 h 39"/>
                <a:gd name="T16" fmla="*/ 41 w 89"/>
                <a:gd name="T17" fmla="*/ 32 h 39"/>
                <a:gd name="T18" fmla="*/ 47 w 89"/>
                <a:gd name="T19" fmla="*/ 29 h 39"/>
                <a:gd name="T20" fmla="*/ 54 w 89"/>
                <a:gd name="T21" fmla="*/ 27 h 39"/>
                <a:gd name="T22" fmla="*/ 61 w 89"/>
                <a:gd name="T23" fmla="*/ 25 h 39"/>
                <a:gd name="T24" fmla="*/ 75 w 89"/>
                <a:gd name="T25" fmla="*/ 24 h 39"/>
                <a:gd name="T26" fmla="*/ 82 w 89"/>
                <a:gd name="T27" fmla="*/ 25 h 39"/>
                <a:gd name="T28" fmla="*/ 86 w 89"/>
                <a:gd name="T29" fmla="*/ 26 h 39"/>
                <a:gd name="T30" fmla="*/ 89 w 89"/>
                <a:gd name="T31" fmla="*/ 28 h 39"/>
                <a:gd name="T32" fmla="*/ 86 w 89"/>
                <a:gd name="T33" fmla="*/ 27 h 39"/>
                <a:gd name="T34" fmla="*/ 82 w 89"/>
                <a:gd name="T35" fmla="*/ 26 h 39"/>
                <a:gd name="T36" fmla="*/ 75 w 89"/>
                <a:gd name="T37" fmla="*/ 26 h 39"/>
                <a:gd name="T38" fmla="*/ 61 w 89"/>
                <a:gd name="T39" fmla="*/ 28 h 39"/>
                <a:gd name="T40" fmla="*/ 55 w 89"/>
                <a:gd name="T41" fmla="*/ 29 h 39"/>
                <a:gd name="T42" fmla="*/ 48 w 89"/>
                <a:gd name="T43" fmla="*/ 32 h 39"/>
                <a:gd name="T44" fmla="*/ 42 w 89"/>
                <a:gd name="T45" fmla="*/ 35 h 39"/>
                <a:gd name="T46" fmla="*/ 39 w 89"/>
                <a:gd name="T47" fmla="*/ 37 h 39"/>
                <a:gd name="T48" fmla="*/ 36 w 89"/>
                <a:gd name="T49" fmla="*/ 38 h 39"/>
                <a:gd name="T50" fmla="*/ 35 w 89"/>
                <a:gd name="T51" fmla="*/ 39 h 39"/>
                <a:gd name="T52" fmla="*/ 34 w 89"/>
                <a:gd name="T53" fmla="*/ 38 h 39"/>
                <a:gd name="T54" fmla="*/ 30 w 89"/>
                <a:gd name="T55" fmla="*/ 33 h 39"/>
                <a:gd name="T56" fmla="*/ 26 w 89"/>
                <a:gd name="T57" fmla="*/ 29 h 39"/>
                <a:gd name="T58" fmla="*/ 21 w 89"/>
                <a:gd name="T59" fmla="*/ 24 h 39"/>
                <a:gd name="T60" fmla="*/ 17 w 89"/>
                <a:gd name="T61" fmla="*/ 19 h 39"/>
                <a:gd name="T62" fmla="*/ 9 w 89"/>
                <a:gd name="T63" fmla="*/ 9 h 39"/>
                <a:gd name="T64" fmla="*/ 0 w 89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39">
                  <a:moveTo>
                    <a:pt x="0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3" y="11"/>
                    <a:pt x="16" y="14"/>
                    <a:pt x="19" y="1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8"/>
                    <a:pt x="31" y="30"/>
                    <a:pt x="32" y="31"/>
                  </a:cubicBezTo>
                  <a:cubicBezTo>
                    <a:pt x="34" y="33"/>
                    <a:pt x="35" y="35"/>
                    <a:pt x="37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9" y="33"/>
                    <a:pt x="41" y="32"/>
                  </a:cubicBezTo>
                  <a:cubicBezTo>
                    <a:pt x="43" y="31"/>
                    <a:pt x="45" y="30"/>
                    <a:pt x="47" y="29"/>
                  </a:cubicBezTo>
                  <a:cubicBezTo>
                    <a:pt x="49" y="28"/>
                    <a:pt x="52" y="27"/>
                    <a:pt x="54" y="27"/>
                  </a:cubicBezTo>
                  <a:cubicBezTo>
                    <a:pt x="56" y="26"/>
                    <a:pt x="59" y="26"/>
                    <a:pt x="61" y="25"/>
                  </a:cubicBezTo>
                  <a:cubicBezTo>
                    <a:pt x="66" y="25"/>
                    <a:pt x="71" y="24"/>
                    <a:pt x="75" y="24"/>
                  </a:cubicBezTo>
                  <a:cubicBezTo>
                    <a:pt x="78" y="24"/>
                    <a:pt x="80" y="25"/>
                    <a:pt x="82" y="25"/>
                  </a:cubicBezTo>
                  <a:cubicBezTo>
                    <a:pt x="84" y="25"/>
                    <a:pt x="85" y="26"/>
                    <a:pt x="86" y="26"/>
                  </a:cubicBezTo>
                  <a:cubicBezTo>
                    <a:pt x="87" y="26"/>
                    <a:pt x="88" y="27"/>
                    <a:pt x="89" y="28"/>
                  </a:cubicBezTo>
                  <a:cubicBezTo>
                    <a:pt x="88" y="27"/>
                    <a:pt x="87" y="27"/>
                    <a:pt x="86" y="27"/>
                  </a:cubicBezTo>
                  <a:cubicBezTo>
                    <a:pt x="85" y="26"/>
                    <a:pt x="84" y="26"/>
                    <a:pt x="82" y="26"/>
                  </a:cubicBezTo>
                  <a:cubicBezTo>
                    <a:pt x="80" y="26"/>
                    <a:pt x="78" y="26"/>
                    <a:pt x="75" y="26"/>
                  </a:cubicBezTo>
                  <a:cubicBezTo>
                    <a:pt x="71" y="26"/>
                    <a:pt x="66" y="27"/>
                    <a:pt x="61" y="28"/>
                  </a:cubicBezTo>
                  <a:cubicBezTo>
                    <a:pt x="59" y="28"/>
                    <a:pt x="57" y="29"/>
                    <a:pt x="55" y="29"/>
                  </a:cubicBezTo>
                  <a:cubicBezTo>
                    <a:pt x="52" y="30"/>
                    <a:pt x="50" y="31"/>
                    <a:pt x="48" y="32"/>
                  </a:cubicBezTo>
                  <a:cubicBezTo>
                    <a:pt x="46" y="32"/>
                    <a:pt x="44" y="34"/>
                    <a:pt x="42" y="35"/>
                  </a:cubicBezTo>
                  <a:cubicBezTo>
                    <a:pt x="41" y="35"/>
                    <a:pt x="40" y="36"/>
                    <a:pt x="39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6"/>
                    <a:pt x="32" y="35"/>
                    <a:pt x="30" y="33"/>
                  </a:cubicBezTo>
                  <a:cubicBezTo>
                    <a:pt x="29" y="32"/>
                    <a:pt x="27" y="30"/>
                    <a:pt x="26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4" y="16"/>
                    <a:pt x="12" y="12"/>
                    <a:pt x="9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2" name="Freeform 160"/>
            <p:cNvSpPr/>
            <p:nvPr/>
          </p:nvSpPr>
          <p:spPr bwMode="auto">
            <a:xfrm>
              <a:off x="5090" y="1706"/>
              <a:ext cx="232" cy="107"/>
            </a:xfrm>
            <a:custGeom>
              <a:avLst/>
              <a:gdLst>
                <a:gd name="T0" fmla="*/ 0 w 97"/>
                <a:gd name="T1" fmla="*/ 17 h 44"/>
                <a:gd name="T2" fmla="*/ 25 w 97"/>
                <a:gd name="T3" fmla="*/ 4 h 44"/>
                <a:gd name="T4" fmla="*/ 54 w 97"/>
                <a:gd name="T5" fmla="*/ 4 h 44"/>
                <a:gd name="T6" fmla="*/ 61 w 97"/>
                <a:gd name="T7" fmla="*/ 7 h 44"/>
                <a:gd name="T8" fmla="*/ 67 w 97"/>
                <a:gd name="T9" fmla="*/ 12 h 44"/>
                <a:gd name="T10" fmla="*/ 78 w 97"/>
                <a:gd name="T11" fmla="*/ 21 h 44"/>
                <a:gd name="T12" fmla="*/ 88 w 97"/>
                <a:gd name="T13" fmla="*/ 32 h 44"/>
                <a:gd name="T14" fmla="*/ 97 w 97"/>
                <a:gd name="T15" fmla="*/ 43 h 44"/>
                <a:gd name="T16" fmla="*/ 97 w 97"/>
                <a:gd name="T17" fmla="*/ 44 h 44"/>
                <a:gd name="T18" fmla="*/ 96 w 97"/>
                <a:gd name="T19" fmla="*/ 44 h 44"/>
                <a:gd name="T20" fmla="*/ 85 w 97"/>
                <a:gd name="T21" fmla="*/ 43 h 44"/>
                <a:gd name="T22" fmla="*/ 96 w 97"/>
                <a:gd name="T23" fmla="*/ 43 h 44"/>
                <a:gd name="T24" fmla="*/ 96 w 97"/>
                <a:gd name="T25" fmla="*/ 44 h 44"/>
                <a:gd name="T26" fmla="*/ 86 w 97"/>
                <a:gd name="T27" fmla="*/ 33 h 44"/>
                <a:gd name="T28" fmla="*/ 76 w 97"/>
                <a:gd name="T29" fmla="*/ 23 h 44"/>
                <a:gd name="T30" fmla="*/ 65 w 97"/>
                <a:gd name="T31" fmla="*/ 14 h 44"/>
                <a:gd name="T32" fmla="*/ 60 w 97"/>
                <a:gd name="T33" fmla="*/ 9 h 44"/>
                <a:gd name="T34" fmla="*/ 53 w 97"/>
                <a:gd name="T35" fmla="*/ 6 h 44"/>
                <a:gd name="T36" fmla="*/ 26 w 97"/>
                <a:gd name="T37" fmla="*/ 6 h 44"/>
                <a:gd name="T38" fmla="*/ 0 w 97"/>
                <a:gd name="T39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44">
                  <a:moveTo>
                    <a:pt x="0" y="17"/>
                  </a:moveTo>
                  <a:cubicBezTo>
                    <a:pt x="7" y="11"/>
                    <a:pt x="16" y="6"/>
                    <a:pt x="25" y="4"/>
                  </a:cubicBezTo>
                  <a:cubicBezTo>
                    <a:pt x="35" y="1"/>
                    <a:pt x="45" y="0"/>
                    <a:pt x="54" y="4"/>
                  </a:cubicBezTo>
                  <a:cubicBezTo>
                    <a:pt x="57" y="4"/>
                    <a:pt x="59" y="6"/>
                    <a:pt x="61" y="7"/>
                  </a:cubicBezTo>
                  <a:cubicBezTo>
                    <a:pt x="63" y="8"/>
                    <a:pt x="65" y="10"/>
                    <a:pt x="67" y="12"/>
                  </a:cubicBezTo>
                  <a:cubicBezTo>
                    <a:pt x="70" y="15"/>
                    <a:pt x="74" y="18"/>
                    <a:pt x="78" y="21"/>
                  </a:cubicBezTo>
                  <a:cubicBezTo>
                    <a:pt x="81" y="24"/>
                    <a:pt x="84" y="28"/>
                    <a:pt x="88" y="32"/>
                  </a:cubicBezTo>
                  <a:cubicBezTo>
                    <a:pt x="91" y="35"/>
                    <a:pt x="94" y="39"/>
                    <a:pt x="97" y="43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2" y="40"/>
                    <a:pt x="90" y="36"/>
                    <a:pt x="86" y="33"/>
                  </a:cubicBezTo>
                  <a:cubicBezTo>
                    <a:pt x="83" y="30"/>
                    <a:pt x="79" y="26"/>
                    <a:pt x="76" y="23"/>
                  </a:cubicBezTo>
                  <a:cubicBezTo>
                    <a:pt x="72" y="20"/>
                    <a:pt x="69" y="17"/>
                    <a:pt x="65" y="14"/>
                  </a:cubicBezTo>
                  <a:cubicBezTo>
                    <a:pt x="63" y="12"/>
                    <a:pt x="61" y="11"/>
                    <a:pt x="60" y="9"/>
                  </a:cubicBezTo>
                  <a:cubicBezTo>
                    <a:pt x="58" y="8"/>
                    <a:pt x="56" y="7"/>
                    <a:pt x="53" y="6"/>
                  </a:cubicBezTo>
                  <a:cubicBezTo>
                    <a:pt x="45" y="3"/>
                    <a:pt x="35" y="4"/>
                    <a:pt x="26" y="6"/>
                  </a:cubicBezTo>
                  <a:cubicBezTo>
                    <a:pt x="17" y="8"/>
                    <a:pt x="8" y="11"/>
                    <a:pt x="0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3" name="Freeform 161"/>
            <p:cNvSpPr/>
            <p:nvPr/>
          </p:nvSpPr>
          <p:spPr bwMode="auto">
            <a:xfrm>
              <a:off x="5238" y="1653"/>
              <a:ext cx="225" cy="99"/>
            </a:xfrm>
            <a:custGeom>
              <a:avLst/>
              <a:gdLst>
                <a:gd name="T0" fmla="*/ 0 w 94"/>
                <a:gd name="T1" fmla="*/ 30 h 41"/>
                <a:gd name="T2" fmla="*/ 0 w 94"/>
                <a:gd name="T3" fmla="*/ 29 h 41"/>
                <a:gd name="T4" fmla="*/ 1 w 94"/>
                <a:gd name="T5" fmla="*/ 25 h 41"/>
                <a:gd name="T6" fmla="*/ 4 w 94"/>
                <a:gd name="T7" fmla="*/ 20 h 41"/>
                <a:gd name="T8" fmla="*/ 9 w 94"/>
                <a:gd name="T9" fmla="*/ 14 h 41"/>
                <a:gd name="T10" fmla="*/ 26 w 94"/>
                <a:gd name="T11" fmla="*/ 4 h 41"/>
                <a:gd name="T12" fmla="*/ 36 w 94"/>
                <a:gd name="T13" fmla="*/ 1 h 41"/>
                <a:gd name="T14" fmla="*/ 48 w 94"/>
                <a:gd name="T15" fmla="*/ 1 h 41"/>
                <a:gd name="T16" fmla="*/ 51 w 94"/>
                <a:gd name="T17" fmla="*/ 2 h 41"/>
                <a:gd name="T18" fmla="*/ 53 w 94"/>
                <a:gd name="T19" fmla="*/ 4 h 41"/>
                <a:gd name="T20" fmla="*/ 58 w 94"/>
                <a:gd name="T21" fmla="*/ 8 h 41"/>
                <a:gd name="T22" fmla="*/ 65 w 94"/>
                <a:gd name="T23" fmla="*/ 16 h 41"/>
                <a:gd name="T24" fmla="*/ 79 w 94"/>
                <a:gd name="T25" fmla="*/ 29 h 41"/>
                <a:gd name="T26" fmla="*/ 89 w 94"/>
                <a:gd name="T27" fmla="*/ 38 h 41"/>
                <a:gd name="T28" fmla="*/ 94 w 94"/>
                <a:gd name="T29" fmla="*/ 41 h 41"/>
                <a:gd name="T30" fmla="*/ 89 w 94"/>
                <a:gd name="T31" fmla="*/ 39 h 41"/>
                <a:gd name="T32" fmla="*/ 78 w 94"/>
                <a:gd name="T33" fmla="*/ 31 h 41"/>
                <a:gd name="T34" fmla="*/ 63 w 94"/>
                <a:gd name="T35" fmla="*/ 18 h 41"/>
                <a:gd name="T36" fmla="*/ 56 w 94"/>
                <a:gd name="T37" fmla="*/ 10 h 41"/>
                <a:gd name="T38" fmla="*/ 52 w 94"/>
                <a:gd name="T39" fmla="*/ 6 h 41"/>
                <a:gd name="T40" fmla="*/ 50 w 94"/>
                <a:gd name="T41" fmla="*/ 5 h 41"/>
                <a:gd name="T42" fmla="*/ 47 w 94"/>
                <a:gd name="T43" fmla="*/ 4 h 41"/>
                <a:gd name="T44" fmla="*/ 27 w 94"/>
                <a:gd name="T45" fmla="*/ 6 h 41"/>
                <a:gd name="T46" fmla="*/ 10 w 94"/>
                <a:gd name="T47" fmla="*/ 15 h 41"/>
                <a:gd name="T48" fmla="*/ 4 w 94"/>
                <a:gd name="T49" fmla="*/ 20 h 41"/>
                <a:gd name="T50" fmla="*/ 1 w 94"/>
                <a:gd name="T51" fmla="*/ 25 h 41"/>
                <a:gd name="T52" fmla="*/ 0 w 94"/>
                <a:gd name="T53" fmla="*/ 29 h 41"/>
                <a:gd name="T54" fmla="*/ 0 w 94"/>
                <a:gd name="T5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41">
                  <a:moveTo>
                    <a:pt x="0" y="30"/>
                  </a:move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0" y="27"/>
                    <a:pt x="1" y="25"/>
                  </a:cubicBezTo>
                  <a:cubicBezTo>
                    <a:pt x="1" y="24"/>
                    <a:pt x="2" y="22"/>
                    <a:pt x="4" y="20"/>
                  </a:cubicBezTo>
                  <a:cubicBezTo>
                    <a:pt x="5" y="18"/>
                    <a:pt x="7" y="16"/>
                    <a:pt x="9" y="14"/>
                  </a:cubicBezTo>
                  <a:cubicBezTo>
                    <a:pt x="13" y="10"/>
                    <a:pt x="19" y="7"/>
                    <a:pt x="26" y="4"/>
                  </a:cubicBezTo>
                  <a:cubicBezTo>
                    <a:pt x="29" y="3"/>
                    <a:pt x="33" y="2"/>
                    <a:pt x="36" y="1"/>
                  </a:cubicBezTo>
                  <a:cubicBezTo>
                    <a:pt x="40" y="0"/>
                    <a:pt x="44" y="0"/>
                    <a:pt x="48" y="1"/>
                  </a:cubicBezTo>
                  <a:cubicBezTo>
                    <a:pt x="49" y="1"/>
                    <a:pt x="50" y="1"/>
                    <a:pt x="51" y="2"/>
                  </a:cubicBezTo>
                  <a:cubicBezTo>
                    <a:pt x="52" y="3"/>
                    <a:pt x="53" y="3"/>
                    <a:pt x="53" y="4"/>
                  </a:cubicBezTo>
                  <a:cubicBezTo>
                    <a:pt x="55" y="5"/>
                    <a:pt x="56" y="7"/>
                    <a:pt x="58" y="8"/>
                  </a:cubicBezTo>
                  <a:cubicBezTo>
                    <a:pt x="60" y="11"/>
                    <a:pt x="63" y="13"/>
                    <a:pt x="65" y="16"/>
                  </a:cubicBezTo>
                  <a:cubicBezTo>
                    <a:pt x="70" y="21"/>
                    <a:pt x="75" y="26"/>
                    <a:pt x="79" y="29"/>
                  </a:cubicBezTo>
                  <a:cubicBezTo>
                    <a:pt x="83" y="33"/>
                    <a:pt x="86" y="37"/>
                    <a:pt x="89" y="38"/>
                  </a:cubicBezTo>
                  <a:cubicBezTo>
                    <a:pt x="92" y="40"/>
                    <a:pt x="94" y="41"/>
                    <a:pt x="94" y="41"/>
                  </a:cubicBezTo>
                  <a:cubicBezTo>
                    <a:pt x="94" y="41"/>
                    <a:pt x="92" y="41"/>
                    <a:pt x="89" y="39"/>
                  </a:cubicBezTo>
                  <a:cubicBezTo>
                    <a:pt x="86" y="37"/>
                    <a:pt x="82" y="34"/>
                    <a:pt x="78" y="31"/>
                  </a:cubicBezTo>
                  <a:cubicBezTo>
                    <a:pt x="73" y="27"/>
                    <a:pt x="68" y="23"/>
                    <a:pt x="63" y="18"/>
                  </a:cubicBezTo>
                  <a:cubicBezTo>
                    <a:pt x="61" y="15"/>
                    <a:pt x="58" y="13"/>
                    <a:pt x="56" y="10"/>
                  </a:cubicBezTo>
                  <a:cubicBezTo>
                    <a:pt x="54" y="9"/>
                    <a:pt x="53" y="7"/>
                    <a:pt x="52" y="6"/>
                  </a:cubicBezTo>
                  <a:cubicBezTo>
                    <a:pt x="51" y="6"/>
                    <a:pt x="50" y="5"/>
                    <a:pt x="50" y="5"/>
                  </a:cubicBezTo>
                  <a:cubicBezTo>
                    <a:pt x="49" y="4"/>
                    <a:pt x="48" y="4"/>
                    <a:pt x="47" y="4"/>
                  </a:cubicBezTo>
                  <a:cubicBezTo>
                    <a:pt x="41" y="2"/>
                    <a:pt x="33" y="4"/>
                    <a:pt x="27" y="6"/>
                  </a:cubicBezTo>
                  <a:cubicBezTo>
                    <a:pt x="20" y="9"/>
                    <a:pt x="14" y="12"/>
                    <a:pt x="10" y="15"/>
                  </a:cubicBezTo>
                  <a:cubicBezTo>
                    <a:pt x="8" y="17"/>
                    <a:pt x="6" y="19"/>
                    <a:pt x="4" y="20"/>
                  </a:cubicBezTo>
                  <a:cubicBezTo>
                    <a:pt x="3" y="22"/>
                    <a:pt x="2" y="24"/>
                    <a:pt x="1" y="25"/>
                  </a:cubicBezTo>
                  <a:cubicBezTo>
                    <a:pt x="0" y="27"/>
                    <a:pt x="1" y="28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4" name="Freeform 162"/>
            <p:cNvSpPr/>
            <p:nvPr/>
          </p:nvSpPr>
          <p:spPr bwMode="auto">
            <a:xfrm>
              <a:off x="5319" y="1747"/>
              <a:ext cx="144" cy="71"/>
            </a:xfrm>
            <a:custGeom>
              <a:avLst/>
              <a:gdLst>
                <a:gd name="T0" fmla="*/ 0 w 60"/>
                <a:gd name="T1" fmla="*/ 29 h 29"/>
                <a:gd name="T2" fmla="*/ 0 w 60"/>
                <a:gd name="T3" fmla="*/ 25 h 29"/>
                <a:gd name="T4" fmla="*/ 0 w 60"/>
                <a:gd name="T5" fmla="*/ 22 h 29"/>
                <a:gd name="T6" fmla="*/ 3 w 60"/>
                <a:gd name="T7" fmla="*/ 18 h 29"/>
                <a:gd name="T8" fmla="*/ 12 w 60"/>
                <a:gd name="T9" fmla="*/ 11 h 29"/>
                <a:gd name="T10" fmla="*/ 25 w 60"/>
                <a:gd name="T11" fmla="*/ 6 h 29"/>
                <a:gd name="T12" fmla="*/ 31 w 60"/>
                <a:gd name="T13" fmla="*/ 4 h 29"/>
                <a:gd name="T14" fmla="*/ 37 w 60"/>
                <a:gd name="T15" fmla="*/ 3 h 29"/>
                <a:gd name="T16" fmla="*/ 49 w 60"/>
                <a:gd name="T17" fmla="*/ 2 h 29"/>
                <a:gd name="T18" fmla="*/ 54 w 60"/>
                <a:gd name="T19" fmla="*/ 1 h 29"/>
                <a:gd name="T20" fmla="*/ 57 w 60"/>
                <a:gd name="T21" fmla="*/ 1 h 29"/>
                <a:gd name="T22" fmla="*/ 60 w 60"/>
                <a:gd name="T23" fmla="*/ 0 h 29"/>
                <a:gd name="T24" fmla="*/ 57 w 60"/>
                <a:gd name="T25" fmla="*/ 1 h 29"/>
                <a:gd name="T26" fmla="*/ 49 w 60"/>
                <a:gd name="T27" fmla="*/ 3 h 29"/>
                <a:gd name="T28" fmla="*/ 38 w 60"/>
                <a:gd name="T29" fmla="*/ 5 h 29"/>
                <a:gd name="T30" fmla="*/ 32 w 60"/>
                <a:gd name="T31" fmla="*/ 7 h 29"/>
                <a:gd name="T32" fmla="*/ 25 w 60"/>
                <a:gd name="T33" fmla="*/ 9 h 29"/>
                <a:gd name="T34" fmla="*/ 13 w 60"/>
                <a:gd name="T35" fmla="*/ 13 h 29"/>
                <a:gd name="T36" fmla="*/ 8 w 60"/>
                <a:gd name="T37" fmla="*/ 16 h 29"/>
                <a:gd name="T38" fmla="*/ 4 w 60"/>
                <a:gd name="T39" fmla="*/ 19 h 29"/>
                <a:gd name="T40" fmla="*/ 1 w 60"/>
                <a:gd name="T41" fmla="*/ 22 h 29"/>
                <a:gd name="T42" fmla="*/ 0 w 60"/>
                <a:gd name="T43" fmla="*/ 25 h 29"/>
                <a:gd name="T44" fmla="*/ 0 w 60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29">
                  <a:moveTo>
                    <a:pt x="0" y="29"/>
                  </a:moveTo>
                  <a:cubicBezTo>
                    <a:pt x="0" y="29"/>
                    <a:pt x="0" y="27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1" y="21"/>
                    <a:pt x="2" y="19"/>
                    <a:pt x="3" y="18"/>
                  </a:cubicBezTo>
                  <a:cubicBezTo>
                    <a:pt x="5" y="15"/>
                    <a:pt x="8" y="13"/>
                    <a:pt x="12" y="11"/>
                  </a:cubicBezTo>
                  <a:cubicBezTo>
                    <a:pt x="16" y="9"/>
                    <a:pt x="20" y="7"/>
                    <a:pt x="25" y="6"/>
                  </a:cubicBezTo>
                  <a:cubicBezTo>
                    <a:pt x="27" y="5"/>
                    <a:pt x="29" y="5"/>
                    <a:pt x="31" y="4"/>
                  </a:cubicBezTo>
                  <a:cubicBezTo>
                    <a:pt x="33" y="3"/>
                    <a:pt x="35" y="3"/>
                    <a:pt x="37" y="3"/>
                  </a:cubicBezTo>
                  <a:cubicBezTo>
                    <a:pt x="42" y="2"/>
                    <a:pt x="46" y="2"/>
                    <a:pt x="49" y="2"/>
                  </a:cubicBezTo>
                  <a:cubicBezTo>
                    <a:pt x="51" y="1"/>
                    <a:pt x="52" y="1"/>
                    <a:pt x="54" y="1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0"/>
                    <a:pt x="59" y="1"/>
                    <a:pt x="57" y="1"/>
                  </a:cubicBezTo>
                  <a:cubicBezTo>
                    <a:pt x="55" y="2"/>
                    <a:pt x="53" y="3"/>
                    <a:pt x="49" y="3"/>
                  </a:cubicBezTo>
                  <a:cubicBezTo>
                    <a:pt x="46" y="4"/>
                    <a:pt x="42" y="4"/>
                    <a:pt x="38" y="5"/>
                  </a:cubicBezTo>
                  <a:cubicBezTo>
                    <a:pt x="36" y="6"/>
                    <a:pt x="34" y="6"/>
                    <a:pt x="32" y="7"/>
                  </a:cubicBezTo>
                  <a:cubicBezTo>
                    <a:pt x="30" y="7"/>
                    <a:pt x="28" y="8"/>
                    <a:pt x="25" y="9"/>
                  </a:cubicBezTo>
                  <a:cubicBezTo>
                    <a:pt x="21" y="10"/>
                    <a:pt x="17" y="11"/>
                    <a:pt x="13" y="13"/>
                  </a:cubicBezTo>
                  <a:cubicBezTo>
                    <a:pt x="11" y="14"/>
                    <a:pt x="10" y="15"/>
                    <a:pt x="8" y="16"/>
                  </a:cubicBezTo>
                  <a:cubicBezTo>
                    <a:pt x="7" y="17"/>
                    <a:pt x="5" y="18"/>
                    <a:pt x="4" y="19"/>
                  </a:cubicBezTo>
                  <a:cubicBezTo>
                    <a:pt x="3" y="20"/>
                    <a:pt x="2" y="21"/>
                    <a:pt x="1" y="22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0" y="27"/>
                    <a:pt x="0" y="29"/>
                    <a:pt x="0" y="2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5" name="Freeform 163"/>
            <p:cNvSpPr/>
            <p:nvPr/>
          </p:nvSpPr>
          <p:spPr bwMode="auto">
            <a:xfrm>
              <a:off x="5168" y="1747"/>
              <a:ext cx="319" cy="122"/>
            </a:xfrm>
            <a:custGeom>
              <a:avLst/>
              <a:gdLst>
                <a:gd name="T0" fmla="*/ 1 w 133"/>
                <a:gd name="T1" fmla="*/ 37 h 50"/>
                <a:gd name="T2" fmla="*/ 2 w 133"/>
                <a:gd name="T3" fmla="*/ 40 h 50"/>
                <a:gd name="T4" fmla="*/ 2 w 133"/>
                <a:gd name="T5" fmla="*/ 43 h 50"/>
                <a:gd name="T6" fmla="*/ 1 w 133"/>
                <a:gd name="T7" fmla="*/ 50 h 50"/>
                <a:gd name="T8" fmla="*/ 0 w 133"/>
                <a:gd name="T9" fmla="*/ 49 h 50"/>
                <a:gd name="T10" fmla="*/ 8 w 133"/>
                <a:gd name="T11" fmla="*/ 44 h 50"/>
                <a:gd name="T12" fmla="*/ 15 w 133"/>
                <a:gd name="T13" fmla="*/ 38 h 50"/>
                <a:gd name="T14" fmla="*/ 23 w 133"/>
                <a:gd name="T15" fmla="*/ 34 h 50"/>
                <a:gd name="T16" fmla="*/ 32 w 133"/>
                <a:gd name="T17" fmla="*/ 32 h 50"/>
                <a:gd name="T18" fmla="*/ 41 w 133"/>
                <a:gd name="T19" fmla="*/ 31 h 50"/>
                <a:gd name="T20" fmla="*/ 50 w 133"/>
                <a:gd name="T21" fmla="*/ 30 h 50"/>
                <a:gd name="T22" fmla="*/ 59 w 133"/>
                <a:gd name="T23" fmla="*/ 31 h 50"/>
                <a:gd name="T24" fmla="*/ 67 w 133"/>
                <a:gd name="T25" fmla="*/ 32 h 50"/>
                <a:gd name="T26" fmla="*/ 69 w 133"/>
                <a:gd name="T27" fmla="*/ 31 h 50"/>
                <a:gd name="T28" fmla="*/ 70 w 133"/>
                <a:gd name="T29" fmla="*/ 30 h 50"/>
                <a:gd name="T30" fmla="*/ 72 w 133"/>
                <a:gd name="T31" fmla="*/ 26 h 50"/>
                <a:gd name="T32" fmla="*/ 75 w 133"/>
                <a:gd name="T33" fmla="*/ 22 h 50"/>
                <a:gd name="T34" fmla="*/ 77 w 133"/>
                <a:gd name="T35" fmla="*/ 21 h 50"/>
                <a:gd name="T36" fmla="*/ 78 w 133"/>
                <a:gd name="T37" fmla="*/ 19 h 50"/>
                <a:gd name="T38" fmla="*/ 86 w 133"/>
                <a:gd name="T39" fmla="*/ 15 h 50"/>
                <a:gd name="T40" fmla="*/ 95 w 133"/>
                <a:gd name="T41" fmla="*/ 12 h 50"/>
                <a:gd name="T42" fmla="*/ 104 w 133"/>
                <a:gd name="T43" fmla="*/ 10 h 50"/>
                <a:gd name="T44" fmla="*/ 113 w 133"/>
                <a:gd name="T45" fmla="*/ 9 h 50"/>
                <a:gd name="T46" fmla="*/ 131 w 133"/>
                <a:gd name="T47" fmla="*/ 8 h 50"/>
                <a:gd name="T48" fmla="*/ 131 w 133"/>
                <a:gd name="T49" fmla="*/ 9 h 50"/>
                <a:gd name="T50" fmla="*/ 128 w 133"/>
                <a:gd name="T51" fmla="*/ 7 h 50"/>
                <a:gd name="T52" fmla="*/ 125 w 133"/>
                <a:gd name="T53" fmla="*/ 5 h 50"/>
                <a:gd name="T54" fmla="*/ 119 w 133"/>
                <a:gd name="T55" fmla="*/ 0 h 50"/>
                <a:gd name="T56" fmla="*/ 125 w 133"/>
                <a:gd name="T57" fmla="*/ 5 h 50"/>
                <a:gd name="T58" fmla="*/ 129 w 133"/>
                <a:gd name="T59" fmla="*/ 6 h 50"/>
                <a:gd name="T60" fmla="*/ 132 w 133"/>
                <a:gd name="T61" fmla="*/ 9 h 50"/>
                <a:gd name="T62" fmla="*/ 133 w 133"/>
                <a:gd name="T63" fmla="*/ 9 h 50"/>
                <a:gd name="T64" fmla="*/ 131 w 133"/>
                <a:gd name="T65" fmla="*/ 10 h 50"/>
                <a:gd name="T66" fmla="*/ 114 w 133"/>
                <a:gd name="T67" fmla="*/ 11 h 50"/>
                <a:gd name="T68" fmla="*/ 105 w 133"/>
                <a:gd name="T69" fmla="*/ 13 h 50"/>
                <a:gd name="T70" fmla="*/ 96 w 133"/>
                <a:gd name="T71" fmla="*/ 14 h 50"/>
                <a:gd name="T72" fmla="*/ 88 w 133"/>
                <a:gd name="T73" fmla="*/ 17 h 50"/>
                <a:gd name="T74" fmla="*/ 80 w 133"/>
                <a:gd name="T75" fmla="*/ 21 h 50"/>
                <a:gd name="T76" fmla="*/ 78 w 133"/>
                <a:gd name="T77" fmla="*/ 23 h 50"/>
                <a:gd name="T78" fmla="*/ 77 w 133"/>
                <a:gd name="T79" fmla="*/ 24 h 50"/>
                <a:gd name="T80" fmla="*/ 75 w 133"/>
                <a:gd name="T81" fmla="*/ 28 h 50"/>
                <a:gd name="T82" fmla="*/ 72 w 133"/>
                <a:gd name="T83" fmla="*/ 32 h 50"/>
                <a:gd name="T84" fmla="*/ 70 w 133"/>
                <a:gd name="T85" fmla="*/ 34 h 50"/>
                <a:gd name="T86" fmla="*/ 68 w 133"/>
                <a:gd name="T87" fmla="*/ 35 h 50"/>
                <a:gd name="T88" fmla="*/ 58 w 133"/>
                <a:gd name="T89" fmla="*/ 34 h 50"/>
                <a:gd name="T90" fmla="*/ 50 w 133"/>
                <a:gd name="T91" fmla="*/ 33 h 50"/>
                <a:gd name="T92" fmla="*/ 41 w 133"/>
                <a:gd name="T93" fmla="*/ 33 h 50"/>
                <a:gd name="T94" fmla="*/ 32 w 133"/>
                <a:gd name="T95" fmla="*/ 34 h 50"/>
                <a:gd name="T96" fmla="*/ 24 w 133"/>
                <a:gd name="T97" fmla="*/ 36 h 50"/>
                <a:gd name="T98" fmla="*/ 16 w 133"/>
                <a:gd name="T99" fmla="*/ 40 h 50"/>
                <a:gd name="T100" fmla="*/ 9 w 133"/>
                <a:gd name="T101" fmla="*/ 45 h 50"/>
                <a:gd name="T102" fmla="*/ 0 w 133"/>
                <a:gd name="T103" fmla="*/ 50 h 50"/>
                <a:gd name="T104" fmla="*/ 0 w 133"/>
                <a:gd name="T105" fmla="*/ 50 h 50"/>
                <a:gd name="T106" fmla="*/ 0 w 133"/>
                <a:gd name="T107" fmla="*/ 49 h 50"/>
                <a:gd name="T108" fmla="*/ 2 w 133"/>
                <a:gd name="T109" fmla="*/ 43 h 50"/>
                <a:gd name="T110" fmla="*/ 2 w 133"/>
                <a:gd name="T111" fmla="*/ 40 h 50"/>
                <a:gd name="T112" fmla="*/ 1 w 133"/>
                <a:gd name="T113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" h="50">
                  <a:moveTo>
                    <a:pt x="1" y="37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5"/>
                    <a:pt x="1" y="48"/>
                    <a:pt x="1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5" y="46"/>
                    <a:pt x="8" y="44"/>
                  </a:cubicBezTo>
                  <a:cubicBezTo>
                    <a:pt x="10" y="42"/>
                    <a:pt x="12" y="40"/>
                    <a:pt x="15" y="38"/>
                  </a:cubicBezTo>
                  <a:cubicBezTo>
                    <a:pt x="17" y="37"/>
                    <a:pt x="20" y="35"/>
                    <a:pt x="23" y="34"/>
                  </a:cubicBezTo>
                  <a:cubicBezTo>
                    <a:pt x="26" y="33"/>
                    <a:pt x="29" y="32"/>
                    <a:pt x="32" y="32"/>
                  </a:cubicBezTo>
                  <a:cubicBezTo>
                    <a:pt x="35" y="31"/>
                    <a:pt x="38" y="31"/>
                    <a:pt x="41" y="31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3" y="30"/>
                    <a:pt x="56" y="30"/>
                    <a:pt x="59" y="31"/>
                  </a:cubicBezTo>
                  <a:cubicBezTo>
                    <a:pt x="62" y="32"/>
                    <a:pt x="65" y="33"/>
                    <a:pt x="67" y="32"/>
                  </a:cubicBezTo>
                  <a:cubicBezTo>
                    <a:pt x="67" y="32"/>
                    <a:pt x="68" y="32"/>
                    <a:pt x="69" y="31"/>
                  </a:cubicBezTo>
                  <a:cubicBezTo>
                    <a:pt x="69" y="31"/>
                    <a:pt x="70" y="31"/>
                    <a:pt x="70" y="30"/>
                  </a:cubicBezTo>
                  <a:cubicBezTo>
                    <a:pt x="71" y="29"/>
                    <a:pt x="72" y="28"/>
                    <a:pt x="72" y="26"/>
                  </a:cubicBezTo>
                  <a:cubicBezTo>
                    <a:pt x="73" y="25"/>
                    <a:pt x="74" y="24"/>
                    <a:pt x="75" y="22"/>
                  </a:cubicBezTo>
                  <a:cubicBezTo>
                    <a:pt x="75" y="22"/>
                    <a:pt x="76" y="21"/>
                    <a:pt x="77" y="2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1" y="17"/>
                    <a:pt x="84" y="16"/>
                    <a:pt x="86" y="15"/>
                  </a:cubicBezTo>
                  <a:cubicBezTo>
                    <a:pt x="89" y="13"/>
                    <a:pt x="92" y="12"/>
                    <a:pt x="95" y="12"/>
                  </a:cubicBezTo>
                  <a:cubicBezTo>
                    <a:pt x="98" y="11"/>
                    <a:pt x="101" y="11"/>
                    <a:pt x="104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9" y="9"/>
                    <a:pt x="125" y="9"/>
                    <a:pt x="131" y="8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0" y="8"/>
                    <a:pt x="129" y="8"/>
                    <a:pt x="128" y="7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3" y="3"/>
                    <a:pt x="121" y="2"/>
                    <a:pt x="119" y="0"/>
                  </a:cubicBezTo>
                  <a:cubicBezTo>
                    <a:pt x="121" y="2"/>
                    <a:pt x="123" y="3"/>
                    <a:pt x="125" y="5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0" y="7"/>
                    <a:pt x="131" y="8"/>
                    <a:pt x="132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2" y="13"/>
                    <a:pt x="99" y="14"/>
                    <a:pt x="96" y="14"/>
                  </a:cubicBezTo>
                  <a:cubicBezTo>
                    <a:pt x="93" y="15"/>
                    <a:pt x="90" y="16"/>
                    <a:pt x="88" y="17"/>
                  </a:cubicBezTo>
                  <a:cubicBezTo>
                    <a:pt x="85" y="18"/>
                    <a:pt x="82" y="20"/>
                    <a:pt x="80" y="21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7" y="24"/>
                    <a:pt x="77" y="24"/>
                  </a:cubicBezTo>
                  <a:cubicBezTo>
                    <a:pt x="76" y="25"/>
                    <a:pt x="76" y="27"/>
                    <a:pt x="75" y="28"/>
                  </a:cubicBezTo>
                  <a:cubicBezTo>
                    <a:pt x="74" y="29"/>
                    <a:pt x="73" y="31"/>
                    <a:pt x="72" y="32"/>
                  </a:cubicBezTo>
                  <a:cubicBezTo>
                    <a:pt x="72" y="33"/>
                    <a:pt x="71" y="33"/>
                    <a:pt x="70" y="34"/>
                  </a:cubicBezTo>
                  <a:cubicBezTo>
                    <a:pt x="69" y="34"/>
                    <a:pt x="69" y="35"/>
                    <a:pt x="68" y="35"/>
                  </a:cubicBezTo>
                  <a:cubicBezTo>
                    <a:pt x="64" y="36"/>
                    <a:pt x="61" y="34"/>
                    <a:pt x="58" y="34"/>
                  </a:cubicBezTo>
                  <a:cubicBezTo>
                    <a:pt x="55" y="33"/>
                    <a:pt x="53" y="32"/>
                    <a:pt x="50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8" y="34"/>
                    <a:pt x="35" y="34"/>
                    <a:pt x="32" y="34"/>
                  </a:cubicBezTo>
                  <a:cubicBezTo>
                    <a:pt x="29" y="35"/>
                    <a:pt x="26" y="35"/>
                    <a:pt x="24" y="36"/>
                  </a:cubicBezTo>
                  <a:cubicBezTo>
                    <a:pt x="21" y="37"/>
                    <a:pt x="18" y="39"/>
                    <a:pt x="16" y="40"/>
                  </a:cubicBezTo>
                  <a:cubicBezTo>
                    <a:pt x="13" y="41"/>
                    <a:pt x="11" y="44"/>
                    <a:pt x="9" y="45"/>
                  </a:cubicBezTo>
                  <a:cubicBezTo>
                    <a:pt x="6" y="47"/>
                    <a:pt x="4" y="49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7"/>
                    <a:pt x="1" y="45"/>
                    <a:pt x="2" y="43"/>
                  </a:cubicBezTo>
                  <a:cubicBezTo>
                    <a:pt x="2" y="40"/>
                    <a:pt x="2" y="40"/>
                    <a:pt x="2" y="40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6" name="Freeform 164"/>
            <p:cNvSpPr/>
            <p:nvPr/>
          </p:nvSpPr>
          <p:spPr bwMode="auto">
            <a:xfrm>
              <a:off x="5068" y="1745"/>
              <a:ext cx="98" cy="117"/>
            </a:xfrm>
            <a:custGeom>
              <a:avLst/>
              <a:gdLst>
                <a:gd name="T0" fmla="*/ 9 w 41"/>
                <a:gd name="T1" fmla="*/ 0 h 48"/>
                <a:gd name="T2" fmla="*/ 8 w 41"/>
                <a:gd name="T3" fmla="*/ 1 h 48"/>
                <a:gd name="T4" fmla="*/ 8 w 41"/>
                <a:gd name="T5" fmla="*/ 3 h 48"/>
                <a:gd name="T6" fmla="*/ 8 w 41"/>
                <a:gd name="T7" fmla="*/ 4 h 48"/>
                <a:gd name="T8" fmla="*/ 8 w 41"/>
                <a:gd name="T9" fmla="*/ 5 h 48"/>
                <a:gd name="T10" fmla="*/ 7 w 41"/>
                <a:gd name="T11" fmla="*/ 6 h 48"/>
                <a:gd name="T12" fmla="*/ 5 w 41"/>
                <a:gd name="T13" fmla="*/ 9 h 48"/>
                <a:gd name="T14" fmla="*/ 2 w 41"/>
                <a:gd name="T15" fmla="*/ 11 h 48"/>
                <a:gd name="T16" fmla="*/ 2 w 41"/>
                <a:gd name="T17" fmla="*/ 9 h 48"/>
                <a:gd name="T18" fmla="*/ 13 w 41"/>
                <a:gd name="T19" fmla="*/ 18 h 48"/>
                <a:gd name="T20" fmla="*/ 18 w 41"/>
                <a:gd name="T21" fmla="*/ 23 h 48"/>
                <a:gd name="T22" fmla="*/ 23 w 41"/>
                <a:gd name="T23" fmla="*/ 28 h 48"/>
                <a:gd name="T24" fmla="*/ 31 w 41"/>
                <a:gd name="T25" fmla="*/ 39 h 48"/>
                <a:gd name="T26" fmla="*/ 36 w 41"/>
                <a:gd name="T27" fmla="*/ 44 h 48"/>
                <a:gd name="T28" fmla="*/ 38 w 41"/>
                <a:gd name="T29" fmla="*/ 47 h 48"/>
                <a:gd name="T30" fmla="*/ 41 w 41"/>
                <a:gd name="T31" fmla="*/ 48 h 48"/>
                <a:gd name="T32" fmla="*/ 38 w 41"/>
                <a:gd name="T33" fmla="*/ 47 h 48"/>
                <a:gd name="T34" fmla="*/ 35 w 41"/>
                <a:gd name="T35" fmla="*/ 45 h 48"/>
                <a:gd name="T36" fmla="*/ 30 w 41"/>
                <a:gd name="T37" fmla="*/ 40 h 48"/>
                <a:gd name="T38" fmla="*/ 21 w 41"/>
                <a:gd name="T39" fmla="*/ 30 h 48"/>
                <a:gd name="T40" fmla="*/ 16 w 41"/>
                <a:gd name="T41" fmla="*/ 25 h 48"/>
                <a:gd name="T42" fmla="*/ 11 w 41"/>
                <a:gd name="T43" fmla="*/ 20 h 48"/>
                <a:gd name="T44" fmla="*/ 1 w 41"/>
                <a:gd name="T45" fmla="*/ 11 h 48"/>
                <a:gd name="T46" fmla="*/ 0 w 41"/>
                <a:gd name="T47" fmla="*/ 10 h 48"/>
                <a:gd name="T48" fmla="*/ 1 w 41"/>
                <a:gd name="T49" fmla="*/ 9 h 48"/>
                <a:gd name="T50" fmla="*/ 4 w 41"/>
                <a:gd name="T51" fmla="*/ 7 h 48"/>
                <a:gd name="T52" fmla="*/ 6 w 41"/>
                <a:gd name="T53" fmla="*/ 5 h 48"/>
                <a:gd name="T54" fmla="*/ 7 w 41"/>
                <a:gd name="T55" fmla="*/ 5 h 48"/>
                <a:gd name="T56" fmla="*/ 7 w 41"/>
                <a:gd name="T57" fmla="*/ 4 h 48"/>
                <a:gd name="T58" fmla="*/ 7 w 41"/>
                <a:gd name="T59" fmla="*/ 3 h 48"/>
                <a:gd name="T60" fmla="*/ 8 w 41"/>
                <a:gd name="T61" fmla="*/ 1 h 48"/>
                <a:gd name="T62" fmla="*/ 9 w 41"/>
                <a:gd name="T6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8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6" y="12"/>
                    <a:pt x="10" y="15"/>
                    <a:pt x="13" y="18"/>
                  </a:cubicBezTo>
                  <a:cubicBezTo>
                    <a:pt x="15" y="19"/>
                    <a:pt x="17" y="21"/>
                    <a:pt x="18" y="2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7" y="31"/>
                    <a:pt x="29" y="35"/>
                    <a:pt x="31" y="39"/>
                  </a:cubicBezTo>
                  <a:cubicBezTo>
                    <a:pt x="33" y="41"/>
                    <a:pt x="34" y="43"/>
                    <a:pt x="36" y="44"/>
                  </a:cubicBezTo>
                  <a:cubicBezTo>
                    <a:pt x="36" y="45"/>
                    <a:pt x="37" y="46"/>
                    <a:pt x="38" y="47"/>
                  </a:cubicBezTo>
                  <a:cubicBezTo>
                    <a:pt x="39" y="47"/>
                    <a:pt x="40" y="48"/>
                    <a:pt x="41" y="48"/>
                  </a:cubicBezTo>
                  <a:cubicBezTo>
                    <a:pt x="40" y="48"/>
                    <a:pt x="39" y="48"/>
                    <a:pt x="38" y="47"/>
                  </a:cubicBezTo>
                  <a:cubicBezTo>
                    <a:pt x="37" y="47"/>
                    <a:pt x="36" y="46"/>
                    <a:pt x="35" y="45"/>
                  </a:cubicBezTo>
                  <a:cubicBezTo>
                    <a:pt x="33" y="44"/>
                    <a:pt x="31" y="42"/>
                    <a:pt x="30" y="40"/>
                  </a:cubicBezTo>
                  <a:cubicBezTo>
                    <a:pt x="27" y="37"/>
                    <a:pt x="25" y="33"/>
                    <a:pt x="21" y="3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3"/>
                    <a:pt x="13" y="21"/>
                    <a:pt x="11" y="20"/>
                  </a:cubicBezTo>
                  <a:cubicBezTo>
                    <a:pt x="8" y="17"/>
                    <a:pt x="4" y="14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7" name="Freeform 165"/>
            <p:cNvSpPr/>
            <p:nvPr/>
          </p:nvSpPr>
          <p:spPr bwMode="auto">
            <a:xfrm>
              <a:off x="5152" y="1854"/>
              <a:ext cx="19" cy="2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1 h 8"/>
                <a:gd name="T4" fmla="*/ 4 w 8"/>
                <a:gd name="T5" fmla="*/ 3 h 8"/>
                <a:gd name="T6" fmla="*/ 7 w 8"/>
                <a:gd name="T7" fmla="*/ 6 h 8"/>
                <a:gd name="T8" fmla="*/ 8 w 8"/>
                <a:gd name="T9" fmla="*/ 7 h 8"/>
                <a:gd name="T10" fmla="*/ 6 w 8"/>
                <a:gd name="T11" fmla="*/ 7 h 8"/>
                <a:gd name="T12" fmla="*/ 4 w 8"/>
                <a:gd name="T13" fmla="*/ 6 h 8"/>
                <a:gd name="T14" fmla="*/ 2 w 8"/>
                <a:gd name="T15" fmla="*/ 5 h 8"/>
                <a:gd name="T16" fmla="*/ 1 w 8"/>
                <a:gd name="T17" fmla="*/ 3 h 8"/>
                <a:gd name="T18" fmla="*/ 0 w 8"/>
                <a:gd name="T19" fmla="*/ 2 h 8"/>
                <a:gd name="T20" fmla="*/ 0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4"/>
                    <a:pt x="6" y="5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7" y="8"/>
                    <a:pt x="6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8" name="Freeform 166"/>
            <p:cNvSpPr/>
            <p:nvPr/>
          </p:nvSpPr>
          <p:spPr bwMode="auto">
            <a:xfrm>
              <a:off x="5066" y="1769"/>
              <a:ext cx="428" cy="114"/>
            </a:xfrm>
            <a:custGeom>
              <a:avLst/>
              <a:gdLst>
                <a:gd name="T0" fmla="*/ 3 w 179"/>
                <a:gd name="T1" fmla="*/ 1 h 47"/>
                <a:gd name="T2" fmla="*/ 1 w 179"/>
                <a:gd name="T3" fmla="*/ 1 h 47"/>
                <a:gd name="T4" fmla="*/ 1 w 179"/>
                <a:gd name="T5" fmla="*/ 1 h 47"/>
                <a:gd name="T6" fmla="*/ 4 w 179"/>
                <a:gd name="T7" fmla="*/ 6 h 47"/>
                <a:gd name="T8" fmla="*/ 8 w 179"/>
                <a:gd name="T9" fmla="*/ 11 h 47"/>
                <a:gd name="T10" fmla="*/ 18 w 179"/>
                <a:gd name="T11" fmla="*/ 20 h 47"/>
                <a:gd name="T12" fmla="*/ 27 w 179"/>
                <a:gd name="T13" fmla="*/ 30 h 47"/>
                <a:gd name="T14" fmla="*/ 37 w 179"/>
                <a:gd name="T15" fmla="*/ 39 h 47"/>
                <a:gd name="T16" fmla="*/ 42 w 179"/>
                <a:gd name="T17" fmla="*/ 43 h 47"/>
                <a:gd name="T18" fmla="*/ 46 w 179"/>
                <a:gd name="T19" fmla="*/ 42 h 47"/>
                <a:gd name="T20" fmla="*/ 56 w 179"/>
                <a:gd name="T21" fmla="*/ 33 h 47"/>
                <a:gd name="T22" fmla="*/ 69 w 179"/>
                <a:gd name="T23" fmla="*/ 27 h 47"/>
                <a:gd name="T24" fmla="*/ 82 w 179"/>
                <a:gd name="T25" fmla="*/ 26 h 47"/>
                <a:gd name="T26" fmla="*/ 96 w 179"/>
                <a:gd name="T27" fmla="*/ 26 h 47"/>
                <a:gd name="T28" fmla="*/ 109 w 179"/>
                <a:gd name="T29" fmla="*/ 27 h 47"/>
                <a:gd name="T30" fmla="*/ 114 w 179"/>
                <a:gd name="T31" fmla="*/ 25 h 47"/>
                <a:gd name="T32" fmla="*/ 118 w 179"/>
                <a:gd name="T33" fmla="*/ 21 h 47"/>
                <a:gd name="T34" fmla="*/ 127 w 179"/>
                <a:gd name="T35" fmla="*/ 11 h 47"/>
                <a:gd name="T36" fmla="*/ 133 w 179"/>
                <a:gd name="T37" fmla="*/ 8 h 47"/>
                <a:gd name="T38" fmla="*/ 140 w 179"/>
                <a:gd name="T39" fmla="*/ 5 h 47"/>
                <a:gd name="T40" fmla="*/ 153 w 179"/>
                <a:gd name="T41" fmla="*/ 3 h 47"/>
                <a:gd name="T42" fmla="*/ 167 w 179"/>
                <a:gd name="T43" fmla="*/ 3 h 47"/>
                <a:gd name="T44" fmla="*/ 173 w 179"/>
                <a:gd name="T45" fmla="*/ 4 h 47"/>
                <a:gd name="T46" fmla="*/ 178 w 179"/>
                <a:gd name="T47" fmla="*/ 1 h 47"/>
                <a:gd name="T48" fmla="*/ 178 w 179"/>
                <a:gd name="T49" fmla="*/ 1 h 47"/>
                <a:gd name="T50" fmla="*/ 176 w 179"/>
                <a:gd name="T51" fmla="*/ 0 h 47"/>
                <a:gd name="T52" fmla="*/ 173 w 179"/>
                <a:gd name="T53" fmla="*/ 0 h 47"/>
                <a:gd name="T54" fmla="*/ 176 w 179"/>
                <a:gd name="T55" fmla="*/ 0 h 47"/>
                <a:gd name="T56" fmla="*/ 178 w 179"/>
                <a:gd name="T57" fmla="*/ 1 h 47"/>
                <a:gd name="T58" fmla="*/ 178 w 179"/>
                <a:gd name="T59" fmla="*/ 1 h 47"/>
                <a:gd name="T60" fmla="*/ 178 w 179"/>
                <a:gd name="T61" fmla="*/ 1 h 47"/>
                <a:gd name="T62" fmla="*/ 177 w 179"/>
                <a:gd name="T63" fmla="*/ 4 h 47"/>
                <a:gd name="T64" fmla="*/ 173 w 179"/>
                <a:gd name="T65" fmla="*/ 5 h 47"/>
                <a:gd name="T66" fmla="*/ 167 w 179"/>
                <a:gd name="T67" fmla="*/ 4 h 47"/>
                <a:gd name="T68" fmla="*/ 153 w 179"/>
                <a:gd name="T69" fmla="*/ 5 h 47"/>
                <a:gd name="T70" fmla="*/ 141 w 179"/>
                <a:gd name="T71" fmla="*/ 8 h 47"/>
                <a:gd name="T72" fmla="*/ 135 w 179"/>
                <a:gd name="T73" fmla="*/ 10 h 47"/>
                <a:gd name="T74" fmla="*/ 129 w 179"/>
                <a:gd name="T75" fmla="*/ 13 h 47"/>
                <a:gd name="T76" fmla="*/ 121 w 179"/>
                <a:gd name="T77" fmla="*/ 23 h 47"/>
                <a:gd name="T78" fmla="*/ 116 w 179"/>
                <a:gd name="T79" fmla="*/ 28 h 47"/>
                <a:gd name="T80" fmla="*/ 109 w 179"/>
                <a:gd name="T81" fmla="*/ 31 h 47"/>
                <a:gd name="T82" fmla="*/ 95 w 179"/>
                <a:gd name="T83" fmla="*/ 30 h 47"/>
                <a:gd name="T84" fmla="*/ 82 w 179"/>
                <a:gd name="T85" fmla="*/ 29 h 47"/>
                <a:gd name="T86" fmla="*/ 70 w 179"/>
                <a:gd name="T87" fmla="*/ 31 h 47"/>
                <a:gd name="T88" fmla="*/ 58 w 179"/>
                <a:gd name="T89" fmla="*/ 36 h 47"/>
                <a:gd name="T90" fmla="*/ 48 w 179"/>
                <a:gd name="T91" fmla="*/ 44 h 47"/>
                <a:gd name="T92" fmla="*/ 44 w 179"/>
                <a:gd name="T93" fmla="*/ 46 h 47"/>
                <a:gd name="T94" fmla="*/ 40 w 179"/>
                <a:gd name="T95" fmla="*/ 45 h 47"/>
                <a:gd name="T96" fmla="*/ 35 w 179"/>
                <a:gd name="T97" fmla="*/ 41 h 47"/>
                <a:gd name="T98" fmla="*/ 26 w 179"/>
                <a:gd name="T99" fmla="*/ 31 h 47"/>
                <a:gd name="T100" fmla="*/ 17 w 179"/>
                <a:gd name="T101" fmla="*/ 21 h 47"/>
                <a:gd name="T102" fmla="*/ 8 w 179"/>
                <a:gd name="T103" fmla="*/ 12 h 47"/>
                <a:gd name="T104" fmla="*/ 3 w 179"/>
                <a:gd name="T105" fmla="*/ 7 h 47"/>
                <a:gd name="T106" fmla="*/ 1 w 179"/>
                <a:gd name="T107" fmla="*/ 1 h 47"/>
                <a:gd name="T108" fmla="*/ 1 w 179"/>
                <a:gd name="T109" fmla="*/ 1 h 47"/>
                <a:gd name="T110" fmla="*/ 1 w 179"/>
                <a:gd name="T111" fmla="*/ 1 h 47"/>
                <a:gd name="T112" fmla="*/ 3 w 179"/>
                <a:gd name="T11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47">
                  <a:moveTo>
                    <a:pt x="3" y="1"/>
                  </a:move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2" y="5"/>
                    <a:pt x="4" y="6"/>
                  </a:cubicBezTo>
                  <a:cubicBezTo>
                    <a:pt x="5" y="8"/>
                    <a:pt x="7" y="10"/>
                    <a:pt x="8" y="11"/>
                  </a:cubicBezTo>
                  <a:cubicBezTo>
                    <a:pt x="12" y="14"/>
                    <a:pt x="15" y="17"/>
                    <a:pt x="18" y="20"/>
                  </a:cubicBezTo>
                  <a:cubicBezTo>
                    <a:pt x="21" y="23"/>
                    <a:pt x="24" y="27"/>
                    <a:pt x="27" y="30"/>
                  </a:cubicBezTo>
                  <a:cubicBezTo>
                    <a:pt x="30" y="33"/>
                    <a:pt x="34" y="36"/>
                    <a:pt x="37" y="39"/>
                  </a:cubicBezTo>
                  <a:cubicBezTo>
                    <a:pt x="39" y="40"/>
                    <a:pt x="40" y="42"/>
                    <a:pt x="42" y="43"/>
                  </a:cubicBezTo>
                  <a:cubicBezTo>
                    <a:pt x="43" y="43"/>
                    <a:pt x="44" y="43"/>
                    <a:pt x="46" y="42"/>
                  </a:cubicBezTo>
                  <a:cubicBezTo>
                    <a:pt x="49" y="39"/>
                    <a:pt x="53" y="36"/>
                    <a:pt x="56" y="33"/>
                  </a:cubicBezTo>
                  <a:cubicBezTo>
                    <a:pt x="60" y="31"/>
                    <a:pt x="64" y="28"/>
                    <a:pt x="69" y="27"/>
                  </a:cubicBezTo>
                  <a:cubicBezTo>
                    <a:pt x="73" y="26"/>
                    <a:pt x="78" y="26"/>
                    <a:pt x="82" y="26"/>
                  </a:cubicBezTo>
                  <a:cubicBezTo>
                    <a:pt x="87" y="25"/>
                    <a:pt x="91" y="25"/>
                    <a:pt x="96" y="26"/>
                  </a:cubicBezTo>
                  <a:cubicBezTo>
                    <a:pt x="100" y="27"/>
                    <a:pt x="105" y="27"/>
                    <a:pt x="109" y="27"/>
                  </a:cubicBezTo>
                  <a:cubicBezTo>
                    <a:pt x="111" y="27"/>
                    <a:pt x="112" y="26"/>
                    <a:pt x="114" y="25"/>
                  </a:cubicBezTo>
                  <a:cubicBezTo>
                    <a:pt x="116" y="24"/>
                    <a:pt x="117" y="23"/>
                    <a:pt x="118" y="21"/>
                  </a:cubicBezTo>
                  <a:cubicBezTo>
                    <a:pt x="121" y="18"/>
                    <a:pt x="123" y="14"/>
                    <a:pt x="127" y="11"/>
                  </a:cubicBezTo>
                  <a:cubicBezTo>
                    <a:pt x="130" y="9"/>
                    <a:pt x="131" y="9"/>
                    <a:pt x="133" y="8"/>
                  </a:cubicBezTo>
                  <a:cubicBezTo>
                    <a:pt x="136" y="7"/>
                    <a:pt x="138" y="6"/>
                    <a:pt x="140" y="5"/>
                  </a:cubicBezTo>
                  <a:cubicBezTo>
                    <a:pt x="144" y="4"/>
                    <a:pt x="149" y="4"/>
                    <a:pt x="153" y="3"/>
                  </a:cubicBezTo>
                  <a:cubicBezTo>
                    <a:pt x="158" y="3"/>
                    <a:pt x="162" y="3"/>
                    <a:pt x="167" y="3"/>
                  </a:cubicBezTo>
                  <a:cubicBezTo>
                    <a:pt x="169" y="3"/>
                    <a:pt x="171" y="4"/>
                    <a:pt x="173" y="4"/>
                  </a:cubicBezTo>
                  <a:cubicBezTo>
                    <a:pt x="175" y="4"/>
                    <a:pt x="178" y="4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4" y="0"/>
                    <a:pt x="173" y="0"/>
                  </a:cubicBezTo>
                  <a:cubicBezTo>
                    <a:pt x="174" y="0"/>
                    <a:pt x="175" y="0"/>
                    <a:pt x="176" y="0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9" y="2"/>
                    <a:pt x="178" y="4"/>
                    <a:pt x="177" y="4"/>
                  </a:cubicBezTo>
                  <a:cubicBezTo>
                    <a:pt x="175" y="4"/>
                    <a:pt x="174" y="4"/>
                    <a:pt x="173" y="5"/>
                  </a:cubicBezTo>
                  <a:cubicBezTo>
                    <a:pt x="171" y="5"/>
                    <a:pt x="169" y="4"/>
                    <a:pt x="167" y="4"/>
                  </a:cubicBezTo>
                  <a:cubicBezTo>
                    <a:pt x="162" y="4"/>
                    <a:pt x="158" y="5"/>
                    <a:pt x="153" y="5"/>
                  </a:cubicBezTo>
                  <a:cubicBezTo>
                    <a:pt x="149" y="6"/>
                    <a:pt x="145" y="7"/>
                    <a:pt x="141" y="8"/>
                  </a:cubicBezTo>
                  <a:cubicBezTo>
                    <a:pt x="139" y="8"/>
                    <a:pt x="137" y="9"/>
                    <a:pt x="135" y="10"/>
                  </a:cubicBezTo>
                  <a:cubicBezTo>
                    <a:pt x="133" y="11"/>
                    <a:pt x="131" y="12"/>
                    <a:pt x="129" y="13"/>
                  </a:cubicBezTo>
                  <a:cubicBezTo>
                    <a:pt x="126" y="16"/>
                    <a:pt x="124" y="19"/>
                    <a:pt x="121" y="23"/>
                  </a:cubicBezTo>
                  <a:cubicBezTo>
                    <a:pt x="120" y="25"/>
                    <a:pt x="118" y="27"/>
                    <a:pt x="116" y="28"/>
                  </a:cubicBezTo>
                  <a:cubicBezTo>
                    <a:pt x="114" y="29"/>
                    <a:pt x="111" y="30"/>
                    <a:pt x="109" y="31"/>
                  </a:cubicBezTo>
                  <a:cubicBezTo>
                    <a:pt x="104" y="31"/>
                    <a:pt x="100" y="30"/>
                    <a:pt x="95" y="30"/>
                  </a:cubicBezTo>
                  <a:cubicBezTo>
                    <a:pt x="91" y="29"/>
                    <a:pt x="87" y="29"/>
                    <a:pt x="82" y="29"/>
                  </a:cubicBezTo>
                  <a:cubicBezTo>
                    <a:pt x="78" y="30"/>
                    <a:pt x="74" y="30"/>
                    <a:pt x="70" y="31"/>
                  </a:cubicBezTo>
                  <a:cubicBezTo>
                    <a:pt x="66" y="32"/>
                    <a:pt x="62" y="34"/>
                    <a:pt x="58" y="36"/>
                  </a:cubicBezTo>
                  <a:cubicBezTo>
                    <a:pt x="55" y="39"/>
                    <a:pt x="52" y="42"/>
                    <a:pt x="48" y="44"/>
                  </a:cubicBezTo>
                  <a:cubicBezTo>
                    <a:pt x="47" y="45"/>
                    <a:pt x="46" y="46"/>
                    <a:pt x="44" y="46"/>
                  </a:cubicBezTo>
                  <a:cubicBezTo>
                    <a:pt x="43" y="47"/>
                    <a:pt x="41" y="46"/>
                    <a:pt x="40" y="45"/>
                  </a:cubicBezTo>
                  <a:cubicBezTo>
                    <a:pt x="38" y="44"/>
                    <a:pt x="37" y="42"/>
                    <a:pt x="35" y="41"/>
                  </a:cubicBezTo>
                  <a:cubicBezTo>
                    <a:pt x="32" y="38"/>
                    <a:pt x="29" y="34"/>
                    <a:pt x="26" y="31"/>
                  </a:cubicBezTo>
                  <a:cubicBezTo>
                    <a:pt x="22" y="28"/>
                    <a:pt x="20" y="25"/>
                    <a:pt x="17" y="21"/>
                  </a:cubicBezTo>
                  <a:cubicBezTo>
                    <a:pt x="14" y="18"/>
                    <a:pt x="11" y="15"/>
                    <a:pt x="8" y="12"/>
                  </a:cubicBezTo>
                  <a:cubicBezTo>
                    <a:pt x="6" y="10"/>
                    <a:pt x="5" y="8"/>
                    <a:pt x="3" y="7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29" name="Freeform 167"/>
            <p:cNvSpPr/>
            <p:nvPr/>
          </p:nvSpPr>
          <p:spPr bwMode="auto">
            <a:xfrm>
              <a:off x="5372" y="1743"/>
              <a:ext cx="184" cy="106"/>
            </a:xfrm>
            <a:custGeom>
              <a:avLst/>
              <a:gdLst>
                <a:gd name="T0" fmla="*/ 0 w 77"/>
                <a:gd name="T1" fmla="*/ 27 h 44"/>
                <a:gd name="T2" fmla="*/ 1 w 77"/>
                <a:gd name="T3" fmla="*/ 28 h 44"/>
                <a:gd name="T4" fmla="*/ 4 w 77"/>
                <a:gd name="T5" fmla="*/ 28 h 44"/>
                <a:gd name="T6" fmla="*/ 15 w 77"/>
                <a:gd name="T7" fmla="*/ 31 h 44"/>
                <a:gd name="T8" fmla="*/ 22 w 77"/>
                <a:gd name="T9" fmla="*/ 33 h 44"/>
                <a:gd name="T10" fmla="*/ 31 w 77"/>
                <a:gd name="T11" fmla="*/ 35 h 44"/>
                <a:gd name="T12" fmla="*/ 39 w 77"/>
                <a:gd name="T13" fmla="*/ 39 h 44"/>
                <a:gd name="T14" fmla="*/ 43 w 77"/>
                <a:gd name="T15" fmla="*/ 40 h 44"/>
                <a:gd name="T16" fmla="*/ 45 w 77"/>
                <a:gd name="T17" fmla="*/ 39 h 44"/>
                <a:gd name="T18" fmla="*/ 51 w 77"/>
                <a:gd name="T19" fmla="*/ 31 h 44"/>
                <a:gd name="T20" fmla="*/ 57 w 77"/>
                <a:gd name="T21" fmla="*/ 24 h 44"/>
                <a:gd name="T22" fmla="*/ 67 w 77"/>
                <a:gd name="T23" fmla="*/ 12 h 44"/>
                <a:gd name="T24" fmla="*/ 74 w 77"/>
                <a:gd name="T25" fmla="*/ 4 h 44"/>
                <a:gd name="T26" fmla="*/ 77 w 77"/>
                <a:gd name="T27" fmla="*/ 0 h 44"/>
                <a:gd name="T28" fmla="*/ 75 w 77"/>
                <a:gd name="T29" fmla="*/ 4 h 44"/>
                <a:gd name="T30" fmla="*/ 69 w 77"/>
                <a:gd name="T31" fmla="*/ 13 h 44"/>
                <a:gd name="T32" fmla="*/ 59 w 77"/>
                <a:gd name="T33" fmla="*/ 26 h 44"/>
                <a:gd name="T34" fmla="*/ 54 w 77"/>
                <a:gd name="T35" fmla="*/ 34 h 44"/>
                <a:gd name="T36" fmla="*/ 48 w 77"/>
                <a:gd name="T37" fmla="*/ 41 h 44"/>
                <a:gd name="T38" fmla="*/ 42 w 77"/>
                <a:gd name="T39" fmla="*/ 43 h 44"/>
                <a:gd name="T40" fmla="*/ 38 w 77"/>
                <a:gd name="T41" fmla="*/ 42 h 44"/>
                <a:gd name="T42" fmla="*/ 29 w 77"/>
                <a:gd name="T43" fmla="*/ 38 h 44"/>
                <a:gd name="T44" fmla="*/ 21 w 77"/>
                <a:gd name="T45" fmla="*/ 35 h 44"/>
                <a:gd name="T46" fmla="*/ 14 w 77"/>
                <a:gd name="T47" fmla="*/ 33 h 44"/>
                <a:gd name="T48" fmla="*/ 4 w 77"/>
                <a:gd name="T49" fmla="*/ 29 h 44"/>
                <a:gd name="T50" fmla="*/ 1 w 77"/>
                <a:gd name="T51" fmla="*/ 28 h 44"/>
                <a:gd name="T52" fmla="*/ 0 w 77"/>
                <a:gd name="T53" fmla="*/ 28 h 44"/>
                <a:gd name="T54" fmla="*/ 0 w 77"/>
                <a:gd name="T5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44">
                  <a:moveTo>
                    <a:pt x="0" y="27"/>
                  </a:moveTo>
                  <a:cubicBezTo>
                    <a:pt x="1" y="27"/>
                    <a:pt x="0" y="28"/>
                    <a:pt x="1" y="28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7" y="29"/>
                    <a:pt x="11" y="29"/>
                    <a:pt x="15" y="31"/>
                  </a:cubicBezTo>
                  <a:cubicBezTo>
                    <a:pt x="17" y="31"/>
                    <a:pt x="20" y="32"/>
                    <a:pt x="22" y="33"/>
                  </a:cubicBezTo>
                  <a:cubicBezTo>
                    <a:pt x="25" y="34"/>
                    <a:pt x="28" y="34"/>
                    <a:pt x="31" y="35"/>
                  </a:cubicBezTo>
                  <a:cubicBezTo>
                    <a:pt x="33" y="36"/>
                    <a:pt x="36" y="38"/>
                    <a:pt x="39" y="39"/>
                  </a:cubicBezTo>
                  <a:cubicBezTo>
                    <a:pt x="40" y="39"/>
                    <a:pt x="42" y="40"/>
                    <a:pt x="43" y="40"/>
                  </a:cubicBezTo>
                  <a:cubicBezTo>
                    <a:pt x="44" y="40"/>
                    <a:pt x="45" y="39"/>
                    <a:pt x="45" y="39"/>
                  </a:cubicBezTo>
                  <a:cubicBezTo>
                    <a:pt x="47" y="37"/>
                    <a:pt x="49" y="34"/>
                    <a:pt x="51" y="31"/>
                  </a:cubicBezTo>
                  <a:cubicBezTo>
                    <a:pt x="53" y="29"/>
                    <a:pt x="55" y="27"/>
                    <a:pt x="57" y="24"/>
                  </a:cubicBezTo>
                  <a:cubicBezTo>
                    <a:pt x="60" y="20"/>
                    <a:pt x="64" y="16"/>
                    <a:pt x="67" y="12"/>
                  </a:cubicBezTo>
                  <a:cubicBezTo>
                    <a:pt x="70" y="9"/>
                    <a:pt x="73" y="6"/>
                    <a:pt x="74" y="4"/>
                  </a:cubicBezTo>
                  <a:cubicBezTo>
                    <a:pt x="76" y="1"/>
                    <a:pt x="77" y="0"/>
                    <a:pt x="77" y="0"/>
                  </a:cubicBezTo>
                  <a:cubicBezTo>
                    <a:pt x="77" y="0"/>
                    <a:pt x="76" y="1"/>
                    <a:pt x="75" y="4"/>
                  </a:cubicBezTo>
                  <a:cubicBezTo>
                    <a:pt x="74" y="6"/>
                    <a:pt x="72" y="10"/>
                    <a:pt x="69" y="13"/>
                  </a:cubicBezTo>
                  <a:cubicBezTo>
                    <a:pt x="66" y="17"/>
                    <a:pt x="63" y="22"/>
                    <a:pt x="59" y="26"/>
                  </a:cubicBezTo>
                  <a:cubicBezTo>
                    <a:pt x="57" y="29"/>
                    <a:pt x="56" y="31"/>
                    <a:pt x="54" y="34"/>
                  </a:cubicBezTo>
                  <a:cubicBezTo>
                    <a:pt x="52" y="36"/>
                    <a:pt x="50" y="38"/>
                    <a:pt x="48" y="41"/>
                  </a:cubicBezTo>
                  <a:cubicBezTo>
                    <a:pt x="47" y="43"/>
                    <a:pt x="45" y="44"/>
                    <a:pt x="42" y="43"/>
                  </a:cubicBezTo>
                  <a:cubicBezTo>
                    <a:pt x="41" y="43"/>
                    <a:pt x="39" y="43"/>
                    <a:pt x="38" y="42"/>
                  </a:cubicBezTo>
                  <a:cubicBezTo>
                    <a:pt x="35" y="41"/>
                    <a:pt x="32" y="39"/>
                    <a:pt x="29" y="38"/>
                  </a:cubicBezTo>
                  <a:cubicBezTo>
                    <a:pt x="27" y="37"/>
                    <a:pt x="24" y="36"/>
                    <a:pt x="21" y="35"/>
                  </a:cubicBezTo>
                  <a:cubicBezTo>
                    <a:pt x="19" y="34"/>
                    <a:pt x="17" y="34"/>
                    <a:pt x="14" y="33"/>
                  </a:cubicBezTo>
                  <a:cubicBezTo>
                    <a:pt x="10" y="31"/>
                    <a:pt x="6" y="30"/>
                    <a:pt x="4" y="29"/>
                  </a:cubicBezTo>
                  <a:cubicBezTo>
                    <a:pt x="2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0" name="Freeform 168"/>
            <p:cNvSpPr/>
            <p:nvPr/>
          </p:nvSpPr>
          <p:spPr bwMode="auto">
            <a:xfrm>
              <a:off x="5398" y="1662"/>
              <a:ext cx="184" cy="93"/>
            </a:xfrm>
            <a:custGeom>
              <a:avLst/>
              <a:gdLst>
                <a:gd name="T0" fmla="*/ 0 w 77"/>
                <a:gd name="T1" fmla="*/ 14 h 38"/>
                <a:gd name="T2" fmla="*/ 4 w 77"/>
                <a:gd name="T3" fmla="*/ 11 h 38"/>
                <a:gd name="T4" fmla="*/ 7 w 77"/>
                <a:gd name="T5" fmla="*/ 7 h 38"/>
                <a:gd name="T6" fmla="*/ 12 w 77"/>
                <a:gd name="T7" fmla="*/ 0 h 38"/>
                <a:gd name="T8" fmla="*/ 13 w 77"/>
                <a:gd name="T9" fmla="*/ 0 h 38"/>
                <a:gd name="T10" fmla="*/ 13 w 77"/>
                <a:gd name="T11" fmla="*/ 0 h 38"/>
                <a:gd name="T12" fmla="*/ 21 w 77"/>
                <a:gd name="T13" fmla="*/ 2 h 38"/>
                <a:gd name="T14" fmla="*/ 29 w 77"/>
                <a:gd name="T15" fmla="*/ 3 h 38"/>
                <a:gd name="T16" fmla="*/ 33 w 77"/>
                <a:gd name="T17" fmla="*/ 4 h 38"/>
                <a:gd name="T18" fmla="*/ 37 w 77"/>
                <a:gd name="T19" fmla="*/ 5 h 38"/>
                <a:gd name="T20" fmla="*/ 45 w 77"/>
                <a:gd name="T21" fmla="*/ 8 h 38"/>
                <a:gd name="T22" fmla="*/ 52 w 77"/>
                <a:gd name="T23" fmla="*/ 11 h 38"/>
                <a:gd name="T24" fmla="*/ 56 w 77"/>
                <a:gd name="T25" fmla="*/ 12 h 38"/>
                <a:gd name="T26" fmla="*/ 60 w 77"/>
                <a:gd name="T27" fmla="*/ 13 h 38"/>
                <a:gd name="T28" fmla="*/ 75 w 77"/>
                <a:gd name="T29" fmla="*/ 18 h 38"/>
                <a:gd name="T30" fmla="*/ 77 w 77"/>
                <a:gd name="T31" fmla="*/ 18 h 38"/>
                <a:gd name="T32" fmla="*/ 76 w 77"/>
                <a:gd name="T33" fmla="*/ 19 h 38"/>
                <a:gd name="T34" fmla="*/ 72 w 77"/>
                <a:gd name="T35" fmla="*/ 23 h 38"/>
                <a:gd name="T36" fmla="*/ 69 w 77"/>
                <a:gd name="T37" fmla="*/ 28 h 38"/>
                <a:gd name="T38" fmla="*/ 66 w 77"/>
                <a:gd name="T39" fmla="*/ 33 h 38"/>
                <a:gd name="T40" fmla="*/ 63 w 77"/>
                <a:gd name="T41" fmla="*/ 38 h 38"/>
                <a:gd name="T42" fmla="*/ 66 w 77"/>
                <a:gd name="T43" fmla="*/ 33 h 38"/>
                <a:gd name="T44" fmla="*/ 68 w 77"/>
                <a:gd name="T45" fmla="*/ 28 h 38"/>
                <a:gd name="T46" fmla="*/ 70 w 77"/>
                <a:gd name="T47" fmla="*/ 22 h 38"/>
                <a:gd name="T48" fmla="*/ 74 w 77"/>
                <a:gd name="T49" fmla="*/ 18 h 38"/>
                <a:gd name="T50" fmla="*/ 75 w 77"/>
                <a:gd name="T51" fmla="*/ 19 h 38"/>
                <a:gd name="T52" fmla="*/ 59 w 77"/>
                <a:gd name="T53" fmla="*/ 15 h 38"/>
                <a:gd name="T54" fmla="*/ 55 w 77"/>
                <a:gd name="T55" fmla="*/ 14 h 38"/>
                <a:gd name="T56" fmla="*/ 51 w 77"/>
                <a:gd name="T57" fmla="*/ 13 h 38"/>
                <a:gd name="T58" fmla="*/ 44 w 77"/>
                <a:gd name="T59" fmla="*/ 10 h 38"/>
                <a:gd name="T60" fmla="*/ 36 w 77"/>
                <a:gd name="T61" fmla="*/ 8 h 38"/>
                <a:gd name="T62" fmla="*/ 32 w 77"/>
                <a:gd name="T63" fmla="*/ 7 h 38"/>
                <a:gd name="T64" fmla="*/ 28 w 77"/>
                <a:gd name="T65" fmla="*/ 6 h 38"/>
                <a:gd name="T66" fmla="*/ 20 w 77"/>
                <a:gd name="T67" fmla="*/ 4 h 38"/>
                <a:gd name="T68" fmla="*/ 13 w 77"/>
                <a:gd name="T69" fmla="*/ 2 h 38"/>
                <a:gd name="T70" fmla="*/ 13 w 77"/>
                <a:gd name="T71" fmla="*/ 2 h 38"/>
                <a:gd name="T72" fmla="*/ 7 w 77"/>
                <a:gd name="T73" fmla="*/ 8 h 38"/>
                <a:gd name="T74" fmla="*/ 4 w 77"/>
                <a:gd name="T75" fmla="*/ 11 h 38"/>
                <a:gd name="T76" fmla="*/ 0 w 77"/>
                <a:gd name="T77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38">
                  <a:moveTo>
                    <a:pt x="0" y="14"/>
                  </a:moveTo>
                  <a:cubicBezTo>
                    <a:pt x="2" y="13"/>
                    <a:pt x="3" y="12"/>
                    <a:pt x="4" y="1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5"/>
                    <a:pt x="10" y="3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2" y="4"/>
                    <a:pt x="33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42" y="7"/>
                    <a:pt x="45" y="8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3" y="11"/>
                    <a:pt x="55" y="11"/>
                    <a:pt x="56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5" y="14"/>
                    <a:pt x="70" y="16"/>
                    <a:pt x="75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4" y="20"/>
                    <a:pt x="73" y="22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30"/>
                    <a:pt x="67" y="32"/>
                    <a:pt x="66" y="33"/>
                  </a:cubicBezTo>
                  <a:cubicBezTo>
                    <a:pt x="65" y="35"/>
                    <a:pt x="64" y="36"/>
                    <a:pt x="63" y="38"/>
                  </a:cubicBezTo>
                  <a:cubicBezTo>
                    <a:pt x="64" y="36"/>
                    <a:pt x="65" y="35"/>
                    <a:pt x="66" y="33"/>
                  </a:cubicBezTo>
                  <a:cubicBezTo>
                    <a:pt x="66" y="31"/>
                    <a:pt x="67" y="29"/>
                    <a:pt x="68" y="28"/>
                  </a:cubicBezTo>
                  <a:cubicBezTo>
                    <a:pt x="69" y="26"/>
                    <a:pt x="69" y="24"/>
                    <a:pt x="70" y="22"/>
                  </a:cubicBezTo>
                  <a:cubicBezTo>
                    <a:pt x="71" y="21"/>
                    <a:pt x="73" y="19"/>
                    <a:pt x="74" y="18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69" y="18"/>
                    <a:pt x="64" y="17"/>
                    <a:pt x="59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3" y="14"/>
                    <a:pt x="51" y="1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1" y="9"/>
                    <a:pt x="39" y="9"/>
                    <a:pt x="36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0" y="6"/>
                    <a:pt x="28" y="6"/>
                  </a:cubicBezTo>
                  <a:cubicBezTo>
                    <a:pt x="26" y="5"/>
                    <a:pt x="23" y="5"/>
                    <a:pt x="20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4"/>
                    <a:pt x="9" y="6"/>
                    <a:pt x="7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2" y="13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1" name="Freeform 169"/>
            <p:cNvSpPr/>
            <p:nvPr/>
          </p:nvSpPr>
          <p:spPr bwMode="auto">
            <a:xfrm>
              <a:off x="5415" y="1733"/>
              <a:ext cx="225" cy="165"/>
            </a:xfrm>
            <a:custGeom>
              <a:avLst/>
              <a:gdLst>
                <a:gd name="T0" fmla="*/ 4 w 94"/>
                <a:gd name="T1" fmla="*/ 41 h 68"/>
                <a:gd name="T2" fmla="*/ 3 w 94"/>
                <a:gd name="T3" fmla="*/ 44 h 68"/>
                <a:gd name="T4" fmla="*/ 1 w 94"/>
                <a:gd name="T5" fmla="*/ 47 h 68"/>
                <a:gd name="T6" fmla="*/ 1 w 94"/>
                <a:gd name="T7" fmla="*/ 47 h 68"/>
                <a:gd name="T8" fmla="*/ 16 w 94"/>
                <a:gd name="T9" fmla="*/ 50 h 68"/>
                <a:gd name="T10" fmla="*/ 23 w 94"/>
                <a:gd name="T11" fmla="*/ 53 h 68"/>
                <a:gd name="T12" fmla="*/ 30 w 94"/>
                <a:gd name="T13" fmla="*/ 56 h 68"/>
                <a:gd name="T14" fmla="*/ 38 w 94"/>
                <a:gd name="T15" fmla="*/ 58 h 68"/>
                <a:gd name="T16" fmla="*/ 45 w 94"/>
                <a:gd name="T17" fmla="*/ 61 h 68"/>
                <a:gd name="T18" fmla="*/ 52 w 94"/>
                <a:gd name="T19" fmla="*/ 64 h 68"/>
                <a:gd name="T20" fmla="*/ 54 w 94"/>
                <a:gd name="T21" fmla="*/ 64 h 68"/>
                <a:gd name="T22" fmla="*/ 56 w 94"/>
                <a:gd name="T23" fmla="*/ 62 h 68"/>
                <a:gd name="T24" fmla="*/ 65 w 94"/>
                <a:gd name="T25" fmla="*/ 49 h 68"/>
                <a:gd name="T26" fmla="*/ 74 w 94"/>
                <a:gd name="T27" fmla="*/ 37 h 68"/>
                <a:gd name="T28" fmla="*/ 82 w 94"/>
                <a:gd name="T29" fmla="*/ 24 h 68"/>
                <a:gd name="T30" fmla="*/ 91 w 94"/>
                <a:gd name="T31" fmla="*/ 11 h 68"/>
                <a:gd name="T32" fmla="*/ 92 w 94"/>
                <a:gd name="T33" fmla="*/ 13 h 68"/>
                <a:gd name="T34" fmla="*/ 88 w 94"/>
                <a:gd name="T35" fmla="*/ 12 h 68"/>
                <a:gd name="T36" fmla="*/ 83 w 94"/>
                <a:gd name="T37" fmla="*/ 11 h 68"/>
                <a:gd name="T38" fmla="*/ 76 w 94"/>
                <a:gd name="T39" fmla="*/ 8 h 68"/>
                <a:gd name="T40" fmla="*/ 68 w 94"/>
                <a:gd name="T41" fmla="*/ 5 h 68"/>
                <a:gd name="T42" fmla="*/ 64 w 94"/>
                <a:gd name="T43" fmla="*/ 3 h 68"/>
                <a:gd name="T44" fmla="*/ 60 w 94"/>
                <a:gd name="T45" fmla="*/ 0 h 68"/>
                <a:gd name="T46" fmla="*/ 64 w 94"/>
                <a:gd name="T47" fmla="*/ 3 h 68"/>
                <a:gd name="T48" fmla="*/ 68 w 94"/>
                <a:gd name="T49" fmla="*/ 4 h 68"/>
                <a:gd name="T50" fmla="*/ 76 w 94"/>
                <a:gd name="T51" fmla="*/ 6 h 68"/>
                <a:gd name="T52" fmla="*/ 84 w 94"/>
                <a:gd name="T53" fmla="*/ 9 h 68"/>
                <a:gd name="T54" fmla="*/ 88 w 94"/>
                <a:gd name="T55" fmla="*/ 10 h 68"/>
                <a:gd name="T56" fmla="*/ 92 w 94"/>
                <a:gd name="T57" fmla="*/ 11 h 68"/>
                <a:gd name="T58" fmla="*/ 94 w 94"/>
                <a:gd name="T59" fmla="*/ 11 h 68"/>
                <a:gd name="T60" fmla="*/ 93 w 94"/>
                <a:gd name="T61" fmla="*/ 13 h 68"/>
                <a:gd name="T62" fmla="*/ 85 w 94"/>
                <a:gd name="T63" fmla="*/ 26 h 68"/>
                <a:gd name="T64" fmla="*/ 77 w 94"/>
                <a:gd name="T65" fmla="*/ 39 h 68"/>
                <a:gd name="T66" fmla="*/ 68 w 94"/>
                <a:gd name="T67" fmla="*/ 52 h 68"/>
                <a:gd name="T68" fmla="*/ 64 w 94"/>
                <a:gd name="T69" fmla="*/ 58 h 68"/>
                <a:gd name="T70" fmla="*/ 59 w 94"/>
                <a:gd name="T71" fmla="*/ 64 h 68"/>
                <a:gd name="T72" fmla="*/ 56 w 94"/>
                <a:gd name="T73" fmla="*/ 67 h 68"/>
                <a:gd name="T74" fmla="*/ 51 w 94"/>
                <a:gd name="T75" fmla="*/ 67 h 68"/>
                <a:gd name="T76" fmla="*/ 44 w 94"/>
                <a:gd name="T77" fmla="*/ 64 h 68"/>
                <a:gd name="T78" fmla="*/ 36 w 94"/>
                <a:gd name="T79" fmla="*/ 61 h 68"/>
                <a:gd name="T80" fmla="*/ 29 w 94"/>
                <a:gd name="T81" fmla="*/ 58 h 68"/>
                <a:gd name="T82" fmla="*/ 22 w 94"/>
                <a:gd name="T83" fmla="*/ 55 h 68"/>
                <a:gd name="T84" fmla="*/ 15 w 94"/>
                <a:gd name="T85" fmla="*/ 52 h 68"/>
                <a:gd name="T86" fmla="*/ 8 w 94"/>
                <a:gd name="T87" fmla="*/ 50 h 68"/>
                <a:gd name="T88" fmla="*/ 1 w 94"/>
                <a:gd name="T89" fmla="*/ 48 h 68"/>
                <a:gd name="T90" fmla="*/ 0 w 94"/>
                <a:gd name="T91" fmla="*/ 47 h 68"/>
                <a:gd name="T92" fmla="*/ 0 w 94"/>
                <a:gd name="T93" fmla="*/ 47 h 68"/>
                <a:gd name="T94" fmla="*/ 3 w 94"/>
                <a:gd name="T95" fmla="*/ 44 h 68"/>
                <a:gd name="T96" fmla="*/ 4 w 94"/>
                <a:gd name="T97" fmla="*/ 43 h 68"/>
                <a:gd name="T98" fmla="*/ 4 w 94"/>
                <a:gd name="T99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68">
                  <a:moveTo>
                    <a:pt x="4" y="41"/>
                  </a:moveTo>
                  <a:cubicBezTo>
                    <a:pt x="4" y="42"/>
                    <a:pt x="4" y="43"/>
                    <a:pt x="3" y="44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6" y="48"/>
                    <a:pt x="11" y="49"/>
                    <a:pt x="16" y="50"/>
                  </a:cubicBezTo>
                  <a:cubicBezTo>
                    <a:pt x="18" y="51"/>
                    <a:pt x="21" y="52"/>
                    <a:pt x="23" y="53"/>
                  </a:cubicBezTo>
                  <a:cubicBezTo>
                    <a:pt x="26" y="54"/>
                    <a:pt x="28" y="55"/>
                    <a:pt x="30" y="56"/>
                  </a:cubicBezTo>
                  <a:cubicBezTo>
                    <a:pt x="33" y="57"/>
                    <a:pt x="35" y="58"/>
                    <a:pt x="38" y="58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2"/>
                    <a:pt x="50" y="63"/>
                    <a:pt x="52" y="64"/>
                  </a:cubicBezTo>
                  <a:cubicBezTo>
                    <a:pt x="53" y="64"/>
                    <a:pt x="54" y="64"/>
                    <a:pt x="54" y="64"/>
                  </a:cubicBezTo>
                  <a:cubicBezTo>
                    <a:pt x="55" y="64"/>
                    <a:pt x="55" y="63"/>
                    <a:pt x="56" y="62"/>
                  </a:cubicBezTo>
                  <a:cubicBezTo>
                    <a:pt x="59" y="58"/>
                    <a:pt x="62" y="53"/>
                    <a:pt x="65" y="49"/>
                  </a:cubicBezTo>
                  <a:cubicBezTo>
                    <a:pt x="68" y="45"/>
                    <a:pt x="71" y="41"/>
                    <a:pt x="74" y="37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5" y="20"/>
                    <a:pt x="88" y="15"/>
                    <a:pt x="91" y="11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5" y="11"/>
                    <a:pt x="83" y="11"/>
                  </a:cubicBezTo>
                  <a:cubicBezTo>
                    <a:pt x="81" y="10"/>
                    <a:pt x="78" y="9"/>
                    <a:pt x="76" y="8"/>
                  </a:cubicBezTo>
                  <a:cubicBezTo>
                    <a:pt x="73" y="7"/>
                    <a:pt x="70" y="6"/>
                    <a:pt x="68" y="5"/>
                  </a:cubicBezTo>
                  <a:cubicBezTo>
                    <a:pt x="66" y="5"/>
                    <a:pt x="65" y="4"/>
                    <a:pt x="64" y="3"/>
                  </a:cubicBezTo>
                  <a:cubicBezTo>
                    <a:pt x="62" y="3"/>
                    <a:pt x="61" y="1"/>
                    <a:pt x="60" y="0"/>
                  </a:cubicBezTo>
                  <a:cubicBezTo>
                    <a:pt x="62" y="1"/>
                    <a:pt x="63" y="2"/>
                    <a:pt x="64" y="3"/>
                  </a:cubicBezTo>
                  <a:cubicBezTo>
                    <a:pt x="65" y="3"/>
                    <a:pt x="66" y="4"/>
                    <a:pt x="68" y="4"/>
                  </a:cubicBezTo>
                  <a:cubicBezTo>
                    <a:pt x="70" y="5"/>
                    <a:pt x="73" y="5"/>
                    <a:pt x="76" y="6"/>
                  </a:cubicBezTo>
                  <a:cubicBezTo>
                    <a:pt x="79" y="7"/>
                    <a:pt x="81" y="8"/>
                    <a:pt x="84" y="9"/>
                  </a:cubicBezTo>
                  <a:cubicBezTo>
                    <a:pt x="86" y="9"/>
                    <a:pt x="87" y="10"/>
                    <a:pt x="88" y="1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4" y="43"/>
                    <a:pt x="71" y="47"/>
                    <a:pt x="68" y="52"/>
                  </a:cubicBezTo>
                  <a:cubicBezTo>
                    <a:pt x="67" y="54"/>
                    <a:pt x="65" y="56"/>
                    <a:pt x="64" y="58"/>
                  </a:cubicBezTo>
                  <a:cubicBezTo>
                    <a:pt x="62" y="60"/>
                    <a:pt x="61" y="62"/>
                    <a:pt x="59" y="64"/>
                  </a:cubicBezTo>
                  <a:cubicBezTo>
                    <a:pt x="59" y="65"/>
                    <a:pt x="57" y="67"/>
                    <a:pt x="56" y="67"/>
                  </a:cubicBezTo>
                  <a:cubicBezTo>
                    <a:pt x="53" y="68"/>
                    <a:pt x="52" y="67"/>
                    <a:pt x="51" y="67"/>
                  </a:cubicBezTo>
                  <a:cubicBezTo>
                    <a:pt x="48" y="66"/>
                    <a:pt x="46" y="65"/>
                    <a:pt x="44" y="64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4" y="61"/>
                    <a:pt x="32" y="59"/>
                    <a:pt x="29" y="58"/>
                  </a:cubicBezTo>
                  <a:cubicBezTo>
                    <a:pt x="27" y="57"/>
                    <a:pt x="25" y="56"/>
                    <a:pt x="22" y="55"/>
                  </a:cubicBezTo>
                  <a:cubicBezTo>
                    <a:pt x="20" y="54"/>
                    <a:pt x="18" y="53"/>
                    <a:pt x="15" y="52"/>
                  </a:cubicBezTo>
                  <a:cubicBezTo>
                    <a:pt x="13" y="51"/>
                    <a:pt x="10" y="50"/>
                    <a:pt x="8" y="50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2" y="45"/>
                    <a:pt x="3" y="44"/>
                  </a:cubicBezTo>
                  <a:cubicBezTo>
                    <a:pt x="4" y="43"/>
                    <a:pt x="4" y="43"/>
                    <a:pt x="4" y="43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2" name="Freeform 170"/>
            <p:cNvSpPr/>
            <p:nvPr/>
          </p:nvSpPr>
          <p:spPr bwMode="auto">
            <a:xfrm>
              <a:off x="5145" y="1728"/>
              <a:ext cx="71" cy="19"/>
            </a:xfrm>
            <a:custGeom>
              <a:avLst/>
              <a:gdLst>
                <a:gd name="T0" fmla="*/ 0 w 30"/>
                <a:gd name="T1" fmla="*/ 8 h 8"/>
                <a:gd name="T2" fmla="*/ 1 w 30"/>
                <a:gd name="T3" fmla="*/ 7 h 8"/>
                <a:gd name="T4" fmla="*/ 4 w 30"/>
                <a:gd name="T5" fmla="*/ 5 h 8"/>
                <a:gd name="T6" fmla="*/ 8 w 30"/>
                <a:gd name="T7" fmla="*/ 3 h 8"/>
                <a:gd name="T8" fmla="*/ 14 w 30"/>
                <a:gd name="T9" fmla="*/ 1 h 8"/>
                <a:gd name="T10" fmla="*/ 25 w 30"/>
                <a:gd name="T11" fmla="*/ 1 h 8"/>
                <a:gd name="T12" fmla="*/ 29 w 30"/>
                <a:gd name="T13" fmla="*/ 2 h 8"/>
                <a:gd name="T14" fmla="*/ 30 w 30"/>
                <a:gd name="T15" fmla="*/ 2 h 8"/>
                <a:gd name="T16" fmla="*/ 29 w 30"/>
                <a:gd name="T17" fmla="*/ 2 h 8"/>
                <a:gd name="T18" fmla="*/ 25 w 30"/>
                <a:gd name="T19" fmla="*/ 2 h 8"/>
                <a:gd name="T20" fmla="*/ 20 w 30"/>
                <a:gd name="T21" fmla="*/ 2 h 8"/>
                <a:gd name="T22" fmla="*/ 14 w 30"/>
                <a:gd name="T23" fmla="*/ 3 h 8"/>
                <a:gd name="T24" fmla="*/ 9 w 30"/>
                <a:gd name="T25" fmla="*/ 4 h 8"/>
                <a:gd name="T26" fmla="*/ 4 w 30"/>
                <a:gd name="T27" fmla="*/ 6 h 8"/>
                <a:gd name="T28" fmla="*/ 0 w 30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8">
                  <a:moveTo>
                    <a:pt x="0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5"/>
                    <a:pt x="4" y="5"/>
                  </a:cubicBezTo>
                  <a:cubicBezTo>
                    <a:pt x="5" y="4"/>
                    <a:pt x="7" y="3"/>
                    <a:pt x="8" y="3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8" y="1"/>
                    <a:pt x="22" y="0"/>
                    <a:pt x="25" y="1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2"/>
                    <a:pt x="25" y="2"/>
                  </a:cubicBezTo>
                  <a:cubicBezTo>
                    <a:pt x="24" y="2"/>
                    <a:pt x="22" y="2"/>
                    <a:pt x="20" y="2"/>
                  </a:cubicBezTo>
                  <a:cubicBezTo>
                    <a:pt x="18" y="3"/>
                    <a:pt x="16" y="3"/>
                    <a:pt x="14" y="3"/>
                  </a:cubicBezTo>
                  <a:cubicBezTo>
                    <a:pt x="13" y="3"/>
                    <a:pt x="11" y="4"/>
                    <a:pt x="9" y="4"/>
                  </a:cubicBezTo>
                  <a:cubicBezTo>
                    <a:pt x="7" y="5"/>
                    <a:pt x="6" y="5"/>
                    <a:pt x="4" y="6"/>
                  </a:cubicBezTo>
                  <a:cubicBezTo>
                    <a:pt x="1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3" name="Freeform 171"/>
            <p:cNvSpPr/>
            <p:nvPr/>
          </p:nvSpPr>
          <p:spPr bwMode="auto">
            <a:xfrm>
              <a:off x="5161" y="1747"/>
              <a:ext cx="67" cy="17"/>
            </a:xfrm>
            <a:custGeom>
              <a:avLst/>
              <a:gdLst>
                <a:gd name="T0" fmla="*/ 0 w 28"/>
                <a:gd name="T1" fmla="*/ 7 h 7"/>
                <a:gd name="T2" fmla="*/ 1 w 28"/>
                <a:gd name="T3" fmla="*/ 6 h 7"/>
                <a:gd name="T4" fmla="*/ 3 w 28"/>
                <a:gd name="T5" fmla="*/ 4 h 7"/>
                <a:gd name="T6" fmla="*/ 8 w 28"/>
                <a:gd name="T7" fmla="*/ 2 h 7"/>
                <a:gd name="T8" fmla="*/ 13 w 28"/>
                <a:gd name="T9" fmla="*/ 0 h 7"/>
                <a:gd name="T10" fmla="*/ 19 w 28"/>
                <a:gd name="T11" fmla="*/ 0 h 7"/>
                <a:gd name="T12" fmla="*/ 24 w 28"/>
                <a:gd name="T13" fmla="*/ 0 h 7"/>
                <a:gd name="T14" fmla="*/ 27 w 28"/>
                <a:gd name="T15" fmla="*/ 1 h 7"/>
                <a:gd name="T16" fmla="*/ 28 w 28"/>
                <a:gd name="T17" fmla="*/ 2 h 7"/>
                <a:gd name="T18" fmla="*/ 24 w 28"/>
                <a:gd name="T19" fmla="*/ 1 h 7"/>
                <a:gd name="T20" fmla="*/ 19 w 28"/>
                <a:gd name="T21" fmla="*/ 1 h 7"/>
                <a:gd name="T22" fmla="*/ 14 w 28"/>
                <a:gd name="T23" fmla="*/ 2 h 7"/>
                <a:gd name="T24" fmla="*/ 4 w 28"/>
                <a:gd name="T25" fmla="*/ 5 h 7"/>
                <a:gd name="T26" fmla="*/ 1 w 28"/>
                <a:gd name="T27" fmla="*/ 6 h 7"/>
                <a:gd name="T28" fmla="*/ 0 w 28"/>
                <a:gd name="T2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7">
                  <a:moveTo>
                    <a:pt x="0" y="7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5" y="3"/>
                    <a:pt x="6" y="2"/>
                    <a:pt x="8" y="2"/>
                  </a:cubicBezTo>
                  <a:cubicBezTo>
                    <a:pt x="9" y="1"/>
                    <a:pt x="11" y="1"/>
                    <a:pt x="13" y="0"/>
                  </a:cubicBezTo>
                  <a:cubicBezTo>
                    <a:pt x="15" y="0"/>
                    <a:pt x="17" y="0"/>
                    <a:pt x="19" y="0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5" y="0"/>
                    <a:pt x="26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7" y="1"/>
                    <a:pt x="15" y="2"/>
                    <a:pt x="14" y="2"/>
                  </a:cubicBezTo>
                  <a:cubicBezTo>
                    <a:pt x="10" y="3"/>
                    <a:pt x="6" y="4"/>
                    <a:pt x="4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4" name="Freeform 172"/>
            <p:cNvSpPr/>
            <p:nvPr/>
          </p:nvSpPr>
          <p:spPr bwMode="auto">
            <a:xfrm>
              <a:off x="5171" y="1762"/>
              <a:ext cx="40" cy="12"/>
            </a:xfrm>
            <a:custGeom>
              <a:avLst/>
              <a:gdLst>
                <a:gd name="T0" fmla="*/ 0 w 17"/>
                <a:gd name="T1" fmla="*/ 5 h 5"/>
                <a:gd name="T2" fmla="*/ 2 w 17"/>
                <a:gd name="T3" fmla="*/ 4 h 5"/>
                <a:gd name="T4" fmla="*/ 8 w 17"/>
                <a:gd name="T5" fmla="*/ 1 h 5"/>
                <a:gd name="T6" fmla="*/ 15 w 17"/>
                <a:gd name="T7" fmla="*/ 0 h 5"/>
                <a:gd name="T8" fmla="*/ 17 w 17"/>
                <a:gd name="T9" fmla="*/ 1 h 5"/>
                <a:gd name="T10" fmla="*/ 17 w 17"/>
                <a:gd name="T11" fmla="*/ 1 h 5"/>
                <a:gd name="T12" fmla="*/ 15 w 17"/>
                <a:gd name="T13" fmla="*/ 1 h 5"/>
                <a:gd name="T14" fmla="*/ 9 w 17"/>
                <a:gd name="T15" fmla="*/ 3 h 5"/>
                <a:gd name="T16" fmla="*/ 3 w 17"/>
                <a:gd name="T17" fmla="*/ 5 h 5"/>
                <a:gd name="T18" fmla="*/ 0 w 1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0" y="5"/>
                    <a:pt x="1" y="5"/>
                    <a:pt x="2" y="4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5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3" y="1"/>
                    <a:pt x="11" y="2"/>
                    <a:pt x="9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5" name="Freeform 173"/>
            <p:cNvSpPr/>
            <p:nvPr/>
          </p:nvSpPr>
          <p:spPr bwMode="auto">
            <a:xfrm>
              <a:off x="5185" y="1777"/>
              <a:ext cx="24" cy="9"/>
            </a:xfrm>
            <a:custGeom>
              <a:avLst/>
              <a:gdLst>
                <a:gd name="T0" fmla="*/ 0 w 10"/>
                <a:gd name="T1" fmla="*/ 4 h 4"/>
                <a:gd name="T2" fmla="*/ 2 w 10"/>
                <a:gd name="T3" fmla="*/ 2 h 4"/>
                <a:gd name="T4" fmla="*/ 5 w 10"/>
                <a:gd name="T5" fmla="*/ 1 h 4"/>
                <a:gd name="T6" fmla="*/ 8 w 10"/>
                <a:gd name="T7" fmla="*/ 0 h 4"/>
                <a:gd name="T8" fmla="*/ 10 w 10"/>
                <a:gd name="T9" fmla="*/ 1 h 4"/>
                <a:gd name="T10" fmla="*/ 8 w 10"/>
                <a:gd name="T11" fmla="*/ 1 h 4"/>
                <a:gd name="T12" fmla="*/ 5 w 10"/>
                <a:gd name="T13" fmla="*/ 2 h 4"/>
                <a:gd name="T14" fmla="*/ 2 w 10"/>
                <a:gd name="T15" fmla="*/ 3 h 4"/>
                <a:gd name="T16" fmla="*/ 0 w 10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10" y="2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6" name="Freeform 174"/>
            <p:cNvSpPr/>
            <p:nvPr/>
          </p:nvSpPr>
          <p:spPr bwMode="auto">
            <a:xfrm>
              <a:off x="5226" y="1762"/>
              <a:ext cx="45" cy="24"/>
            </a:xfrm>
            <a:custGeom>
              <a:avLst/>
              <a:gdLst>
                <a:gd name="T0" fmla="*/ 0 w 19"/>
                <a:gd name="T1" fmla="*/ 4 h 10"/>
                <a:gd name="T2" fmla="*/ 2 w 19"/>
                <a:gd name="T3" fmla="*/ 5 h 10"/>
                <a:gd name="T4" fmla="*/ 4 w 19"/>
                <a:gd name="T5" fmla="*/ 7 h 10"/>
                <a:gd name="T6" fmla="*/ 5 w 19"/>
                <a:gd name="T7" fmla="*/ 8 h 10"/>
                <a:gd name="T8" fmla="*/ 5 w 19"/>
                <a:gd name="T9" fmla="*/ 9 h 10"/>
                <a:gd name="T10" fmla="*/ 6 w 19"/>
                <a:gd name="T11" fmla="*/ 9 h 10"/>
                <a:gd name="T12" fmla="*/ 8 w 19"/>
                <a:gd name="T13" fmla="*/ 9 h 10"/>
                <a:gd name="T14" fmla="*/ 18 w 19"/>
                <a:gd name="T15" fmla="*/ 8 h 10"/>
                <a:gd name="T16" fmla="*/ 17 w 19"/>
                <a:gd name="T17" fmla="*/ 9 h 10"/>
                <a:gd name="T18" fmla="*/ 15 w 19"/>
                <a:gd name="T19" fmla="*/ 5 h 10"/>
                <a:gd name="T20" fmla="*/ 11 w 19"/>
                <a:gd name="T21" fmla="*/ 2 h 10"/>
                <a:gd name="T22" fmla="*/ 10 w 19"/>
                <a:gd name="T23" fmla="*/ 2 h 10"/>
                <a:gd name="T24" fmla="*/ 9 w 19"/>
                <a:gd name="T25" fmla="*/ 2 h 10"/>
                <a:gd name="T26" fmla="*/ 6 w 19"/>
                <a:gd name="T27" fmla="*/ 1 h 10"/>
                <a:gd name="T28" fmla="*/ 3 w 19"/>
                <a:gd name="T29" fmla="*/ 1 h 10"/>
                <a:gd name="T30" fmla="*/ 1 w 19"/>
                <a:gd name="T31" fmla="*/ 2 h 10"/>
                <a:gd name="T32" fmla="*/ 3 w 19"/>
                <a:gd name="T33" fmla="*/ 1 h 10"/>
                <a:gd name="T34" fmla="*/ 6 w 19"/>
                <a:gd name="T35" fmla="*/ 0 h 10"/>
                <a:gd name="T36" fmla="*/ 9 w 19"/>
                <a:gd name="T37" fmla="*/ 0 h 10"/>
                <a:gd name="T38" fmla="*/ 10 w 19"/>
                <a:gd name="T39" fmla="*/ 0 h 10"/>
                <a:gd name="T40" fmla="*/ 11 w 19"/>
                <a:gd name="T41" fmla="*/ 1 h 10"/>
                <a:gd name="T42" fmla="*/ 16 w 19"/>
                <a:gd name="T43" fmla="*/ 4 h 10"/>
                <a:gd name="T44" fmla="*/ 19 w 19"/>
                <a:gd name="T45" fmla="*/ 9 h 10"/>
                <a:gd name="T46" fmla="*/ 19 w 19"/>
                <a:gd name="T47" fmla="*/ 10 h 10"/>
                <a:gd name="T48" fmla="*/ 18 w 19"/>
                <a:gd name="T49" fmla="*/ 10 h 10"/>
                <a:gd name="T50" fmla="*/ 8 w 19"/>
                <a:gd name="T51" fmla="*/ 10 h 10"/>
                <a:gd name="T52" fmla="*/ 6 w 19"/>
                <a:gd name="T53" fmla="*/ 10 h 10"/>
                <a:gd name="T54" fmla="*/ 5 w 19"/>
                <a:gd name="T55" fmla="*/ 10 h 10"/>
                <a:gd name="T56" fmla="*/ 4 w 19"/>
                <a:gd name="T57" fmla="*/ 9 h 10"/>
                <a:gd name="T58" fmla="*/ 3 w 19"/>
                <a:gd name="T59" fmla="*/ 7 h 10"/>
                <a:gd name="T60" fmla="*/ 2 w 19"/>
                <a:gd name="T61" fmla="*/ 5 h 10"/>
                <a:gd name="T62" fmla="*/ 0 w 19"/>
                <a:gd name="T6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0">
                  <a:moveTo>
                    <a:pt x="0" y="4"/>
                  </a:moveTo>
                  <a:cubicBezTo>
                    <a:pt x="1" y="4"/>
                    <a:pt x="1" y="4"/>
                    <a:pt x="2" y="5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1" y="8"/>
                    <a:pt x="15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6"/>
                    <a:pt x="15" y="5"/>
                  </a:cubicBezTo>
                  <a:cubicBezTo>
                    <a:pt x="14" y="4"/>
                    <a:pt x="12" y="3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3" y="1"/>
                    <a:pt x="15" y="3"/>
                    <a:pt x="16" y="4"/>
                  </a:cubicBezTo>
                  <a:cubicBezTo>
                    <a:pt x="17" y="5"/>
                    <a:pt x="19" y="7"/>
                    <a:pt x="1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11" y="10"/>
                    <a:pt x="8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7" name="Freeform 175"/>
            <p:cNvSpPr/>
            <p:nvPr/>
          </p:nvSpPr>
          <p:spPr bwMode="auto">
            <a:xfrm>
              <a:off x="5259" y="1670"/>
              <a:ext cx="115" cy="65"/>
            </a:xfrm>
            <a:custGeom>
              <a:avLst/>
              <a:gdLst>
                <a:gd name="T0" fmla="*/ 0 w 48"/>
                <a:gd name="T1" fmla="*/ 20 h 27"/>
                <a:gd name="T2" fmla="*/ 4 w 48"/>
                <a:gd name="T3" fmla="*/ 21 h 27"/>
                <a:gd name="T4" fmla="*/ 7 w 48"/>
                <a:gd name="T5" fmla="*/ 22 h 27"/>
                <a:gd name="T6" fmla="*/ 10 w 48"/>
                <a:gd name="T7" fmla="*/ 24 h 27"/>
                <a:gd name="T8" fmla="*/ 11 w 48"/>
                <a:gd name="T9" fmla="*/ 25 h 27"/>
                <a:gd name="T10" fmla="*/ 13 w 48"/>
                <a:gd name="T11" fmla="*/ 26 h 27"/>
                <a:gd name="T12" fmla="*/ 12 w 48"/>
                <a:gd name="T13" fmla="*/ 26 h 27"/>
                <a:gd name="T14" fmla="*/ 13 w 48"/>
                <a:gd name="T15" fmla="*/ 24 h 27"/>
                <a:gd name="T16" fmla="*/ 15 w 48"/>
                <a:gd name="T17" fmla="*/ 22 h 27"/>
                <a:gd name="T18" fmla="*/ 17 w 48"/>
                <a:gd name="T19" fmla="*/ 20 h 27"/>
                <a:gd name="T20" fmla="*/ 19 w 48"/>
                <a:gd name="T21" fmla="*/ 19 h 27"/>
                <a:gd name="T22" fmla="*/ 28 w 48"/>
                <a:gd name="T23" fmla="*/ 15 h 27"/>
                <a:gd name="T24" fmla="*/ 46 w 48"/>
                <a:gd name="T25" fmla="*/ 9 h 27"/>
                <a:gd name="T26" fmla="*/ 46 w 48"/>
                <a:gd name="T27" fmla="*/ 11 h 27"/>
                <a:gd name="T28" fmla="*/ 41 w 48"/>
                <a:gd name="T29" fmla="*/ 6 h 27"/>
                <a:gd name="T30" fmla="*/ 36 w 48"/>
                <a:gd name="T31" fmla="*/ 3 h 27"/>
                <a:gd name="T32" fmla="*/ 33 w 48"/>
                <a:gd name="T33" fmla="*/ 2 h 27"/>
                <a:gd name="T34" fmla="*/ 30 w 48"/>
                <a:gd name="T35" fmla="*/ 3 h 27"/>
                <a:gd name="T36" fmla="*/ 24 w 48"/>
                <a:gd name="T37" fmla="*/ 5 h 27"/>
                <a:gd name="T38" fmla="*/ 12 w 48"/>
                <a:gd name="T39" fmla="*/ 11 h 27"/>
                <a:gd name="T40" fmla="*/ 6 w 48"/>
                <a:gd name="T41" fmla="*/ 15 h 27"/>
                <a:gd name="T42" fmla="*/ 2 w 48"/>
                <a:gd name="T43" fmla="*/ 20 h 27"/>
                <a:gd name="T44" fmla="*/ 6 w 48"/>
                <a:gd name="T45" fmla="*/ 15 h 27"/>
                <a:gd name="T46" fmla="*/ 11 w 48"/>
                <a:gd name="T47" fmla="*/ 10 h 27"/>
                <a:gd name="T48" fmla="*/ 23 w 48"/>
                <a:gd name="T49" fmla="*/ 4 h 27"/>
                <a:gd name="T50" fmla="*/ 29 w 48"/>
                <a:gd name="T51" fmla="*/ 1 h 27"/>
                <a:gd name="T52" fmla="*/ 33 w 48"/>
                <a:gd name="T53" fmla="*/ 0 h 27"/>
                <a:gd name="T54" fmla="*/ 37 w 48"/>
                <a:gd name="T55" fmla="*/ 1 h 27"/>
                <a:gd name="T56" fmla="*/ 43 w 48"/>
                <a:gd name="T57" fmla="*/ 5 h 27"/>
                <a:gd name="T58" fmla="*/ 47 w 48"/>
                <a:gd name="T59" fmla="*/ 10 h 27"/>
                <a:gd name="T60" fmla="*/ 48 w 48"/>
                <a:gd name="T61" fmla="*/ 11 h 27"/>
                <a:gd name="T62" fmla="*/ 47 w 48"/>
                <a:gd name="T63" fmla="*/ 11 h 27"/>
                <a:gd name="T64" fmla="*/ 28 w 48"/>
                <a:gd name="T65" fmla="*/ 17 h 27"/>
                <a:gd name="T66" fmla="*/ 19 w 48"/>
                <a:gd name="T67" fmla="*/ 20 h 27"/>
                <a:gd name="T68" fmla="*/ 17 w 48"/>
                <a:gd name="T69" fmla="*/ 21 h 27"/>
                <a:gd name="T70" fmla="*/ 16 w 48"/>
                <a:gd name="T71" fmla="*/ 23 h 27"/>
                <a:gd name="T72" fmla="*/ 14 w 48"/>
                <a:gd name="T73" fmla="*/ 24 h 27"/>
                <a:gd name="T74" fmla="*/ 13 w 48"/>
                <a:gd name="T75" fmla="*/ 26 h 27"/>
                <a:gd name="T76" fmla="*/ 13 w 48"/>
                <a:gd name="T77" fmla="*/ 27 h 27"/>
                <a:gd name="T78" fmla="*/ 12 w 48"/>
                <a:gd name="T79" fmla="*/ 27 h 27"/>
                <a:gd name="T80" fmla="*/ 11 w 48"/>
                <a:gd name="T81" fmla="*/ 26 h 27"/>
                <a:gd name="T82" fmla="*/ 9 w 48"/>
                <a:gd name="T83" fmla="*/ 25 h 27"/>
                <a:gd name="T84" fmla="*/ 7 w 48"/>
                <a:gd name="T85" fmla="*/ 22 h 27"/>
                <a:gd name="T86" fmla="*/ 4 w 48"/>
                <a:gd name="T87" fmla="*/ 21 h 27"/>
                <a:gd name="T88" fmla="*/ 0 w 48"/>
                <a:gd name="T8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27">
                  <a:moveTo>
                    <a:pt x="0" y="2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3"/>
                    <a:pt x="10" y="24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5" y="21"/>
                    <a:pt x="16" y="21"/>
                    <a:pt x="17" y="20"/>
                  </a:cubicBezTo>
                  <a:cubicBezTo>
                    <a:pt x="17" y="20"/>
                    <a:pt x="18" y="19"/>
                    <a:pt x="19" y="19"/>
                  </a:cubicBezTo>
                  <a:cubicBezTo>
                    <a:pt x="22" y="17"/>
                    <a:pt x="25" y="16"/>
                    <a:pt x="28" y="15"/>
                  </a:cubicBezTo>
                  <a:cubicBezTo>
                    <a:pt x="34" y="13"/>
                    <a:pt x="40" y="11"/>
                    <a:pt x="46" y="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40" y="5"/>
                    <a:pt x="38" y="4"/>
                    <a:pt x="36" y="3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2" y="2"/>
                    <a:pt x="31" y="2"/>
                    <a:pt x="30" y="3"/>
                  </a:cubicBezTo>
                  <a:cubicBezTo>
                    <a:pt x="28" y="4"/>
                    <a:pt x="26" y="5"/>
                    <a:pt x="24" y="5"/>
                  </a:cubicBezTo>
                  <a:cubicBezTo>
                    <a:pt x="20" y="7"/>
                    <a:pt x="16" y="9"/>
                    <a:pt x="12" y="11"/>
                  </a:cubicBezTo>
                  <a:cubicBezTo>
                    <a:pt x="10" y="12"/>
                    <a:pt x="8" y="14"/>
                    <a:pt x="6" y="15"/>
                  </a:cubicBezTo>
                  <a:cubicBezTo>
                    <a:pt x="5" y="16"/>
                    <a:pt x="3" y="18"/>
                    <a:pt x="2" y="20"/>
                  </a:cubicBezTo>
                  <a:cubicBezTo>
                    <a:pt x="3" y="18"/>
                    <a:pt x="4" y="16"/>
                    <a:pt x="6" y="15"/>
                  </a:cubicBezTo>
                  <a:cubicBezTo>
                    <a:pt x="8" y="13"/>
                    <a:pt x="9" y="12"/>
                    <a:pt x="11" y="10"/>
                  </a:cubicBezTo>
                  <a:cubicBezTo>
                    <a:pt x="15" y="8"/>
                    <a:pt x="19" y="6"/>
                    <a:pt x="23" y="4"/>
                  </a:cubicBezTo>
                  <a:cubicBezTo>
                    <a:pt x="25" y="3"/>
                    <a:pt x="27" y="2"/>
                    <a:pt x="29" y="1"/>
                  </a:cubicBezTo>
                  <a:cubicBezTo>
                    <a:pt x="31" y="1"/>
                    <a:pt x="32" y="1"/>
                    <a:pt x="33" y="0"/>
                  </a:cubicBezTo>
                  <a:cubicBezTo>
                    <a:pt x="34" y="0"/>
                    <a:pt x="35" y="1"/>
                    <a:pt x="37" y="1"/>
                  </a:cubicBezTo>
                  <a:cubicBezTo>
                    <a:pt x="39" y="2"/>
                    <a:pt x="41" y="3"/>
                    <a:pt x="43" y="5"/>
                  </a:cubicBezTo>
                  <a:cubicBezTo>
                    <a:pt x="44" y="6"/>
                    <a:pt x="46" y="7"/>
                    <a:pt x="47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1" y="13"/>
                    <a:pt x="34" y="15"/>
                    <a:pt x="28" y="17"/>
                  </a:cubicBezTo>
                  <a:cubicBezTo>
                    <a:pt x="25" y="18"/>
                    <a:pt x="22" y="19"/>
                    <a:pt x="19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6"/>
                    <a:pt x="11" y="26"/>
                  </a:cubicBezTo>
                  <a:cubicBezTo>
                    <a:pt x="10" y="26"/>
                    <a:pt x="10" y="25"/>
                    <a:pt x="9" y="25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6" y="22"/>
                    <a:pt x="5" y="21"/>
                    <a:pt x="4" y="21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8" name="Freeform 176"/>
            <p:cNvSpPr/>
            <p:nvPr/>
          </p:nvSpPr>
          <p:spPr bwMode="auto">
            <a:xfrm>
              <a:off x="5305" y="1713"/>
              <a:ext cx="57" cy="27"/>
            </a:xfrm>
            <a:custGeom>
              <a:avLst/>
              <a:gdLst>
                <a:gd name="T0" fmla="*/ 0 w 24"/>
                <a:gd name="T1" fmla="*/ 11 h 11"/>
                <a:gd name="T2" fmla="*/ 1 w 24"/>
                <a:gd name="T3" fmla="*/ 10 h 11"/>
                <a:gd name="T4" fmla="*/ 3 w 24"/>
                <a:gd name="T5" fmla="*/ 8 h 11"/>
                <a:gd name="T6" fmla="*/ 11 w 24"/>
                <a:gd name="T7" fmla="*/ 3 h 11"/>
                <a:gd name="T8" fmla="*/ 19 w 24"/>
                <a:gd name="T9" fmla="*/ 0 h 11"/>
                <a:gd name="T10" fmla="*/ 24 w 24"/>
                <a:gd name="T11" fmla="*/ 0 h 11"/>
                <a:gd name="T12" fmla="*/ 20 w 24"/>
                <a:gd name="T13" fmla="*/ 1 h 11"/>
                <a:gd name="T14" fmla="*/ 11 w 24"/>
                <a:gd name="T15" fmla="*/ 5 h 11"/>
                <a:gd name="T16" fmla="*/ 7 w 24"/>
                <a:gd name="T17" fmla="*/ 7 h 11"/>
                <a:gd name="T18" fmla="*/ 3 w 24"/>
                <a:gd name="T19" fmla="*/ 9 h 11"/>
                <a:gd name="T20" fmla="*/ 0 w 24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7" y="4"/>
                    <a:pt x="11" y="3"/>
                  </a:cubicBezTo>
                  <a:cubicBezTo>
                    <a:pt x="14" y="2"/>
                    <a:pt x="17" y="1"/>
                    <a:pt x="19" y="0"/>
                  </a:cubicBezTo>
                  <a:cubicBezTo>
                    <a:pt x="22" y="0"/>
                    <a:pt x="24" y="0"/>
                    <a:pt x="24" y="0"/>
                  </a:cubicBezTo>
                  <a:cubicBezTo>
                    <a:pt x="24" y="0"/>
                    <a:pt x="22" y="1"/>
                    <a:pt x="20" y="1"/>
                  </a:cubicBezTo>
                  <a:cubicBezTo>
                    <a:pt x="17" y="2"/>
                    <a:pt x="14" y="3"/>
                    <a:pt x="11" y="5"/>
                  </a:cubicBezTo>
                  <a:cubicBezTo>
                    <a:pt x="10" y="5"/>
                    <a:pt x="8" y="6"/>
                    <a:pt x="7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39" name="Freeform 177"/>
            <p:cNvSpPr/>
            <p:nvPr/>
          </p:nvSpPr>
          <p:spPr bwMode="auto">
            <a:xfrm>
              <a:off x="5310" y="1723"/>
              <a:ext cx="50" cy="27"/>
            </a:xfrm>
            <a:custGeom>
              <a:avLst/>
              <a:gdLst>
                <a:gd name="T0" fmla="*/ 0 w 21"/>
                <a:gd name="T1" fmla="*/ 11 h 11"/>
                <a:gd name="T2" fmla="*/ 3 w 21"/>
                <a:gd name="T3" fmla="*/ 8 h 11"/>
                <a:gd name="T4" fmla="*/ 6 w 21"/>
                <a:gd name="T5" fmla="*/ 5 h 11"/>
                <a:gd name="T6" fmla="*/ 9 w 21"/>
                <a:gd name="T7" fmla="*/ 3 h 11"/>
                <a:gd name="T8" fmla="*/ 17 w 21"/>
                <a:gd name="T9" fmla="*/ 0 h 11"/>
                <a:gd name="T10" fmla="*/ 21 w 21"/>
                <a:gd name="T11" fmla="*/ 1 h 11"/>
                <a:gd name="T12" fmla="*/ 20 w 21"/>
                <a:gd name="T13" fmla="*/ 1 h 11"/>
                <a:gd name="T14" fmla="*/ 17 w 21"/>
                <a:gd name="T15" fmla="*/ 1 h 11"/>
                <a:gd name="T16" fmla="*/ 10 w 21"/>
                <a:gd name="T17" fmla="*/ 5 h 11"/>
                <a:gd name="T18" fmla="*/ 3 w 21"/>
                <a:gd name="T19" fmla="*/ 9 h 11"/>
                <a:gd name="T20" fmla="*/ 0 w 21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0" y="11"/>
                  </a:moveTo>
                  <a:cubicBezTo>
                    <a:pt x="0" y="11"/>
                    <a:pt x="1" y="10"/>
                    <a:pt x="3" y="8"/>
                  </a:cubicBezTo>
                  <a:cubicBezTo>
                    <a:pt x="4" y="7"/>
                    <a:pt x="4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12" y="2"/>
                    <a:pt x="15" y="1"/>
                    <a:pt x="17" y="0"/>
                  </a:cubicBezTo>
                  <a:cubicBezTo>
                    <a:pt x="19" y="0"/>
                    <a:pt x="21" y="1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5" y="2"/>
                    <a:pt x="12" y="3"/>
                    <a:pt x="10" y="5"/>
                  </a:cubicBezTo>
                  <a:cubicBezTo>
                    <a:pt x="8" y="6"/>
                    <a:pt x="5" y="7"/>
                    <a:pt x="3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0" name="Freeform 178"/>
            <p:cNvSpPr/>
            <p:nvPr/>
          </p:nvSpPr>
          <p:spPr bwMode="auto">
            <a:xfrm>
              <a:off x="5322" y="1735"/>
              <a:ext cx="45" cy="27"/>
            </a:xfrm>
            <a:custGeom>
              <a:avLst/>
              <a:gdLst>
                <a:gd name="T0" fmla="*/ 0 w 19"/>
                <a:gd name="T1" fmla="*/ 11 h 11"/>
                <a:gd name="T2" fmla="*/ 0 w 19"/>
                <a:gd name="T3" fmla="*/ 10 h 11"/>
                <a:gd name="T4" fmla="*/ 1 w 19"/>
                <a:gd name="T5" fmla="*/ 8 h 11"/>
                <a:gd name="T6" fmla="*/ 8 w 19"/>
                <a:gd name="T7" fmla="*/ 3 h 11"/>
                <a:gd name="T8" fmla="*/ 15 w 19"/>
                <a:gd name="T9" fmla="*/ 0 h 11"/>
                <a:gd name="T10" fmla="*/ 18 w 19"/>
                <a:gd name="T11" fmla="*/ 0 h 11"/>
                <a:gd name="T12" fmla="*/ 19 w 19"/>
                <a:gd name="T13" fmla="*/ 1 h 11"/>
                <a:gd name="T14" fmla="*/ 18 w 19"/>
                <a:gd name="T15" fmla="*/ 1 h 11"/>
                <a:gd name="T16" fmla="*/ 15 w 19"/>
                <a:gd name="T17" fmla="*/ 1 h 11"/>
                <a:gd name="T18" fmla="*/ 9 w 19"/>
                <a:gd name="T19" fmla="*/ 5 h 11"/>
                <a:gd name="T20" fmla="*/ 2 w 19"/>
                <a:gd name="T21" fmla="*/ 9 h 11"/>
                <a:gd name="T22" fmla="*/ 0 w 19"/>
                <a:gd name="T23" fmla="*/ 10 h 11"/>
                <a:gd name="T24" fmla="*/ 0 w 19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">
                  <a:moveTo>
                    <a:pt x="0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3" y="6"/>
                    <a:pt x="5" y="5"/>
                    <a:pt x="8" y="3"/>
                  </a:cubicBezTo>
                  <a:cubicBezTo>
                    <a:pt x="10" y="2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3" y="2"/>
                    <a:pt x="11" y="3"/>
                    <a:pt x="9" y="5"/>
                  </a:cubicBezTo>
                  <a:cubicBezTo>
                    <a:pt x="6" y="7"/>
                    <a:pt x="4" y="7"/>
                    <a:pt x="2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1" name="Freeform 179"/>
            <p:cNvSpPr/>
            <p:nvPr/>
          </p:nvSpPr>
          <p:spPr bwMode="auto">
            <a:xfrm>
              <a:off x="5333" y="1747"/>
              <a:ext cx="32" cy="17"/>
            </a:xfrm>
            <a:custGeom>
              <a:avLst/>
              <a:gdLst>
                <a:gd name="T0" fmla="*/ 0 w 13"/>
                <a:gd name="T1" fmla="*/ 7 h 7"/>
                <a:gd name="T2" fmla="*/ 1 w 13"/>
                <a:gd name="T3" fmla="*/ 5 h 7"/>
                <a:gd name="T4" fmla="*/ 5 w 13"/>
                <a:gd name="T5" fmla="*/ 2 h 7"/>
                <a:gd name="T6" fmla="*/ 10 w 13"/>
                <a:gd name="T7" fmla="*/ 0 h 7"/>
                <a:gd name="T8" fmla="*/ 13 w 13"/>
                <a:gd name="T9" fmla="*/ 0 h 7"/>
                <a:gd name="T10" fmla="*/ 11 w 13"/>
                <a:gd name="T11" fmla="*/ 1 h 7"/>
                <a:gd name="T12" fmla="*/ 6 w 13"/>
                <a:gd name="T13" fmla="*/ 3 h 7"/>
                <a:gd name="T14" fmla="*/ 2 w 13"/>
                <a:gd name="T15" fmla="*/ 6 h 7"/>
                <a:gd name="T16" fmla="*/ 0 w 1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0" y="7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2"/>
                    <a:pt x="8" y="2"/>
                    <a:pt x="6" y="3"/>
                  </a:cubicBezTo>
                  <a:cubicBezTo>
                    <a:pt x="5" y="4"/>
                    <a:pt x="3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2" name="Freeform 180"/>
            <p:cNvSpPr/>
            <p:nvPr/>
          </p:nvSpPr>
          <p:spPr bwMode="auto">
            <a:xfrm>
              <a:off x="5448" y="1696"/>
              <a:ext cx="72" cy="27"/>
            </a:xfrm>
            <a:custGeom>
              <a:avLst/>
              <a:gdLst>
                <a:gd name="T0" fmla="*/ 0 w 30"/>
                <a:gd name="T1" fmla="*/ 0 h 11"/>
                <a:gd name="T2" fmla="*/ 5 w 30"/>
                <a:gd name="T3" fmla="*/ 2 h 11"/>
                <a:gd name="T4" fmla="*/ 15 w 30"/>
                <a:gd name="T5" fmla="*/ 4 h 11"/>
                <a:gd name="T6" fmla="*/ 26 w 30"/>
                <a:gd name="T7" fmla="*/ 9 h 11"/>
                <a:gd name="T8" fmla="*/ 30 w 30"/>
                <a:gd name="T9" fmla="*/ 11 h 11"/>
                <a:gd name="T10" fmla="*/ 25 w 30"/>
                <a:gd name="T11" fmla="*/ 10 h 11"/>
                <a:gd name="T12" fmla="*/ 15 w 30"/>
                <a:gd name="T13" fmla="*/ 6 h 11"/>
                <a:gd name="T14" fmla="*/ 9 w 30"/>
                <a:gd name="T15" fmla="*/ 4 h 11"/>
                <a:gd name="T16" fmla="*/ 4 w 30"/>
                <a:gd name="T17" fmla="*/ 3 h 11"/>
                <a:gd name="T18" fmla="*/ 1 w 30"/>
                <a:gd name="T19" fmla="*/ 1 h 11"/>
                <a:gd name="T20" fmla="*/ 0 w 30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1">
                  <a:moveTo>
                    <a:pt x="0" y="0"/>
                  </a:moveTo>
                  <a:cubicBezTo>
                    <a:pt x="0" y="0"/>
                    <a:pt x="2" y="1"/>
                    <a:pt x="5" y="2"/>
                  </a:cubicBezTo>
                  <a:cubicBezTo>
                    <a:pt x="8" y="2"/>
                    <a:pt x="11" y="3"/>
                    <a:pt x="15" y="4"/>
                  </a:cubicBezTo>
                  <a:cubicBezTo>
                    <a:pt x="19" y="5"/>
                    <a:pt x="23" y="7"/>
                    <a:pt x="26" y="9"/>
                  </a:cubicBezTo>
                  <a:cubicBezTo>
                    <a:pt x="28" y="10"/>
                    <a:pt x="30" y="11"/>
                    <a:pt x="30" y="11"/>
                  </a:cubicBezTo>
                  <a:cubicBezTo>
                    <a:pt x="30" y="11"/>
                    <a:pt x="28" y="10"/>
                    <a:pt x="25" y="10"/>
                  </a:cubicBezTo>
                  <a:cubicBezTo>
                    <a:pt x="22" y="9"/>
                    <a:pt x="19" y="7"/>
                    <a:pt x="15" y="6"/>
                  </a:cubicBezTo>
                  <a:cubicBezTo>
                    <a:pt x="13" y="5"/>
                    <a:pt x="11" y="5"/>
                    <a:pt x="9" y="4"/>
                  </a:cubicBezTo>
                  <a:cubicBezTo>
                    <a:pt x="7" y="4"/>
                    <a:pt x="6" y="3"/>
                    <a:pt x="4" y="3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3" name="Freeform 181"/>
            <p:cNvSpPr/>
            <p:nvPr/>
          </p:nvSpPr>
          <p:spPr bwMode="auto">
            <a:xfrm>
              <a:off x="5477" y="172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3 w 16"/>
                <a:gd name="T3" fmla="*/ 0 h 5"/>
                <a:gd name="T4" fmla="*/ 9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5 h 5"/>
                <a:gd name="T12" fmla="*/ 8 w 16"/>
                <a:gd name="T13" fmla="*/ 3 h 5"/>
                <a:gd name="T14" fmla="*/ 3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1"/>
                    <a:pt x="9" y="1"/>
                  </a:cubicBezTo>
                  <a:cubicBezTo>
                    <a:pt x="10" y="2"/>
                    <a:pt x="12" y="3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5"/>
                    <a:pt x="13" y="5"/>
                  </a:cubicBezTo>
                  <a:cubicBezTo>
                    <a:pt x="12" y="4"/>
                    <a:pt x="10" y="4"/>
                    <a:pt x="8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4" name="Freeform 182"/>
            <p:cNvSpPr/>
            <p:nvPr/>
          </p:nvSpPr>
          <p:spPr bwMode="auto">
            <a:xfrm>
              <a:off x="5539" y="1767"/>
              <a:ext cx="46" cy="12"/>
            </a:xfrm>
            <a:custGeom>
              <a:avLst/>
              <a:gdLst>
                <a:gd name="T0" fmla="*/ 0 w 19"/>
                <a:gd name="T1" fmla="*/ 0 h 5"/>
                <a:gd name="T2" fmla="*/ 3 w 19"/>
                <a:gd name="T3" fmla="*/ 0 h 5"/>
                <a:gd name="T4" fmla="*/ 10 w 19"/>
                <a:gd name="T5" fmla="*/ 2 h 5"/>
                <a:gd name="T6" fmla="*/ 16 w 19"/>
                <a:gd name="T7" fmla="*/ 4 h 5"/>
                <a:gd name="T8" fmla="*/ 19 w 19"/>
                <a:gd name="T9" fmla="*/ 5 h 5"/>
                <a:gd name="T10" fmla="*/ 16 w 19"/>
                <a:gd name="T11" fmla="*/ 5 h 5"/>
                <a:gd name="T12" fmla="*/ 9 w 19"/>
                <a:gd name="T13" fmla="*/ 3 h 5"/>
                <a:gd name="T14" fmla="*/ 3 w 19"/>
                <a:gd name="T15" fmla="*/ 1 h 5"/>
                <a:gd name="T16" fmla="*/ 0 w 1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12" y="2"/>
                    <a:pt x="14" y="3"/>
                    <a:pt x="16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4" y="4"/>
                    <a:pt x="11" y="4"/>
                    <a:pt x="9" y="3"/>
                  </a:cubicBezTo>
                  <a:cubicBezTo>
                    <a:pt x="7" y="3"/>
                    <a:pt x="4" y="2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5" name="Freeform 183"/>
            <p:cNvSpPr/>
            <p:nvPr/>
          </p:nvSpPr>
          <p:spPr bwMode="auto">
            <a:xfrm>
              <a:off x="5530" y="178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2 w 16"/>
                <a:gd name="T3" fmla="*/ 0 h 5"/>
                <a:gd name="T4" fmla="*/ 8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4 h 5"/>
                <a:gd name="T12" fmla="*/ 8 w 16"/>
                <a:gd name="T13" fmla="*/ 3 h 5"/>
                <a:gd name="T14" fmla="*/ 2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1"/>
                    <a:pt x="12" y="2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4"/>
                    <a:pt x="13" y="4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6" name="Freeform 184"/>
            <p:cNvSpPr/>
            <p:nvPr/>
          </p:nvSpPr>
          <p:spPr bwMode="auto">
            <a:xfrm>
              <a:off x="5522" y="1815"/>
              <a:ext cx="22" cy="8"/>
            </a:xfrm>
            <a:custGeom>
              <a:avLst/>
              <a:gdLst>
                <a:gd name="T0" fmla="*/ 0 w 9"/>
                <a:gd name="T1" fmla="*/ 0 h 3"/>
                <a:gd name="T2" fmla="*/ 2 w 9"/>
                <a:gd name="T3" fmla="*/ 0 h 3"/>
                <a:gd name="T4" fmla="*/ 5 w 9"/>
                <a:gd name="T5" fmla="*/ 1 h 3"/>
                <a:gd name="T6" fmla="*/ 8 w 9"/>
                <a:gd name="T7" fmla="*/ 2 h 3"/>
                <a:gd name="T8" fmla="*/ 9 w 9"/>
                <a:gd name="T9" fmla="*/ 3 h 3"/>
                <a:gd name="T10" fmla="*/ 7 w 9"/>
                <a:gd name="T11" fmla="*/ 3 h 3"/>
                <a:gd name="T12" fmla="*/ 4 w 9"/>
                <a:gd name="T13" fmla="*/ 3 h 3"/>
                <a:gd name="T14" fmla="*/ 1 w 9"/>
                <a:gd name="T15" fmla="*/ 1 h 3"/>
                <a:gd name="T16" fmla="*/ 0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2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7" name="Freeform 185"/>
            <p:cNvSpPr/>
            <p:nvPr/>
          </p:nvSpPr>
          <p:spPr bwMode="auto">
            <a:xfrm>
              <a:off x="5522" y="1835"/>
              <a:ext cx="12" cy="7"/>
            </a:xfrm>
            <a:custGeom>
              <a:avLst/>
              <a:gdLst>
                <a:gd name="T0" fmla="*/ 0 w 5"/>
                <a:gd name="T1" fmla="*/ 0 h 3"/>
                <a:gd name="T2" fmla="*/ 1 w 5"/>
                <a:gd name="T3" fmla="*/ 0 h 3"/>
                <a:gd name="T4" fmla="*/ 3 w 5"/>
                <a:gd name="T5" fmla="*/ 1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3 h 3"/>
                <a:gd name="T12" fmla="*/ 2 w 5"/>
                <a:gd name="T13" fmla="*/ 3 h 3"/>
                <a:gd name="T14" fmla="*/ 0 w 5"/>
                <a:gd name="T15" fmla="*/ 1 h 3"/>
                <a:gd name="T16" fmla="*/ 0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8" name="Freeform 186"/>
            <p:cNvSpPr/>
            <p:nvPr/>
          </p:nvSpPr>
          <p:spPr bwMode="auto">
            <a:xfrm>
              <a:off x="5271" y="1818"/>
              <a:ext cx="247" cy="94"/>
            </a:xfrm>
            <a:custGeom>
              <a:avLst/>
              <a:gdLst>
                <a:gd name="T0" fmla="*/ 50 w 103"/>
                <a:gd name="T1" fmla="*/ 2 h 39"/>
                <a:gd name="T2" fmla="*/ 63 w 103"/>
                <a:gd name="T3" fmla="*/ 7 h 39"/>
                <a:gd name="T4" fmla="*/ 41 w 103"/>
                <a:gd name="T5" fmla="*/ 5 h 39"/>
                <a:gd name="T6" fmla="*/ 48 w 103"/>
                <a:gd name="T7" fmla="*/ 7 h 39"/>
                <a:gd name="T8" fmla="*/ 63 w 103"/>
                <a:gd name="T9" fmla="*/ 12 h 39"/>
                <a:gd name="T10" fmla="*/ 53 w 103"/>
                <a:gd name="T11" fmla="*/ 14 h 39"/>
                <a:gd name="T12" fmla="*/ 26 w 103"/>
                <a:gd name="T13" fmla="*/ 10 h 39"/>
                <a:gd name="T14" fmla="*/ 62 w 103"/>
                <a:gd name="T15" fmla="*/ 18 h 39"/>
                <a:gd name="T16" fmla="*/ 103 w 103"/>
                <a:gd name="T17" fmla="*/ 29 h 39"/>
                <a:gd name="T18" fmla="*/ 85 w 103"/>
                <a:gd name="T19" fmla="*/ 29 h 39"/>
                <a:gd name="T20" fmla="*/ 37 w 103"/>
                <a:gd name="T21" fmla="*/ 18 h 39"/>
                <a:gd name="T22" fmla="*/ 13 w 103"/>
                <a:gd name="T23" fmla="*/ 15 h 39"/>
                <a:gd name="T24" fmla="*/ 13 w 103"/>
                <a:gd name="T25" fmla="*/ 13 h 39"/>
                <a:gd name="T26" fmla="*/ 62 w 103"/>
                <a:gd name="T27" fmla="*/ 24 h 39"/>
                <a:gd name="T28" fmla="*/ 98 w 103"/>
                <a:gd name="T29" fmla="*/ 34 h 39"/>
                <a:gd name="T30" fmla="*/ 80 w 103"/>
                <a:gd name="T31" fmla="*/ 34 h 39"/>
                <a:gd name="T32" fmla="*/ 27 w 103"/>
                <a:gd name="T33" fmla="*/ 25 h 39"/>
                <a:gd name="T34" fmla="*/ 3 w 103"/>
                <a:gd name="T35" fmla="*/ 22 h 39"/>
                <a:gd name="T36" fmla="*/ 50 w 103"/>
                <a:gd name="T37" fmla="*/ 34 h 39"/>
                <a:gd name="T38" fmla="*/ 65 w 103"/>
                <a:gd name="T39" fmla="*/ 38 h 39"/>
                <a:gd name="T40" fmla="*/ 39 w 103"/>
                <a:gd name="T41" fmla="*/ 37 h 39"/>
                <a:gd name="T42" fmla="*/ 13 w 103"/>
                <a:gd name="T43" fmla="*/ 34 h 39"/>
                <a:gd name="T44" fmla="*/ 19 w 103"/>
                <a:gd name="T45" fmla="*/ 36 h 39"/>
                <a:gd name="T46" fmla="*/ 13 w 103"/>
                <a:gd name="T47" fmla="*/ 34 h 39"/>
                <a:gd name="T48" fmla="*/ 26 w 103"/>
                <a:gd name="T49" fmla="*/ 34 h 39"/>
                <a:gd name="T50" fmla="*/ 58 w 103"/>
                <a:gd name="T51" fmla="*/ 38 h 39"/>
                <a:gd name="T52" fmla="*/ 49 w 103"/>
                <a:gd name="T53" fmla="*/ 35 h 39"/>
                <a:gd name="T54" fmla="*/ 3 w 103"/>
                <a:gd name="T55" fmla="*/ 23 h 39"/>
                <a:gd name="T56" fmla="*/ 27 w 103"/>
                <a:gd name="T57" fmla="*/ 23 h 39"/>
                <a:gd name="T58" fmla="*/ 80 w 103"/>
                <a:gd name="T59" fmla="*/ 32 h 39"/>
                <a:gd name="T60" fmla="*/ 98 w 103"/>
                <a:gd name="T61" fmla="*/ 36 h 39"/>
                <a:gd name="T62" fmla="*/ 62 w 103"/>
                <a:gd name="T63" fmla="*/ 26 h 39"/>
                <a:gd name="T64" fmla="*/ 13 w 103"/>
                <a:gd name="T65" fmla="*/ 15 h 39"/>
                <a:gd name="T66" fmla="*/ 13 w 103"/>
                <a:gd name="T67" fmla="*/ 13 h 39"/>
                <a:gd name="T68" fmla="*/ 37 w 103"/>
                <a:gd name="T69" fmla="*/ 17 h 39"/>
                <a:gd name="T70" fmla="*/ 85 w 103"/>
                <a:gd name="T71" fmla="*/ 27 h 39"/>
                <a:gd name="T72" fmla="*/ 97 w 103"/>
                <a:gd name="T73" fmla="*/ 29 h 39"/>
                <a:gd name="T74" fmla="*/ 44 w 103"/>
                <a:gd name="T75" fmla="*/ 14 h 39"/>
                <a:gd name="T76" fmla="*/ 26 w 103"/>
                <a:gd name="T77" fmla="*/ 9 h 39"/>
                <a:gd name="T78" fmla="*/ 53 w 103"/>
                <a:gd name="T79" fmla="*/ 13 h 39"/>
                <a:gd name="T80" fmla="*/ 61 w 103"/>
                <a:gd name="T81" fmla="*/ 12 h 39"/>
                <a:gd name="T82" fmla="*/ 34 w 103"/>
                <a:gd name="T83" fmla="*/ 5 h 39"/>
                <a:gd name="T84" fmla="*/ 49 w 103"/>
                <a:gd name="T85" fmla="*/ 5 h 39"/>
                <a:gd name="T86" fmla="*/ 56 w 103"/>
                <a:gd name="T87" fmla="*/ 4 h 39"/>
                <a:gd name="T88" fmla="*/ 38 w 103"/>
                <a:gd name="T8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" h="39">
                  <a:moveTo>
                    <a:pt x="38" y="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3"/>
                    <a:pt x="55" y="4"/>
                    <a:pt x="57" y="4"/>
                  </a:cubicBezTo>
                  <a:cubicBezTo>
                    <a:pt x="59" y="5"/>
                    <a:pt x="61" y="6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8" y="7"/>
                    <a:pt x="53" y="6"/>
                    <a:pt x="48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5"/>
                    <a:pt x="44" y="6"/>
                    <a:pt x="48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10"/>
                    <a:pt x="60" y="11"/>
                    <a:pt x="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4"/>
                    <a:pt x="47" y="13"/>
                    <a:pt x="44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2" y="10"/>
                    <a:pt x="29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5" y="25"/>
                    <a:pt x="91" y="26"/>
                    <a:pt x="97" y="27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89" y="29"/>
                    <a:pt x="87" y="29"/>
                    <a:pt x="85" y="29"/>
                  </a:cubicBezTo>
                  <a:cubicBezTo>
                    <a:pt x="80" y="29"/>
                    <a:pt x="76" y="28"/>
                    <a:pt x="72" y="27"/>
                  </a:cubicBezTo>
                  <a:cubicBezTo>
                    <a:pt x="64" y="26"/>
                    <a:pt x="56" y="24"/>
                    <a:pt x="48" y="2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5" y="18"/>
                    <a:pt x="33" y="17"/>
                    <a:pt x="31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16"/>
                    <a:pt x="17" y="15"/>
                    <a:pt x="13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9" y="13"/>
                    <a:pt x="13" y="13"/>
                  </a:cubicBezTo>
                  <a:cubicBezTo>
                    <a:pt x="17" y="14"/>
                    <a:pt x="21" y="16"/>
                    <a:pt x="25" y="16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4" y="22"/>
                    <a:pt x="58" y="23"/>
                    <a:pt x="62" y="24"/>
                  </a:cubicBezTo>
                  <a:cubicBezTo>
                    <a:pt x="66" y="25"/>
                    <a:pt x="70" y="26"/>
                    <a:pt x="74" y="27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33"/>
                    <a:pt x="94" y="33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5"/>
                    <a:pt x="86" y="34"/>
                  </a:cubicBezTo>
                  <a:cubicBezTo>
                    <a:pt x="84" y="34"/>
                    <a:pt x="82" y="34"/>
                    <a:pt x="80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66" y="32"/>
                    <a:pt x="58" y="30"/>
                    <a:pt x="51" y="29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3" y="38"/>
                    <a:pt x="61" y="39"/>
                    <a:pt x="59" y="39"/>
                  </a:cubicBezTo>
                  <a:cubicBezTo>
                    <a:pt x="56" y="39"/>
                    <a:pt x="54" y="39"/>
                    <a:pt x="52" y="39"/>
                  </a:cubicBezTo>
                  <a:cubicBezTo>
                    <a:pt x="48" y="39"/>
                    <a:pt x="43" y="38"/>
                    <a:pt x="39" y="37"/>
                  </a:cubicBezTo>
                  <a:cubicBezTo>
                    <a:pt x="35" y="36"/>
                    <a:pt x="30" y="35"/>
                    <a:pt x="26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5" y="35"/>
                    <a:pt x="16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4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0" y="35"/>
                    <a:pt x="35" y="36"/>
                    <a:pt x="39" y="37"/>
                  </a:cubicBezTo>
                  <a:cubicBezTo>
                    <a:pt x="43" y="38"/>
                    <a:pt x="48" y="38"/>
                    <a:pt x="52" y="38"/>
                  </a:cubicBezTo>
                  <a:cubicBezTo>
                    <a:pt x="54" y="39"/>
                    <a:pt x="56" y="38"/>
                    <a:pt x="58" y="38"/>
                  </a:cubicBezTo>
                  <a:cubicBezTo>
                    <a:pt x="61" y="38"/>
                    <a:pt x="63" y="38"/>
                    <a:pt x="65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9" y="29"/>
                    <a:pt x="67" y="30"/>
                    <a:pt x="74" y="31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2" y="33"/>
                    <a:pt x="84" y="33"/>
                    <a:pt x="86" y="33"/>
                  </a:cubicBezTo>
                  <a:cubicBezTo>
                    <a:pt x="90" y="33"/>
                    <a:pt x="94" y="34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4"/>
                    <a:pt x="86" y="3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0" y="27"/>
                    <a:pt x="66" y="27"/>
                    <a:pt x="62" y="26"/>
                  </a:cubicBezTo>
                  <a:cubicBezTo>
                    <a:pt x="58" y="25"/>
                    <a:pt x="54" y="24"/>
                    <a:pt x="50" y="2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1" y="17"/>
                    <a:pt x="17" y="16"/>
                    <a:pt x="13" y="15"/>
                  </a:cubicBezTo>
                  <a:cubicBezTo>
                    <a:pt x="9" y="14"/>
                    <a:pt x="5" y="14"/>
                    <a:pt x="1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21" y="14"/>
                    <a:pt x="25" y="14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6"/>
                    <a:pt x="35" y="16"/>
                    <a:pt x="37" y="1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7" y="22"/>
                    <a:pt x="65" y="24"/>
                    <a:pt x="73" y="26"/>
                  </a:cubicBezTo>
                  <a:cubicBezTo>
                    <a:pt x="77" y="26"/>
                    <a:pt x="81" y="27"/>
                    <a:pt x="85" y="27"/>
                  </a:cubicBezTo>
                  <a:cubicBezTo>
                    <a:pt x="87" y="27"/>
                    <a:pt x="89" y="28"/>
                    <a:pt x="91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8"/>
                    <a:pt x="85" y="26"/>
                    <a:pt x="79" y="2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9"/>
                    <a:pt x="32" y="9"/>
                    <a:pt x="35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7" y="12"/>
                    <a:pt x="50" y="13"/>
                    <a:pt x="53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2"/>
                    <a:pt x="57" y="11"/>
                    <a:pt x="55" y="1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4" y="7"/>
                    <a:pt x="39" y="6"/>
                    <a:pt x="34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3" y="6"/>
                    <a:pt x="58" y="6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0" y="6"/>
                    <a:pt x="59" y="5"/>
                    <a:pt x="56" y="4"/>
                  </a:cubicBezTo>
                  <a:cubicBezTo>
                    <a:pt x="54" y="4"/>
                    <a:pt x="52" y="3"/>
                    <a:pt x="50" y="3"/>
                  </a:cubicBezTo>
                  <a:cubicBezTo>
                    <a:pt x="44" y="1"/>
                    <a:pt x="44" y="1"/>
                    <a:pt x="44" y="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49" name="Freeform 187"/>
            <p:cNvSpPr/>
            <p:nvPr/>
          </p:nvSpPr>
          <p:spPr bwMode="auto">
            <a:xfrm>
              <a:off x="5336" y="1813"/>
              <a:ext cx="151" cy="58"/>
            </a:xfrm>
            <a:custGeom>
              <a:avLst/>
              <a:gdLst>
                <a:gd name="T0" fmla="*/ 19 w 63"/>
                <a:gd name="T1" fmla="*/ 2 h 24"/>
                <a:gd name="T2" fmla="*/ 32 w 63"/>
                <a:gd name="T3" fmla="*/ 5 h 24"/>
                <a:gd name="T4" fmla="*/ 38 w 63"/>
                <a:gd name="T5" fmla="*/ 8 h 24"/>
                <a:gd name="T6" fmla="*/ 37 w 63"/>
                <a:gd name="T7" fmla="*/ 9 h 24"/>
                <a:gd name="T8" fmla="*/ 31 w 63"/>
                <a:gd name="T9" fmla="*/ 8 h 24"/>
                <a:gd name="T10" fmla="*/ 20 w 63"/>
                <a:gd name="T11" fmla="*/ 5 h 24"/>
                <a:gd name="T12" fmla="*/ 14 w 63"/>
                <a:gd name="T13" fmla="*/ 3 h 24"/>
                <a:gd name="T14" fmla="*/ 36 w 63"/>
                <a:gd name="T15" fmla="*/ 10 h 24"/>
                <a:gd name="T16" fmla="*/ 36 w 63"/>
                <a:gd name="T17" fmla="*/ 11 h 24"/>
                <a:gd name="T18" fmla="*/ 22 w 63"/>
                <a:gd name="T19" fmla="*/ 10 h 24"/>
                <a:gd name="T20" fmla="*/ 9 w 63"/>
                <a:gd name="T21" fmla="*/ 6 h 24"/>
                <a:gd name="T22" fmla="*/ 30 w 63"/>
                <a:gd name="T23" fmla="*/ 11 h 24"/>
                <a:gd name="T24" fmla="*/ 37 w 63"/>
                <a:gd name="T25" fmla="*/ 14 h 24"/>
                <a:gd name="T26" fmla="*/ 36 w 63"/>
                <a:gd name="T27" fmla="*/ 15 h 24"/>
                <a:gd name="T28" fmla="*/ 21 w 63"/>
                <a:gd name="T29" fmla="*/ 14 h 24"/>
                <a:gd name="T30" fmla="*/ 7 w 63"/>
                <a:gd name="T31" fmla="*/ 8 h 24"/>
                <a:gd name="T32" fmla="*/ 23 w 63"/>
                <a:gd name="T33" fmla="*/ 14 h 24"/>
                <a:gd name="T34" fmla="*/ 32 w 63"/>
                <a:gd name="T35" fmla="*/ 16 h 24"/>
                <a:gd name="T36" fmla="*/ 41 w 63"/>
                <a:gd name="T37" fmla="*/ 17 h 24"/>
                <a:gd name="T38" fmla="*/ 41 w 63"/>
                <a:gd name="T39" fmla="*/ 19 h 24"/>
                <a:gd name="T40" fmla="*/ 30 w 63"/>
                <a:gd name="T41" fmla="*/ 19 h 24"/>
                <a:gd name="T42" fmla="*/ 10 w 63"/>
                <a:gd name="T43" fmla="*/ 16 h 24"/>
                <a:gd name="T44" fmla="*/ 0 w 63"/>
                <a:gd name="T45" fmla="*/ 13 h 24"/>
                <a:gd name="T46" fmla="*/ 31 w 63"/>
                <a:gd name="T47" fmla="*/ 17 h 24"/>
                <a:gd name="T48" fmla="*/ 63 w 63"/>
                <a:gd name="T49" fmla="*/ 24 h 24"/>
                <a:gd name="T50" fmla="*/ 62 w 63"/>
                <a:gd name="T51" fmla="*/ 24 h 24"/>
                <a:gd name="T52" fmla="*/ 63 w 63"/>
                <a:gd name="T53" fmla="*/ 24 h 24"/>
                <a:gd name="T54" fmla="*/ 31 w 63"/>
                <a:gd name="T55" fmla="*/ 18 h 24"/>
                <a:gd name="T56" fmla="*/ 0 w 63"/>
                <a:gd name="T57" fmla="*/ 14 h 24"/>
                <a:gd name="T58" fmla="*/ 10 w 63"/>
                <a:gd name="T59" fmla="*/ 14 h 24"/>
                <a:gd name="T60" fmla="*/ 41 w 63"/>
                <a:gd name="T61" fmla="*/ 17 h 24"/>
                <a:gd name="T62" fmla="*/ 36 w 63"/>
                <a:gd name="T63" fmla="*/ 18 h 24"/>
                <a:gd name="T64" fmla="*/ 28 w 63"/>
                <a:gd name="T65" fmla="*/ 17 h 24"/>
                <a:gd name="T66" fmla="*/ 14 w 63"/>
                <a:gd name="T67" fmla="*/ 13 h 24"/>
                <a:gd name="T68" fmla="*/ 6 w 63"/>
                <a:gd name="T69" fmla="*/ 8 h 24"/>
                <a:gd name="T70" fmla="*/ 29 w 63"/>
                <a:gd name="T71" fmla="*/ 13 h 24"/>
                <a:gd name="T72" fmla="*/ 35 w 63"/>
                <a:gd name="T73" fmla="*/ 15 h 24"/>
                <a:gd name="T74" fmla="*/ 29 w 63"/>
                <a:gd name="T75" fmla="*/ 13 h 24"/>
                <a:gd name="T76" fmla="*/ 8 w 63"/>
                <a:gd name="T77" fmla="*/ 7 h 24"/>
                <a:gd name="T78" fmla="*/ 22 w 63"/>
                <a:gd name="T79" fmla="*/ 8 h 24"/>
                <a:gd name="T80" fmla="*/ 36 w 63"/>
                <a:gd name="T81" fmla="*/ 10 h 24"/>
                <a:gd name="T82" fmla="*/ 25 w 63"/>
                <a:gd name="T83" fmla="*/ 7 h 24"/>
                <a:gd name="T84" fmla="*/ 8 w 63"/>
                <a:gd name="T85" fmla="*/ 3 h 24"/>
                <a:gd name="T86" fmla="*/ 20 w 63"/>
                <a:gd name="T87" fmla="*/ 4 h 24"/>
                <a:gd name="T88" fmla="*/ 31 w 63"/>
                <a:gd name="T89" fmla="*/ 8 h 24"/>
                <a:gd name="T90" fmla="*/ 37 w 63"/>
                <a:gd name="T91" fmla="*/ 8 h 24"/>
                <a:gd name="T92" fmla="*/ 35 w 63"/>
                <a:gd name="T93" fmla="*/ 7 h 24"/>
                <a:gd name="T94" fmla="*/ 25 w 63"/>
                <a:gd name="T95" fmla="*/ 4 h 24"/>
                <a:gd name="T96" fmla="*/ 13 w 63"/>
                <a:gd name="T9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15" y="1"/>
                    <a:pt x="17" y="2"/>
                    <a:pt x="19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4"/>
                    <a:pt x="30" y="4"/>
                    <a:pt x="32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8"/>
                    <a:pt x="27" y="7"/>
                    <a:pt x="25" y="7"/>
                  </a:cubicBezTo>
                  <a:cubicBezTo>
                    <a:pt x="23" y="6"/>
                    <a:pt x="22" y="5"/>
                    <a:pt x="20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7" y="9"/>
                    <a:pt x="13" y="8"/>
                    <a:pt x="8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3" y="7"/>
                    <a:pt x="18" y="8"/>
                    <a:pt x="23" y="9"/>
                  </a:cubicBezTo>
                  <a:cubicBezTo>
                    <a:pt x="25" y="10"/>
                    <a:pt x="27" y="10"/>
                    <a:pt x="30" y="11"/>
                  </a:cubicBezTo>
                  <a:cubicBezTo>
                    <a:pt x="31" y="11"/>
                    <a:pt x="32" y="11"/>
                    <a:pt x="33" y="12"/>
                  </a:cubicBezTo>
                  <a:cubicBezTo>
                    <a:pt x="34" y="12"/>
                    <a:pt x="35" y="13"/>
                    <a:pt x="37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3"/>
                    <a:pt x="21" y="13"/>
                    <a:pt x="23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1" y="15"/>
                    <a:pt x="32" y="16"/>
                  </a:cubicBezTo>
                  <a:cubicBezTo>
                    <a:pt x="34" y="16"/>
                    <a:pt x="35" y="16"/>
                    <a:pt x="37" y="16"/>
                  </a:cubicBezTo>
                  <a:cubicBezTo>
                    <a:pt x="38" y="16"/>
                    <a:pt x="40" y="17"/>
                    <a:pt x="41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20"/>
                    <a:pt x="36" y="20"/>
                  </a:cubicBezTo>
                  <a:cubicBezTo>
                    <a:pt x="34" y="20"/>
                    <a:pt x="32" y="20"/>
                    <a:pt x="30" y="19"/>
                  </a:cubicBezTo>
                  <a:cubicBezTo>
                    <a:pt x="27" y="19"/>
                    <a:pt x="24" y="18"/>
                    <a:pt x="20" y="17"/>
                  </a:cubicBezTo>
                  <a:cubicBezTo>
                    <a:pt x="17" y="16"/>
                    <a:pt x="13" y="16"/>
                    <a:pt x="10" y="16"/>
                  </a:cubicBezTo>
                  <a:cubicBezTo>
                    <a:pt x="7" y="15"/>
                    <a:pt x="3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5"/>
                    <a:pt x="26" y="16"/>
                    <a:pt x="31" y="17"/>
                  </a:cubicBezTo>
                  <a:cubicBezTo>
                    <a:pt x="37" y="18"/>
                    <a:pt x="42" y="20"/>
                    <a:pt x="47" y="20"/>
                  </a:cubicBezTo>
                  <a:cubicBezTo>
                    <a:pt x="52" y="21"/>
                    <a:pt x="57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7" y="23"/>
                    <a:pt x="52" y="21"/>
                    <a:pt x="47" y="21"/>
                  </a:cubicBezTo>
                  <a:cubicBezTo>
                    <a:pt x="42" y="20"/>
                    <a:pt x="36" y="19"/>
                    <a:pt x="31" y="18"/>
                  </a:cubicBezTo>
                  <a:cubicBezTo>
                    <a:pt x="26" y="17"/>
                    <a:pt x="21" y="16"/>
                    <a:pt x="16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7" y="14"/>
                    <a:pt x="10" y="14"/>
                  </a:cubicBezTo>
                  <a:cubicBezTo>
                    <a:pt x="14" y="15"/>
                    <a:pt x="17" y="15"/>
                    <a:pt x="20" y="16"/>
                  </a:cubicBezTo>
                  <a:cubicBezTo>
                    <a:pt x="27" y="17"/>
                    <a:pt x="34" y="19"/>
                    <a:pt x="41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18"/>
                    <a:pt x="36" y="18"/>
                  </a:cubicBezTo>
                  <a:cubicBezTo>
                    <a:pt x="35" y="18"/>
                    <a:pt x="34" y="17"/>
                    <a:pt x="32" y="17"/>
                  </a:cubicBezTo>
                  <a:cubicBezTo>
                    <a:pt x="30" y="17"/>
                    <a:pt x="29" y="17"/>
                    <a:pt x="28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0" y="15"/>
                    <a:pt x="17" y="14"/>
                    <a:pt x="14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9"/>
                    <a:pt x="16" y="10"/>
                    <a:pt x="21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4"/>
                    <a:pt x="32" y="14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7" y="12"/>
                    <a:pt x="24" y="11"/>
                    <a:pt x="22" y="11"/>
                  </a:cubicBezTo>
                  <a:cubicBezTo>
                    <a:pt x="18" y="10"/>
                    <a:pt x="13" y="8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3" y="6"/>
                    <a:pt x="18" y="7"/>
                    <a:pt x="22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8" y="3"/>
                    <a:pt x="20" y="4"/>
                  </a:cubicBezTo>
                  <a:cubicBezTo>
                    <a:pt x="22" y="5"/>
                    <a:pt x="24" y="5"/>
                    <a:pt x="26" y="6"/>
                  </a:cubicBezTo>
                  <a:cubicBezTo>
                    <a:pt x="28" y="7"/>
                    <a:pt x="29" y="7"/>
                    <a:pt x="3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34" y="6"/>
                    <a:pt x="33" y="6"/>
                    <a:pt x="32" y="5"/>
                  </a:cubicBezTo>
                  <a:cubicBezTo>
                    <a:pt x="30" y="5"/>
                    <a:pt x="28" y="4"/>
                    <a:pt x="25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50" name="Freeform 188"/>
            <p:cNvSpPr/>
            <p:nvPr/>
          </p:nvSpPr>
          <p:spPr bwMode="auto">
            <a:xfrm>
              <a:off x="5204" y="1835"/>
              <a:ext cx="196" cy="34"/>
            </a:xfrm>
            <a:custGeom>
              <a:avLst/>
              <a:gdLst>
                <a:gd name="T0" fmla="*/ 30 w 82"/>
                <a:gd name="T1" fmla="*/ 4 h 14"/>
                <a:gd name="T2" fmla="*/ 58 w 82"/>
                <a:gd name="T3" fmla="*/ 0 h 14"/>
                <a:gd name="T4" fmla="*/ 68 w 82"/>
                <a:gd name="T5" fmla="*/ 1 h 14"/>
                <a:gd name="T6" fmla="*/ 72 w 82"/>
                <a:gd name="T7" fmla="*/ 3 h 14"/>
                <a:gd name="T8" fmla="*/ 40 w 82"/>
                <a:gd name="T9" fmla="*/ 6 h 14"/>
                <a:gd name="T10" fmla="*/ 18 w 82"/>
                <a:gd name="T11" fmla="*/ 7 h 14"/>
                <a:gd name="T12" fmla="*/ 10 w 82"/>
                <a:gd name="T13" fmla="*/ 8 h 14"/>
                <a:gd name="T14" fmla="*/ 55 w 82"/>
                <a:gd name="T15" fmla="*/ 5 h 14"/>
                <a:gd name="T16" fmla="*/ 70 w 82"/>
                <a:gd name="T17" fmla="*/ 6 h 14"/>
                <a:gd name="T18" fmla="*/ 71 w 82"/>
                <a:gd name="T19" fmla="*/ 8 h 14"/>
                <a:gd name="T20" fmla="*/ 62 w 82"/>
                <a:gd name="T21" fmla="*/ 11 h 14"/>
                <a:gd name="T22" fmla="*/ 35 w 82"/>
                <a:gd name="T23" fmla="*/ 12 h 14"/>
                <a:gd name="T24" fmla="*/ 0 w 82"/>
                <a:gd name="T25" fmla="*/ 11 h 14"/>
                <a:gd name="T26" fmla="*/ 30 w 82"/>
                <a:gd name="T27" fmla="*/ 10 h 14"/>
                <a:gd name="T28" fmla="*/ 60 w 82"/>
                <a:gd name="T29" fmla="*/ 7 h 14"/>
                <a:gd name="T30" fmla="*/ 75 w 82"/>
                <a:gd name="T31" fmla="*/ 6 h 14"/>
                <a:gd name="T32" fmla="*/ 82 w 82"/>
                <a:gd name="T33" fmla="*/ 7 h 14"/>
                <a:gd name="T34" fmla="*/ 74 w 82"/>
                <a:gd name="T35" fmla="*/ 11 h 14"/>
                <a:gd name="T36" fmla="*/ 51 w 82"/>
                <a:gd name="T37" fmla="*/ 14 h 14"/>
                <a:gd name="T38" fmla="*/ 21 w 82"/>
                <a:gd name="T39" fmla="*/ 13 h 14"/>
                <a:gd name="T40" fmla="*/ 51 w 82"/>
                <a:gd name="T41" fmla="*/ 13 h 14"/>
                <a:gd name="T42" fmla="*/ 73 w 82"/>
                <a:gd name="T43" fmla="*/ 10 h 14"/>
                <a:gd name="T44" fmla="*/ 80 w 82"/>
                <a:gd name="T45" fmla="*/ 7 h 14"/>
                <a:gd name="T46" fmla="*/ 75 w 82"/>
                <a:gd name="T47" fmla="*/ 8 h 14"/>
                <a:gd name="T48" fmla="*/ 60 w 82"/>
                <a:gd name="T49" fmla="*/ 8 h 14"/>
                <a:gd name="T50" fmla="*/ 30 w 82"/>
                <a:gd name="T51" fmla="*/ 12 h 14"/>
                <a:gd name="T52" fmla="*/ 0 w 82"/>
                <a:gd name="T53" fmla="*/ 13 h 14"/>
                <a:gd name="T54" fmla="*/ 35 w 82"/>
                <a:gd name="T55" fmla="*/ 10 h 14"/>
                <a:gd name="T56" fmla="*/ 61 w 82"/>
                <a:gd name="T57" fmla="*/ 8 h 14"/>
                <a:gd name="T58" fmla="*/ 69 w 82"/>
                <a:gd name="T59" fmla="*/ 6 h 14"/>
                <a:gd name="T60" fmla="*/ 62 w 82"/>
                <a:gd name="T61" fmla="*/ 7 h 14"/>
                <a:gd name="T62" fmla="*/ 40 w 82"/>
                <a:gd name="T63" fmla="*/ 8 h 14"/>
                <a:gd name="T64" fmla="*/ 6 w 82"/>
                <a:gd name="T65" fmla="*/ 10 h 14"/>
                <a:gd name="T66" fmla="*/ 17 w 82"/>
                <a:gd name="T67" fmla="*/ 5 h 14"/>
                <a:gd name="T68" fmla="*/ 40 w 82"/>
                <a:gd name="T69" fmla="*/ 4 h 14"/>
                <a:gd name="T70" fmla="*/ 70 w 82"/>
                <a:gd name="T71" fmla="*/ 4 h 14"/>
                <a:gd name="T72" fmla="*/ 64 w 82"/>
                <a:gd name="T73" fmla="*/ 2 h 14"/>
                <a:gd name="T74" fmla="*/ 44 w 82"/>
                <a:gd name="T75" fmla="*/ 2 h 14"/>
                <a:gd name="T76" fmla="*/ 17 w 82"/>
                <a:gd name="T7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14">
                  <a:moveTo>
                    <a:pt x="17" y="5"/>
                  </a:moveTo>
                  <a:cubicBezTo>
                    <a:pt x="21" y="5"/>
                    <a:pt x="26" y="4"/>
                    <a:pt x="30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1"/>
                    <a:pt x="53" y="1"/>
                    <a:pt x="58" y="0"/>
                  </a:cubicBezTo>
                  <a:cubicBezTo>
                    <a:pt x="60" y="0"/>
                    <a:pt x="62" y="0"/>
                    <a:pt x="64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1" y="7"/>
                    <a:pt x="50" y="6"/>
                    <a:pt x="40" y="6"/>
                  </a:cubicBezTo>
                  <a:cubicBezTo>
                    <a:pt x="35" y="5"/>
                    <a:pt x="30" y="5"/>
                    <a:pt x="25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5" y="7"/>
                    <a:pt x="13" y="8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4"/>
                    <a:pt x="60" y="5"/>
                    <a:pt x="63" y="5"/>
                  </a:cubicBezTo>
                  <a:cubicBezTo>
                    <a:pt x="65" y="5"/>
                    <a:pt x="68" y="5"/>
                    <a:pt x="70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8"/>
                    <a:pt x="68" y="9"/>
                    <a:pt x="66" y="10"/>
                  </a:cubicBezTo>
                  <a:cubicBezTo>
                    <a:pt x="65" y="10"/>
                    <a:pt x="63" y="10"/>
                    <a:pt x="62" y="11"/>
                  </a:cubicBezTo>
                  <a:cubicBezTo>
                    <a:pt x="59" y="11"/>
                    <a:pt x="56" y="11"/>
                    <a:pt x="53" y="12"/>
                  </a:cubicBezTo>
                  <a:cubicBezTo>
                    <a:pt x="47" y="12"/>
                    <a:pt x="41" y="12"/>
                    <a:pt x="35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3" y="10"/>
                    <a:pt x="27" y="10"/>
                    <a:pt x="3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7" y="9"/>
                    <a:pt x="53" y="8"/>
                    <a:pt x="60" y="7"/>
                  </a:cubicBezTo>
                  <a:cubicBezTo>
                    <a:pt x="64" y="7"/>
                    <a:pt x="67" y="6"/>
                    <a:pt x="70" y="6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7"/>
                    <a:pt x="81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9" y="10"/>
                    <a:pt x="76" y="11"/>
                    <a:pt x="74" y="11"/>
                  </a:cubicBezTo>
                  <a:cubicBezTo>
                    <a:pt x="71" y="12"/>
                    <a:pt x="69" y="12"/>
                    <a:pt x="66" y="13"/>
                  </a:cubicBezTo>
                  <a:cubicBezTo>
                    <a:pt x="61" y="13"/>
                    <a:pt x="56" y="14"/>
                    <a:pt x="51" y="14"/>
                  </a:cubicBezTo>
                  <a:cubicBezTo>
                    <a:pt x="46" y="14"/>
                    <a:pt x="41" y="14"/>
                    <a:pt x="36" y="14"/>
                  </a:cubicBezTo>
                  <a:cubicBezTo>
                    <a:pt x="31" y="14"/>
                    <a:pt x="26" y="14"/>
                    <a:pt x="21" y="13"/>
                  </a:cubicBezTo>
                  <a:cubicBezTo>
                    <a:pt x="26" y="14"/>
                    <a:pt x="31" y="14"/>
                    <a:pt x="36" y="14"/>
                  </a:cubicBezTo>
                  <a:cubicBezTo>
                    <a:pt x="41" y="14"/>
                    <a:pt x="46" y="14"/>
                    <a:pt x="51" y="13"/>
                  </a:cubicBezTo>
                  <a:cubicBezTo>
                    <a:pt x="56" y="13"/>
                    <a:pt x="61" y="13"/>
                    <a:pt x="66" y="12"/>
                  </a:cubicBezTo>
                  <a:cubicBezTo>
                    <a:pt x="69" y="11"/>
                    <a:pt x="71" y="11"/>
                    <a:pt x="73" y="10"/>
                  </a:cubicBezTo>
                  <a:cubicBezTo>
                    <a:pt x="75" y="10"/>
                    <a:pt x="76" y="10"/>
                    <a:pt x="77" y="9"/>
                  </a:cubicBezTo>
                  <a:cubicBezTo>
                    <a:pt x="78" y="9"/>
                    <a:pt x="79" y="8"/>
                    <a:pt x="80" y="7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8"/>
                    <a:pt x="77" y="8"/>
                    <a:pt x="75" y="8"/>
                  </a:cubicBezTo>
                  <a:cubicBezTo>
                    <a:pt x="74" y="7"/>
                    <a:pt x="72" y="7"/>
                    <a:pt x="70" y="8"/>
                  </a:cubicBezTo>
                  <a:cubicBezTo>
                    <a:pt x="67" y="8"/>
                    <a:pt x="64" y="8"/>
                    <a:pt x="60" y="8"/>
                  </a:cubicBezTo>
                  <a:cubicBezTo>
                    <a:pt x="54" y="9"/>
                    <a:pt x="47" y="10"/>
                    <a:pt x="40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2"/>
                    <a:pt x="23" y="12"/>
                    <a:pt x="2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1" y="10"/>
                    <a:pt x="47" y="10"/>
                    <a:pt x="53" y="9"/>
                  </a:cubicBezTo>
                  <a:cubicBezTo>
                    <a:pt x="56" y="9"/>
                    <a:pt x="59" y="9"/>
                    <a:pt x="61" y="8"/>
                  </a:cubicBezTo>
                  <a:cubicBezTo>
                    <a:pt x="63" y="8"/>
                    <a:pt x="64" y="8"/>
                    <a:pt x="65" y="7"/>
                  </a:cubicBezTo>
                  <a:cubicBezTo>
                    <a:pt x="67" y="7"/>
                    <a:pt x="68" y="6"/>
                    <a:pt x="69" y="6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7" y="7"/>
                    <a:pt x="65" y="7"/>
                    <a:pt x="62" y="7"/>
                  </a:cubicBezTo>
                  <a:cubicBezTo>
                    <a:pt x="60" y="7"/>
                    <a:pt x="58" y="7"/>
                    <a:pt x="55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7"/>
                    <a:pt x="15" y="6"/>
                    <a:pt x="17" y="5"/>
                  </a:cubicBezTo>
                  <a:cubicBezTo>
                    <a:pt x="20" y="4"/>
                    <a:pt x="22" y="4"/>
                    <a:pt x="25" y="4"/>
                  </a:cubicBezTo>
                  <a:cubicBezTo>
                    <a:pt x="30" y="4"/>
                    <a:pt x="35" y="4"/>
                    <a:pt x="40" y="4"/>
                  </a:cubicBezTo>
                  <a:cubicBezTo>
                    <a:pt x="51" y="5"/>
                    <a:pt x="61" y="6"/>
                    <a:pt x="71" y="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69" y="3"/>
                    <a:pt x="68" y="2"/>
                  </a:cubicBezTo>
                  <a:cubicBezTo>
                    <a:pt x="67" y="2"/>
                    <a:pt x="65" y="2"/>
                    <a:pt x="64" y="2"/>
                  </a:cubicBezTo>
                  <a:cubicBezTo>
                    <a:pt x="62" y="1"/>
                    <a:pt x="60" y="1"/>
                    <a:pt x="58" y="1"/>
                  </a:cubicBezTo>
                  <a:cubicBezTo>
                    <a:pt x="53" y="2"/>
                    <a:pt x="48" y="2"/>
                    <a:pt x="44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5"/>
                    <a:pt x="21" y="5"/>
                    <a:pt x="17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744450" y="3803793"/>
            <a:ext cx="889144" cy="769043"/>
            <a:chOff x="2325933" y="4766918"/>
            <a:chExt cx="1185525" cy="1025390"/>
          </a:xfrm>
        </p:grpSpPr>
        <p:sp>
          <p:nvSpPr>
            <p:cNvPr id="152" name="文本框 151"/>
            <p:cNvSpPr txBox="1"/>
            <p:nvPr/>
          </p:nvSpPr>
          <p:spPr>
            <a:xfrm>
              <a:off x="2325933" y="5252497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3058101" y="5299867"/>
              <a:ext cx="394282" cy="492441"/>
              <a:chOff x="3058101" y="5299867"/>
              <a:chExt cx="394282" cy="492441"/>
            </a:xfrm>
          </p:grpSpPr>
          <p:sp>
            <p:nvSpPr>
              <p:cNvPr id="155" name="椭圆 154"/>
              <p:cNvSpPr/>
              <p:nvPr/>
            </p:nvSpPr>
            <p:spPr>
              <a:xfrm>
                <a:off x="3148714" y="5327210"/>
                <a:ext cx="226195" cy="226195"/>
              </a:xfrm>
              <a:prstGeom prst="ellipse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058101" y="5299867"/>
                <a:ext cx="394282" cy="492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2559829" y="476691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01ACBE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15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576684" y="3819539"/>
            <a:ext cx="1442342" cy="652617"/>
            <a:chOff x="7109327" y="3179834"/>
            <a:chExt cx="1923123" cy="870156"/>
          </a:xfrm>
        </p:grpSpPr>
        <p:sp>
          <p:nvSpPr>
            <p:cNvPr id="158" name="文本框 157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0" name="直接连接符 159"/>
          <p:cNvCxnSpPr/>
          <p:nvPr/>
        </p:nvCxnSpPr>
        <p:spPr>
          <a:xfrm>
            <a:off x="2588760" y="3874600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组合 160"/>
          <p:cNvGrpSpPr/>
          <p:nvPr/>
        </p:nvGrpSpPr>
        <p:grpSpPr>
          <a:xfrm>
            <a:off x="6077209" y="916207"/>
            <a:ext cx="922021" cy="515756"/>
            <a:chOff x="8160095" y="973960"/>
            <a:chExt cx="1229361" cy="687674"/>
          </a:xfrm>
        </p:grpSpPr>
        <p:sp>
          <p:nvSpPr>
            <p:cNvPr id="162" name="AutoShape 232"/>
            <p:cNvSpPr>
              <a:spLocks noChangeAspect="1" noChangeArrowheads="1" noTextEdit="1"/>
            </p:cNvSpPr>
            <p:nvPr/>
          </p:nvSpPr>
          <p:spPr bwMode="auto">
            <a:xfrm>
              <a:off x="8163937" y="979723"/>
              <a:ext cx="1225519" cy="68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3" name="Freeform 234"/>
            <p:cNvSpPr/>
            <p:nvPr/>
          </p:nvSpPr>
          <p:spPr bwMode="auto">
            <a:xfrm>
              <a:off x="8250376" y="1373503"/>
              <a:ext cx="468694" cy="163274"/>
            </a:xfrm>
            <a:custGeom>
              <a:avLst/>
              <a:gdLst>
                <a:gd name="T0" fmla="*/ 2 w 102"/>
                <a:gd name="T1" fmla="*/ 17 h 35"/>
                <a:gd name="T2" fmla="*/ 7 w 102"/>
                <a:gd name="T3" fmla="*/ 21 h 35"/>
                <a:gd name="T4" fmla="*/ 13 w 102"/>
                <a:gd name="T5" fmla="*/ 24 h 35"/>
                <a:gd name="T6" fmla="*/ 23 w 102"/>
                <a:gd name="T7" fmla="*/ 32 h 35"/>
                <a:gd name="T8" fmla="*/ 35 w 102"/>
                <a:gd name="T9" fmla="*/ 31 h 35"/>
                <a:gd name="T10" fmla="*/ 48 w 102"/>
                <a:gd name="T11" fmla="*/ 29 h 35"/>
                <a:gd name="T12" fmla="*/ 74 w 102"/>
                <a:gd name="T13" fmla="*/ 26 h 35"/>
                <a:gd name="T14" fmla="*/ 87 w 102"/>
                <a:gd name="T15" fmla="*/ 25 h 35"/>
                <a:gd name="T16" fmla="*/ 93 w 102"/>
                <a:gd name="T17" fmla="*/ 24 h 35"/>
                <a:gd name="T18" fmla="*/ 99 w 102"/>
                <a:gd name="T19" fmla="*/ 23 h 35"/>
                <a:gd name="T20" fmla="*/ 98 w 102"/>
                <a:gd name="T21" fmla="*/ 25 h 35"/>
                <a:gd name="T22" fmla="*/ 90 w 102"/>
                <a:gd name="T23" fmla="*/ 16 h 35"/>
                <a:gd name="T24" fmla="*/ 84 w 102"/>
                <a:gd name="T25" fmla="*/ 12 h 35"/>
                <a:gd name="T26" fmla="*/ 79 w 102"/>
                <a:gd name="T27" fmla="*/ 6 h 35"/>
                <a:gd name="T28" fmla="*/ 75 w 102"/>
                <a:gd name="T29" fmla="*/ 4 h 35"/>
                <a:gd name="T30" fmla="*/ 68 w 102"/>
                <a:gd name="T31" fmla="*/ 4 h 35"/>
                <a:gd name="T32" fmla="*/ 61 w 102"/>
                <a:gd name="T33" fmla="*/ 5 h 35"/>
                <a:gd name="T34" fmla="*/ 55 w 102"/>
                <a:gd name="T35" fmla="*/ 6 h 35"/>
                <a:gd name="T36" fmla="*/ 27 w 102"/>
                <a:gd name="T37" fmla="*/ 11 h 35"/>
                <a:gd name="T38" fmla="*/ 14 w 102"/>
                <a:gd name="T39" fmla="*/ 13 h 35"/>
                <a:gd name="T40" fmla="*/ 0 w 102"/>
                <a:gd name="T41" fmla="*/ 15 h 35"/>
                <a:gd name="T42" fmla="*/ 14 w 102"/>
                <a:gd name="T43" fmla="*/ 12 h 35"/>
                <a:gd name="T44" fmla="*/ 27 w 102"/>
                <a:gd name="T45" fmla="*/ 9 h 35"/>
                <a:gd name="T46" fmla="*/ 54 w 102"/>
                <a:gd name="T47" fmla="*/ 3 h 35"/>
                <a:gd name="T48" fmla="*/ 61 w 102"/>
                <a:gd name="T49" fmla="*/ 2 h 35"/>
                <a:gd name="T50" fmla="*/ 68 w 102"/>
                <a:gd name="T51" fmla="*/ 1 h 35"/>
                <a:gd name="T52" fmla="*/ 75 w 102"/>
                <a:gd name="T53" fmla="*/ 0 h 35"/>
                <a:gd name="T54" fmla="*/ 79 w 102"/>
                <a:gd name="T55" fmla="*/ 2 h 35"/>
                <a:gd name="T56" fmla="*/ 82 w 102"/>
                <a:gd name="T57" fmla="*/ 4 h 35"/>
                <a:gd name="T58" fmla="*/ 86 w 102"/>
                <a:gd name="T59" fmla="*/ 9 h 35"/>
                <a:gd name="T60" fmla="*/ 92 w 102"/>
                <a:gd name="T61" fmla="*/ 13 h 35"/>
                <a:gd name="T62" fmla="*/ 101 w 102"/>
                <a:gd name="T63" fmla="*/ 24 h 35"/>
                <a:gd name="T64" fmla="*/ 102 w 102"/>
                <a:gd name="T65" fmla="*/ 26 h 35"/>
                <a:gd name="T66" fmla="*/ 100 w 102"/>
                <a:gd name="T67" fmla="*/ 26 h 35"/>
                <a:gd name="T68" fmla="*/ 94 w 102"/>
                <a:gd name="T69" fmla="*/ 28 h 35"/>
                <a:gd name="T70" fmla="*/ 87 w 102"/>
                <a:gd name="T71" fmla="*/ 28 h 35"/>
                <a:gd name="T72" fmla="*/ 74 w 102"/>
                <a:gd name="T73" fmla="*/ 30 h 35"/>
                <a:gd name="T74" fmla="*/ 48 w 102"/>
                <a:gd name="T75" fmla="*/ 32 h 35"/>
                <a:gd name="T76" fmla="*/ 35 w 102"/>
                <a:gd name="T77" fmla="*/ 33 h 35"/>
                <a:gd name="T78" fmla="*/ 29 w 102"/>
                <a:gd name="T79" fmla="*/ 34 h 35"/>
                <a:gd name="T80" fmla="*/ 22 w 102"/>
                <a:gd name="T81" fmla="*/ 34 h 35"/>
                <a:gd name="T82" fmla="*/ 12 w 102"/>
                <a:gd name="T83" fmla="*/ 25 h 35"/>
                <a:gd name="T84" fmla="*/ 7 w 102"/>
                <a:gd name="T85" fmla="*/ 21 h 35"/>
                <a:gd name="T86" fmla="*/ 2 w 102"/>
                <a:gd name="T8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35">
                  <a:moveTo>
                    <a:pt x="2" y="17"/>
                  </a:moveTo>
                  <a:cubicBezTo>
                    <a:pt x="4" y="18"/>
                    <a:pt x="5" y="20"/>
                    <a:pt x="7" y="21"/>
                  </a:cubicBezTo>
                  <a:cubicBezTo>
                    <a:pt x="9" y="22"/>
                    <a:pt x="11" y="23"/>
                    <a:pt x="13" y="24"/>
                  </a:cubicBezTo>
                  <a:cubicBezTo>
                    <a:pt x="16" y="27"/>
                    <a:pt x="19" y="31"/>
                    <a:pt x="23" y="32"/>
                  </a:cubicBezTo>
                  <a:cubicBezTo>
                    <a:pt x="27" y="33"/>
                    <a:pt x="31" y="32"/>
                    <a:pt x="35" y="31"/>
                  </a:cubicBezTo>
                  <a:cubicBezTo>
                    <a:pt x="39" y="30"/>
                    <a:pt x="44" y="30"/>
                    <a:pt x="48" y="29"/>
                  </a:cubicBezTo>
                  <a:cubicBezTo>
                    <a:pt x="56" y="29"/>
                    <a:pt x="65" y="27"/>
                    <a:pt x="74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1"/>
                    <a:pt x="94" y="18"/>
                    <a:pt x="90" y="16"/>
                  </a:cubicBezTo>
                  <a:cubicBezTo>
                    <a:pt x="88" y="14"/>
                    <a:pt x="86" y="13"/>
                    <a:pt x="84" y="12"/>
                  </a:cubicBezTo>
                  <a:cubicBezTo>
                    <a:pt x="82" y="10"/>
                    <a:pt x="81" y="8"/>
                    <a:pt x="79" y="6"/>
                  </a:cubicBezTo>
                  <a:cubicBezTo>
                    <a:pt x="78" y="4"/>
                    <a:pt x="77" y="4"/>
                    <a:pt x="75" y="4"/>
                  </a:cubicBezTo>
                  <a:cubicBezTo>
                    <a:pt x="73" y="3"/>
                    <a:pt x="71" y="4"/>
                    <a:pt x="68" y="4"/>
                  </a:cubicBezTo>
                  <a:cubicBezTo>
                    <a:pt x="66" y="5"/>
                    <a:pt x="64" y="5"/>
                    <a:pt x="61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46" y="7"/>
                    <a:pt x="37" y="9"/>
                    <a:pt x="27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9" y="14"/>
                    <a:pt x="5" y="14"/>
                    <a:pt x="0" y="15"/>
                  </a:cubicBezTo>
                  <a:cubicBezTo>
                    <a:pt x="5" y="13"/>
                    <a:pt x="9" y="13"/>
                    <a:pt x="14" y="12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6" y="7"/>
                    <a:pt x="45" y="5"/>
                    <a:pt x="54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6" y="2"/>
                    <a:pt x="68" y="1"/>
                  </a:cubicBezTo>
                  <a:cubicBezTo>
                    <a:pt x="70" y="1"/>
                    <a:pt x="72" y="0"/>
                    <a:pt x="75" y="0"/>
                  </a:cubicBezTo>
                  <a:cubicBezTo>
                    <a:pt x="76" y="1"/>
                    <a:pt x="78" y="1"/>
                    <a:pt x="79" y="2"/>
                  </a:cubicBezTo>
                  <a:cubicBezTo>
                    <a:pt x="80" y="2"/>
                    <a:pt x="81" y="3"/>
                    <a:pt x="82" y="4"/>
                  </a:cubicBezTo>
                  <a:cubicBezTo>
                    <a:pt x="83" y="6"/>
                    <a:pt x="85" y="8"/>
                    <a:pt x="86" y="9"/>
                  </a:cubicBezTo>
                  <a:cubicBezTo>
                    <a:pt x="88" y="10"/>
                    <a:pt x="90" y="12"/>
                    <a:pt x="92" y="13"/>
                  </a:cubicBezTo>
                  <a:cubicBezTo>
                    <a:pt x="96" y="16"/>
                    <a:pt x="100" y="19"/>
                    <a:pt x="101" y="24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5" y="30"/>
                    <a:pt x="57" y="31"/>
                    <a:pt x="48" y="32"/>
                  </a:cubicBezTo>
                  <a:cubicBezTo>
                    <a:pt x="44" y="32"/>
                    <a:pt x="39" y="32"/>
                    <a:pt x="35" y="33"/>
                  </a:cubicBezTo>
                  <a:cubicBezTo>
                    <a:pt x="33" y="33"/>
                    <a:pt x="31" y="34"/>
                    <a:pt x="29" y="34"/>
                  </a:cubicBezTo>
                  <a:cubicBezTo>
                    <a:pt x="27" y="34"/>
                    <a:pt x="24" y="35"/>
                    <a:pt x="22" y="34"/>
                  </a:cubicBezTo>
                  <a:cubicBezTo>
                    <a:pt x="18" y="32"/>
                    <a:pt x="16" y="28"/>
                    <a:pt x="12" y="25"/>
                  </a:cubicBezTo>
                  <a:cubicBezTo>
                    <a:pt x="11" y="24"/>
                    <a:pt x="9" y="22"/>
                    <a:pt x="7" y="21"/>
                  </a:cubicBezTo>
                  <a:cubicBezTo>
                    <a:pt x="5" y="20"/>
                    <a:pt x="4" y="18"/>
                    <a:pt x="2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4" name="Freeform 235"/>
            <p:cNvSpPr/>
            <p:nvPr/>
          </p:nvSpPr>
          <p:spPr bwMode="auto">
            <a:xfrm>
              <a:off x="8246535" y="1438812"/>
              <a:ext cx="482140" cy="180562"/>
            </a:xfrm>
            <a:custGeom>
              <a:avLst/>
              <a:gdLst>
                <a:gd name="T0" fmla="*/ 1 w 105"/>
                <a:gd name="T1" fmla="*/ 0 h 39"/>
                <a:gd name="T2" fmla="*/ 1 w 105"/>
                <a:gd name="T3" fmla="*/ 10 h 39"/>
                <a:gd name="T4" fmla="*/ 4 w 105"/>
                <a:gd name="T5" fmla="*/ 21 h 39"/>
                <a:gd name="T6" fmla="*/ 3 w 105"/>
                <a:gd name="T7" fmla="*/ 20 h 39"/>
                <a:gd name="T8" fmla="*/ 9 w 105"/>
                <a:gd name="T9" fmla="*/ 24 h 39"/>
                <a:gd name="T10" fmla="*/ 14 w 105"/>
                <a:gd name="T11" fmla="*/ 27 h 39"/>
                <a:gd name="T12" fmla="*/ 26 w 105"/>
                <a:gd name="T13" fmla="*/ 34 h 39"/>
                <a:gd name="T14" fmla="*/ 31 w 105"/>
                <a:gd name="T15" fmla="*/ 35 h 39"/>
                <a:gd name="T16" fmla="*/ 38 w 105"/>
                <a:gd name="T17" fmla="*/ 34 h 39"/>
                <a:gd name="T18" fmla="*/ 51 w 105"/>
                <a:gd name="T19" fmla="*/ 31 h 39"/>
                <a:gd name="T20" fmla="*/ 77 w 105"/>
                <a:gd name="T21" fmla="*/ 28 h 39"/>
                <a:gd name="T22" fmla="*/ 90 w 105"/>
                <a:gd name="T23" fmla="*/ 27 h 39"/>
                <a:gd name="T24" fmla="*/ 103 w 105"/>
                <a:gd name="T25" fmla="*/ 26 h 39"/>
                <a:gd name="T26" fmla="*/ 103 w 105"/>
                <a:gd name="T27" fmla="*/ 27 h 39"/>
                <a:gd name="T28" fmla="*/ 102 w 105"/>
                <a:gd name="T29" fmla="*/ 23 h 39"/>
                <a:gd name="T30" fmla="*/ 103 w 105"/>
                <a:gd name="T31" fmla="*/ 18 h 39"/>
                <a:gd name="T32" fmla="*/ 103 w 105"/>
                <a:gd name="T33" fmla="*/ 14 h 39"/>
                <a:gd name="T34" fmla="*/ 102 w 105"/>
                <a:gd name="T35" fmla="*/ 10 h 39"/>
                <a:gd name="T36" fmla="*/ 104 w 105"/>
                <a:gd name="T37" fmla="*/ 14 h 39"/>
                <a:gd name="T38" fmla="*/ 104 w 105"/>
                <a:gd name="T39" fmla="*/ 18 h 39"/>
                <a:gd name="T40" fmla="*/ 104 w 105"/>
                <a:gd name="T41" fmla="*/ 26 h 39"/>
                <a:gd name="T42" fmla="*/ 105 w 105"/>
                <a:gd name="T43" fmla="*/ 27 h 39"/>
                <a:gd name="T44" fmla="*/ 104 w 105"/>
                <a:gd name="T45" fmla="*/ 28 h 39"/>
                <a:gd name="T46" fmla="*/ 90 w 105"/>
                <a:gd name="T47" fmla="*/ 30 h 39"/>
                <a:gd name="T48" fmla="*/ 77 w 105"/>
                <a:gd name="T49" fmla="*/ 31 h 39"/>
                <a:gd name="T50" fmla="*/ 51 w 105"/>
                <a:gd name="T51" fmla="*/ 35 h 39"/>
                <a:gd name="T52" fmla="*/ 38 w 105"/>
                <a:gd name="T53" fmla="*/ 37 h 39"/>
                <a:gd name="T54" fmla="*/ 32 w 105"/>
                <a:gd name="T55" fmla="*/ 38 h 39"/>
                <a:gd name="T56" fmla="*/ 24 w 105"/>
                <a:gd name="T57" fmla="*/ 36 h 39"/>
                <a:gd name="T58" fmla="*/ 19 w 105"/>
                <a:gd name="T59" fmla="*/ 33 h 39"/>
                <a:gd name="T60" fmla="*/ 13 w 105"/>
                <a:gd name="T61" fmla="*/ 30 h 39"/>
                <a:gd name="T62" fmla="*/ 8 w 105"/>
                <a:gd name="T63" fmla="*/ 26 h 39"/>
                <a:gd name="T64" fmla="*/ 2 w 105"/>
                <a:gd name="T65" fmla="*/ 22 h 39"/>
                <a:gd name="T66" fmla="*/ 2 w 105"/>
                <a:gd name="T67" fmla="*/ 22 h 39"/>
                <a:gd name="T68" fmla="*/ 2 w 105"/>
                <a:gd name="T69" fmla="*/ 21 h 39"/>
                <a:gd name="T70" fmla="*/ 0 w 105"/>
                <a:gd name="T71" fmla="*/ 11 h 39"/>
                <a:gd name="T72" fmla="*/ 1 w 105"/>
                <a:gd name="T7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39">
                  <a:moveTo>
                    <a:pt x="1" y="0"/>
                  </a:moveTo>
                  <a:cubicBezTo>
                    <a:pt x="0" y="3"/>
                    <a:pt x="1" y="7"/>
                    <a:pt x="1" y="10"/>
                  </a:cubicBezTo>
                  <a:cubicBezTo>
                    <a:pt x="2" y="14"/>
                    <a:pt x="3" y="17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1"/>
                    <a:pt x="7" y="23"/>
                    <a:pt x="9" y="24"/>
                  </a:cubicBezTo>
                  <a:cubicBezTo>
                    <a:pt x="11" y="25"/>
                    <a:pt x="13" y="26"/>
                    <a:pt x="14" y="27"/>
                  </a:cubicBezTo>
                  <a:cubicBezTo>
                    <a:pt x="18" y="30"/>
                    <a:pt x="22" y="32"/>
                    <a:pt x="26" y="34"/>
                  </a:cubicBezTo>
                  <a:cubicBezTo>
                    <a:pt x="28" y="35"/>
                    <a:pt x="29" y="35"/>
                    <a:pt x="31" y="35"/>
                  </a:cubicBezTo>
                  <a:cubicBezTo>
                    <a:pt x="33" y="35"/>
                    <a:pt x="36" y="34"/>
                    <a:pt x="38" y="34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9" y="30"/>
                    <a:pt x="68" y="29"/>
                    <a:pt x="77" y="28"/>
                  </a:cubicBezTo>
                  <a:cubicBezTo>
                    <a:pt x="81" y="28"/>
                    <a:pt x="86" y="28"/>
                    <a:pt x="90" y="27"/>
                  </a:cubicBezTo>
                  <a:cubicBezTo>
                    <a:pt x="95" y="27"/>
                    <a:pt x="99" y="26"/>
                    <a:pt x="103" y="26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6"/>
                    <a:pt x="102" y="24"/>
                    <a:pt x="102" y="23"/>
                  </a:cubicBezTo>
                  <a:cubicBezTo>
                    <a:pt x="102" y="21"/>
                    <a:pt x="103" y="20"/>
                    <a:pt x="103" y="18"/>
                  </a:cubicBezTo>
                  <a:cubicBezTo>
                    <a:pt x="103" y="17"/>
                    <a:pt x="103" y="16"/>
                    <a:pt x="103" y="14"/>
                  </a:cubicBezTo>
                  <a:cubicBezTo>
                    <a:pt x="103" y="13"/>
                    <a:pt x="103" y="11"/>
                    <a:pt x="102" y="10"/>
                  </a:cubicBezTo>
                  <a:cubicBezTo>
                    <a:pt x="104" y="11"/>
                    <a:pt x="104" y="13"/>
                    <a:pt x="104" y="14"/>
                  </a:cubicBezTo>
                  <a:cubicBezTo>
                    <a:pt x="104" y="16"/>
                    <a:pt x="104" y="17"/>
                    <a:pt x="104" y="18"/>
                  </a:cubicBezTo>
                  <a:cubicBezTo>
                    <a:pt x="103" y="21"/>
                    <a:pt x="103" y="24"/>
                    <a:pt x="104" y="26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9" y="28"/>
                    <a:pt x="95" y="29"/>
                    <a:pt x="90" y="30"/>
                  </a:cubicBezTo>
                  <a:cubicBezTo>
                    <a:pt x="86" y="30"/>
                    <a:pt x="82" y="31"/>
                    <a:pt x="77" y="31"/>
                  </a:cubicBezTo>
                  <a:cubicBezTo>
                    <a:pt x="69" y="32"/>
                    <a:pt x="60" y="33"/>
                    <a:pt x="51" y="35"/>
                  </a:cubicBezTo>
                  <a:cubicBezTo>
                    <a:pt x="47" y="35"/>
                    <a:pt x="43" y="36"/>
                    <a:pt x="38" y="37"/>
                  </a:cubicBezTo>
                  <a:cubicBezTo>
                    <a:pt x="36" y="37"/>
                    <a:pt x="34" y="38"/>
                    <a:pt x="32" y="38"/>
                  </a:cubicBezTo>
                  <a:cubicBezTo>
                    <a:pt x="29" y="39"/>
                    <a:pt x="26" y="38"/>
                    <a:pt x="24" y="36"/>
                  </a:cubicBezTo>
                  <a:cubicBezTo>
                    <a:pt x="22" y="35"/>
                    <a:pt x="21" y="34"/>
                    <a:pt x="1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4"/>
                    <a:pt x="4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8"/>
                    <a:pt x="1" y="14"/>
                    <a:pt x="0" y="11"/>
                  </a:cubicBezTo>
                  <a:cubicBezTo>
                    <a:pt x="0" y="7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5" name="Freeform 236"/>
            <p:cNvSpPr/>
            <p:nvPr/>
          </p:nvSpPr>
          <p:spPr bwMode="auto">
            <a:xfrm>
              <a:off x="8371392" y="1527173"/>
              <a:ext cx="17288" cy="78756"/>
            </a:xfrm>
            <a:custGeom>
              <a:avLst/>
              <a:gdLst>
                <a:gd name="T0" fmla="*/ 2 w 4"/>
                <a:gd name="T1" fmla="*/ 0 h 17"/>
                <a:gd name="T2" fmla="*/ 3 w 4"/>
                <a:gd name="T3" fmla="*/ 3 h 17"/>
                <a:gd name="T4" fmla="*/ 3 w 4"/>
                <a:gd name="T5" fmla="*/ 6 h 17"/>
                <a:gd name="T6" fmla="*/ 4 w 4"/>
                <a:gd name="T7" fmla="*/ 9 h 17"/>
                <a:gd name="T8" fmla="*/ 3 w 4"/>
                <a:gd name="T9" fmla="*/ 12 h 17"/>
                <a:gd name="T10" fmla="*/ 3 w 4"/>
                <a:gd name="T11" fmla="*/ 14 h 17"/>
                <a:gd name="T12" fmla="*/ 2 w 4"/>
                <a:gd name="T13" fmla="*/ 17 h 17"/>
                <a:gd name="T14" fmla="*/ 1 w 4"/>
                <a:gd name="T15" fmla="*/ 14 h 17"/>
                <a:gd name="T16" fmla="*/ 0 w 4"/>
                <a:gd name="T17" fmla="*/ 12 h 17"/>
                <a:gd name="T18" fmla="*/ 0 w 4"/>
                <a:gd name="T19" fmla="*/ 9 h 17"/>
                <a:gd name="T20" fmla="*/ 0 w 4"/>
                <a:gd name="T21" fmla="*/ 6 h 17"/>
                <a:gd name="T22" fmla="*/ 1 w 4"/>
                <a:gd name="T23" fmla="*/ 3 h 17"/>
                <a:gd name="T24" fmla="*/ 2 w 4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cubicBezTo>
                    <a:pt x="2" y="0"/>
                    <a:pt x="2" y="1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6" name="Freeform 237"/>
            <p:cNvSpPr/>
            <p:nvPr/>
          </p:nvSpPr>
          <p:spPr bwMode="auto">
            <a:xfrm>
              <a:off x="8392521" y="1425366"/>
              <a:ext cx="88360" cy="78756"/>
            </a:xfrm>
            <a:custGeom>
              <a:avLst/>
              <a:gdLst>
                <a:gd name="T0" fmla="*/ 0 w 19"/>
                <a:gd name="T1" fmla="*/ 0 h 17"/>
                <a:gd name="T2" fmla="*/ 4 w 19"/>
                <a:gd name="T3" fmla="*/ 2 h 17"/>
                <a:gd name="T4" fmla="*/ 7 w 19"/>
                <a:gd name="T5" fmla="*/ 5 h 17"/>
                <a:gd name="T6" fmla="*/ 11 w 19"/>
                <a:gd name="T7" fmla="*/ 8 h 17"/>
                <a:gd name="T8" fmla="*/ 14 w 19"/>
                <a:gd name="T9" fmla="*/ 11 h 17"/>
                <a:gd name="T10" fmla="*/ 17 w 19"/>
                <a:gd name="T11" fmla="*/ 13 h 17"/>
                <a:gd name="T12" fmla="*/ 19 w 19"/>
                <a:gd name="T13" fmla="*/ 17 h 17"/>
                <a:gd name="T14" fmla="*/ 16 w 19"/>
                <a:gd name="T15" fmla="*/ 15 h 17"/>
                <a:gd name="T16" fmla="*/ 12 w 19"/>
                <a:gd name="T17" fmla="*/ 13 h 17"/>
                <a:gd name="T18" fmla="*/ 8 w 19"/>
                <a:gd name="T19" fmla="*/ 10 h 17"/>
                <a:gd name="T20" fmla="*/ 5 w 19"/>
                <a:gd name="T21" fmla="*/ 7 h 17"/>
                <a:gd name="T22" fmla="*/ 2 w 19"/>
                <a:gd name="T23" fmla="*/ 3 h 17"/>
                <a:gd name="T24" fmla="*/ 0 w 1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cubicBezTo>
                    <a:pt x="0" y="0"/>
                    <a:pt x="2" y="1"/>
                    <a:pt x="4" y="2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8" y="6"/>
                    <a:pt x="9" y="7"/>
                    <a:pt x="11" y="8"/>
                  </a:cubicBezTo>
                  <a:cubicBezTo>
                    <a:pt x="12" y="9"/>
                    <a:pt x="13" y="10"/>
                    <a:pt x="14" y="11"/>
                  </a:cubicBezTo>
                  <a:cubicBezTo>
                    <a:pt x="15" y="12"/>
                    <a:pt x="16" y="13"/>
                    <a:pt x="17" y="13"/>
                  </a:cubicBezTo>
                  <a:cubicBezTo>
                    <a:pt x="18" y="15"/>
                    <a:pt x="19" y="17"/>
                    <a:pt x="19" y="17"/>
                  </a:cubicBezTo>
                  <a:cubicBezTo>
                    <a:pt x="19" y="17"/>
                    <a:pt x="18" y="16"/>
                    <a:pt x="16" y="15"/>
                  </a:cubicBezTo>
                  <a:cubicBezTo>
                    <a:pt x="15" y="14"/>
                    <a:pt x="13" y="14"/>
                    <a:pt x="12" y="13"/>
                  </a:cubicBezTo>
                  <a:cubicBezTo>
                    <a:pt x="11" y="12"/>
                    <a:pt x="9" y="11"/>
                    <a:pt x="8" y="10"/>
                  </a:cubicBezTo>
                  <a:cubicBezTo>
                    <a:pt x="7" y="9"/>
                    <a:pt x="6" y="8"/>
                    <a:pt x="5" y="7"/>
                  </a:cubicBezTo>
                  <a:cubicBezTo>
                    <a:pt x="4" y="6"/>
                    <a:pt x="3" y="4"/>
                    <a:pt x="2" y="3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7" name="Freeform 238"/>
            <p:cNvSpPr/>
            <p:nvPr/>
          </p:nvSpPr>
          <p:spPr bwMode="auto">
            <a:xfrm>
              <a:off x="8471277" y="1406157"/>
              <a:ext cx="124857" cy="92202"/>
            </a:xfrm>
            <a:custGeom>
              <a:avLst/>
              <a:gdLst>
                <a:gd name="T0" fmla="*/ 0 w 27"/>
                <a:gd name="T1" fmla="*/ 0 h 20"/>
                <a:gd name="T2" fmla="*/ 5 w 27"/>
                <a:gd name="T3" fmla="*/ 3 h 20"/>
                <a:gd name="T4" fmla="*/ 10 w 27"/>
                <a:gd name="T5" fmla="*/ 5 h 20"/>
                <a:gd name="T6" fmla="*/ 15 w 27"/>
                <a:gd name="T7" fmla="*/ 9 h 20"/>
                <a:gd name="T8" fmla="*/ 24 w 27"/>
                <a:gd name="T9" fmla="*/ 17 h 20"/>
                <a:gd name="T10" fmla="*/ 26 w 27"/>
                <a:gd name="T11" fmla="*/ 19 h 20"/>
                <a:gd name="T12" fmla="*/ 26 w 27"/>
                <a:gd name="T13" fmla="*/ 20 h 20"/>
                <a:gd name="T14" fmla="*/ 26 w 27"/>
                <a:gd name="T15" fmla="*/ 18 h 20"/>
                <a:gd name="T16" fmla="*/ 26 w 27"/>
                <a:gd name="T17" fmla="*/ 19 h 20"/>
                <a:gd name="T18" fmla="*/ 27 w 27"/>
                <a:gd name="T19" fmla="*/ 20 h 20"/>
                <a:gd name="T20" fmla="*/ 26 w 27"/>
                <a:gd name="T21" fmla="*/ 20 h 20"/>
                <a:gd name="T22" fmla="*/ 26 w 27"/>
                <a:gd name="T23" fmla="*/ 20 h 20"/>
                <a:gd name="T24" fmla="*/ 25 w 27"/>
                <a:gd name="T25" fmla="*/ 19 h 20"/>
                <a:gd name="T26" fmla="*/ 23 w 27"/>
                <a:gd name="T27" fmla="*/ 18 h 20"/>
                <a:gd name="T28" fmla="*/ 13 w 27"/>
                <a:gd name="T29" fmla="*/ 12 h 20"/>
                <a:gd name="T30" fmla="*/ 4 w 27"/>
                <a:gd name="T31" fmla="*/ 4 h 20"/>
                <a:gd name="T32" fmla="*/ 0 w 27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0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6" y="4"/>
                    <a:pt x="8" y="4"/>
                    <a:pt x="10" y="5"/>
                  </a:cubicBezTo>
                  <a:cubicBezTo>
                    <a:pt x="11" y="7"/>
                    <a:pt x="13" y="8"/>
                    <a:pt x="15" y="9"/>
                  </a:cubicBezTo>
                  <a:cubicBezTo>
                    <a:pt x="19" y="12"/>
                    <a:pt x="22" y="15"/>
                    <a:pt x="24" y="17"/>
                  </a:cubicBezTo>
                  <a:cubicBezTo>
                    <a:pt x="25" y="18"/>
                    <a:pt x="25" y="18"/>
                    <a:pt x="26" y="19"/>
                  </a:cubicBezTo>
                  <a:cubicBezTo>
                    <a:pt x="26" y="19"/>
                    <a:pt x="27" y="19"/>
                    <a:pt x="26" y="20"/>
                  </a:cubicBezTo>
                  <a:cubicBezTo>
                    <a:pt x="26" y="19"/>
                    <a:pt x="26" y="18"/>
                    <a:pt x="26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20"/>
                    <a:pt x="25" y="19"/>
                  </a:cubicBezTo>
                  <a:cubicBezTo>
                    <a:pt x="24" y="19"/>
                    <a:pt x="24" y="19"/>
                    <a:pt x="23" y="18"/>
                  </a:cubicBezTo>
                  <a:cubicBezTo>
                    <a:pt x="20" y="17"/>
                    <a:pt x="17" y="14"/>
                    <a:pt x="13" y="12"/>
                  </a:cubicBezTo>
                  <a:cubicBezTo>
                    <a:pt x="10" y="9"/>
                    <a:pt x="6" y="7"/>
                    <a:pt x="4" y="4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8" name="Freeform 239"/>
            <p:cNvSpPr/>
            <p:nvPr/>
          </p:nvSpPr>
          <p:spPr bwMode="auto">
            <a:xfrm>
              <a:off x="8471277" y="1507964"/>
              <a:ext cx="19209" cy="74914"/>
            </a:xfrm>
            <a:custGeom>
              <a:avLst/>
              <a:gdLst>
                <a:gd name="T0" fmla="*/ 1 w 4"/>
                <a:gd name="T1" fmla="*/ 0 h 16"/>
                <a:gd name="T2" fmla="*/ 2 w 4"/>
                <a:gd name="T3" fmla="*/ 3 h 16"/>
                <a:gd name="T4" fmla="*/ 4 w 4"/>
                <a:gd name="T5" fmla="*/ 8 h 16"/>
                <a:gd name="T6" fmla="*/ 4 w 4"/>
                <a:gd name="T7" fmla="*/ 11 h 16"/>
                <a:gd name="T8" fmla="*/ 3 w 4"/>
                <a:gd name="T9" fmla="*/ 14 h 16"/>
                <a:gd name="T10" fmla="*/ 3 w 4"/>
                <a:gd name="T11" fmla="*/ 16 h 16"/>
                <a:gd name="T12" fmla="*/ 1 w 4"/>
                <a:gd name="T13" fmla="*/ 14 h 16"/>
                <a:gd name="T14" fmla="*/ 1 w 4"/>
                <a:gd name="T15" fmla="*/ 11 h 16"/>
                <a:gd name="T16" fmla="*/ 0 w 4"/>
                <a:gd name="T17" fmla="*/ 8 h 16"/>
                <a:gd name="T18" fmla="*/ 0 w 4"/>
                <a:gd name="T19" fmla="*/ 6 h 16"/>
                <a:gd name="T20" fmla="*/ 1 w 4"/>
                <a:gd name="T21" fmla="*/ 3 h 16"/>
                <a:gd name="T22" fmla="*/ 1 w 4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6">
                  <a:moveTo>
                    <a:pt x="1" y="0"/>
                  </a:moveTo>
                  <a:cubicBezTo>
                    <a:pt x="1" y="0"/>
                    <a:pt x="2" y="1"/>
                    <a:pt x="2" y="3"/>
                  </a:cubicBezTo>
                  <a:cubicBezTo>
                    <a:pt x="3" y="4"/>
                    <a:pt x="3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6"/>
                    <a:pt x="1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69" name="Freeform 240"/>
            <p:cNvSpPr/>
            <p:nvPr/>
          </p:nvSpPr>
          <p:spPr bwMode="auto">
            <a:xfrm>
              <a:off x="8590372" y="1507964"/>
              <a:ext cx="13446" cy="78756"/>
            </a:xfrm>
            <a:custGeom>
              <a:avLst/>
              <a:gdLst>
                <a:gd name="T0" fmla="*/ 1 w 3"/>
                <a:gd name="T1" fmla="*/ 0 h 17"/>
                <a:gd name="T2" fmla="*/ 3 w 3"/>
                <a:gd name="T3" fmla="*/ 3 h 17"/>
                <a:gd name="T4" fmla="*/ 3 w 3"/>
                <a:gd name="T5" fmla="*/ 5 h 17"/>
                <a:gd name="T6" fmla="*/ 3 w 3"/>
                <a:gd name="T7" fmla="*/ 8 h 17"/>
                <a:gd name="T8" fmla="*/ 3 w 3"/>
                <a:gd name="T9" fmla="*/ 11 h 17"/>
                <a:gd name="T10" fmla="*/ 3 w 3"/>
                <a:gd name="T11" fmla="*/ 14 h 17"/>
                <a:gd name="T12" fmla="*/ 2 w 3"/>
                <a:gd name="T13" fmla="*/ 17 h 17"/>
                <a:gd name="T14" fmla="*/ 1 w 3"/>
                <a:gd name="T15" fmla="*/ 14 h 17"/>
                <a:gd name="T16" fmla="*/ 0 w 3"/>
                <a:gd name="T17" fmla="*/ 12 h 17"/>
                <a:gd name="T18" fmla="*/ 0 w 3"/>
                <a:gd name="T19" fmla="*/ 8 h 17"/>
                <a:gd name="T20" fmla="*/ 0 w 3"/>
                <a:gd name="T21" fmla="*/ 5 h 17"/>
                <a:gd name="T22" fmla="*/ 1 w 3"/>
                <a:gd name="T23" fmla="*/ 3 h 17"/>
                <a:gd name="T24" fmla="*/ 1 w 3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7">
                  <a:moveTo>
                    <a:pt x="1" y="0"/>
                  </a:move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2" y="17"/>
                    <a:pt x="2" y="16"/>
                    <a:pt x="1" y="14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0" name="Freeform 241"/>
            <p:cNvSpPr/>
            <p:nvPr/>
          </p:nvSpPr>
          <p:spPr bwMode="auto">
            <a:xfrm>
              <a:off x="8306082" y="1434971"/>
              <a:ext cx="155591" cy="78756"/>
            </a:xfrm>
            <a:custGeom>
              <a:avLst/>
              <a:gdLst>
                <a:gd name="T0" fmla="*/ 34 w 34"/>
                <a:gd name="T1" fmla="*/ 12 h 17"/>
                <a:gd name="T2" fmla="*/ 25 w 34"/>
                <a:gd name="T3" fmla="*/ 14 h 17"/>
                <a:gd name="T4" fmla="*/ 21 w 34"/>
                <a:gd name="T5" fmla="*/ 15 h 17"/>
                <a:gd name="T6" fmla="*/ 16 w 34"/>
                <a:gd name="T7" fmla="*/ 16 h 17"/>
                <a:gd name="T8" fmla="*/ 11 w 34"/>
                <a:gd name="T9" fmla="*/ 14 h 17"/>
                <a:gd name="T10" fmla="*/ 7 w 34"/>
                <a:gd name="T11" fmla="*/ 11 h 17"/>
                <a:gd name="T12" fmla="*/ 2 w 34"/>
                <a:gd name="T13" fmla="*/ 8 h 17"/>
                <a:gd name="T14" fmla="*/ 0 w 34"/>
                <a:gd name="T15" fmla="*/ 5 h 17"/>
                <a:gd name="T16" fmla="*/ 2 w 34"/>
                <a:gd name="T17" fmla="*/ 3 h 17"/>
                <a:gd name="T18" fmla="*/ 7 w 34"/>
                <a:gd name="T19" fmla="*/ 1 h 17"/>
                <a:gd name="T20" fmla="*/ 11 w 34"/>
                <a:gd name="T21" fmla="*/ 0 h 17"/>
                <a:gd name="T22" fmla="*/ 21 w 34"/>
                <a:gd name="T23" fmla="*/ 1 h 17"/>
                <a:gd name="T24" fmla="*/ 12 w 34"/>
                <a:gd name="T25" fmla="*/ 1 h 17"/>
                <a:gd name="T26" fmla="*/ 7 w 34"/>
                <a:gd name="T27" fmla="*/ 2 h 17"/>
                <a:gd name="T28" fmla="*/ 3 w 34"/>
                <a:gd name="T29" fmla="*/ 4 h 17"/>
                <a:gd name="T30" fmla="*/ 3 w 34"/>
                <a:gd name="T31" fmla="*/ 7 h 17"/>
                <a:gd name="T32" fmla="*/ 7 w 34"/>
                <a:gd name="T33" fmla="*/ 9 h 17"/>
                <a:gd name="T34" fmla="*/ 12 w 34"/>
                <a:gd name="T35" fmla="*/ 13 h 17"/>
                <a:gd name="T36" fmla="*/ 14 w 34"/>
                <a:gd name="T37" fmla="*/ 14 h 17"/>
                <a:gd name="T38" fmla="*/ 15 w 34"/>
                <a:gd name="T39" fmla="*/ 15 h 17"/>
                <a:gd name="T40" fmla="*/ 16 w 34"/>
                <a:gd name="T41" fmla="*/ 15 h 17"/>
                <a:gd name="T42" fmla="*/ 20 w 34"/>
                <a:gd name="T43" fmla="*/ 14 h 17"/>
                <a:gd name="T44" fmla="*/ 25 w 34"/>
                <a:gd name="T45" fmla="*/ 13 h 17"/>
                <a:gd name="T46" fmla="*/ 34 w 34"/>
                <a:gd name="T4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17">
                  <a:moveTo>
                    <a:pt x="34" y="12"/>
                  </a:moveTo>
                  <a:cubicBezTo>
                    <a:pt x="34" y="12"/>
                    <a:pt x="30" y="13"/>
                    <a:pt x="25" y="14"/>
                  </a:cubicBezTo>
                  <a:cubicBezTo>
                    <a:pt x="24" y="15"/>
                    <a:pt x="22" y="15"/>
                    <a:pt x="21" y="15"/>
                  </a:cubicBezTo>
                  <a:cubicBezTo>
                    <a:pt x="19" y="16"/>
                    <a:pt x="18" y="17"/>
                    <a:pt x="16" y="16"/>
                  </a:cubicBezTo>
                  <a:cubicBezTo>
                    <a:pt x="13" y="17"/>
                    <a:pt x="12" y="15"/>
                    <a:pt x="11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5" y="10"/>
                    <a:pt x="3" y="9"/>
                    <a:pt x="2" y="8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9" y="1"/>
                    <a:pt x="10" y="1"/>
                    <a:pt x="11" y="0"/>
                  </a:cubicBezTo>
                  <a:cubicBezTo>
                    <a:pt x="17" y="0"/>
                    <a:pt x="21" y="1"/>
                    <a:pt x="21" y="1"/>
                  </a:cubicBezTo>
                  <a:cubicBezTo>
                    <a:pt x="21" y="1"/>
                    <a:pt x="17" y="1"/>
                    <a:pt x="12" y="1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3"/>
                    <a:pt x="4" y="3"/>
                    <a:pt x="3" y="4"/>
                  </a:cubicBezTo>
                  <a:cubicBezTo>
                    <a:pt x="1" y="5"/>
                    <a:pt x="1" y="6"/>
                    <a:pt x="3" y="7"/>
                  </a:cubicBezTo>
                  <a:cubicBezTo>
                    <a:pt x="4" y="8"/>
                    <a:pt x="6" y="8"/>
                    <a:pt x="7" y="9"/>
                  </a:cubicBezTo>
                  <a:cubicBezTo>
                    <a:pt x="9" y="10"/>
                    <a:pt x="11" y="12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7" y="15"/>
                    <a:pt x="19" y="15"/>
                    <a:pt x="20" y="14"/>
                  </a:cubicBezTo>
                  <a:cubicBezTo>
                    <a:pt x="22" y="14"/>
                    <a:pt x="23" y="14"/>
                    <a:pt x="25" y="13"/>
                  </a:cubicBezTo>
                  <a:cubicBezTo>
                    <a:pt x="30" y="13"/>
                    <a:pt x="34" y="12"/>
                    <a:pt x="34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1" name="Freeform 242"/>
            <p:cNvSpPr/>
            <p:nvPr/>
          </p:nvSpPr>
          <p:spPr bwMode="auto">
            <a:xfrm>
              <a:off x="8494328" y="1396553"/>
              <a:ext cx="188246" cy="84519"/>
            </a:xfrm>
            <a:custGeom>
              <a:avLst/>
              <a:gdLst>
                <a:gd name="T0" fmla="*/ 0 w 41"/>
                <a:gd name="T1" fmla="*/ 4 h 18"/>
                <a:gd name="T2" fmla="*/ 10 w 41"/>
                <a:gd name="T3" fmla="*/ 2 h 18"/>
                <a:gd name="T4" fmla="*/ 16 w 41"/>
                <a:gd name="T5" fmla="*/ 1 h 18"/>
                <a:gd name="T6" fmla="*/ 22 w 41"/>
                <a:gd name="T7" fmla="*/ 1 h 18"/>
                <a:gd name="T8" fmla="*/ 24 w 41"/>
                <a:gd name="T9" fmla="*/ 2 h 18"/>
                <a:gd name="T10" fmla="*/ 26 w 41"/>
                <a:gd name="T11" fmla="*/ 4 h 18"/>
                <a:gd name="T12" fmla="*/ 31 w 41"/>
                <a:gd name="T13" fmla="*/ 8 h 18"/>
                <a:gd name="T14" fmla="*/ 39 w 41"/>
                <a:gd name="T15" fmla="*/ 15 h 18"/>
                <a:gd name="T16" fmla="*/ 41 w 41"/>
                <a:gd name="T17" fmla="*/ 16 h 18"/>
                <a:gd name="T18" fmla="*/ 38 w 41"/>
                <a:gd name="T19" fmla="*/ 16 h 18"/>
                <a:gd name="T20" fmla="*/ 29 w 41"/>
                <a:gd name="T21" fmla="*/ 16 h 18"/>
                <a:gd name="T22" fmla="*/ 24 w 41"/>
                <a:gd name="T23" fmla="*/ 16 h 18"/>
                <a:gd name="T24" fmla="*/ 19 w 41"/>
                <a:gd name="T25" fmla="*/ 18 h 18"/>
                <a:gd name="T26" fmla="*/ 23 w 41"/>
                <a:gd name="T27" fmla="*/ 16 h 18"/>
                <a:gd name="T28" fmla="*/ 28 w 41"/>
                <a:gd name="T29" fmla="*/ 15 h 18"/>
                <a:gd name="T30" fmla="*/ 39 w 41"/>
                <a:gd name="T31" fmla="*/ 15 h 18"/>
                <a:gd name="T32" fmla="*/ 38 w 41"/>
                <a:gd name="T33" fmla="*/ 16 h 18"/>
                <a:gd name="T34" fmla="*/ 30 w 41"/>
                <a:gd name="T35" fmla="*/ 9 h 18"/>
                <a:gd name="T36" fmla="*/ 25 w 41"/>
                <a:gd name="T37" fmla="*/ 5 h 18"/>
                <a:gd name="T38" fmla="*/ 23 w 41"/>
                <a:gd name="T39" fmla="*/ 3 h 18"/>
                <a:gd name="T40" fmla="*/ 21 w 41"/>
                <a:gd name="T41" fmla="*/ 2 h 18"/>
                <a:gd name="T42" fmla="*/ 16 w 41"/>
                <a:gd name="T43" fmla="*/ 2 h 18"/>
                <a:gd name="T44" fmla="*/ 11 w 41"/>
                <a:gd name="T45" fmla="*/ 3 h 18"/>
                <a:gd name="T46" fmla="*/ 0 w 41"/>
                <a:gd name="T4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18">
                  <a:moveTo>
                    <a:pt x="0" y="4"/>
                  </a:moveTo>
                  <a:cubicBezTo>
                    <a:pt x="3" y="4"/>
                    <a:pt x="7" y="3"/>
                    <a:pt x="10" y="2"/>
                  </a:cubicBezTo>
                  <a:cubicBezTo>
                    <a:pt x="12" y="1"/>
                    <a:pt x="14" y="1"/>
                    <a:pt x="16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1"/>
                    <a:pt x="23" y="1"/>
                    <a:pt x="24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2" y="16"/>
                    <a:pt x="2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0" y="17"/>
                    <a:pt x="19" y="18"/>
                  </a:cubicBezTo>
                  <a:cubicBezTo>
                    <a:pt x="20" y="17"/>
                    <a:pt x="22" y="16"/>
                    <a:pt x="23" y="16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32" y="15"/>
                    <a:pt x="35" y="15"/>
                    <a:pt x="39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2"/>
                    <a:pt x="21" y="2"/>
                  </a:cubicBezTo>
                  <a:cubicBezTo>
                    <a:pt x="20" y="2"/>
                    <a:pt x="18" y="2"/>
                    <a:pt x="16" y="2"/>
                  </a:cubicBezTo>
                  <a:cubicBezTo>
                    <a:pt x="14" y="2"/>
                    <a:pt x="12" y="2"/>
                    <a:pt x="11" y="3"/>
                  </a:cubicBezTo>
                  <a:cubicBezTo>
                    <a:pt x="7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2" name="Freeform 243"/>
            <p:cNvSpPr/>
            <p:nvPr/>
          </p:nvSpPr>
          <p:spPr bwMode="auto">
            <a:xfrm>
              <a:off x="8379075" y="1536777"/>
              <a:ext cx="65310" cy="9604"/>
            </a:xfrm>
            <a:custGeom>
              <a:avLst/>
              <a:gdLst>
                <a:gd name="T0" fmla="*/ 0 w 14"/>
                <a:gd name="T1" fmla="*/ 2 h 2"/>
                <a:gd name="T2" fmla="*/ 2 w 14"/>
                <a:gd name="T3" fmla="*/ 1 h 2"/>
                <a:gd name="T4" fmla="*/ 7 w 14"/>
                <a:gd name="T5" fmla="*/ 0 h 2"/>
                <a:gd name="T6" fmla="*/ 12 w 14"/>
                <a:gd name="T7" fmla="*/ 0 h 2"/>
                <a:gd name="T8" fmla="*/ 14 w 14"/>
                <a:gd name="T9" fmla="*/ 0 h 2"/>
                <a:gd name="T10" fmla="*/ 12 w 14"/>
                <a:gd name="T11" fmla="*/ 1 h 2"/>
                <a:gd name="T12" fmla="*/ 7 w 14"/>
                <a:gd name="T13" fmla="*/ 2 h 2"/>
                <a:gd name="T14" fmla="*/ 3 w 14"/>
                <a:gd name="T15" fmla="*/ 2 h 2"/>
                <a:gd name="T16" fmla="*/ 0 w 1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0" y="2"/>
                    <a:pt x="1" y="2"/>
                    <a:pt x="2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2" y="1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3" name="Freeform 244"/>
            <p:cNvSpPr/>
            <p:nvPr/>
          </p:nvSpPr>
          <p:spPr bwMode="auto">
            <a:xfrm>
              <a:off x="8388680" y="1563669"/>
              <a:ext cx="42259" cy="9604"/>
            </a:xfrm>
            <a:custGeom>
              <a:avLst/>
              <a:gdLst>
                <a:gd name="T0" fmla="*/ 0 w 9"/>
                <a:gd name="T1" fmla="*/ 1 h 2"/>
                <a:gd name="T2" fmla="*/ 1 w 9"/>
                <a:gd name="T3" fmla="*/ 1 h 2"/>
                <a:gd name="T4" fmla="*/ 4 w 9"/>
                <a:gd name="T5" fmla="*/ 0 h 2"/>
                <a:gd name="T6" fmla="*/ 7 w 9"/>
                <a:gd name="T7" fmla="*/ 0 h 2"/>
                <a:gd name="T8" fmla="*/ 9 w 9"/>
                <a:gd name="T9" fmla="*/ 0 h 2"/>
                <a:gd name="T10" fmla="*/ 4 w 9"/>
                <a:gd name="T11" fmla="*/ 2 h 2"/>
                <a:gd name="T12" fmla="*/ 1 w 9"/>
                <a:gd name="T13" fmla="*/ 2 h 2"/>
                <a:gd name="T14" fmla="*/ 0 w 9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7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4" name="Freeform 245"/>
            <p:cNvSpPr/>
            <p:nvPr/>
          </p:nvSpPr>
          <p:spPr bwMode="auto">
            <a:xfrm>
              <a:off x="8596134" y="1517568"/>
              <a:ext cx="90281" cy="13446"/>
            </a:xfrm>
            <a:custGeom>
              <a:avLst/>
              <a:gdLst>
                <a:gd name="T0" fmla="*/ 0 w 20"/>
                <a:gd name="T1" fmla="*/ 3 h 3"/>
                <a:gd name="T2" fmla="*/ 3 w 20"/>
                <a:gd name="T3" fmla="*/ 2 h 3"/>
                <a:gd name="T4" fmla="*/ 10 w 20"/>
                <a:gd name="T5" fmla="*/ 0 h 3"/>
                <a:gd name="T6" fmla="*/ 17 w 20"/>
                <a:gd name="T7" fmla="*/ 0 h 3"/>
                <a:gd name="T8" fmla="*/ 20 w 20"/>
                <a:gd name="T9" fmla="*/ 0 h 3"/>
                <a:gd name="T10" fmla="*/ 10 w 20"/>
                <a:gd name="T11" fmla="*/ 2 h 3"/>
                <a:gd name="T12" fmla="*/ 4 w 20"/>
                <a:gd name="T13" fmla="*/ 3 h 3"/>
                <a:gd name="T14" fmla="*/ 0 w 20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cubicBezTo>
                    <a:pt x="0" y="3"/>
                    <a:pt x="2" y="2"/>
                    <a:pt x="3" y="2"/>
                  </a:cubicBezTo>
                  <a:cubicBezTo>
                    <a:pt x="5" y="1"/>
                    <a:pt x="7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8" y="0"/>
                    <a:pt x="20" y="0"/>
                    <a:pt x="20" y="0"/>
                  </a:cubicBezTo>
                  <a:cubicBezTo>
                    <a:pt x="20" y="0"/>
                    <a:pt x="15" y="1"/>
                    <a:pt x="10" y="2"/>
                  </a:cubicBezTo>
                  <a:cubicBezTo>
                    <a:pt x="8" y="2"/>
                    <a:pt x="5" y="2"/>
                    <a:pt x="4" y="3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5" name="Freeform 246"/>
            <p:cNvSpPr/>
            <p:nvPr/>
          </p:nvSpPr>
          <p:spPr bwMode="auto">
            <a:xfrm>
              <a:off x="8599976" y="1546381"/>
              <a:ext cx="55705" cy="7684"/>
            </a:xfrm>
            <a:custGeom>
              <a:avLst/>
              <a:gdLst>
                <a:gd name="T0" fmla="*/ 0 w 12"/>
                <a:gd name="T1" fmla="*/ 2 h 2"/>
                <a:gd name="T2" fmla="*/ 2 w 12"/>
                <a:gd name="T3" fmla="*/ 1 h 2"/>
                <a:gd name="T4" fmla="*/ 6 w 12"/>
                <a:gd name="T5" fmla="*/ 0 h 2"/>
                <a:gd name="T6" fmla="*/ 10 w 12"/>
                <a:gd name="T7" fmla="*/ 0 h 2"/>
                <a:gd name="T8" fmla="*/ 12 w 12"/>
                <a:gd name="T9" fmla="*/ 0 h 2"/>
                <a:gd name="T10" fmla="*/ 11 w 12"/>
                <a:gd name="T11" fmla="*/ 1 h 2"/>
                <a:gd name="T12" fmla="*/ 6 w 12"/>
                <a:gd name="T13" fmla="*/ 2 h 2"/>
                <a:gd name="T14" fmla="*/ 2 w 12"/>
                <a:gd name="T15" fmla="*/ 2 h 2"/>
                <a:gd name="T16" fmla="*/ 0 w 1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9" y="1"/>
                    <a:pt x="8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6" name="Freeform 247"/>
            <p:cNvSpPr/>
            <p:nvPr/>
          </p:nvSpPr>
          <p:spPr bwMode="auto">
            <a:xfrm>
              <a:off x="8246535" y="1467626"/>
              <a:ext cx="124857" cy="86439"/>
            </a:xfrm>
            <a:custGeom>
              <a:avLst/>
              <a:gdLst>
                <a:gd name="T0" fmla="*/ 0 w 27"/>
                <a:gd name="T1" fmla="*/ 0 h 19"/>
                <a:gd name="T2" fmla="*/ 5 w 27"/>
                <a:gd name="T3" fmla="*/ 3 h 19"/>
                <a:gd name="T4" fmla="*/ 15 w 27"/>
                <a:gd name="T5" fmla="*/ 9 h 19"/>
                <a:gd name="T6" fmla="*/ 24 w 27"/>
                <a:gd name="T7" fmla="*/ 15 h 19"/>
                <a:gd name="T8" fmla="*/ 27 w 27"/>
                <a:gd name="T9" fmla="*/ 19 h 19"/>
                <a:gd name="T10" fmla="*/ 26 w 27"/>
                <a:gd name="T11" fmla="*/ 18 h 19"/>
                <a:gd name="T12" fmla="*/ 23 w 27"/>
                <a:gd name="T13" fmla="*/ 16 h 19"/>
                <a:gd name="T14" fmla="*/ 14 w 27"/>
                <a:gd name="T15" fmla="*/ 10 h 19"/>
                <a:gd name="T16" fmla="*/ 4 w 27"/>
                <a:gd name="T17" fmla="*/ 4 h 19"/>
                <a:gd name="T18" fmla="*/ 0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8" y="5"/>
                    <a:pt x="11" y="7"/>
                    <a:pt x="15" y="9"/>
                  </a:cubicBezTo>
                  <a:cubicBezTo>
                    <a:pt x="18" y="11"/>
                    <a:pt x="21" y="13"/>
                    <a:pt x="24" y="15"/>
                  </a:cubicBezTo>
                  <a:cubicBezTo>
                    <a:pt x="26" y="17"/>
                    <a:pt x="27" y="19"/>
                    <a:pt x="27" y="19"/>
                  </a:cubicBezTo>
                  <a:cubicBezTo>
                    <a:pt x="27" y="19"/>
                    <a:pt x="27" y="19"/>
                    <a:pt x="26" y="18"/>
                  </a:cubicBezTo>
                  <a:cubicBezTo>
                    <a:pt x="26" y="17"/>
                    <a:pt x="25" y="17"/>
                    <a:pt x="23" y="16"/>
                  </a:cubicBezTo>
                  <a:cubicBezTo>
                    <a:pt x="21" y="14"/>
                    <a:pt x="17" y="13"/>
                    <a:pt x="14" y="10"/>
                  </a:cubicBezTo>
                  <a:cubicBezTo>
                    <a:pt x="10" y="8"/>
                    <a:pt x="7" y="6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7" name="Freeform 248"/>
            <p:cNvSpPr/>
            <p:nvPr/>
          </p:nvSpPr>
          <p:spPr bwMode="auto">
            <a:xfrm>
              <a:off x="8259981" y="1494518"/>
              <a:ext cx="111411" cy="69152"/>
            </a:xfrm>
            <a:custGeom>
              <a:avLst/>
              <a:gdLst>
                <a:gd name="T0" fmla="*/ 0 w 24"/>
                <a:gd name="T1" fmla="*/ 0 h 15"/>
                <a:gd name="T2" fmla="*/ 3 w 24"/>
                <a:gd name="T3" fmla="*/ 2 h 15"/>
                <a:gd name="T4" fmla="*/ 12 w 24"/>
                <a:gd name="T5" fmla="*/ 7 h 15"/>
                <a:gd name="T6" fmla="*/ 16 w 24"/>
                <a:gd name="T7" fmla="*/ 11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5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6" y="4"/>
                    <a:pt x="9" y="6"/>
                    <a:pt x="12" y="7"/>
                  </a:cubicBezTo>
                  <a:cubicBezTo>
                    <a:pt x="13" y="8"/>
                    <a:pt x="15" y="10"/>
                    <a:pt x="16" y="11"/>
                  </a:cubicBezTo>
                  <a:cubicBezTo>
                    <a:pt x="18" y="12"/>
                    <a:pt x="19" y="13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2" y="14"/>
                    <a:pt x="20" y="14"/>
                  </a:cubicBezTo>
                  <a:cubicBezTo>
                    <a:pt x="18" y="13"/>
                    <a:pt x="17" y="13"/>
                    <a:pt x="15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8" name="Freeform 249"/>
            <p:cNvSpPr/>
            <p:nvPr/>
          </p:nvSpPr>
          <p:spPr bwMode="auto">
            <a:xfrm>
              <a:off x="8256139" y="1513727"/>
              <a:ext cx="109490" cy="69152"/>
            </a:xfrm>
            <a:custGeom>
              <a:avLst/>
              <a:gdLst>
                <a:gd name="T0" fmla="*/ 0 w 24"/>
                <a:gd name="T1" fmla="*/ 0 h 15"/>
                <a:gd name="T2" fmla="*/ 4 w 24"/>
                <a:gd name="T3" fmla="*/ 2 h 15"/>
                <a:gd name="T4" fmla="*/ 12 w 24"/>
                <a:gd name="T5" fmla="*/ 7 h 15"/>
                <a:gd name="T6" fmla="*/ 16 w 24"/>
                <a:gd name="T7" fmla="*/ 10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6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5"/>
                    <a:pt x="12" y="7"/>
                  </a:cubicBezTo>
                  <a:cubicBezTo>
                    <a:pt x="14" y="8"/>
                    <a:pt x="15" y="9"/>
                    <a:pt x="16" y="10"/>
                  </a:cubicBezTo>
                  <a:cubicBezTo>
                    <a:pt x="18" y="11"/>
                    <a:pt x="19" y="12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3" y="14"/>
                    <a:pt x="20" y="14"/>
                  </a:cubicBezTo>
                  <a:cubicBezTo>
                    <a:pt x="18" y="13"/>
                    <a:pt x="17" y="13"/>
                    <a:pt x="16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79" name="Freeform 250"/>
            <p:cNvSpPr/>
            <p:nvPr/>
          </p:nvSpPr>
          <p:spPr bwMode="auto">
            <a:xfrm>
              <a:off x="8411730" y="1573274"/>
              <a:ext cx="63389" cy="19209"/>
            </a:xfrm>
            <a:custGeom>
              <a:avLst/>
              <a:gdLst>
                <a:gd name="T0" fmla="*/ 0 w 14"/>
                <a:gd name="T1" fmla="*/ 4 h 4"/>
                <a:gd name="T2" fmla="*/ 2 w 14"/>
                <a:gd name="T3" fmla="*/ 2 h 4"/>
                <a:gd name="T4" fmla="*/ 6 w 14"/>
                <a:gd name="T5" fmla="*/ 1 h 4"/>
                <a:gd name="T6" fmla="*/ 11 w 14"/>
                <a:gd name="T7" fmla="*/ 0 h 4"/>
                <a:gd name="T8" fmla="*/ 14 w 14"/>
                <a:gd name="T9" fmla="*/ 0 h 4"/>
                <a:gd name="T10" fmla="*/ 12 w 14"/>
                <a:gd name="T11" fmla="*/ 1 h 4"/>
                <a:gd name="T12" fmla="*/ 7 w 14"/>
                <a:gd name="T13" fmla="*/ 3 h 4"/>
                <a:gd name="T14" fmla="*/ 2 w 14"/>
                <a:gd name="T15" fmla="*/ 4 h 4"/>
                <a:gd name="T16" fmla="*/ 0 w 1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0" y="4"/>
                  </a:moveTo>
                  <a:cubicBezTo>
                    <a:pt x="0" y="4"/>
                    <a:pt x="0" y="3"/>
                    <a:pt x="2" y="2"/>
                  </a:cubicBezTo>
                  <a:cubicBezTo>
                    <a:pt x="3" y="2"/>
                    <a:pt x="5" y="1"/>
                    <a:pt x="6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5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0" name="Freeform 251"/>
            <p:cNvSpPr/>
            <p:nvPr/>
          </p:nvSpPr>
          <p:spPr bwMode="auto">
            <a:xfrm>
              <a:off x="8609580" y="1536777"/>
              <a:ext cx="36497" cy="9604"/>
            </a:xfrm>
            <a:custGeom>
              <a:avLst/>
              <a:gdLst>
                <a:gd name="T0" fmla="*/ 0 w 8"/>
                <a:gd name="T1" fmla="*/ 1 h 2"/>
                <a:gd name="T2" fmla="*/ 1 w 8"/>
                <a:gd name="T3" fmla="*/ 0 h 2"/>
                <a:gd name="T4" fmla="*/ 4 w 8"/>
                <a:gd name="T5" fmla="*/ 0 h 2"/>
                <a:gd name="T6" fmla="*/ 7 w 8"/>
                <a:gd name="T7" fmla="*/ 0 h 2"/>
                <a:gd name="T8" fmla="*/ 8 w 8"/>
                <a:gd name="T9" fmla="*/ 0 h 2"/>
                <a:gd name="T10" fmla="*/ 7 w 8"/>
                <a:gd name="T11" fmla="*/ 1 h 2"/>
                <a:gd name="T12" fmla="*/ 4 w 8"/>
                <a:gd name="T13" fmla="*/ 1 h 2"/>
                <a:gd name="T14" fmla="*/ 0 w 8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1" name="Freeform 252"/>
            <p:cNvSpPr/>
            <p:nvPr/>
          </p:nvSpPr>
          <p:spPr bwMode="auto">
            <a:xfrm>
              <a:off x="9055224" y="1461863"/>
              <a:ext cx="99886" cy="69152"/>
            </a:xfrm>
            <a:custGeom>
              <a:avLst/>
              <a:gdLst>
                <a:gd name="T0" fmla="*/ 0 w 22"/>
                <a:gd name="T1" fmla="*/ 9 h 15"/>
                <a:gd name="T2" fmla="*/ 0 w 22"/>
                <a:gd name="T3" fmla="*/ 7 h 15"/>
                <a:gd name="T4" fmla="*/ 0 w 22"/>
                <a:gd name="T5" fmla="*/ 7 h 15"/>
                <a:gd name="T6" fmla="*/ 11 w 22"/>
                <a:gd name="T7" fmla="*/ 0 h 15"/>
                <a:gd name="T8" fmla="*/ 11 w 22"/>
                <a:gd name="T9" fmla="*/ 0 h 15"/>
                <a:gd name="T10" fmla="*/ 11 w 22"/>
                <a:gd name="T11" fmla="*/ 0 h 15"/>
                <a:gd name="T12" fmla="*/ 11 w 22"/>
                <a:gd name="T13" fmla="*/ 2 h 15"/>
                <a:gd name="T14" fmla="*/ 1 w 22"/>
                <a:gd name="T15" fmla="*/ 7 h 15"/>
                <a:gd name="T16" fmla="*/ 1 w 22"/>
                <a:gd name="T17" fmla="*/ 7 h 15"/>
                <a:gd name="T18" fmla="*/ 1 w 22"/>
                <a:gd name="T19" fmla="*/ 8 h 15"/>
                <a:gd name="T20" fmla="*/ 1 w 22"/>
                <a:gd name="T21" fmla="*/ 8 h 15"/>
                <a:gd name="T22" fmla="*/ 10 w 22"/>
                <a:gd name="T23" fmla="*/ 13 h 15"/>
                <a:gd name="T24" fmla="*/ 10 w 22"/>
                <a:gd name="T25" fmla="*/ 13 h 15"/>
                <a:gd name="T26" fmla="*/ 17 w 22"/>
                <a:gd name="T27" fmla="*/ 12 h 15"/>
                <a:gd name="T28" fmla="*/ 17 w 22"/>
                <a:gd name="T29" fmla="*/ 12 h 15"/>
                <a:gd name="T30" fmla="*/ 21 w 22"/>
                <a:gd name="T31" fmla="*/ 9 h 15"/>
                <a:gd name="T32" fmla="*/ 21 w 22"/>
                <a:gd name="T33" fmla="*/ 9 h 15"/>
                <a:gd name="T34" fmla="*/ 12 w 22"/>
                <a:gd name="T35" fmla="*/ 4 h 15"/>
                <a:gd name="T36" fmla="*/ 12 w 22"/>
                <a:gd name="T37" fmla="*/ 4 h 15"/>
                <a:gd name="T38" fmla="*/ 7 w 22"/>
                <a:gd name="T39" fmla="*/ 6 h 15"/>
                <a:gd name="T40" fmla="*/ 7 w 22"/>
                <a:gd name="T41" fmla="*/ 6 h 15"/>
                <a:gd name="T42" fmla="*/ 12 w 22"/>
                <a:gd name="T43" fmla="*/ 6 h 15"/>
                <a:gd name="T44" fmla="*/ 12 w 22"/>
                <a:gd name="T45" fmla="*/ 6 h 15"/>
                <a:gd name="T46" fmla="*/ 15 w 22"/>
                <a:gd name="T47" fmla="*/ 7 h 15"/>
                <a:gd name="T48" fmla="*/ 15 w 22"/>
                <a:gd name="T49" fmla="*/ 7 h 15"/>
                <a:gd name="T50" fmla="*/ 15 w 22"/>
                <a:gd name="T51" fmla="*/ 8 h 15"/>
                <a:gd name="T52" fmla="*/ 15 w 22"/>
                <a:gd name="T53" fmla="*/ 8 h 15"/>
                <a:gd name="T54" fmla="*/ 9 w 22"/>
                <a:gd name="T55" fmla="*/ 11 h 15"/>
                <a:gd name="T56" fmla="*/ 9 w 22"/>
                <a:gd name="T57" fmla="*/ 11 h 15"/>
                <a:gd name="T58" fmla="*/ 9 w 22"/>
                <a:gd name="T59" fmla="*/ 11 h 15"/>
                <a:gd name="T60" fmla="*/ 9 w 22"/>
                <a:gd name="T61" fmla="*/ 11 h 15"/>
                <a:gd name="T62" fmla="*/ 8 w 22"/>
                <a:gd name="T63" fmla="*/ 9 h 15"/>
                <a:gd name="T64" fmla="*/ 9 w 22"/>
                <a:gd name="T65" fmla="*/ 9 h 15"/>
                <a:gd name="T66" fmla="*/ 9 w 22"/>
                <a:gd name="T67" fmla="*/ 9 h 15"/>
                <a:gd name="T68" fmla="*/ 12 w 22"/>
                <a:gd name="T69" fmla="*/ 9 h 15"/>
                <a:gd name="T70" fmla="*/ 12 w 22"/>
                <a:gd name="T71" fmla="*/ 9 h 15"/>
                <a:gd name="T72" fmla="*/ 14 w 22"/>
                <a:gd name="T73" fmla="*/ 8 h 15"/>
                <a:gd name="T74" fmla="*/ 14 w 22"/>
                <a:gd name="T75" fmla="*/ 8 h 15"/>
                <a:gd name="T76" fmla="*/ 14 w 22"/>
                <a:gd name="T77" fmla="*/ 8 h 15"/>
                <a:gd name="T78" fmla="*/ 14 w 22"/>
                <a:gd name="T79" fmla="*/ 8 h 15"/>
                <a:gd name="T80" fmla="*/ 12 w 22"/>
                <a:gd name="T81" fmla="*/ 7 h 15"/>
                <a:gd name="T82" fmla="*/ 12 w 22"/>
                <a:gd name="T83" fmla="*/ 7 h 15"/>
                <a:gd name="T84" fmla="*/ 6 w 22"/>
                <a:gd name="T85" fmla="*/ 8 h 15"/>
                <a:gd name="T86" fmla="*/ 6 w 22"/>
                <a:gd name="T87" fmla="*/ 8 h 15"/>
                <a:gd name="T88" fmla="*/ 5 w 22"/>
                <a:gd name="T89" fmla="*/ 8 h 15"/>
                <a:gd name="T90" fmla="*/ 5 w 22"/>
                <a:gd name="T91" fmla="*/ 7 h 15"/>
                <a:gd name="T92" fmla="*/ 12 w 22"/>
                <a:gd name="T93" fmla="*/ 2 h 15"/>
                <a:gd name="T94" fmla="*/ 12 w 22"/>
                <a:gd name="T95" fmla="*/ 2 h 15"/>
                <a:gd name="T96" fmla="*/ 22 w 22"/>
                <a:gd name="T97" fmla="*/ 9 h 15"/>
                <a:gd name="T98" fmla="*/ 22 w 22"/>
                <a:gd name="T99" fmla="*/ 9 h 15"/>
                <a:gd name="T100" fmla="*/ 18 w 22"/>
                <a:gd name="T101" fmla="*/ 13 h 15"/>
                <a:gd name="T102" fmla="*/ 18 w 22"/>
                <a:gd name="T103" fmla="*/ 13 h 15"/>
                <a:gd name="T104" fmla="*/ 10 w 22"/>
                <a:gd name="T105" fmla="*/ 15 h 15"/>
                <a:gd name="T106" fmla="*/ 10 w 22"/>
                <a:gd name="T107" fmla="*/ 15 h 15"/>
                <a:gd name="T108" fmla="*/ 0 w 22"/>
                <a:gd name="T10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15">
                  <a:moveTo>
                    <a:pt x="0" y="9"/>
                  </a:move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2"/>
                    <a:pt x="6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1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7"/>
                    <a:pt x="16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4"/>
                    <a:pt x="8" y="4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4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4"/>
                    <a:pt x="9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2"/>
                    <a:pt x="22" y="5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1"/>
                    <a:pt x="21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3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6" y="15"/>
                    <a:pt x="1" y="13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2" name="Freeform 253"/>
            <p:cNvSpPr/>
            <p:nvPr/>
          </p:nvSpPr>
          <p:spPr bwMode="auto">
            <a:xfrm>
              <a:off x="9082116" y="1471467"/>
              <a:ext cx="40338" cy="51864"/>
            </a:xfrm>
            <a:custGeom>
              <a:avLst/>
              <a:gdLst>
                <a:gd name="T0" fmla="*/ 0 w 9"/>
                <a:gd name="T1" fmla="*/ 1 h 11"/>
                <a:gd name="T2" fmla="*/ 0 w 9"/>
                <a:gd name="T3" fmla="*/ 1 h 11"/>
                <a:gd name="T4" fmla="*/ 1 w 9"/>
                <a:gd name="T5" fmla="*/ 0 h 11"/>
                <a:gd name="T6" fmla="*/ 9 w 9"/>
                <a:gd name="T7" fmla="*/ 9 h 11"/>
                <a:gd name="T8" fmla="*/ 9 w 9"/>
                <a:gd name="T9" fmla="*/ 9 h 11"/>
                <a:gd name="T10" fmla="*/ 8 w 9"/>
                <a:gd name="T11" fmla="*/ 11 h 11"/>
                <a:gd name="T12" fmla="*/ 0 w 9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0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3" name="Freeform 254"/>
            <p:cNvSpPr/>
            <p:nvPr/>
          </p:nvSpPr>
          <p:spPr bwMode="auto">
            <a:xfrm>
              <a:off x="9049461" y="1498360"/>
              <a:ext cx="111411" cy="48022"/>
            </a:xfrm>
            <a:custGeom>
              <a:avLst/>
              <a:gdLst>
                <a:gd name="T0" fmla="*/ 4 w 24"/>
                <a:gd name="T1" fmla="*/ 8 h 10"/>
                <a:gd name="T2" fmla="*/ 1 w 24"/>
                <a:gd name="T3" fmla="*/ 3 h 10"/>
                <a:gd name="T4" fmla="*/ 1 w 24"/>
                <a:gd name="T5" fmla="*/ 3 h 10"/>
                <a:gd name="T6" fmla="*/ 1 w 24"/>
                <a:gd name="T7" fmla="*/ 0 h 10"/>
                <a:gd name="T8" fmla="*/ 1 w 24"/>
                <a:gd name="T9" fmla="*/ 0 h 10"/>
                <a:gd name="T10" fmla="*/ 1 w 24"/>
                <a:gd name="T11" fmla="*/ 0 h 10"/>
                <a:gd name="T12" fmla="*/ 2 w 24"/>
                <a:gd name="T13" fmla="*/ 0 h 10"/>
                <a:gd name="T14" fmla="*/ 2 w 24"/>
                <a:gd name="T15" fmla="*/ 0 h 10"/>
                <a:gd name="T16" fmla="*/ 2 w 24"/>
                <a:gd name="T17" fmla="*/ 3 h 10"/>
                <a:gd name="T18" fmla="*/ 2 w 24"/>
                <a:gd name="T19" fmla="*/ 3 h 10"/>
                <a:gd name="T20" fmla="*/ 5 w 24"/>
                <a:gd name="T21" fmla="*/ 7 h 10"/>
                <a:gd name="T22" fmla="*/ 5 w 24"/>
                <a:gd name="T23" fmla="*/ 7 h 10"/>
                <a:gd name="T24" fmla="*/ 12 w 24"/>
                <a:gd name="T25" fmla="*/ 8 h 10"/>
                <a:gd name="T26" fmla="*/ 12 w 24"/>
                <a:gd name="T27" fmla="*/ 8 h 10"/>
                <a:gd name="T28" fmla="*/ 13 w 24"/>
                <a:gd name="T29" fmla="*/ 8 h 10"/>
                <a:gd name="T30" fmla="*/ 13 w 24"/>
                <a:gd name="T31" fmla="*/ 8 h 10"/>
                <a:gd name="T32" fmla="*/ 20 w 24"/>
                <a:gd name="T33" fmla="*/ 6 h 10"/>
                <a:gd name="T34" fmla="*/ 20 w 24"/>
                <a:gd name="T35" fmla="*/ 6 h 10"/>
                <a:gd name="T36" fmla="*/ 23 w 24"/>
                <a:gd name="T37" fmla="*/ 2 h 10"/>
                <a:gd name="T38" fmla="*/ 23 w 24"/>
                <a:gd name="T39" fmla="*/ 2 h 10"/>
                <a:gd name="T40" fmla="*/ 22 w 24"/>
                <a:gd name="T41" fmla="*/ 1 h 10"/>
                <a:gd name="T42" fmla="*/ 22 w 24"/>
                <a:gd name="T43" fmla="*/ 1 h 10"/>
                <a:gd name="T44" fmla="*/ 23 w 24"/>
                <a:gd name="T45" fmla="*/ 0 h 10"/>
                <a:gd name="T46" fmla="*/ 24 w 24"/>
                <a:gd name="T47" fmla="*/ 2 h 10"/>
                <a:gd name="T48" fmla="*/ 24 w 24"/>
                <a:gd name="T49" fmla="*/ 2 h 10"/>
                <a:gd name="T50" fmla="*/ 21 w 24"/>
                <a:gd name="T51" fmla="*/ 7 h 10"/>
                <a:gd name="T52" fmla="*/ 21 w 24"/>
                <a:gd name="T53" fmla="*/ 7 h 10"/>
                <a:gd name="T54" fmla="*/ 13 w 24"/>
                <a:gd name="T55" fmla="*/ 10 h 10"/>
                <a:gd name="T56" fmla="*/ 13 w 24"/>
                <a:gd name="T57" fmla="*/ 10 h 10"/>
                <a:gd name="T58" fmla="*/ 12 w 24"/>
                <a:gd name="T59" fmla="*/ 10 h 10"/>
                <a:gd name="T60" fmla="*/ 12 w 24"/>
                <a:gd name="T61" fmla="*/ 10 h 10"/>
                <a:gd name="T62" fmla="*/ 4 w 24"/>
                <a:gd name="T6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0">
                  <a:moveTo>
                    <a:pt x="4" y="8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8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4"/>
                    <a:pt x="22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9"/>
                    <a:pt x="15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10"/>
                    <a:pt x="6" y="9"/>
                    <a:pt x="4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4" name="Freeform 255"/>
            <p:cNvSpPr>
              <a:spLocks noEditPoints="1"/>
            </p:cNvSpPr>
            <p:nvPr/>
          </p:nvSpPr>
          <p:spPr bwMode="auto">
            <a:xfrm>
              <a:off x="9137821" y="1438812"/>
              <a:ext cx="113332" cy="59547"/>
            </a:xfrm>
            <a:custGeom>
              <a:avLst/>
              <a:gdLst>
                <a:gd name="T0" fmla="*/ 2 w 25"/>
                <a:gd name="T1" fmla="*/ 11 h 13"/>
                <a:gd name="T2" fmla="*/ 0 w 25"/>
                <a:gd name="T3" fmla="*/ 7 h 13"/>
                <a:gd name="T4" fmla="*/ 0 w 25"/>
                <a:gd name="T5" fmla="*/ 7 h 13"/>
                <a:gd name="T6" fmla="*/ 4 w 25"/>
                <a:gd name="T7" fmla="*/ 3 h 13"/>
                <a:gd name="T8" fmla="*/ 4 w 25"/>
                <a:gd name="T9" fmla="*/ 3 h 13"/>
                <a:gd name="T10" fmla="*/ 14 w 25"/>
                <a:gd name="T11" fmla="*/ 0 h 13"/>
                <a:gd name="T12" fmla="*/ 14 w 25"/>
                <a:gd name="T13" fmla="*/ 0 h 13"/>
                <a:gd name="T14" fmla="*/ 16 w 25"/>
                <a:gd name="T15" fmla="*/ 0 h 13"/>
                <a:gd name="T16" fmla="*/ 16 w 25"/>
                <a:gd name="T17" fmla="*/ 0 h 13"/>
                <a:gd name="T18" fmla="*/ 25 w 25"/>
                <a:gd name="T19" fmla="*/ 7 h 13"/>
                <a:gd name="T20" fmla="*/ 25 w 25"/>
                <a:gd name="T21" fmla="*/ 7 h 13"/>
                <a:gd name="T22" fmla="*/ 23 w 25"/>
                <a:gd name="T23" fmla="*/ 10 h 13"/>
                <a:gd name="T24" fmla="*/ 23 w 25"/>
                <a:gd name="T25" fmla="*/ 10 h 13"/>
                <a:gd name="T26" fmla="*/ 11 w 25"/>
                <a:gd name="T27" fmla="*/ 13 h 13"/>
                <a:gd name="T28" fmla="*/ 11 w 25"/>
                <a:gd name="T29" fmla="*/ 13 h 13"/>
                <a:gd name="T30" fmla="*/ 2 w 25"/>
                <a:gd name="T31" fmla="*/ 11 h 13"/>
                <a:gd name="T32" fmla="*/ 2 w 25"/>
                <a:gd name="T33" fmla="*/ 7 h 13"/>
                <a:gd name="T34" fmla="*/ 3 w 25"/>
                <a:gd name="T35" fmla="*/ 10 h 13"/>
                <a:gd name="T36" fmla="*/ 3 w 25"/>
                <a:gd name="T37" fmla="*/ 10 h 13"/>
                <a:gd name="T38" fmla="*/ 11 w 25"/>
                <a:gd name="T39" fmla="*/ 11 h 13"/>
                <a:gd name="T40" fmla="*/ 11 w 25"/>
                <a:gd name="T41" fmla="*/ 11 h 13"/>
                <a:gd name="T42" fmla="*/ 22 w 25"/>
                <a:gd name="T43" fmla="*/ 9 h 13"/>
                <a:gd name="T44" fmla="*/ 22 w 25"/>
                <a:gd name="T45" fmla="*/ 9 h 13"/>
                <a:gd name="T46" fmla="*/ 24 w 25"/>
                <a:gd name="T47" fmla="*/ 7 h 13"/>
                <a:gd name="T48" fmla="*/ 24 w 25"/>
                <a:gd name="T49" fmla="*/ 7 h 13"/>
                <a:gd name="T50" fmla="*/ 16 w 25"/>
                <a:gd name="T51" fmla="*/ 2 h 13"/>
                <a:gd name="T52" fmla="*/ 16 w 25"/>
                <a:gd name="T53" fmla="*/ 2 h 13"/>
                <a:gd name="T54" fmla="*/ 14 w 25"/>
                <a:gd name="T55" fmla="*/ 2 h 13"/>
                <a:gd name="T56" fmla="*/ 14 w 25"/>
                <a:gd name="T57" fmla="*/ 2 h 13"/>
                <a:gd name="T58" fmla="*/ 7 w 25"/>
                <a:gd name="T59" fmla="*/ 3 h 13"/>
                <a:gd name="T60" fmla="*/ 7 w 25"/>
                <a:gd name="T61" fmla="*/ 3 h 13"/>
                <a:gd name="T62" fmla="*/ 8 w 25"/>
                <a:gd name="T63" fmla="*/ 3 h 13"/>
                <a:gd name="T64" fmla="*/ 8 w 25"/>
                <a:gd name="T65" fmla="*/ 3 h 13"/>
                <a:gd name="T66" fmla="*/ 8 w 25"/>
                <a:gd name="T67" fmla="*/ 3 h 13"/>
                <a:gd name="T68" fmla="*/ 7 w 25"/>
                <a:gd name="T69" fmla="*/ 4 h 13"/>
                <a:gd name="T70" fmla="*/ 5 w 25"/>
                <a:gd name="T71" fmla="*/ 4 h 13"/>
                <a:gd name="T72" fmla="*/ 5 w 25"/>
                <a:gd name="T73" fmla="*/ 4 h 13"/>
                <a:gd name="T74" fmla="*/ 5 w 25"/>
                <a:gd name="T75" fmla="*/ 4 h 13"/>
                <a:gd name="T76" fmla="*/ 5 w 25"/>
                <a:gd name="T77" fmla="*/ 4 h 13"/>
                <a:gd name="T78" fmla="*/ 4 w 25"/>
                <a:gd name="T79" fmla="*/ 4 h 13"/>
                <a:gd name="T80" fmla="*/ 4 w 25"/>
                <a:gd name="T81" fmla="*/ 4 h 13"/>
                <a:gd name="T82" fmla="*/ 4 w 25"/>
                <a:gd name="T83" fmla="*/ 5 h 13"/>
                <a:gd name="T84" fmla="*/ 4 w 25"/>
                <a:gd name="T85" fmla="*/ 5 h 13"/>
                <a:gd name="T86" fmla="*/ 3 w 25"/>
                <a:gd name="T87" fmla="*/ 5 h 13"/>
                <a:gd name="T88" fmla="*/ 2 w 25"/>
                <a:gd name="T8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13">
                  <a:moveTo>
                    <a:pt x="2" y="11"/>
                  </a:move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0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5" y="3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8"/>
                    <a:pt x="24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12"/>
                    <a:pt x="15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8" y="13"/>
                    <a:pt x="5" y="13"/>
                    <a:pt x="2" y="11"/>
                  </a:cubicBezTo>
                  <a:close/>
                  <a:moveTo>
                    <a:pt x="2" y="7"/>
                  </a:moveTo>
                  <a:cubicBezTo>
                    <a:pt x="2" y="8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9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5"/>
                    <a:pt x="19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9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5" name="Freeform 256"/>
            <p:cNvSpPr/>
            <p:nvPr/>
          </p:nvSpPr>
          <p:spPr bwMode="auto">
            <a:xfrm>
              <a:off x="9168555" y="1452259"/>
              <a:ext cx="46101" cy="32655"/>
            </a:xfrm>
            <a:custGeom>
              <a:avLst/>
              <a:gdLst>
                <a:gd name="T0" fmla="*/ 1 w 10"/>
                <a:gd name="T1" fmla="*/ 6 h 7"/>
                <a:gd name="T2" fmla="*/ 2 w 10"/>
                <a:gd name="T3" fmla="*/ 5 h 7"/>
                <a:gd name="T4" fmla="*/ 5 w 10"/>
                <a:gd name="T5" fmla="*/ 6 h 7"/>
                <a:gd name="T6" fmla="*/ 5 w 10"/>
                <a:gd name="T7" fmla="*/ 6 h 7"/>
                <a:gd name="T8" fmla="*/ 7 w 10"/>
                <a:gd name="T9" fmla="*/ 5 h 7"/>
                <a:gd name="T10" fmla="*/ 7 w 10"/>
                <a:gd name="T11" fmla="*/ 5 h 7"/>
                <a:gd name="T12" fmla="*/ 8 w 10"/>
                <a:gd name="T13" fmla="*/ 4 h 7"/>
                <a:gd name="T14" fmla="*/ 8 w 10"/>
                <a:gd name="T15" fmla="*/ 4 h 7"/>
                <a:gd name="T16" fmla="*/ 8 w 10"/>
                <a:gd name="T17" fmla="*/ 4 h 7"/>
                <a:gd name="T18" fmla="*/ 7 w 10"/>
                <a:gd name="T19" fmla="*/ 4 h 7"/>
                <a:gd name="T20" fmla="*/ 7 w 10"/>
                <a:gd name="T21" fmla="*/ 4 h 7"/>
                <a:gd name="T22" fmla="*/ 7 w 10"/>
                <a:gd name="T23" fmla="*/ 4 h 7"/>
                <a:gd name="T24" fmla="*/ 2 w 10"/>
                <a:gd name="T25" fmla="*/ 5 h 7"/>
                <a:gd name="T26" fmla="*/ 2 w 10"/>
                <a:gd name="T27" fmla="*/ 5 h 7"/>
                <a:gd name="T28" fmla="*/ 0 w 10"/>
                <a:gd name="T29" fmla="*/ 3 h 7"/>
                <a:gd name="T30" fmla="*/ 0 w 10"/>
                <a:gd name="T31" fmla="*/ 3 h 7"/>
                <a:gd name="T32" fmla="*/ 1 w 10"/>
                <a:gd name="T33" fmla="*/ 2 h 7"/>
                <a:gd name="T34" fmla="*/ 1 w 10"/>
                <a:gd name="T35" fmla="*/ 2 h 7"/>
                <a:gd name="T36" fmla="*/ 6 w 10"/>
                <a:gd name="T37" fmla="*/ 0 h 7"/>
                <a:gd name="T38" fmla="*/ 6 w 10"/>
                <a:gd name="T39" fmla="*/ 0 h 7"/>
                <a:gd name="T40" fmla="*/ 8 w 10"/>
                <a:gd name="T41" fmla="*/ 0 h 7"/>
                <a:gd name="T42" fmla="*/ 8 w 10"/>
                <a:gd name="T43" fmla="*/ 0 h 7"/>
                <a:gd name="T44" fmla="*/ 8 w 10"/>
                <a:gd name="T45" fmla="*/ 0 h 7"/>
                <a:gd name="T46" fmla="*/ 8 w 10"/>
                <a:gd name="T47" fmla="*/ 1 h 7"/>
                <a:gd name="T48" fmla="*/ 6 w 10"/>
                <a:gd name="T49" fmla="*/ 1 h 7"/>
                <a:gd name="T50" fmla="*/ 6 w 10"/>
                <a:gd name="T51" fmla="*/ 1 h 7"/>
                <a:gd name="T52" fmla="*/ 2 w 10"/>
                <a:gd name="T53" fmla="*/ 3 h 7"/>
                <a:gd name="T54" fmla="*/ 2 w 10"/>
                <a:gd name="T55" fmla="*/ 3 h 7"/>
                <a:gd name="T56" fmla="*/ 2 w 10"/>
                <a:gd name="T57" fmla="*/ 3 h 7"/>
                <a:gd name="T58" fmla="*/ 2 w 10"/>
                <a:gd name="T59" fmla="*/ 3 h 7"/>
                <a:gd name="T60" fmla="*/ 7 w 10"/>
                <a:gd name="T61" fmla="*/ 2 h 7"/>
                <a:gd name="T62" fmla="*/ 7 w 10"/>
                <a:gd name="T63" fmla="*/ 2 h 7"/>
                <a:gd name="T64" fmla="*/ 7 w 10"/>
                <a:gd name="T65" fmla="*/ 2 h 7"/>
                <a:gd name="T66" fmla="*/ 7 w 10"/>
                <a:gd name="T67" fmla="*/ 2 h 7"/>
                <a:gd name="T68" fmla="*/ 10 w 10"/>
                <a:gd name="T69" fmla="*/ 4 h 7"/>
                <a:gd name="T70" fmla="*/ 10 w 10"/>
                <a:gd name="T71" fmla="*/ 4 h 7"/>
                <a:gd name="T72" fmla="*/ 5 w 10"/>
                <a:gd name="T73" fmla="*/ 7 h 7"/>
                <a:gd name="T74" fmla="*/ 5 w 10"/>
                <a:gd name="T75" fmla="*/ 7 h 7"/>
                <a:gd name="T76" fmla="*/ 1 w 10"/>
                <a:gd name="T7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" h="7">
                  <a:moveTo>
                    <a:pt x="1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4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6" name="Freeform 257"/>
            <p:cNvSpPr/>
            <p:nvPr/>
          </p:nvSpPr>
          <p:spPr bwMode="auto">
            <a:xfrm>
              <a:off x="9178160" y="1442654"/>
              <a:ext cx="26892" cy="51864"/>
            </a:xfrm>
            <a:custGeom>
              <a:avLst/>
              <a:gdLst>
                <a:gd name="T0" fmla="*/ 0 w 6"/>
                <a:gd name="T1" fmla="*/ 1 h 11"/>
                <a:gd name="T2" fmla="*/ 0 w 6"/>
                <a:gd name="T3" fmla="*/ 1 h 11"/>
                <a:gd name="T4" fmla="*/ 2 w 6"/>
                <a:gd name="T5" fmla="*/ 0 h 11"/>
                <a:gd name="T6" fmla="*/ 6 w 6"/>
                <a:gd name="T7" fmla="*/ 9 h 11"/>
                <a:gd name="T8" fmla="*/ 6 w 6"/>
                <a:gd name="T9" fmla="*/ 9 h 11"/>
                <a:gd name="T10" fmla="*/ 5 w 6"/>
                <a:gd name="T11" fmla="*/ 11 h 11"/>
                <a:gd name="T12" fmla="*/ 0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9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7" name="Freeform 258"/>
            <p:cNvSpPr/>
            <p:nvPr/>
          </p:nvSpPr>
          <p:spPr bwMode="auto">
            <a:xfrm>
              <a:off x="9155109" y="1467626"/>
              <a:ext cx="101806" cy="49943"/>
            </a:xfrm>
            <a:custGeom>
              <a:avLst/>
              <a:gdLst>
                <a:gd name="T0" fmla="*/ 0 w 22"/>
                <a:gd name="T1" fmla="*/ 10 h 11"/>
                <a:gd name="T2" fmla="*/ 1 w 22"/>
                <a:gd name="T3" fmla="*/ 8 h 11"/>
                <a:gd name="T4" fmla="*/ 5 w 22"/>
                <a:gd name="T5" fmla="*/ 9 h 11"/>
                <a:gd name="T6" fmla="*/ 5 w 22"/>
                <a:gd name="T7" fmla="*/ 9 h 11"/>
                <a:gd name="T8" fmla="*/ 14 w 22"/>
                <a:gd name="T9" fmla="*/ 8 h 11"/>
                <a:gd name="T10" fmla="*/ 14 w 22"/>
                <a:gd name="T11" fmla="*/ 8 h 11"/>
                <a:gd name="T12" fmla="*/ 20 w 22"/>
                <a:gd name="T13" fmla="*/ 3 h 11"/>
                <a:gd name="T14" fmla="*/ 20 w 22"/>
                <a:gd name="T15" fmla="*/ 3 h 11"/>
                <a:gd name="T16" fmla="*/ 20 w 22"/>
                <a:gd name="T17" fmla="*/ 1 h 11"/>
                <a:gd name="T18" fmla="*/ 20 w 22"/>
                <a:gd name="T19" fmla="*/ 1 h 11"/>
                <a:gd name="T20" fmla="*/ 20 w 22"/>
                <a:gd name="T21" fmla="*/ 1 h 11"/>
                <a:gd name="T22" fmla="*/ 21 w 22"/>
                <a:gd name="T23" fmla="*/ 0 h 11"/>
                <a:gd name="T24" fmla="*/ 22 w 22"/>
                <a:gd name="T25" fmla="*/ 3 h 11"/>
                <a:gd name="T26" fmla="*/ 22 w 22"/>
                <a:gd name="T27" fmla="*/ 3 h 11"/>
                <a:gd name="T28" fmla="*/ 14 w 22"/>
                <a:gd name="T29" fmla="*/ 9 h 11"/>
                <a:gd name="T30" fmla="*/ 14 w 22"/>
                <a:gd name="T31" fmla="*/ 9 h 11"/>
                <a:gd name="T32" fmla="*/ 5 w 22"/>
                <a:gd name="T33" fmla="*/ 11 h 11"/>
                <a:gd name="T34" fmla="*/ 5 w 22"/>
                <a:gd name="T35" fmla="*/ 11 h 11"/>
                <a:gd name="T36" fmla="*/ 0 w 22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1">
                  <a:moveTo>
                    <a:pt x="0" y="1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11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7"/>
                    <a:pt x="20" y="6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8"/>
                    <a:pt x="18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8" name="Freeform 259"/>
            <p:cNvSpPr/>
            <p:nvPr/>
          </p:nvSpPr>
          <p:spPr bwMode="auto">
            <a:xfrm>
              <a:off x="9072511" y="1523331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89" name="Freeform 260"/>
            <p:cNvSpPr>
              <a:spLocks noEditPoints="1"/>
            </p:cNvSpPr>
            <p:nvPr/>
          </p:nvSpPr>
          <p:spPr bwMode="auto">
            <a:xfrm>
              <a:off x="9091720" y="1523331"/>
              <a:ext cx="7684" cy="17288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0 w 2"/>
                <a:gd name="T7" fmla="*/ 3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1 h 4"/>
                <a:gd name="T16" fmla="*/ 0 w 2"/>
                <a:gd name="T17" fmla="*/ 1 h 4"/>
                <a:gd name="T18" fmla="*/ 1 w 2"/>
                <a:gd name="T19" fmla="*/ 0 h 4"/>
                <a:gd name="T20" fmla="*/ 1 w 2"/>
                <a:gd name="T21" fmla="*/ 0 h 4"/>
                <a:gd name="T22" fmla="*/ 2 w 2"/>
                <a:gd name="T23" fmla="*/ 1 h 4"/>
                <a:gd name="T24" fmla="*/ 2 w 2"/>
                <a:gd name="T25" fmla="*/ 1 h 4"/>
                <a:gd name="T26" fmla="*/ 2 w 2"/>
                <a:gd name="T27" fmla="*/ 1 h 4"/>
                <a:gd name="T28" fmla="*/ 2 w 2"/>
                <a:gd name="T29" fmla="*/ 1 h 4"/>
                <a:gd name="T30" fmla="*/ 2 w 2"/>
                <a:gd name="T31" fmla="*/ 1 h 4"/>
                <a:gd name="T32" fmla="*/ 2 w 2"/>
                <a:gd name="T33" fmla="*/ 1 h 4"/>
                <a:gd name="T34" fmla="*/ 2 w 2"/>
                <a:gd name="T35" fmla="*/ 1 h 4"/>
                <a:gd name="T36" fmla="*/ 2 w 2"/>
                <a:gd name="T37" fmla="*/ 3 h 4"/>
                <a:gd name="T38" fmla="*/ 2 w 2"/>
                <a:gd name="T39" fmla="*/ 3 h 4"/>
                <a:gd name="T40" fmla="*/ 2 w 2"/>
                <a:gd name="T41" fmla="*/ 4 h 4"/>
                <a:gd name="T42" fmla="*/ 2 w 2"/>
                <a:gd name="T43" fmla="*/ 4 h 4"/>
                <a:gd name="T44" fmla="*/ 2 w 2"/>
                <a:gd name="T45" fmla="*/ 4 h 4"/>
                <a:gd name="T46" fmla="*/ 2 w 2"/>
                <a:gd name="T47" fmla="*/ 4 h 4"/>
                <a:gd name="T48" fmla="*/ 2 w 2"/>
                <a:gd name="T49" fmla="*/ 3 h 4"/>
                <a:gd name="T50" fmla="*/ 2 w 2"/>
                <a:gd name="T51" fmla="*/ 3 h 4"/>
                <a:gd name="T52" fmla="*/ 1 w 2"/>
                <a:gd name="T53" fmla="*/ 3 h 4"/>
                <a:gd name="T54" fmla="*/ 1 w 2"/>
                <a:gd name="T55" fmla="*/ 4 h 4"/>
                <a:gd name="T56" fmla="*/ 1 w 2"/>
                <a:gd name="T57" fmla="*/ 4 h 4"/>
                <a:gd name="T58" fmla="*/ 1 w 2"/>
                <a:gd name="T59" fmla="*/ 3 h 4"/>
                <a:gd name="T60" fmla="*/ 1 w 2"/>
                <a:gd name="T61" fmla="*/ 3 h 4"/>
                <a:gd name="T62" fmla="*/ 1 w 2"/>
                <a:gd name="T63" fmla="*/ 3 h 4"/>
                <a:gd name="T64" fmla="*/ 0 w 2"/>
                <a:gd name="T65" fmla="*/ 3 h 4"/>
                <a:gd name="T66" fmla="*/ 1 w 2"/>
                <a:gd name="T67" fmla="*/ 3 h 4"/>
                <a:gd name="T68" fmla="*/ 1 w 2"/>
                <a:gd name="T69" fmla="*/ 3 h 4"/>
                <a:gd name="T70" fmla="*/ 0 w 2"/>
                <a:gd name="T71" fmla="*/ 3 h 4"/>
                <a:gd name="T72" fmla="*/ 1 w 2"/>
                <a:gd name="T73" fmla="*/ 3 h 4"/>
                <a:gd name="T74" fmla="*/ 1 w 2"/>
                <a:gd name="T75" fmla="*/ 2 h 4"/>
                <a:gd name="T76" fmla="*/ 1 w 2"/>
                <a:gd name="T77" fmla="*/ 2 h 4"/>
                <a:gd name="T78" fmla="*/ 1 w 2"/>
                <a:gd name="T7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0" name="Freeform 261"/>
            <p:cNvSpPr/>
            <p:nvPr/>
          </p:nvSpPr>
          <p:spPr bwMode="auto">
            <a:xfrm>
              <a:off x="9109008" y="1527173"/>
              <a:ext cx="960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1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3 h 3"/>
                <a:gd name="T20" fmla="*/ 2 w 2"/>
                <a:gd name="T21" fmla="*/ 3 h 3"/>
                <a:gd name="T22" fmla="*/ 0 w 2"/>
                <a:gd name="T2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1" name="Freeform 262"/>
            <p:cNvSpPr/>
            <p:nvPr/>
          </p:nvSpPr>
          <p:spPr bwMode="auto">
            <a:xfrm>
              <a:off x="9132059" y="1523331"/>
              <a:ext cx="5763" cy="7684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2" name="Freeform 263"/>
            <p:cNvSpPr/>
            <p:nvPr/>
          </p:nvSpPr>
          <p:spPr bwMode="auto">
            <a:xfrm>
              <a:off x="9168555" y="1494518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4 h 4"/>
                <a:gd name="T10" fmla="*/ 2 w 2"/>
                <a:gd name="T11" fmla="*/ 4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3" name="Freeform 264"/>
            <p:cNvSpPr/>
            <p:nvPr/>
          </p:nvSpPr>
          <p:spPr bwMode="auto">
            <a:xfrm>
              <a:off x="9182001" y="1498360"/>
              <a:ext cx="9604" cy="1536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4" name="Freeform 265"/>
            <p:cNvSpPr/>
            <p:nvPr/>
          </p:nvSpPr>
          <p:spPr bwMode="auto">
            <a:xfrm>
              <a:off x="9201210" y="1498360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5" name="Freeform 266"/>
            <p:cNvSpPr/>
            <p:nvPr/>
          </p:nvSpPr>
          <p:spPr bwMode="auto">
            <a:xfrm>
              <a:off x="9224261" y="149451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1 h 2"/>
                <a:gd name="T14" fmla="*/ 2 w 2"/>
                <a:gd name="T15" fmla="*/ 1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6" name="Freeform 267"/>
            <p:cNvSpPr>
              <a:spLocks noEditPoints="1"/>
            </p:cNvSpPr>
            <p:nvPr/>
          </p:nvSpPr>
          <p:spPr bwMode="auto">
            <a:xfrm>
              <a:off x="8724833" y="1517568"/>
              <a:ext cx="90281" cy="19209"/>
            </a:xfrm>
            <a:custGeom>
              <a:avLst/>
              <a:gdLst>
                <a:gd name="T0" fmla="*/ 18 w 20"/>
                <a:gd name="T1" fmla="*/ 4 h 4"/>
                <a:gd name="T2" fmla="*/ 14 w 20"/>
                <a:gd name="T3" fmla="*/ 3 h 4"/>
                <a:gd name="T4" fmla="*/ 14 w 20"/>
                <a:gd name="T5" fmla="*/ 3 h 4"/>
                <a:gd name="T6" fmla="*/ 10 w 20"/>
                <a:gd name="T7" fmla="*/ 3 h 4"/>
                <a:gd name="T8" fmla="*/ 10 w 20"/>
                <a:gd name="T9" fmla="*/ 3 h 4"/>
                <a:gd name="T10" fmla="*/ 10 w 20"/>
                <a:gd name="T11" fmla="*/ 3 h 4"/>
                <a:gd name="T12" fmla="*/ 0 w 20"/>
                <a:gd name="T13" fmla="*/ 4 h 4"/>
                <a:gd name="T14" fmla="*/ 0 w 20"/>
                <a:gd name="T15" fmla="*/ 4 h 4"/>
                <a:gd name="T16" fmla="*/ 0 w 20"/>
                <a:gd name="T17" fmla="*/ 0 h 4"/>
                <a:gd name="T18" fmla="*/ 10 w 20"/>
                <a:gd name="T19" fmla="*/ 0 h 4"/>
                <a:gd name="T20" fmla="*/ 10 w 20"/>
                <a:gd name="T21" fmla="*/ 0 h 4"/>
                <a:gd name="T22" fmla="*/ 10 w 20"/>
                <a:gd name="T23" fmla="*/ 0 h 4"/>
                <a:gd name="T24" fmla="*/ 10 w 20"/>
                <a:gd name="T25" fmla="*/ 0 h 4"/>
                <a:gd name="T26" fmla="*/ 10 w 20"/>
                <a:gd name="T27" fmla="*/ 0 h 4"/>
                <a:gd name="T28" fmla="*/ 15 w 20"/>
                <a:gd name="T29" fmla="*/ 0 h 4"/>
                <a:gd name="T30" fmla="*/ 15 w 20"/>
                <a:gd name="T31" fmla="*/ 0 h 4"/>
                <a:gd name="T32" fmla="*/ 18 w 20"/>
                <a:gd name="T33" fmla="*/ 1 h 4"/>
                <a:gd name="T34" fmla="*/ 18 w 20"/>
                <a:gd name="T35" fmla="*/ 1 h 4"/>
                <a:gd name="T36" fmla="*/ 18 w 20"/>
                <a:gd name="T37" fmla="*/ 1 h 4"/>
                <a:gd name="T38" fmla="*/ 18 w 20"/>
                <a:gd name="T39" fmla="*/ 1 h 4"/>
                <a:gd name="T40" fmla="*/ 18 w 20"/>
                <a:gd name="T41" fmla="*/ 2 h 4"/>
                <a:gd name="T42" fmla="*/ 18 w 20"/>
                <a:gd name="T43" fmla="*/ 1 h 4"/>
                <a:gd name="T44" fmla="*/ 19 w 20"/>
                <a:gd name="T45" fmla="*/ 1 h 4"/>
                <a:gd name="T46" fmla="*/ 19 w 20"/>
                <a:gd name="T47" fmla="*/ 1 h 4"/>
                <a:gd name="T48" fmla="*/ 19 w 20"/>
                <a:gd name="T49" fmla="*/ 3 h 4"/>
                <a:gd name="T50" fmla="*/ 19 w 20"/>
                <a:gd name="T51" fmla="*/ 3 h 4"/>
                <a:gd name="T52" fmla="*/ 19 w 20"/>
                <a:gd name="T53" fmla="*/ 4 h 4"/>
                <a:gd name="T54" fmla="*/ 19 w 20"/>
                <a:gd name="T55" fmla="*/ 4 h 4"/>
                <a:gd name="T56" fmla="*/ 18 w 20"/>
                <a:gd name="T57" fmla="*/ 4 h 4"/>
                <a:gd name="T58" fmla="*/ 18 w 20"/>
                <a:gd name="T59" fmla="*/ 4 h 4"/>
                <a:gd name="T60" fmla="*/ 18 w 20"/>
                <a:gd name="T61" fmla="*/ 4 h 4"/>
                <a:gd name="T62" fmla="*/ 17 w 20"/>
                <a:gd name="T63" fmla="*/ 3 h 4"/>
                <a:gd name="T64" fmla="*/ 17 w 20"/>
                <a:gd name="T65" fmla="*/ 3 h 4"/>
                <a:gd name="T66" fmla="*/ 16 w 20"/>
                <a:gd name="T67" fmla="*/ 2 h 4"/>
                <a:gd name="T68" fmla="*/ 17 w 20"/>
                <a:gd name="T69" fmla="*/ 3 h 4"/>
                <a:gd name="T70" fmla="*/ 0 w 20"/>
                <a:gd name="T71" fmla="*/ 4 h 4"/>
                <a:gd name="T72" fmla="*/ 0 w 20"/>
                <a:gd name="T73" fmla="*/ 4 h 4"/>
                <a:gd name="T74" fmla="*/ 0 w 20"/>
                <a:gd name="T75" fmla="*/ 4 h 4"/>
                <a:gd name="T76" fmla="*/ 0 w 20"/>
                <a:gd name="T77" fmla="*/ 4 h 4"/>
                <a:gd name="T78" fmla="*/ 0 w 20"/>
                <a:gd name="T7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16" y="4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3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7" name="Freeform 268"/>
            <p:cNvSpPr/>
            <p:nvPr/>
          </p:nvSpPr>
          <p:spPr bwMode="auto">
            <a:xfrm>
              <a:off x="8966863" y="1179494"/>
              <a:ext cx="128699" cy="347679"/>
            </a:xfrm>
            <a:custGeom>
              <a:avLst/>
              <a:gdLst>
                <a:gd name="T0" fmla="*/ 4 w 28"/>
                <a:gd name="T1" fmla="*/ 75 h 75"/>
                <a:gd name="T2" fmla="*/ 4 w 28"/>
                <a:gd name="T3" fmla="*/ 71 h 75"/>
                <a:gd name="T4" fmla="*/ 5 w 28"/>
                <a:gd name="T5" fmla="*/ 71 h 75"/>
                <a:gd name="T6" fmla="*/ 5 w 28"/>
                <a:gd name="T7" fmla="*/ 71 h 75"/>
                <a:gd name="T8" fmla="*/ 24 w 28"/>
                <a:gd name="T9" fmla="*/ 52 h 75"/>
                <a:gd name="T10" fmla="*/ 24 w 28"/>
                <a:gd name="T11" fmla="*/ 52 h 75"/>
                <a:gd name="T12" fmla="*/ 25 w 28"/>
                <a:gd name="T13" fmla="*/ 46 h 75"/>
                <a:gd name="T14" fmla="*/ 25 w 28"/>
                <a:gd name="T15" fmla="*/ 46 h 75"/>
                <a:gd name="T16" fmla="*/ 20 w 28"/>
                <a:gd name="T17" fmla="*/ 29 h 75"/>
                <a:gd name="T18" fmla="*/ 20 w 28"/>
                <a:gd name="T19" fmla="*/ 29 h 75"/>
                <a:gd name="T20" fmla="*/ 11 w 28"/>
                <a:gd name="T21" fmla="*/ 12 h 75"/>
                <a:gd name="T22" fmla="*/ 11 w 28"/>
                <a:gd name="T23" fmla="*/ 12 h 75"/>
                <a:gd name="T24" fmla="*/ 0 w 28"/>
                <a:gd name="T25" fmla="*/ 1 h 75"/>
                <a:gd name="T26" fmla="*/ 0 w 28"/>
                <a:gd name="T27" fmla="*/ 1 h 75"/>
                <a:gd name="T28" fmla="*/ 0 w 28"/>
                <a:gd name="T29" fmla="*/ 1 h 75"/>
                <a:gd name="T30" fmla="*/ 3 w 28"/>
                <a:gd name="T31" fmla="*/ 0 h 75"/>
                <a:gd name="T32" fmla="*/ 14 w 28"/>
                <a:gd name="T33" fmla="*/ 10 h 75"/>
                <a:gd name="T34" fmla="*/ 14 w 28"/>
                <a:gd name="T35" fmla="*/ 10 h 75"/>
                <a:gd name="T36" fmla="*/ 23 w 28"/>
                <a:gd name="T37" fmla="*/ 27 h 75"/>
                <a:gd name="T38" fmla="*/ 23 w 28"/>
                <a:gd name="T39" fmla="*/ 27 h 75"/>
                <a:gd name="T40" fmla="*/ 28 w 28"/>
                <a:gd name="T41" fmla="*/ 46 h 75"/>
                <a:gd name="T42" fmla="*/ 28 w 28"/>
                <a:gd name="T43" fmla="*/ 46 h 75"/>
                <a:gd name="T44" fmla="*/ 27 w 28"/>
                <a:gd name="T45" fmla="*/ 54 h 75"/>
                <a:gd name="T46" fmla="*/ 27 w 28"/>
                <a:gd name="T47" fmla="*/ 54 h 75"/>
                <a:gd name="T48" fmla="*/ 5 w 28"/>
                <a:gd name="T49" fmla="*/ 75 h 75"/>
                <a:gd name="T50" fmla="*/ 5 w 28"/>
                <a:gd name="T51" fmla="*/ 75 h 75"/>
                <a:gd name="T52" fmla="*/ 4 w 28"/>
                <a:gd name="T5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75">
                  <a:moveTo>
                    <a:pt x="4" y="75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10" y="72"/>
                    <a:pt x="22" y="57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0"/>
                    <a:pt x="25" y="48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2" y="34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23"/>
                    <a:pt x="15" y="17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9"/>
                    <a:pt x="2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11" y="7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8" y="16"/>
                    <a:pt x="20" y="22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33"/>
                    <a:pt x="28" y="39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8"/>
                    <a:pt x="28" y="51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4" y="59"/>
                    <a:pt x="14" y="74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4" y="75"/>
                    <a:pt x="4" y="7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8" name="Freeform 269"/>
            <p:cNvSpPr/>
            <p:nvPr/>
          </p:nvSpPr>
          <p:spPr bwMode="auto">
            <a:xfrm>
              <a:off x="8576925" y="1156444"/>
              <a:ext cx="339995" cy="222822"/>
            </a:xfrm>
            <a:custGeom>
              <a:avLst/>
              <a:gdLst>
                <a:gd name="T0" fmla="*/ 0 w 74"/>
                <a:gd name="T1" fmla="*/ 42 h 48"/>
                <a:gd name="T2" fmla="*/ 7 w 74"/>
                <a:gd name="T3" fmla="*/ 23 h 48"/>
                <a:gd name="T4" fmla="*/ 7 w 74"/>
                <a:gd name="T5" fmla="*/ 23 h 48"/>
                <a:gd name="T6" fmla="*/ 17 w 74"/>
                <a:gd name="T7" fmla="*/ 11 h 48"/>
                <a:gd name="T8" fmla="*/ 17 w 74"/>
                <a:gd name="T9" fmla="*/ 11 h 48"/>
                <a:gd name="T10" fmla="*/ 30 w 74"/>
                <a:gd name="T11" fmla="*/ 3 h 48"/>
                <a:gd name="T12" fmla="*/ 30 w 74"/>
                <a:gd name="T13" fmla="*/ 3 h 48"/>
                <a:gd name="T14" fmla="*/ 41 w 74"/>
                <a:gd name="T15" fmla="*/ 0 h 48"/>
                <a:gd name="T16" fmla="*/ 41 w 74"/>
                <a:gd name="T17" fmla="*/ 0 h 48"/>
                <a:gd name="T18" fmla="*/ 52 w 74"/>
                <a:gd name="T19" fmla="*/ 3 h 48"/>
                <a:gd name="T20" fmla="*/ 52 w 74"/>
                <a:gd name="T21" fmla="*/ 3 h 48"/>
                <a:gd name="T22" fmla="*/ 67 w 74"/>
                <a:gd name="T23" fmla="*/ 6 h 48"/>
                <a:gd name="T24" fmla="*/ 67 w 74"/>
                <a:gd name="T25" fmla="*/ 6 h 48"/>
                <a:gd name="T26" fmla="*/ 73 w 74"/>
                <a:gd name="T27" fmla="*/ 5 h 48"/>
                <a:gd name="T28" fmla="*/ 73 w 74"/>
                <a:gd name="T29" fmla="*/ 5 h 48"/>
                <a:gd name="T30" fmla="*/ 74 w 74"/>
                <a:gd name="T31" fmla="*/ 8 h 48"/>
                <a:gd name="T32" fmla="*/ 67 w 74"/>
                <a:gd name="T33" fmla="*/ 10 h 48"/>
                <a:gd name="T34" fmla="*/ 67 w 74"/>
                <a:gd name="T35" fmla="*/ 10 h 48"/>
                <a:gd name="T36" fmla="*/ 51 w 74"/>
                <a:gd name="T37" fmla="*/ 6 h 48"/>
                <a:gd name="T38" fmla="*/ 51 w 74"/>
                <a:gd name="T39" fmla="*/ 6 h 48"/>
                <a:gd name="T40" fmla="*/ 41 w 74"/>
                <a:gd name="T41" fmla="*/ 4 h 48"/>
                <a:gd name="T42" fmla="*/ 41 w 74"/>
                <a:gd name="T43" fmla="*/ 4 h 48"/>
                <a:gd name="T44" fmla="*/ 31 w 74"/>
                <a:gd name="T45" fmla="*/ 6 h 48"/>
                <a:gd name="T46" fmla="*/ 31 w 74"/>
                <a:gd name="T47" fmla="*/ 6 h 48"/>
                <a:gd name="T48" fmla="*/ 19 w 74"/>
                <a:gd name="T49" fmla="*/ 13 h 48"/>
                <a:gd name="T50" fmla="*/ 19 w 74"/>
                <a:gd name="T51" fmla="*/ 13 h 48"/>
                <a:gd name="T52" fmla="*/ 10 w 74"/>
                <a:gd name="T53" fmla="*/ 25 h 48"/>
                <a:gd name="T54" fmla="*/ 10 w 74"/>
                <a:gd name="T55" fmla="*/ 25 h 48"/>
                <a:gd name="T56" fmla="*/ 4 w 74"/>
                <a:gd name="T57" fmla="*/ 42 h 48"/>
                <a:gd name="T58" fmla="*/ 4 w 74"/>
                <a:gd name="T59" fmla="*/ 42 h 48"/>
                <a:gd name="T60" fmla="*/ 5 w 74"/>
                <a:gd name="T61" fmla="*/ 47 h 48"/>
                <a:gd name="T62" fmla="*/ 5 w 74"/>
                <a:gd name="T63" fmla="*/ 47 h 48"/>
                <a:gd name="T64" fmla="*/ 2 w 74"/>
                <a:gd name="T65" fmla="*/ 48 h 48"/>
                <a:gd name="T66" fmla="*/ 0 w 74"/>
                <a:gd name="T6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48">
                  <a:moveTo>
                    <a:pt x="0" y="42"/>
                  </a:moveTo>
                  <a:cubicBezTo>
                    <a:pt x="0" y="35"/>
                    <a:pt x="4" y="28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0" y="19"/>
                    <a:pt x="13" y="14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6" y="5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4" y="1"/>
                    <a:pt x="37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8" y="1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7" y="4"/>
                    <a:pt x="62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71" y="6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2" y="9"/>
                    <a:pt x="70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2" y="10"/>
                    <a:pt x="56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7" y="5"/>
                    <a:pt x="44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8" y="4"/>
                    <a:pt x="35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8"/>
                    <a:pt x="23" y="11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5" y="17"/>
                    <a:pt x="13" y="21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9"/>
                    <a:pt x="4" y="37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4"/>
                    <a:pt x="4" y="45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6"/>
                    <a:pt x="0" y="44"/>
                    <a:pt x="0" y="4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199" name="Freeform 270"/>
            <p:cNvSpPr>
              <a:spLocks noEditPoints="1"/>
            </p:cNvSpPr>
            <p:nvPr/>
          </p:nvSpPr>
          <p:spPr bwMode="auto">
            <a:xfrm>
              <a:off x="8907316" y="1127630"/>
              <a:ext cx="46101" cy="74914"/>
            </a:xfrm>
            <a:custGeom>
              <a:avLst/>
              <a:gdLst>
                <a:gd name="T0" fmla="*/ 4 w 10"/>
                <a:gd name="T1" fmla="*/ 15 h 16"/>
                <a:gd name="T2" fmla="*/ 3 w 10"/>
                <a:gd name="T3" fmla="*/ 14 h 16"/>
                <a:gd name="T4" fmla="*/ 3 w 10"/>
                <a:gd name="T5" fmla="*/ 14 h 16"/>
                <a:gd name="T6" fmla="*/ 0 w 10"/>
                <a:gd name="T7" fmla="*/ 4 h 16"/>
                <a:gd name="T8" fmla="*/ 0 w 10"/>
                <a:gd name="T9" fmla="*/ 4 h 16"/>
                <a:gd name="T10" fmla="*/ 1 w 10"/>
                <a:gd name="T11" fmla="*/ 2 h 16"/>
                <a:gd name="T12" fmla="*/ 1 w 10"/>
                <a:gd name="T13" fmla="*/ 1 h 16"/>
                <a:gd name="T14" fmla="*/ 3 w 10"/>
                <a:gd name="T15" fmla="*/ 0 h 16"/>
                <a:gd name="T16" fmla="*/ 3 w 10"/>
                <a:gd name="T17" fmla="*/ 0 h 16"/>
                <a:gd name="T18" fmla="*/ 10 w 10"/>
                <a:gd name="T19" fmla="*/ 11 h 16"/>
                <a:gd name="T20" fmla="*/ 10 w 10"/>
                <a:gd name="T21" fmla="*/ 11 h 16"/>
                <a:gd name="T22" fmla="*/ 7 w 10"/>
                <a:gd name="T23" fmla="*/ 16 h 16"/>
                <a:gd name="T24" fmla="*/ 7 w 10"/>
                <a:gd name="T25" fmla="*/ 16 h 16"/>
                <a:gd name="T26" fmla="*/ 4 w 10"/>
                <a:gd name="T27" fmla="*/ 15 h 16"/>
                <a:gd name="T28" fmla="*/ 7 w 10"/>
                <a:gd name="T29" fmla="*/ 12 h 16"/>
                <a:gd name="T30" fmla="*/ 7 w 10"/>
                <a:gd name="T31" fmla="*/ 12 h 16"/>
                <a:gd name="T32" fmla="*/ 7 w 10"/>
                <a:gd name="T33" fmla="*/ 12 h 16"/>
                <a:gd name="T34" fmla="*/ 7 w 10"/>
                <a:gd name="T35" fmla="*/ 12 h 16"/>
                <a:gd name="T36" fmla="*/ 7 w 10"/>
                <a:gd name="T37" fmla="*/ 11 h 16"/>
                <a:gd name="T38" fmla="*/ 7 w 10"/>
                <a:gd name="T39" fmla="*/ 11 h 16"/>
                <a:gd name="T40" fmla="*/ 6 w 10"/>
                <a:gd name="T41" fmla="*/ 6 h 16"/>
                <a:gd name="T42" fmla="*/ 6 w 10"/>
                <a:gd name="T43" fmla="*/ 6 h 16"/>
                <a:gd name="T44" fmla="*/ 5 w 10"/>
                <a:gd name="T45" fmla="*/ 4 h 16"/>
                <a:gd name="T46" fmla="*/ 5 w 10"/>
                <a:gd name="T47" fmla="*/ 4 h 16"/>
                <a:gd name="T48" fmla="*/ 6 w 10"/>
                <a:gd name="T49" fmla="*/ 12 h 16"/>
                <a:gd name="T50" fmla="*/ 6 w 10"/>
                <a:gd name="T51" fmla="*/ 12 h 16"/>
                <a:gd name="T52" fmla="*/ 7 w 10"/>
                <a:gd name="T5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16">
                  <a:moveTo>
                    <a:pt x="4" y="1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0"/>
                    <a:pt x="2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1"/>
                    <a:pt x="10" y="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3"/>
                    <a:pt x="10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4" y="15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7"/>
                    <a:pt x="6" y="10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0" name="Freeform 271"/>
            <p:cNvSpPr/>
            <p:nvPr/>
          </p:nvSpPr>
          <p:spPr bwMode="auto">
            <a:xfrm>
              <a:off x="8926525" y="1118026"/>
              <a:ext cx="53785" cy="74914"/>
            </a:xfrm>
            <a:custGeom>
              <a:avLst/>
              <a:gdLst>
                <a:gd name="T0" fmla="*/ 5 w 12"/>
                <a:gd name="T1" fmla="*/ 16 h 16"/>
                <a:gd name="T2" fmla="*/ 6 w 12"/>
                <a:gd name="T3" fmla="*/ 13 h 16"/>
                <a:gd name="T4" fmla="*/ 6 w 12"/>
                <a:gd name="T5" fmla="*/ 13 h 16"/>
                <a:gd name="T6" fmla="*/ 6 w 12"/>
                <a:gd name="T7" fmla="*/ 13 h 16"/>
                <a:gd name="T8" fmla="*/ 9 w 12"/>
                <a:gd name="T9" fmla="*/ 12 h 16"/>
                <a:gd name="T10" fmla="*/ 9 w 12"/>
                <a:gd name="T11" fmla="*/ 12 h 16"/>
                <a:gd name="T12" fmla="*/ 9 w 12"/>
                <a:gd name="T13" fmla="*/ 10 h 16"/>
                <a:gd name="T14" fmla="*/ 9 w 12"/>
                <a:gd name="T15" fmla="*/ 10 h 16"/>
                <a:gd name="T16" fmla="*/ 8 w 12"/>
                <a:gd name="T17" fmla="*/ 5 h 16"/>
                <a:gd name="T18" fmla="*/ 8 w 12"/>
                <a:gd name="T19" fmla="*/ 5 h 16"/>
                <a:gd name="T20" fmla="*/ 5 w 12"/>
                <a:gd name="T21" fmla="*/ 3 h 16"/>
                <a:gd name="T22" fmla="*/ 5 w 12"/>
                <a:gd name="T23" fmla="*/ 3 h 16"/>
                <a:gd name="T24" fmla="*/ 4 w 12"/>
                <a:gd name="T25" fmla="*/ 5 h 16"/>
                <a:gd name="T26" fmla="*/ 4 w 12"/>
                <a:gd name="T27" fmla="*/ 5 h 16"/>
                <a:gd name="T28" fmla="*/ 0 w 12"/>
                <a:gd name="T29" fmla="*/ 5 h 16"/>
                <a:gd name="T30" fmla="*/ 5 w 12"/>
                <a:gd name="T31" fmla="*/ 0 h 16"/>
                <a:gd name="T32" fmla="*/ 5 w 12"/>
                <a:gd name="T33" fmla="*/ 0 h 16"/>
                <a:gd name="T34" fmla="*/ 11 w 12"/>
                <a:gd name="T35" fmla="*/ 3 h 16"/>
                <a:gd name="T36" fmla="*/ 11 w 12"/>
                <a:gd name="T37" fmla="*/ 3 h 16"/>
                <a:gd name="T38" fmla="*/ 12 w 12"/>
                <a:gd name="T39" fmla="*/ 10 h 16"/>
                <a:gd name="T40" fmla="*/ 12 w 12"/>
                <a:gd name="T41" fmla="*/ 10 h 16"/>
                <a:gd name="T42" fmla="*/ 12 w 12"/>
                <a:gd name="T43" fmla="*/ 14 h 16"/>
                <a:gd name="T44" fmla="*/ 12 w 12"/>
                <a:gd name="T45" fmla="*/ 14 h 16"/>
                <a:gd name="T46" fmla="*/ 12 w 12"/>
                <a:gd name="T47" fmla="*/ 14 h 16"/>
                <a:gd name="T48" fmla="*/ 11 w 12"/>
                <a:gd name="T49" fmla="*/ 15 h 16"/>
                <a:gd name="T50" fmla="*/ 6 w 12"/>
                <a:gd name="T51" fmla="*/ 16 h 16"/>
                <a:gd name="T52" fmla="*/ 6 w 12"/>
                <a:gd name="T53" fmla="*/ 16 h 16"/>
                <a:gd name="T54" fmla="*/ 5 w 12"/>
                <a:gd name="T5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5"/>
                    <a:pt x="12" y="8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8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1" name="Freeform 272"/>
            <p:cNvSpPr>
              <a:spLocks noEditPoints="1"/>
            </p:cNvSpPr>
            <p:nvPr/>
          </p:nvSpPr>
          <p:spPr bwMode="auto">
            <a:xfrm>
              <a:off x="8884266" y="1169890"/>
              <a:ext cx="55705" cy="147907"/>
            </a:xfrm>
            <a:custGeom>
              <a:avLst/>
              <a:gdLst>
                <a:gd name="T0" fmla="*/ 0 w 12"/>
                <a:gd name="T1" fmla="*/ 21 h 32"/>
                <a:gd name="T2" fmla="*/ 8 w 12"/>
                <a:gd name="T3" fmla="*/ 0 h 32"/>
                <a:gd name="T4" fmla="*/ 8 w 12"/>
                <a:gd name="T5" fmla="*/ 0 h 32"/>
                <a:gd name="T6" fmla="*/ 9 w 12"/>
                <a:gd name="T7" fmla="*/ 3 h 32"/>
                <a:gd name="T8" fmla="*/ 9 w 12"/>
                <a:gd name="T9" fmla="*/ 3 h 32"/>
                <a:gd name="T10" fmla="*/ 9 w 12"/>
                <a:gd name="T11" fmla="*/ 3 h 32"/>
                <a:gd name="T12" fmla="*/ 12 w 12"/>
                <a:gd name="T13" fmla="*/ 4 h 32"/>
                <a:gd name="T14" fmla="*/ 10 w 12"/>
                <a:gd name="T15" fmla="*/ 16 h 32"/>
                <a:gd name="T16" fmla="*/ 10 w 12"/>
                <a:gd name="T17" fmla="*/ 16 h 32"/>
                <a:gd name="T18" fmla="*/ 10 w 12"/>
                <a:gd name="T19" fmla="*/ 17 h 32"/>
                <a:gd name="T20" fmla="*/ 10 w 12"/>
                <a:gd name="T21" fmla="*/ 17 h 32"/>
                <a:gd name="T22" fmla="*/ 11 w 12"/>
                <a:gd name="T23" fmla="*/ 26 h 32"/>
                <a:gd name="T24" fmla="*/ 11 w 12"/>
                <a:gd name="T25" fmla="*/ 26 h 32"/>
                <a:gd name="T26" fmla="*/ 8 w 12"/>
                <a:gd name="T27" fmla="*/ 32 h 32"/>
                <a:gd name="T28" fmla="*/ 8 w 12"/>
                <a:gd name="T29" fmla="*/ 32 h 32"/>
                <a:gd name="T30" fmla="*/ 6 w 12"/>
                <a:gd name="T31" fmla="*/ 32 h 32"/>
                <a:gd name="T32" fmla="*/ 6 w 12"/>
                <a:gd name="T33" fmla="*/ 32 h 32"/>
                <a:gd name="T34" fmla="*/ 0 w 12"/>
                <a:gd name="T35" fmla="*/ 21 h 32"/>
                <a:gd name="T36" fmla="*/ 4 w 12"/>
                <a:gd name="T37" fmla="*/ 21 h 32"/>
                <a:gd name="T38" fmla="*/ 5 w 12"/>
                <a:gd name="T39" fmla="*/ 27 h 32"/>
                <a:gd name="T40" fmla="*/ 5 w 12"/>
                <a:gd name="T41" fmla="*/ 27 h 32"/>
                <a:gd name="T42" fmla="*/ 6 w 12"/>
                <a:gd name="T43" fmla="*/ 29 h 32"/>
                <a:gd name="T44" fmla="*/ 6 w 12"/>
                <a:gd name="T45" fmla="*/ 29 h 32"/>
                <a:gd name="T46" fmla="*/ 7 w 12"/>
                <a:gd name="T47" fmla="*/ 28 h 32"/>
                <a:gd name="T48" fmla="*/ 7 w 12"/>
                <a:gd name="T49" fmla="*/ 28 h 32"/>
                <a:gd name="T50" fmla="*/ 8 w 12"/>
                <a:gd name="T51" fmla="*/ 26 h 32"/>
                <a:gd name="T52" fmla="*/ 8 w 12"/>
                <a:gd name="T53" fmla="*/ 26 h 32"/>
                <a:gd name="T54" fmla="*/ 7 w 12"/>
                <a:gd name="T55" fmla="*/ 17 h 32"/>
                <a:gd name="T56" fmla="*/ 7 w 12"/>
                <a:gd name="T57" fmla="*/ 17 h 32"/>
                <a:gd name="T58" fmla="*/ 7 w 12"/>
                <a:gd name="T59" fmla="*/ 16 h 32"/>
                <a:gd name="T60" fmla="*/ 7 w 12"/>
                <a:gd name="T61" fmla="*/ 16 h 32"/>
                <a:gd name="T62" fmla="*/ 9 w 12"/>
                <a:gd name="T63" fmla="*/ 3 h 32"/>
                <a:gd name="T64" fmla="*/ 9 w 12"/>
                <a:gd name="T65" fmla="*/ 3 h 32"/>
                <a:gd name="T66" fmla="*/ 4 w 12"/>
                <a:gd name="T6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32">
                  <a:moveTo>
                    <a:pt x="0" y="21"/>
                  </a:moveTo>
                  <a:cubicBezTo>
                    <a:pt x="1" y="13"/>
                    <a:pt x="3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8"/>
                    <a:pt x="10" y="12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3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8"/>
                    <a:pt x="11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32"/>
                    <a:pt x="0" y="26"/>
                    <a:pt x="0" y="21"/>
                  </a:cubicBezTo>
                  <a:close/>
                  <a:moveTo>
                    <a:pt x="4" y="21"/>
                  </a:moveTo>
                  <a:cubicBezTo>
                    <a:pt x="4" y="24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8" y="28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3"/>
                    <a:pt x="7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7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5"/>
                    <a:pt x="3" y="14"/>
                    <a:pt x="4" y="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2" name="Freeform 273"/>
            <p:cNvSpPr>
              <a:spLocks noEditPoints="1"/>
            </p:cNvSpPr>
            <p:nvPr/>
          </p:nvSpPr>
          <p:spPr bwMode="auto">
            <a:xfrm>
              <a:off x="8957259" y="1173731"/>
              <a:ext cx="59547" cy="107569"/>
            </a:xfrm>
            <a:custGeom>
              <a:avLst/>
              <a:gdLst>
                <a:gd name="T0" fmla="*/ 6 w 13"/>
                <a:gd name="T1" fmla="*/ 23 h 23"/>
                <a:gd name="T2" fmla="*/ 4 w 13"/>
                <a:gd name="T3" fmla="*/ 23 h 23"/>
                <a:gd name="T4" fmla="*/ 4 w 13"/>
                <a:gd name="T5" fmla="*/ 22 h 23"/>
                <a:gd name="T6" fmla="*/ 0 w 13"/>
                <a:gd name="T7" fmla="*/ 2 h 23"/>
                <a:gd name="T8" fmla="*/ 0 w 13"/>
                <a:gd name="T9" fmla="*/ 2 h 23"/>
                <a:gd name="T10" fmla="*/ 3 w 13"/>
                <a:gd name="T11" fmla="*/ 0 h 23"/>
                <a:gd name="T12" fmla="*/ 5 w 13"/>
                <a:gd name="T13" fmla="*/ 5 h 23"/>
                <a:gd name="T14" fmla="*/ 5 w 13"/>
                <a:gd name="T15" fmla="*/ 5 h 23"/>
                <a:gd name="T16" fmla="*/ 8 w 13"/>
                <a:gd name="T17" fmla="*/ 3 h 23"/>
                <a:gd name="T18" fmla="*/ 12 w 13"/>
                <a:gd name="T19" fmla="*/ 15 h 23"/>
                <a:gd name="T20" fmla="*/ 12 w 13"/>
                <a:gd name="T21" fmla="*/ 15 h 23"/>
                <a:gd name="T22" fmla="*/ 13 w 13"/>
                <a:gd name="T23" fmla="*/ 19 h 23"/>
                <a:gd name="T24" fmla="*/ 13 w 13"/>
                <a:gd name="T25" fmla="*/ 19 h 23"/>
                <a:gd name="T26" fmla="*/ 11 w 13"/>
                <a:gd name="T27" fmla="*/ 23 h 23"/>
                <a:gd name="T28" fmla="*/ 11 w 13"/>
                <a:gd name="T29" fmla="*/ 23 h 23"/>
                <a:gd name="T30" fmla="*/ 7 w 13"/>
                <a:gd name="T31" fmla="*/ 23 h 23"/>
                <a:gd name="T32" fmla="*/ 7 w 13"/>
                <a:gd name="T33" fmla="*/ 23 h 23"/>
                <a:gd name="T34" fmla="*/ 6 w 13"/>
                <a:gd name="T35" fmla="*/ 23 h 23"/>
                <a:gd name="T36" fmla="*/ 7 w 13"/>
                <a:gd name="T37" fmla="*/ 20 h 23"/>
                <a:gd name="T38" fmla="*/ 9 w 13"/>
                <a:gd name="T39" fmla="*/ 19 h 23"/>
                <a:gd name="T40" fmla="*/ 9 w 13"/>
                <a:gd name="T41" fmla="*/ 19 h 23"/>
                <a:gd name="T42" fmla="*/ 9 w 13"/>
                <a:gd name="T43" fmla="*/ 15 h 23"/>
                <a:gd name="T44" fmla="*/ 9 w 13"/>
                <a:gd name="T45" fmla="*/ 15 h 23"/>
                <a:gd name="T46" fmla="*/ 6 w 13"/>
                <a:gd name="T47" fmla="*/ 6 h 23"/>
                <a:gd name="T48" fmla="*/ 6 w 13"/>
                <a:gd name="T49" fmla="*/ 6 h 23"/>
                <a:gd name="T50" fmla="*/ 7 w 13"/>
                <a:gd name="T51" fmla="*/ 20 h 23"/>
                <a:gd name="T52" fmla="*/ 0 w 13"/>
                <a:gd name="T53" fmla="*/ 2 h 23"/>
                <a:gd name="T54" fmla="*/ 0 w 13"/>
                <a:gd name="T55" fmla="*/ 2 h 23"/>
                <a:gd name="T56" fmla="*/ 0 w 13"/>
                <a:gd name="T57" fmla="*/ 2 h 23"/>
                <a:gd name="T58" fmla="*/ 0 w 13"/>
                <a:gd name="T59" fmla="*/ 2 h 23"/>
                <a:gd name="T60" fmla="*/ 0 w 13"/>
                <a:gd name="T6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23">
                  <a:moveTo>
                    <a:pt x="6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15"/>
                    <a:pt x="4" y="7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6"/>
                    <a:pt x="11" y="12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2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8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20"/>
                  </a:moveTo>
                  <a:cubicBezTo>
                    <a:pt x="10" y="20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7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3"/>
                    <a:pt x="7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11"/>
                    <a:pt x="6" y="16"/>
                    <a:pt x="7" y="20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3" name="Freeform 274"/>
            <p:cNvSpPr>
              <a:spLocks noEditPoints="1"/>
            </p:cNvSpPr>
            <p:nvPr/>
          </p:nvSpPr>
          <p:spPr bwMode="auto">
            <a:xfrm>
              <a:off x="8765171" y="1110343"/>
              <a:ext cx="165195" cy="55705"/>
            </a:xfrm>
            <a:custGeom>
              <a:avLst/>
              <a:gdLst>
                <a:gd name="T0" fmla="*/ 6 w 36"/>
                <a:gd name="T1" fmla="*/ 9 h 12"/>
                <a:gd name="T2" fmla="*/ 0 w 36"/>
                <a:gd name="T3" fmla="*/ 4 h 12"/>
                <a:gd name="T4" fmla="*/ 3 w 36"/>
                <a:gd name="T5" fmla="*/ 1 h 12"/>
                <a:gd name="T6" fmla="*/ 7 w 36"/>
                <a:gd name="T7" fmla="*/ 0 h 12"/>
                <a:gd name="T8" fmla="*/ 17 w 36"/>
                <a:gd name="T9" fmla="*/ 1 h 12"/>
                <a:gd name="T10" fmla="*/ 25 w 36"/>
                <a:gd name="T11" fmla="*/ 2 h 12"/>
                <a:gd name="T12" fmla="*/ 25 w 36"/>
                <a:gd name="T13" fmla="*/ 2 h 12"/>
                <a:gd name="T14" fmla="*/ 26 w 36"/>
                <a:gd name="T15" fmla="*/ 2 h 12"/>
                <a:gd name="T16" fmla="*/ 34 w 36"/>
                <a:gd name="T17" fmla="*/ 4 h 12"/>
                <a:gd name="T18" fmla="*/ 34 w 36"/>
                <a:gd name="T19" fmla="*/ 5 h 12"/>
                <a:gd name="T20" fmla="*/ 26 w 36"/>
                <a:gd name="T21" fmla="*/ 6 h 12"/>
                <a:gd name="T22" fmla="*/ 26 w 36"/>
                <a:gd name="T23" fmla="*/ 6 h 12"/>
                <a:gd name="T24" fmla="*/ 25 w 36"/>
                <a:gd name="T25" fmla="*/ 6 h 12"/>
                <a:gd name="T26" fmla="*/ 16 w 36"/>
                <a:gd name="T27" fmla="*/ 5 h 12"/>
                <a:gd name="T28" fmla="*/ 7 w 36"/>
                <a:gd name="T29" fmla="*/ 3 h 12"/>
                <a:gd name="T30" fmla="*/ 5 w 36"/>
                <a:gd name="T31" fmla="*/ 4 h 12"/>
                <a:gd name="T32" fmla="*/ 4 w 36"/>
                <a:gd name="T33" fmla="*/ 4 h 12"/>
                <a:gd name="T34" fmla="*/ 4 w 36"/>
                <a:gd name="T35" fmla="*/ 4 h 12"/>
                <a:gd name="T36" fmla="*/ 7 w 36"/>
                <a:gd name="T37" fmla="*/ 6 h 12"/>
                <a:gd name="T38" fmla="*/ 13 w 36"/>
                <a:gd name="T39" fmla="*/ 8 h 12"/>
                <a:gd name="T40" fmla="*/ 21 w 36"/>
                <a:gd name="T41" fmla="*/ 9 h 12"/>
                <a:gd name="T42" fmla="*/ 32 w 36"/>
                <a:gd name="T43" fmla="*/ 8 h 12"/>
                <a:gd name="T44" fmla="*/ 34 w 36"/>
                <a:gd name="T45" fmla="*/ 8 h 12"/>
                <a:gd name="T46" fmla="*/ 34 w 36"/>
                <a:gd name="T47" fmla="*/ 8 h 12"/>
                <a:gd name="T48" fmla="*/ 34 w 36"/>
                <a:gd name="T49" fmla="*/ 8 h 12"/>
                <a:gd name="T50" fmla="*/ 35 w 36"/>
                <a:gd name="T51" fmla="*/ 8 h 12"/>
                <a:gd name="T52" fmla="*/ 36 w 36"/>
                <a:gd name="T53" fmla="*/ 9 h 12"/>
                <a:gd name="T54" fmla="*/ 35 w 36"/>
                <a:gd name="T55" fmla="*/ 11 h 12"/>
                <a:gd name="T56" fmla="*/ 34 w 36"/>
                <a:gd name="T57" fmla="*/ 11 h 12"/>
                <a:gd name="T58" fmla="*/ 32 w 36"/>
                <a:gd name="T59" fmla="*/ 11 h 12"/>
                <a:gd name="T60" fmla="*/ 21 w 36"/>
                <a:gd name="T61" fmla="*/ 12 h 12"/>
                <a:gd name="T62" fmla="*/ 34 w 36"/>
                <a:gd name="T63" fmla="*/ 9 h 12"/>
                <a:gd name="T64" fmla="*/ 34 w 36"/>
                <a:gd name="T6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12">
                  <a:moveTo>
                    <a:pt x="12" y="11"/>
                  </a:moveTo>
                  <a:cubicBezTo>
                    <a:pt x="11" y="11"/>
                    <a:pt x="8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1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0" y="2"/>
                    <a:pt x="22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2"/>
                    <a:pt x="31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6"/>
                    <a:pt x="29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6"/>
                    <a:pt x="19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4"/>
                    <a:pt x="10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12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8"/>
                    <a:pt x="18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4" y="9"/>
                    <a:pt x="28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6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1"/>
                    <a:pt x="25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12"/>
                    <a:pt x="15" y="12"/>
                    <a:pt x="12" y="11"/>
                  </a:cubicBezTo>
                  <a:close/>
                  <a:moveTo>
                    <a:pt x="34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4" name="Freeform 275"/>
            <p:cNvSpPr/>
            <p:nvPr/>
          </p:nvSpPr>
          <p:spPr bwMode="auto">
            <a:xfrm>
              <a:off x="8761329" y="1141077"/>
              <a:ext cx="36497" cy="32655"/>
            </a:xfrm>
            <a:custGeom>
              <a:avLst/>
              <a:gdLst>
                <a:gd name="T0" fmla="*/ 0 w 8"/>
                <a:gd name="T1" fmla="*/ 5 h 7"/>
                <a:gd name="T2" fmla="*/ 6 w 8"/>
                <a:gd name="T3" fmla="*/ 0 h 7"/>
                <a:gd name="T4" fmla="*/ 6 w 8"/>
                <a:gd name="T5" fmla="*/ 0 h 7"/>
                <a:gd name="T6" fmla="*/ 6 w 8"/>
                <a:gd name="T7" fmla="*/ 0 h 7"/>
                <a:gd name="T8" fmla="*/ 8 w 8"/>
                <a:gd name="T9" fmla="*/ 3 h 7"/>
                <a:gd name="T10" fmla="*/ 4 w 8"/>
                <a:gd name="T11" fmla="*/ 5 h 7"/>
                <a:gd name="T12" fmla="*/ 4 w 8"/>
                <a:gd name="T13" fmla="*/ 5 h 7"/>
                <a:gd name="T14" fmla="*/ 3 w 8"/>
                <a:gd name="T15" fmla="*/ 5 h 7"/>
                <a:gd name="T16" fmla="*/ 4 w 8"/>
                <a:gd name="T17" fmla="*/ 5 h 7"/>
                <a:gd name="T18" fmla="*/ 4 w 8"/>
                <a:gd name="T19" fmla="*/ 5 h 7"/>
                <a:gd name="T20" fmla="*/ 1 w 8"/>
                <a:gd name="T21" fmla="*/ 7 h 7"/>
                <a:gd name="T22" fmla="*/ 0 w 8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0" y="5"/>
                  </a:moveTo>
                  <a:cubicBezTo>
                    <a:pt x="1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5" name="Freeform 276"/>
            <p:cNvSpPr>
              <a:spLocks noEditPoints="1"/>
            </p:cNvSpPr>
            <p:nvPr/>
          </p:nvSpPr>
          <p:spPr bwMode="auto">
            <a:xfrm>
              <a:off x="8976468" y="1146839"/>
              <a:ext cx="36497" cy="55705"/>
            </a:xfrm>
            <a:custGeom>
              <a:avLst/>
              <a:gdLst>
                <a:gd name="T0" fmla="*/ 2 w 8"/>
                <a:gd name="T1" fmla="*/ 12 h 12"/>
                <a:gd name="T2" fmla="*/ 2 w 8"/>
                <a:gd name="T3" fmla="*/ 12 h 12"/>
                <a:gd name="T4" fmla="*/ 2 w 8"/>
                <a:gd name="T5" fmla="*/ 12 h 12"/>
                <a:gd name="T6" fmla="*/ 2 w 8"/>
                <a:gd name="T7" fmla="*/ 12 h 12"/>
                <a:gd name="T8" fmla="*/ 2 w 8"/>
                <a:gd name="T9" fmla="*/ 12 h 12"/>
                <a:gd name="T10" fmla="*/ 2 w 8"/>
                <a:gd name="T11" fmla="*/ 8 h 12"/>
                <a:gd name="T12" fmla="*/ 4 w 8"/>
                <a:gd name="T13" fmla="*/ 6 h 12"/>
                <a:gd name="T14" fmla="*/ 4 w 8"/>
                <a:gd name="T15" fmla="*/ 6 h 12"/>
                <a:gd name="T16" fmla="*/ 1 w 8"/>
                <a:gd name="T17" fmla="*/ 3 h 12"/>
                <a:gd name="T18" fmla="*/ 1 w 8"/>
                <a:gd name="T19" fmla="*/ 3 h 12"/>
                <a:gd name="T20" fmla="*/ 1 w 8"/>
                <a:gd name="T21" fmla="*/ 3 h 12"/>
                <a:gd name="T22" fmla="*/ 1 w 8"/>
                <a:gd name="T23" fmla="*/ 3 h 12"/>
                <a:gd name="T24" fmla="*/ 0 w 8"/>
                <a:gd name="T25" fmla="*/ 0 h 12"/>
                <a:gd name="T26" fmla="*/ 1 w 8"/>
                <a:gd name="T27" fmla="*/ 0 h 12"/>
                <a:gd name="T28" fmla="*/ 1 w 8"/>
                <a:gd name="T29" fmla="*/ 0 h 12"/>
                <a:gd name="T30" fmla="*/ 7 w 8"/>
                <a:gd name="T31" fmla="*/ 6 h 12"/>
                <a:gd name="T32" fmla="*/ 7 w 8"/>
                <a:gd name="T33" fmla="*/ 6 h 12"/>
                <a:gd name="T34" fmla="*/ 2 w 8"/>
                <a:gd name="T35" fmla="*/ 12 h 12"/>
                <a:gd name="T36" fmla="*/ 2 w 8"/>
                <a:gd name="T37" fmla="*/ 12 h 12"/>
                <a:gd name="T38" fmla="*/ 2 w 8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2" y="8"/>
                  </a:move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9"/>
                    <a:pt x="6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6" name="Freeform 277"/>
            <p:cNvSpPr>
              <a:spLocks noEditPoints="1"/>
            </p:cNvSpPr>
            <p:nvPr/>
          </p:nvSpPr>
          <p:spPr bwMode="auto">
            <a:xfrm>
              <a:off x="8963021" y="1110343"/>
              <a:ext cx="40338" cy="46101"/>
            </a:xfrm>
            <a:custGeom>
              <a:avLst/>
              <a:gdLst>
                <a:gd name="T0" fmla="*/ 4 w 9"/>
                <a:gd name="T1" fmla="*/ 7 h 10"/>
                <a:gd name="T2" fmla="*/ 5 w 9"/>
                <a:gd name="T3" fmla="*/ 5 h 10"/>
                <a:gd name="T4" fmla="*/ 5 w 9"/>
                <a:gd name="T5" fmla="*/ 5 h 10"/>
                <a:gd name="T6" fmla="*/ 4 w 9"/>
                <a:gd name="T7" fmla="*/ 4 h 10"/>
                <a:gd name="T8" fmla="*/ 4 w 9"/>
                <a:gd name="T9" fmla="*/ 4 h 10"/>
                <a:gd name="T10" fmla="*/ 3 w 9"/>
                <a:gd name="T11" fmla="*/ 5 h 10"/>
                <a:gd name="T12" fmla="*/ 3 w 9"/>
                <a:gd name="T13" fmla="*/ 5 h 10"/>
                <a:gd name="T14" fmla="*/ 0 w 9"/>
                <a:gd name="T15" fmla="*/ 3 h 10"/>
                <a:gd name="T16" fmla="*/ 4 w 9"/>
                <a:gd name="T17" fmla="*/ 0 h 10"/>
                <a:gd name="T18" fmla="*/ 4 w 9"/>
                <a:gd name="T19" fmla="*/ 0 h 10"/>
                <a:gd name="T20" fmla="*/ 9 w 9"/>
                <a:gd name="T21" fmla="*/ 5 h 10"/>
                <a:gd name="T22" fmla="*/ 9 w 9"/>
                <a:gd name="T23" fmla="*/ 5 h 10"/>
                <a:gd name="T24" fmla="*/ 5 w 9"/>
                <a:gd name="T25" fmla="*/ 10 h 10"/>
                <a:gd name="T26" fmla="*/ 5 w 9"/>
                <a:gd name="T27" fmla="*/ 10 h 10"/>
                <a:gd name="T28" fmla="*/ 4 w 9"/>
                <a:gd name="T29" fmla="*/ 7 h 10"/>
                <a:gd name="T30" fmla="*/ 3 w 9"/>
                <a:gd name="T31" fmla="*/ 5 h 10"/>
                <a:gd name="T32" fmla="*/ 3 w 9"/>
                <a:gd name="T33" fmla="*/ 5 h 10"/>
                <a:gd name="T34" fmla="*/ 3 w 9"/>
                <a:gd name="T35" fmla="*/ 5 h 10"/>
                <a:gd name="T36" fmla="*/ 3 w 9"/>
                <a:gd name="T37" fmla="*/ 5 h 10"/>
                <a:gd name="T38" fmla="*/ 3 w 9"/>
                <a:gd name="T3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0">
                  <a:moveTo>
                    <a:pt x="4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7" name="Freeform 278"/>
            <p:cNvSpPr/>
            <p:nvPr/>
          </p:nvSpPr>
          <p:spPr bwMode="auto">
            <a:xfrm>
              <a:off x="8715228" y="973960"/>
              <a:ext cx="366887" cy="149828"/>
            </a:xfrm>
            <a:custGeom>
              <a:avLst/>
              <a:gdLst>
                <a:gd name="T0" fmla="*/ 0 w 80"/>
                <a:gd name="T1" fmla="*/ 18 h 32"/>
                <a:gd name="T2" fmla="*/ 1 w 80"/>
                <a:gd name="T3" fmla="*/ 15 h 32"/>
                <a:gd name="T4" fmla="*/ 18 w 80"/>
                <a:gd name="T5" fmla="*/ 1 h 32"/>
                <a:gd name="T6" fmla="*/ 26 w 80"/>
                <a:gd name="T7" fmla="*/ 0 h 32"/>
                <a:gd name="T8" fmla="*/ 31 w 80"/>
                <a:gd name="T9" fmla="*/ 0 h 32"/>
                <a:gd name="T10" fmla="*/ 39 w 80"/>
                <a:gd name="T11" fmla="*/ 5 h 32"/>
                <a:gd name="T12" fmla="*/ 41 w 80"/>
                <a:gd name="T13" fmla="*/ 5 h 32"/>
                <a:gd name="T14" fmla="*/ 48 w 80"/>
                <a:gd name="T15" fmla="*/ 4 h 32"/>
                <a:gd name="T16" fmla="*/ 55 w 80"/>
                <a:gd name="T17" fmla="*/ 4 h 32"/>
                <a:gd name="T18" fmla="*/ 62 w 80"/>
                <a:gd name="T19" fmla="*/ 4 h 32"/>
                <a:gd name="T20" fmla="*/ 74 w 80"/>
                <a:gd name="T21" fmla="*/ 10 h 32"/>
                <a:gd name="T22" fmla="*/ 76 w 80"/>
                <a:gd name="T23" fmla="*/ 15 h 32"/>
                <a:gd name="T24" fmla="*/ 76 w 80"/>
                <a:gd name="T25" fmla="*/ 20 h 32"/>
                <a:gd name="T26" fmla="*/ 80 w 80"/>
                <a:gd name="T27" fmla="*/ 26 h 32"/>
                <a:gd name="T28" fmla="*/ 73 w 80"/>
                <a:gd name="T29" fmla="*/ 32 h 32"/>
                <a:gd name="T30" fmla="*/ 71 w 80"/>
                <a:gd name="T31" fmla="*/ 32 h 32"/>
                <a:gd name="T32" fmla="*/ 63 w 80"/>
                <a:gd name="T33" fmla="*/ 32 h 32"/>
                <a:gd name="T34" fmla="*/ 60 w 80"/>
                <a:gd name="T35" fmla="*/ 32 h 32"/>
                <a:gd name="T36" fmla="*/ 59 w 80"/>
                <a:gd name="T37" fmla="*/ 29 h 32"/>
                <a:gd name="T38" fmla="*/ 63 w 80"/>
                <a:gd name="T39" fmla="*/ 28 h 32"/>
                <a:gd name="T40" fmla="*/ 71 w 80"/>
                <a:gd name="T41" fmla="*/ 29 h 32"/>
                <a:gd name="T42" fmla="*/ 73 w 80"/>
                <a:gd name="T43" fmla="*/ 29 h 32"/>
                <a:gd name="T44" fmla="*/ 76 w 80"/>
                <a:gd name="T45" fmla="*/ 26 h 32"/>
                <a:gd name="T46" fmla="*/ 73 w 80"/>
                <a:gd name="T47" fmla="*/ 22 h 32"/>
                <a:gd name="T48" fmla="*/ 72 w 80"/>
                <a:gd name="T49" fmla="*/ 20 h 32"/>
                <a:gd name="T50" fmla="*/ 73 w 80"/>
                <a:gd name="T51" fmla="*/ 15 h 32"/>
                <a:gd name="T52" fmla="*/ 72 w 80"/>
                <a:gd name="T53" fmla="*/ 12 h 32"/>
                <a:gd name="T54" fmla="*/ 61 w 80"/>
                <a:gd name="T55" fmla="*/ 7 h 32"/>
                <a:gd name="T56" fmla="*/ 55 w 80"/>
                <a:gd name="T57" fmla="*/ 7 h 32"/>
                <a:gd name="T58" fmla="*/ 49 w 80"/>
                <a:gd name="T59" fmla="*/ 7 h 32"/>
                <a:gd name="T60" fmla="*/ 41 w 80"/>
                <a:gd name="T61" fmla="*/ 9 h 32"/>
                <a:gd name="T62" fmla="*/ 38 w 80"/>
                <a:gd name="T63" fmla="*/ 8 h 32"/>
                <a:gd name="T64" fmla="*/ 31 w 80"/>
                <a:gd name="T65" fmla="*/ 3 h 32"/>
                <a:gd name="T66" fmla="*/ 26 w 80"/>
                <a:gd name="T67" fmla="*/ 3 h 32"/>
                <a:gd name="T68" fmla="*/ 19 w 80"/>
                <a:gd name="T69" fmla="*/ 4 h 32"/>
                <a:gd name="T70" fmla="*/ 4 w 80"/>
                <a:gd name="T71" fmla="*/ 16 h 32"/>
                <a:gd name="T72" fmla="*/ 3 w 80"/>
                <a:gd name="T73" fmla="*/ 18 h 32"/>
                <a:gd name="T74" fmla="*/ 7 w 80"/>
                <a:gd name="T75" fmla="*/ 21 h 32"/>
                <a:gd name="T76" fmla="*/ 16 w 80"/>
                <a:gd name="T77" fmla="*/ 29 h 32"/>
                <a:gd name="T78" fmla="*/ 5 w 80"/>
                <a:gd name="T7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32">
                  <a:moveTo>
                    <a:pt x="5" y="24"/>
                  </a:moveTo>
                  <a:cubicBezTo>
                    <a:pt x="4" y="22"/>
                    <a:pt x="0" y="2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9"/>
                    <a:pt x="12" y="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0"/>
                    <a:pt x="2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1"/>
                    <a:pt x="37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6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4"/>
                    <a:pt x="53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7" y="4"/>
                    <a:pt x="60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6" y="5"/>
                    <a:pt x="71" y="6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11"/>
                    <a:pt x="77" y="13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7"/>
                    <a:pt x="76" y="18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1"/>
                    <a:pt x="80" y="23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9"/>
                    <a:pt x="77" y="31"/>
                    <a:pt x="73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32"/>
                    <a:pt x="72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2"/>
                    <a:pt x="65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1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28"/>
                    <a:pt x="62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6" y="28"/>
                    <a:pt x="69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2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8"/>
                    <a:pt x="76" y="27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5" y="23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8"/>
                    <a:pt x="73" y="16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4"/>
                    <a:pt x="73" y="13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0" y="9"/>
                    <a:pt x="66" y="8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7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7"/>
                    <a:pt x="51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8"/>
                    <a:pt x="44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9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6"/>
                    <a:pt x="34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3"/>
                    <a:pt x="28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3"/>
                    <a:pt x="21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5" y="12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4"/>
                    <a:pt x="15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2"/>
                    <a:pt x="8" y="25"/>
                    <a:pt x="5" y="2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8" name="Freeform 279"/>
            <p:cNvSpPr/>
            <p:nvPr/>
          </p:nvSpPr>
          <p:spPr bwMode="auto">
            <a:xfrm>
              <a:off x="8724833" y="1029666"/>
              <a:ext cx="353441" cy="71072"/>
            </a:xfrm>
            <a:custGeom>
              <a:avLst/>
              <a:gdLst>
                <a:gd name="T0" fmla="*/ 74 w 77"/>
                <a:gd name="T1" fmla="*/ 15 h 15"/>
                <a:gd name="T2" fmla="*/ 70 w 77"/>
                <a:gd name="T3" fmla="*/ 15 h 15"/>
                <a:gd name="T4" fmla="*/ 70 w 77"/>
                <a:gd name="T5" fmla="*/ 15 h 15"/>
                <a:gd name="T6" fmla="*/ 61 w 77"/>
                <a:gd name="T7" fmla="*/ 12 h 15"/>
                <a:gd name="T8" fmla="*/ 61 w 77"/>
                <a:gd name="T9" fmla="*/ 12 h 15"/>
                <a:gd name="T10" fmla="*/ 60 w 77"/>
                <a:gd name="T11" fmla="*/ 9 h 15"/>
                <a:gd name="T12" fmla="*/ 60 w 77"/>
                <a:gd name="T13" fmla="*/ 9 h 15"/>
                <a:gd name="T14" fmla="*/ 60 w 77"/>
                <a:gd name="T15" fmla="*/ 7 h 15"/>
                <a:gd name="T16" fmla="*/ 60 w 77"/>
                <a:gd name="T17" fmla="*/ 7 h 15"/>
                <a:gd name="T18" fmla="*/ 57 w 77"/>
                <a:gd name="T19" fmla="*/ 6 h 15"/>
                <a:gd name="T20" fmla="*/ 57 w 77"/>
                <a:gd name="T21" fmla="*/ 6 h 15"/>
                <a:gd name="T22" fmla="*/ 54 w 77"/>
                <a:gd name="T23" fmla="*/ 5 h 15"/>
                <a:gd name="T24" fmla="*/ 54 w 77"/>
                <a:gd name="T25" fmla="*/ 5 h 15"/>
                <a:gd name="T26" fmla="*/ 39 w 77"/>
                <a:gd name="T27" fmla="*/ 11 h 15"/>
                <a:gd name="T28" fmla="*/ 39 w 77"/>
                <a:gd name="T29" fmla="*/ 11 h 15"/>
                <a:gd name="T30" fmla="*/ 38 w 77"/>
                <a:gd name="T31" fmla="*/ 11 h 15"/>
                <a:gd name="T32" fmla="*/ 38 w 77"/>
                <a:gd name="T33" fmla="*/ 11 h 15"/>
                <a:gd name="T34" fmla="*/ 32 w 77"/>
                <a:gd name="T35" fmla="*/ 5 h 15"/>
                <a:gd name="T36" fmla="*/ 32 w 77"/>
                <a:gd name="T37" fmla="*/ 5 h 15"/>
                <a:gd name="T38" fmla="*/ 25 w 77"/>
                <a:gd name="T39" fmla="*/ 2 h 15"/>
                <a:gd name="T40" fmla="*/ 25 w 77"/>
                <a:gd name="T41" fmla="*/ 2 h 15"/>
                <a:gd name="T42" fmla="*/ 24 w 77"/>
                <a:gd name="T43" fmla="*/ 2 h 15"/>
                <a:gd name="T44" fmla="*/ 24 w 77"/>
                <a:gd name="T45" fmla="*/ 2 h 15"/>
                <a:gd name="T46" fmla="*/ 5 w 77"/>
                <a:gd name="T47" fmla="*/ 9 h 15"/>
                <a:gd name="T48" fmla="*/ 5 w 77"/>
                <a:gd name="T49" fmla="*/ 9 h 15"/>
                <a:gd name="T50" fmla="*/ 0 w 77"/>
                <a:gd name="T51" fmla="*/ 6 h 15"/>
                <a:gd name="T52" fmla="*/ 0 w 77"/>
                <a:gd name="T53" fmla="*/ 6 h 15"/>
                <a:gd name="T54" fmla="*/ 0 w 77"/>
                <a:gd name="T55" fmla="*/ 6 h 15"/>
                <a:gd name="T56" fmla="*/ 2 w 77"/>
                <a:gd name="T57" fmla="*/ 5 h 15"/>
                <a:gd name="T58" fmla="*/ 5 w 77"/>
                <a:gd name="T59" fmla="*/ 7 h 15"/>
                <a:gd name="T60" fmla="*/ 5 w 77"/>
                <a:gd name="T61" fmla="*/ 7 h 15"/>
                <a:gd name="T62" fmla="*/ 24 w 77"/>
                <a:gd name="T63" fmla="*/ 0 h 15"/>
                <a:gd name="T64" fmla="*/ 24 w 77"/>
                <a:gd name="T65" fmla="*/ 0 h 15"/>
                <a:gd name="T66" fmla="*/ 25 w 77"/>
                <a:gd name="T67" fmla="*/ 0 h 15"/>
                <a:gd name="T68" fmla="*/ 25 w 77"/>
                <a:gd name="T69" fmla="*/ 0 h 15"/>
                <a:gd name="T70" fmla="*/ 33 w 77"/>
                <a:gd name="T71" fmla="*/ 4 h 15"/>
                <a:gd name="T72" fmla="*/ 33 w 77"/>
                <a:gd name="T73" fmla="*/ 4 h 15"/>
                <a:gd name="T74" fmla="*/ 38 w 77"/>
                <a:gd name="T75" fmla="*/ 9 h 15"/>
                <a:gd name="T76" fmla="*/ 38 w 77"/>
                <a:gd name="T77" fmla="*/ 9 h 15"/>
                <a:gd name="T78" fmla="*/ 39 w 77"/>
                <a:gd name="T79" fmla="*/ 10 h 15"/>
                <a:gd name="T80" fmla="*/ 39 w 77"/>
                <a:gd name="T81" fmla="*/ 10 h 15"/>
                <a:gd name="T82" fmla="*/ 54 w 77"/>
                <a:gd name="T83" fmla="*/ 4 h 15"/>
                <a:gd name="T84" fmla="*/ 54 w 77"/>
                <a:gd name="T85" fmla="*/ 4 h 15"/>
                <a:gd name="T86" fmla="*/ 58 w 77"/>
                <a:gd name="T87" fmla="*/ 4 h 15"/>
                <a:gd name="T88" fmla="*/ 58 w 77"/>
                <a:gd name="T89" fmla="*/ 4 h 15"/>
                <a:gd name="T90" fmla="*/ 61 w 77"/>
                <a:gd name="T91" fmla="*/ 7 h 15"/>
                <a:gd name="T92" fmla="*/ 61 w 77"/>
                <a:gd name="T93" fmla="*/ 7 h 15"/>
                <a:gd name="T94" fmla="*/ 61 w 77"/>
                <a:gd name="T95" fmla="*/ 9 h 15"/>
                <a:gd name="T96" fmla="*/ 61 w 77"/>
                <a:gd name="T97" fmla="*/ 9 h 15"/>
                <a:gd name="T98" fmla="*/ 62 w 77"/>
                <a:gd name="T99" fmla="*/ 11 h 15"/>
                <a:gd name="T100" fmla="*/ 62 w 77"/>
                <a:gd name="T101" fmla="*/ 11 h 15"/>
                <a:gd name="T102" fmla="*/ 70 w 77"/>
                <a:gd name="T103" fmla="*/ 13 h 15"/>
                <a:gd name="T104" fmla="*/ 70 w 77"/>
                <a:gd name="T105" fmla="*/ 13 h 15"/>
                <a:gd name="T106" fmla="*/ 74 w 77"/>
                <a:gd name="T107" fmla="*/ 14 h 15"/>
                <a:gd name="T108" fmla="*/ 74 w 77"/>
                <a:gd name="T109" fmla="*/ 14 h 15"/>
                <a:gd name="T110" fmla="*/ 75 w 77"/>
                <a:gd name="T111" fmla="*/ 13 h 15"/>
                <a:gd name="T112" fmla="*/ 75 w 77"/>
                <a:gd name="T113" fmla="*/ 13 h 15"/>
                <a:gd name="T114" fmla="*/ 77 w 77"/>
                <a:gd name="T115" fmla="*/ 13 h 15"/>
                <a:gd name="T116" fmla="*/ 74 w 77"/>
                <a:gd name="T117" fmla="*/ 15 h 15"/>
                <a:gd name="T118" fmla="*/ 74 w 77"/>
                <a:gd name="T119" fmla="*/ 15 h 15"/>
                <a:gd name="T120" fmla="*/ 74 w 77"/>
                <a:gd name="T1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15">
                  <a:moveTo>
                    <a:pt x="74" y="15"/>
                  </a:moveTo>
                  <a:cubicBezTo>
                    <a:pt x="73" y="15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8" y="14"/>
                    <a:pt x="63" y="15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1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5"/>
                    <a:pt x="55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5"/>
                    <a:pt x="46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2" y="10"/>
                    <a:pt x="33" y="9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2"/>
                    <a:pt x="28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0" y="2"/>
                    <a:pt x="11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1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0" y="7"/>
                    <a:pt x="19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9"/>
                    <a:pt x="33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5" y="10"/>
                    <a:pt x="47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1" y="5"/>
                    <a:pt x="62" y="6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1" y="10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2"/>
                    <a:pt x="68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3" y="14"/>
                    <a:pt x="7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5"/>
                    <a:pt x="75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09" name="Freeform 280"/>
            <p:cNvSpPr/>
            <p:nvPr/>
          </p:nvSpPr>
          <p:spPr bwMode="auto">
            <a:xfrm>
              <a:off x="8807431" y="1085371"/>
              <a:ext cx="30734" cy="38418"/>
            </a:xfrm>
            <a:custGeom>
              <a:avLst/>
              <a:gdLst>
                <a:gd name="T0" fmla="*/ 0 w 7"/>
                <a:gd name="T1" fmla="*/ 2 h 8"/>
                <a:gd name="T2" fmla="*/ 0 w 7"/>
                <a:gd name="T3" fmla="*/ 2 h 8"/>
                <a:gd name="T4" fmla="*/ 1 w 7"/>
                <a:gd name="T5" fmla="*/ 0 h 8"/>
                <a:gd name="T6" fmla="*/ 7 w 7"/>
                <a:gd name="T7" fmla="*/ 8 h 8"/>
                <a:gd name="T8" fmla="*/ 7 w 7"/>
                <a:gd name="T9" fmla="*/ 8 h 8"/>
                <a:gd name="T10" fmla="*/ 6 w 7"/>
                <a:gd name="T11" fmla="*/ 8 h 8"/>
                <a:gd name="T12" fmla="*/ 0 w 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6"/>
                    <a:pt x="3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0" name="Freeform 281"/>
            <p:cNvSpPr/>
            <p:nvPr/>
          </p:nvSpPr>
          <p:spPr bwMode="auto">
            <a:xfrm>
              <a:off x="8861215" y="1091134"/>
              <a:ext cx="13446" cy="36497"/>
            </a:xfrm>
            <a:custGeom>
              <a:avLst/>
              <a:gdLst>
                <a:gd name="T0" fmla="*/ 0 w 3"/>
                <a:gd name="T1" fmla="*/ 4 h 8"/>
                <a:gd name="T2" fmla="*/ 2 w 3"/>
                <a:gd name="T3" fmla="*/ 0 h 8"/>
                <a:gd name="T4" fmla="*/ 2 w 3"/>
                <a:gd name="T5" fmla="*/ 0 h 8"/>
                <a:gd name="T6" fmla="*/ 2 w 3"/>
                <a:gd name="T7" fmla="*/ 0 h 8"/>
                <a:gd name="T8" fmla="*/ 3 w 3"/>
                <a:gd name="T9" fmla="*/ 1 h 8"/>
                <a:gd name="T10" fmla="*/ 2 w 3"/>
                <a:gd name="T11" fmla="*/ 4 h 8"/>
                <a:gd name="T12" fmla="*/ 2 w 3"/>
                <a:gd name="T13" fmla="*/ 4 h 8"/>
                <a:gd name="T14" fmla="*/ 3 w 3"/>
                <a:gd name="T15" fmla="*/ 6 h 8"/>
                <a:gd name="T16" fmla="*/ 3 w 3"/>
                <a:gd name="T17" fmla="*/ 6 h 8"/>
                <a:gd name="T18" fmla="*/ 2 w 3"/>
                <a:gd name="T19" fmla="*/ 8 h 8"/>
                <a:gd name="T20" fmla="*/ 0 w 3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8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1" name="Freeform 282"/>
            <p:cNvSpPr/>
            <p:nvPr/>
          </p:nvSpPr>
          <p:spPr bwMode="auto">
            <a:xfrm>
              <a:off x="8897712" y="1091134"/>
              <a:ext cx="36497" cy="42259"/>
            </a:xfrm>
            <a:custGeom>
              <a:avLst/>
              <a:gdLst>
                <a:gd name="T0" fmla="*/ 0 w 8"/>
                <a:gd name="T1" fmla="*/ 6 h 9"/>
                <a:gd name="T2" fmla="*/ 6 w 8"/>
                <a:gd name="T3" fmla="*/ 0 h 9"/>
                <a:gd name="T4" fmla="*/ 6 w 8"/>
                <a:gd name="T5" fmla="*/ 0 h 9"/>
                <a:gd name="T6" fmla="*/ 8 w 8"/>
                <a:gd name="T7" fmla="*/ 2 h 9"/>
                <a:gd name="T8" fmla="*/ 8 w 8"/>
                <a:gd name="T9" fmla="*/ 2 h 9"/>
                <a:gd name="T10" fmla="*/ 6 w 8"/>
                <a:gd name="T11" fmla="*/ 6 h 9"/>
                <a:gd name="T12" fmla="*/ 6 w 8"/>
                <a:gd name="T13" fmla="*/ 6 h 9"/>
                <a:gd name="T14" fmla="*/ 5 w 8"/>
                <a:gd name="T15" fmla="*/ 4 h 9"/>
                <a:gd name="T16" fmla="*/ 7 w 8"/>
                <a:gd name="T17" fmla="*/ 2 h 9"/>
                <a:gd name="T18" fmla="*/ 7 w 8"/>
                <a:gd name="T19" fmla="*/ 2 h 9"/>
                <a:gd name="T20" fmla="*/ 6 w 8"/>
                <a:gd name="T21" fmla="*/ 2 h 9"/>
                <a:gd name="T22" fmla="*/ 6 w 8"/>
                <a:gd name="T23" fmla="*/ 2 h 9"/>
                <a:gd name="T24" fmla="*/ 2 w 8"/>
                <a:gd name="T25" fmla="*/ 6 h 9"/>
                <a:gd name="T26" fmla="*/ 2 w 8"/>
                <a:gd name="T27" fmla="*/ 6 h 9"/>
                <a:gd name="T28" fmla="*/ 3 w 8"/>
                <a:gd name="T29" fmla="*/ 8 h 9"/>
                <a:gd name="T30" fmla="*/ 3 w 8"/>
                <a:gd name="T31" fmla="*/ 8 h 9"/>
                <a:gd name="T32" fmla="*/ 3 w 8"/>
                <a:gd name="T33" fmla="*/ 8 h 9"/>
                <a:gd name="T34" fmla="*/ 1 w 8"/>
                <a:gd name="T35" fmla="*/ 9 h 9"/>
                <a:gd name="T36" fmla="*/ 0 w 8"/>
                <a:gd name="T3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2" name="Freeform 283"/>
            <p:cNvSpPr/>
            <p:nvPr/>
          </p:nvSpPr>
          <p:spPr bwMode="auto">
            <a:xfrm>
              <a:off x="8751725" y="1183336"/>
              <a:ext cx="76835" cy="78756"/>
            </a:xfrm>
            <a:custGeom>
              <a:avLst/>
              <a:gdLst>
                <a:gd name="T0" fmla="*/ 0 w 17"/>
                <a:gd name="T1" fmla="*/ 16 h 17"/>
                <a:gd name="T2" fmla="*/ 14 w 17"/>
                <a:gd name="T3" fmla="*/ 0 h 17"/>
                <a:gd name="T4" fmla="*/ 14 w 17"/>
                <a:gd name="T5" fmla="*/ 0 h 17"/>
                <a:gd name="T6" fmla="*/ 17 w 17"/>
                <a:gd name="T7" fmla="*/ 0 h 17"/>
                <a:gd name="T8" fmla="*/ 17 w 17"/>
                <a:gd name="T9" fmla="*/ 0 h 17"/>
                <a:gd name="T10" fmla="*/ 17 w 17"/>
                <a:gd name="T11" fmla="*/ 0 h 17"/>
                <a:gd name="T12" fmla="*/ 16 w 17"/>
                <a:gd name="T13" fmla="*/ 2 h 17"/>
                <a:gd name="T14" fmla="*/ 14 w 17"/>
                <a:gd name="T15" fmla="*/ 1 h 17"/>
                <a:gd name="T16" fmla="*/ 14 w 17"/>
                <a:gd name="T17" fmla="*/ 1 h 17"/>
                <a:gd name="T18" fmla="*/ 6 w 17"/>
                <a:gd name="T19" fmla="*/ 7 h 17"/>
                <a:gd name="T20" fmla="*/ 6 w 17"/>
                <a:gd name="T21" fmla="*/ 7 h 17"/>
                <a:gd name="T22" fmla="*/ 2 w 17"/>
                <a:gd name="T23" fmla="*/ 16 h 17"/>
                <a:gd name="T24" fmla="*/ 2 w 17"/>
                <a:gd name="T25" fmla="*/ 16 h 17"/>
                <a:gd name="T26" fmla="*/ 2 w 17"/>
                <a:gd name="T27" fmla="*/ 16 h 17"/>
                <a:gd name="T28" fmla="*/ 2 w 17"/>
                <a:gd name="T29" fmla="*/ 16 h 17"/>
                <a:gd name="T30" fmla="*/ 0 w 17"/>
                <a:gd name="T31" fmla="*/ 17 h 17"/>
                <a:gd name="T32" fmla="*/ 0 w 17"/>
                <a:gd name="T3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0" y="16"/>
                  </a:moveTo>
                  <a:cubicBezTo>
                    <a:pt x="1" y="10"/>
                    <a:pt x="7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1"/>
                    <a:pt x="8" y="4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10"/>
                    <a:pt x="2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3" name="Freeform 284"/>
            <p:cNvSpPr/>
            <p:nvPr/>
          </p:nvSpPr>
          <p:spPr bwMode="auto">
            <a:xfrm>
              <a:off x="8847769" y="1192940"/>
              <a:ext cx="13446" cy="51864"/>
            </a:xfrm>
            <a:custGeom>
              <a:avLst/>
              <a:gdLst>
                <a:gd name="T0" fmla="*/ 0 w 3"/>
                <a:gd name="T1" fmla="*/ 10 h 11"/>
                <a:gd name="T2" fmla="*/ 1 w 3"/>
                <a:gd name="T3" fmla="*/ 6 h 11"/>
                <a:gd name="T4" fmla="*/ 1 w 3"/>
                <a:gd name="T5" fmla="*/ 6 h 11"/>
                <a:gd name="T6" fmla="*/ 0 w 3"/>
                <a:gd name="T7" fmla="*/ 1 h 11"/>
                <a:gd name="T8" fmla="*/ 0 w 3"/>
                <a:gd name="T9" fmla="*/ 1 h 11"/>
                <a:gd name="T10" fmla="*/ 1 w 3"/>
                <a:gd name="T11" fmla="*/ 0 h 11"/>
                <a:gd name="T12" fmla="*/ 3 w 3"/>
                <a:gd name="T13" fmla="*/ 6 h 11"/>
                <a:gd name="T14" fmla="*/ 3 w 3"/>
                <a:gd name="T15" fmla="*/ 6 h 11"/>
                <a:gd name="T16" fmla="*/ 1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1">
                  <a:moveTo>
                    <a:pt x="0" y="10"/>
                  </a:moveTo>
                  <a:cubicBezTo>
                    <a:pt x="1" y="10"/>
                    <a:pt x="1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4" name="Freeform 285"/>
            <p:cNvSpPr/>
            <p:nvPr/>
          </p:nvSpPr>
          <p:spPr bwMode="auto">
            <a:xfrm>
              <a:off x="8939971" y="1192940"/>
              <a:ext cx="26892" cy="59547"/>
            </a:xfrm>
            <a:custGeom>
              <a:avLst/>
              <a:gdLst>
                <a:gd name="T0" fmla="*/ 4 w 6"/>
                <a:gd name="T1" fmla="*/ 13 h 13"/>
                <a:gd name="T2" fmla="*/ 5 w 6"/>
                <a:gd name="T3" fmla="*/ 12 h 13"/>
                <a:gd name="T4" fmla="*/ 5 w 6"/>
                <a:gd name="T5" fmla="*/ 12 h 13"/>
                <a:gd name="T6" fmla="*/ 0 w 6"/>
                <a:gd name="T7" fmla="*/ 1 h 13"/>
                <a:gd name="T8" fmla="*/ 0 w 6"/>
                <a:gd name="T9" fmla="*/ 1 h 13"/>
                <a:gd name="T10" fmla="*/ 2 w 6"/>
                <a:gd name="T11" fmla="*/ 0 h 13"/>
                <a:gd name="T12" fmla="*/ 6 w 6"/>
                <a:gd name="T13" fmla="*/ 12 h 13"/>
                <a:gd name="T14" fmla="*/ 6 w 6"/>
                <a:gd name="T15" fmla="*/ 12 h 13"/>
                <a:gd name="T16" fmla="*/ 6 w 6"/>
                <a:gd name="T17" fmla="*/ 13 h 13"/>
                <a:gd name="T18" fmla="*/ 6 w 6"/>
                <a:gd name="T19" fmla="*/ 13 h 13"/>
                <a:gd name="T20" fmla="*/ 4 w 6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cubicBezTo>
                    <a:pt x="4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3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4"/>
                    <a:pt x="6" y="7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5" name="Freeform 286"/>
            <p:cNvSpPr/>
            <p:nvPr/>
          </p:nvSpPr>
          <p:spPr bwMode="auto">
            <a:xfrm>
              <a:off x="8705624" y="1285142"/>
              <a:ext cx="145987" cy="149828"/>
            </a:xfrm>
            <a:custGeom>
              <a:avLst/>
              <a:gdLst>
                <a:gd name="T0" fmla="*/ 4 w 32"/>
                <a:gd name="T1" fmla="*/ 22 h 32"/>
                <a:gd name="T2" fmla="*/ 4 w 32"/>
                <a:gd name="T3" fmla="*/ 21 h 32"/>
                <a:gd name="T4" fmla="*/ 4 w 32"/>
                <a:gd name="T5" fmla="*/ 21 h 32"/>
                <a:gd name="T6" fmla="*/ 6 w 32"/>
                <a:gd name="T7" fmla="*/ 22 h 32"/>
                <a:gd name="T8" fmla="*/ 7 w 32"/>
                <a:gd name="T9" fmla="*/ 22 h 32"/>
                <a:gd name="T10" fmla="*/ 7 w 32"/>
                <a:gd name="T11" fmla="*/ 22 h 32"/>
                <a:gd name="T12" fmla="*/ 7 w 32"/>
                <a:gd name="T13" fmla="*/ 22 h 32"/>
                <a:gd name="T14" fmla="*/ 12 w 32"/>
                <a:gd name="T15" fmla="*/ 26 h 32"/>
                <a:gd name="T16" fmla="*/ 12 w 32"/>
                <a:gd name="T17" fmla="*/ 26 h 32"/>
                <a:gd name="T18" fmla="*/ 23 w 32"/>
                <a:gd name="T19" fmla="*/ 29 h 32"/>
                <a:gd name="T20" fmla="*/ 23 w 32"/>
                <a:gd name="T21" fmla="*/ 29 h 32"/>
                <a:gd name="T22" fmla="*/ 26 w 32"/>
                <a:gd name="T23" fmla="*/ 28 h 32"/>
                <a:gd name="T24" fmla="*/ 26 w 32"/>
                <a:gd name="T25" fmla="*/ 28 h 32"/>
                <a:gd name="T26" fmla="*/ 28 w 32"/>
                <a:gd name="T27" fmla="*/ 25 h 32"/>
                <a:gd name="T28" fmla="*/ 28 w 32"/>
                <a:gd name="T29" fmla="*/ 25 h 32"/>
                <a:gd name="T30" fmla="*/ 16 w 32"/>
                <a:gd name="T31" fmla="*/ 16 h 32"/>
                <a:gd name="T32" fmla="*/ 16 w 32"/>
                <a:gd name="T33" fmla="*/ 16 h 32"/>
                <a:gd name="T34" fmla="*/ 2 w 32"/>
                <a:gd name="T35" fmla="*/ 12 h 32"/>
                <a:gd name="T36" fmla="*/ 2 w 32"/>
                <a:gd name="T37" fmla="*/ 12 h 32"/>
                <a:gd name="T38" fmla="*/ 0 w 32"/>
                <a:gd name="T39" fmla="*/ 7 h 32"/>
                <a:gd name="T40" fmla="*/ 0 w 32"/>
                <a:gd name="T41" fmla="*/ 7 h 32"/>
                <a:gd name="T42" fmla="*/ 5 w 32"/>
                <a:gd name="T43" fmla="*/ 1 h 32"/>
                <a:gd name="T44" fmla="*/ 5 w 32"/>
                <a:gd name="T45" fmla="*/ 1 h 32"/>
                <a:gd name="T46" fmla="*/ 11 w 32"/>
                <a:gd name="T47" fmla="*/ 0 h 32"/>
                <a:gd name="T48" fmla="*/ 11 w 32"/>
                <a:gd name="T49" fmla="*/ 0 h 32"/>
                <a:gd name="T50" fmla="*/ 31 w 32"/>
                <a:gd name="T51" fmla="*/ 12 h 32"/>
                <a:gd name="T52" fmla="*/ 31 w 32"/>
                <a:gd name="T53" fmla="*/ 12 h 32"/>
                <a:gd name="T54" fmla="*/ 28 w 32"/>
                <a:gd name="T55" fmla="*/ 13 h 32"/>
                <a:gd name="T56" fmla="*/ 11 w 32"/>
                <a:gd name="T57" fmla="*/ 3 h 32"/>
                <a:gd name="T58" fmla="*/ 11 w 32"/>
                <a:gd name="T59" fmla="*/ 3 h 32"/>
                <a:gd name="T60" fmla="*/ 6 w 32"/>
                <a:gd name="T61" fmla="*/ 4 h 32"/>
                <a:gd name="T62" fmla="*/ 6 w 32"/>
                <a:gd name="T63" fmla="*/ 4 h 32"/>
                <a:gd name="T64" fmla="*/ 4 w 32"/>
                <a:gd name="T65" fmla="*/ 7 h 32"/>
                <a:gd name="T66" fmla="*/ 4 w 32"/>
                <a:gd name="T67" fmla="*/ 7 h 32"/>
                <a:gd name="T68" fmla="*/ 5 w 32"/>
                <a:gd name="T69" fmla="*/ 9 h 32"/>
                <a:gd name="T70" fmla="*/ 5 w 32"/>
                <a:gd name="T71" fmla="*/ 9 h 32"/>
                <a:gd name="T72" fmla="*/ 16 w 32"/>
                <a:gd name="T73" fmla="*/ 13 h 32"/>
                <a:gd name="T74" fmla="*/ 16 w 32"/>
                <a:gd name="T75" fmla="*/ 13 h 32"/>
                <a:gd name="T76" fmla="*/ 32 w 32"/>
                <a:gd name="T77" fmla="*/ 25 h 32"/>
                <a:gd name="T78" fmla="*/ 32 w 32"/>
                <a:gd name="T79" fmla="*/ 25 h 32"/>
                <a:gd name="T80" fmla="*/ 29 w 32"/>
                <a:gd name="T81" fmla="*/ 31 h 32"/>
                <a:gd name="T82" fmla="*/ 29 w 32"/>
                <a:gd name="T83" fmla="*/ 31 h 32"/>
                <a:gd name="T84" fmla="*/ 23 w 32"/>
                <a:gd name="T85" fmla="*/ 32 h 32"/>
                <a:gd name="T86" fmla="*/ 23 w 32"/>
                <a:gd name="T87" fmla="*/ 32 h 32"/>
                <a:gd name="T88" fmla="*/ 4 w 32"/>
                <a:gd name="T8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2">
                  <a:moveTo>
                    <a:pt x="4" y="22"/>
                  </a:move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9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8"/>
                    <a:pt x="20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2"/>
                    <a:pt x="19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2" y="15"/>
                    <a:pt x="6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29" y="5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8"/>
                    <a:pt x="18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8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2"/>
                    <a:pt x="12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4"/>
                    <a:pt x="31" y="18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7"/>
                    <a:pt x="30" y="29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2"/>
                    <a:pt x="25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6" y="32"/>
                    <a:pt x="5" y="29"/>
                    <a:pt x="4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6" name="Freeform 287"/>
            <p:cNvSpPr/>
            <p:nvPr/>
          </p:nvSpPr>
          <p:spPr bwMode="auto">
            <a:xfrm>
              <a:off x="8769013" y="1275538"/>
              <a:ext cx="38418" cy="176721"/>
            </a:xfrm>
            <a:custGeom>
              <a:avLst/>
              <a:gdLst>
                <a:gd name="T0" fmla="*/ 0 w 8"/>
                <a:gd name="T1" fmla="*/ 37 h 38"/>
                <a:gd name="T2" fmla="*/ 2 w 8"/>
                <a:gd name="T3" fmla="*/ 24 h 38"/>
                <a:gd name="T4" fmla="*/ 2 w 8"/>
                <a:gd name="T5" fmla="*/ 24 h 38"/>
                <a:gd name="T6" fmla="*/ 5 w 8"/>
                <a:gd name="T7" fmla="*/ 0 h 38"/>
                <a:gd name="T8" fmla="*/ 5 w 8"/>
                <a:gd name="T9" fmla="*/ 0 h 38"/>
                <a:gd name="T10" fmla="*/ 5 w 8"/>
                <a:gd name="T11" fmla="*/ 0 h 38"/>
                <a:gd name="T12" fmla="*/ 8 w 8"/>
                <a:gd name="T13" fmla="*/ 0 h 38"/>
                <a:gd name="T14" fmla="*/ 6 w 8"/>
                <a:gd name="T15" fmla="*/ 25 h 38"/>
                <a:gd name="T16" fmla="*/ 6 w 8"/>
                <a:gd name="T17" fmla="*/ 25 h 38"/>
                <a:gd name="T18" fmla="*/ 4 w 8"/>
                <a:gd name="T19" fmla="*/ 38 h 38"/>
                <a:gd name="T20" fmla="*/ 4 w 8"/>
                <a:gd name="T21" fmla="*/ 38 h 38"/>
                <a:gd name="T22" fmla="*/ 0 w 8"/>
                <a:gd name="T2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8">
                  <a:moveTo>
                    <a:pt x="0" y="37"/>
                  </a:moveTo>
                  <a:cubicBezTo>
                    <a:pt x="2" y="34"/>
                    <a:pt x="2" y="28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16"/>
                    <a:pt x="5" y="8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8"/>
                    <a:pt x="7" y="1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9"/>
                    <a:pt x="5" y="34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7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7" name="Freeform 288"/>
            <p:cNvSpPr/>
            <p:nvPr/>
          </p:nvSpPr>
          <p:spPr bwMode="auto">
            <a:xfrm>
              <a:off x="8160095" y="1527173"/>
              <a:ext cx="651177" cy="130620"/>
            </a:xfrm>
            <a:custGeom>
              <a:avLst/>
              <a:gdLst>
                <a:gd name="T0" fmla="*/ 12 w 142"/>
                <a:gd name="T1" fmla="*/ 7 h 28"/>
                <a:gd name="T2" fmla="*/ 25 w 142"/>
                <a:gd name="T3" fmla="*/ 4 h 28"/>
                <a:gd name="T4" fmla="*/ 17 w 142"/>
                <a:gd name="T5" fmla="*/ 8 h 28"/>
                <a:gd name="T6" fmla="*/ 30 w 142"/>
                <a:gd name="T7" fmla="*/ 6 h 28"/>
                <a:gd name="T8" fmla="*/ 28 w 142"/>
                <a:gd name="T9" fmla="*/ 9 h 28"/>
                <a:gd name="T10" fmla="*/ 36 w 142"/>
                <a:gd name="T11" fmla="*/ 8 h 28"/>
                <a:gd name="T12" fmla="*/ 33 w 142"/>
                <a:gd name="T13" fmla="*/ 11 h 28"/>
                <a:gd name="T14" fmla="*/ 19 w 142"/>
                <a:gd name="T15" fmla="*/ 14 h 28"/>
                <a:gd name="T16" fmla="*/ 40 w 142"/>
                <a:gd name="T17" fmla="*/ 12 h 28"/>
                <a:gd name="T18" fmla="*/ 33 w 142"/>
                <a:gd name="T19" fmla="*/ 15 h 28"/>
                <a:gd name="T20" fmla="*/ 35 w 142"/>
                <a:gd name="T21" fmla="*/ 15 h 28"/>
                <a:gd name="T22" fmla="*/ 45 w 142"/>
                <a:gd name="T23" fmla="*/ 15 h 28"/>
                <a:gd name="T24" fmla="*/ 47 w 142"/>
                <a:gd name="T25" fmla="*/ 17 h 28"/>
                <a:gd name="T26" fmla="*/ 60 w 142"/>
                <a:gd name="T27" fmla="*/ 15 h 28"/>
                <a:gd name="T28" fmla="*/ 49 w 142"/>
                <a:gd name="T29" fmla="*/ 22 h 28"/>
                <a:gd name="T30" fmla="*/ 71 w 142"/>
                <a:gd name="T31" fmla="*/ 16 h 28"/>
                <a:gd name="T32" fmla="*/ 82 w 142"/>
                <a:gd name="T33" fmla="*/ 19 h 28"/>
                <a:gd name="T34" fmla="*/ 81 w 142"/>
                <a:gd name="T35" fmla="*/ 19 h 28"/>
                <a:gd name="T36" fmla="*/ 142 w 142"/>
                <a:gd name="T37" fmla="*/ 7 h 28"/>
                <a:gd name="T38" fmla="*/ 128 w 142"/>
                <a:gd name="T39" fmla="*/ 11 h 28"/>
                <a:gd name="T40" fmla="*/ 113 w 142"/>
                <a:gd name="T41" fmla="*/ 13 h 28"/>
                <a:gd name="T42" fmla="*/ 122 w 142"/>
                <a:gd name="T43" fmla="*/ 6 h 28"/>
                <a:gd name="T44" fmla="*/ 127 w 142"/>
                <a:gd name="T45" fmla="*/ 4 h 28"/>
                <a:gd name="T46" fmla="*/ 136 w 142"/>
                <a:gd name="T47" fmla="*/ 0 h 28"/>
                <a:gd name="T48" fmla="*/ 129 w 142"/>
                <a:gd name="T49" fmla="*/ 4 h 28"/>
                <a:gd name="T50" fmla="*/ 121 w 142"/>
                <a:gd name="T51" fmla="*/ 4 h 28"/>
                <a:gd name="T52" fmla="*/ 135 w 142"/>
                <a:gd name="T53" fmla="*/ 1 h 28"/>
                <a:gd name="T54" fmla="*/ 132 w 142"/>
                <a:gd name="T55" fmla="*/ 6 h 28"/>
                <a:gd name="T56" fmla="*/ 132 w 142"/>
                <a:gd name="T57" fmla="*/ 6 h 28"/>
                <a:gd name="T58" fmla="*/ 125 w 142"/>
                <a:gd name="T59" fmla="*/ 9 h 28"/>
                <a:gd name="T60" fmla="*/ 134 w 142"/>
                <a:gd name="T61" fmla="*/ 3 h 28"/>
                <a:gd name="T62" fmla="*/ 121 w 142"/>
                <a:gd name="T63" fmla="*/ 4 h 28"/>
                <a:gd name="T64" fmla="*/ 136 w 142"/>
                <a:gd name="T65" fmla="*/ 0 h 28"/>
                <a:gd name="T66" fmla="*/ 122 w 142"/>
                <a:gd name="T67" fmla="*/ 4 h 28"/>
                <a:gd name="T68" fmla="*/ 135 w 142"/>
                <a:gd name="T69" fmla="*/ 2 h 28"/>
                <a:gd name="T70" fmla="*/ 118 w 142"/>
                <a:gd name="T71" fmla="*/ 9 h 28"/>
                <a:gd name="T72" fmla="*/ 121 w 142"/>
                <a:gd name="T73" fmla="*/ 12 h 28"/>
                <a:gd name="T74" fmla="*/ 142 w 142"/>
                <a:gd name="T75" fmla="*/ 7 h 28"/>
                <a:gd name="T76" fmla="*/ 102 w 142"/>
                <a:gd name="T77" fmla="*/ 16 h 28"/>
                <a:gd name="T78" fmla="*/ 61 w 142"/>
                <a:gd name="T79" fmla="*/ 24 h 28"/>
                <a:gd name="T80" fmla="*/ 104 w 142"/>
                <a:gd name="T81" fmla="*/ 13 h 28"/>
                <a:gd name="T82" fmla="*/ 33 w 142"/>
                <a:gd name="T83" fmla="*/ 28 h 28"/>
                <a:gd name="T84" fmla="*/ 54 w 142"/>
                <a:gd name="T85" fmla="*/ 18 h 28"/>
                <a:gd name="T86" fmla="*/ 53 w 142"/>
                <a:gd name="T87" fmla="*/ 17 h 28"/>
                <a:gd name="T88" fmla="*/ 35 w 142"/>
                <a:gd name="T89" fmla="*/ 20 h 28"/>
                <a:gd name="T90" fmla="*/ 44 w 142"/>
                <a:gd name="T91" fmla="*/ 15 h 28"/>
                <a:gd name="T92" fmla="*/ 24 w 142"/>
                <a:gd name="T93" fmla="*/ 18 h 28"/>
                <a:gd name="T94" fmla="*/ 32 w 142"/>
                <a:gd name="T95" fmla="*/ 14 h 28"/>
                <a:gd name="T96" fmla="*/ 39 w 142"/>
                <a:gd name="T97" fmla="*/ 13 h 28"/>
                <a:gd name="T98" fmla="*/ 19 w 142"/>
                <a:gd name="T99" fmla="*/ 14 h 28"/>
                <a:gd name="T100" fmla="*/ 32 w 142"/>
                <a:gd name="T101" fmla="*/ 10 h 28"/>
                <a:gd name="T102" fmla="*/ 31 w 142"/>
                <a:gd name="T103" fmla="*/ 10 h 28"/>
                <a:gd name="T104" fmla="*/ 24 w 142"/>
                <a:gd name="T105" fmla="*/ 10 h 28"/>
                <a:gd name="T106" fmla="*/ 31 w 142"/>
                <a:gd name="T107" fmla="*/ 6 h 28"/>
                <a:gd name="T108" fmla="*/ 9 w 142"/>
                <a:gd name="T109" fmla="*/ 12 h 28"/>
                <a:gd name="T110" fmla="*/ 25 w 142"/>
                <a:gd name="T111" fmla="*/ 4 h 28"/>
                <a:gd name="T112" fmla="*/ 12 w 142"/>
                <a:gd name="T1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" h="28">
                  <a:moveTo>
                    <a:pt x="0" y="11"/>
                  </a:moveTo>
                  <a:cubicBezTo>
                    <a:pt x="2" y="11"/>
                    <a:pt x="4" y="10"/>
                    <a:pt x="6" y="9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6" y="5"/>
                    <a:pt x="19" y="4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6"/>
                    <a:pt x="20" y="7"/>
                    <a:pt x="17" y="8"/>
                  </a:cubicBezTo>
                  <a:cubicBezTo>
                    <a:pt x="14" y="9"/>
                    <a:pt x="11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6" y="11"/>
                    <a:pt x="2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29" y="8"/>
                    <a:pt x="28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8" y="11"/>
                    <a:pt x="32" y="8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3" y="11"/>
                  </a:cubicBezTo>
                  <a:cubicBezTo>
                    <a:pt x="31" y="12"/>
                    <a:pt x="30" y="12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5" y="12"/>
                    <a:pt x="29" y="12"/>
                  </a:cubicBezTo>
                  <a:cubicBezTo>
                    <a:pt x="32" y="12"/>
                    <a:pt x="35" y="11"/>
                    <a:pt x="39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7" y="14"/>
                    <a:pt x="36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6"/>
                    <a:pt x="28" y="17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7"/>
                    <a:pt x="32" y="16"/>
                    <a:pt x="35" y="15"/>
                  </a:cubicBezTo>
                  <a:cubicBezTo>
                    <a:pt x="38" y="15"/>
                    <a:pt x="41" y="14"/>
                    <a:pt x="45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3" y="18"/>
                    <a:pt x="39" y="18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0" y="19"/>
                    <a:pt x="44" y="18"/>
                    <a:pt x="47" y="17"/>
                  </a:cubicBezTo>
                  <a:cubicBezTo>
                    <a:pt x="49" y="16"/>
                    <a:pt x="51" y="16"/>
                    <a:pt x="53" y="15"/>
                  </a:cubicBezTo>
                  <a:cubicBezTo>
                    <a:pt x="55" y="15"/>
                    <a:pt x="57" y="15"/>
                    <a:pt x="58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7" y="17"/>
                    <a:pt x="56" y="18"/>
                    <a:pt x="54" y="19"/>
                  </a:cubicBezTo>
                  <a:cubicBezTo>
                    <a:pt x="52" y="20"/>
                    <a:pt x="51" y="21"/>
                    <a:pt x="49" y="22"/>
                  </a:cubicBezTo>
                  <a:cubicBezTo>
                    <a:pt x="46" y="23"/>
                    <a:pt x="42" y="24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82" y="13"/>
                    <a:pt x="93" y="14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7" y="15"/>
                    <a:pt x="90" y="17"/>
                    <a:pt x="82" y="19"/>
                  </a:cubicBezTo>
                  <a:cubicBezTo>
                    <a:pt x="75" y="21"/>
                    <a:pt x="68" y="23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3"/>
                    <a:pt x="74" y="21"/>
                    <a:pt x="81" y="19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8" y="8"/>
                    <a:pt x="135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8"/>
                    <a:pt x="138" y="9"/>
                    <a:pt x="135" y="9"/>
                  </a:cubicBezTo>
                  <a:cubicBezTo>
                    <a:pt x="133" y="10"/>
                    <a:pt x="131" y="10"/>
                    <a:pt x="128" y="11"/>
                  </a:cubicBezTo>
                  <a:cubicBezTo>
                    <a:pt x="126" y="12"/>
                    <a:pt x="124" y="12"/>
                    <a:pt x="121" y="13"/>
                  </a:cubicBezTo>
                  <a:cubicBezTo>
                    <a:pt x="119" y="13"/>
                    <a:pt x="117" y="14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1"/>
                    <a:pt x="116" y="9"/>
                    <a:pt x="117" y="8"/>
                  </a:cubicBezTo>
                  <a:cubicBezTo>
                    <a:pt x="119" y="7"/>
                    <a:pt x="121" y="7"/>
                    <a:pt x="122" y="6"/>
                  </a:cubicBezTo>
                  <a:cubicBezTo>
                    <a:pt x="126" y="5"/>
                    <a:pt x="130" y="4"/>
                    <a:pt x="133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1" y="3"/>
                    <a:pt x="129" y="4"/>
                    <a:pt x="127" y="4"/>
                  </a:cubicBezTo>
                  <a:cubicBezTo>
                    <a:pt x="126" y="4"/>
                    <a:pt x="124" y="5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6" y="4"/>
                    <a:pt x="131" y="1"/>
                    <a:pt x="13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4" y="3"/>
                    <a:pt x="131" y="3"/>
                    <a:pt x="129" y="4"/>
                  </a:cubicBezTo>
                  <a:cubicBezTo>
                    <a:pt x="126" y="4"/>
                    <a:pt x="124" y="4"/>
                    <a:pt x="121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3"/>
                    <a:pt x="125" y="2"/>
                    <a:pt x="128" y="1"/>
                  </a:cubicBezTo>
                  <a:cubicBezTo>
                    <a:pt x="129" y="1"/>
                    <a:pt x="130" y="1"/>
                    <a:pt x="131" y="0"/>
                  </a:cubicBezTo>
                  <a:cubicBezTo>
                    <a:pt x="132" y="0"/>
                    <a:pt x="134" y="0"/>
                    <a:pt x="135" y="1"/>
                  </a:cubicBezTo>
                  <a:cubicBezTo>
                    <a:pt x="135" y="1"/>
                    <a:pt x="136" y="1"/>
                    <a:pt x="136" y="2"/>
                  </a:cubicBezTo>
                  <a:cubicBezTo>
                    <a:pt x="135" y="3"/>
                    <a:pt x="135" y="3"/>
                    <a:pt x="135" y="4"/>
                  </a:cubicBezTo>
                  <a:cubicBezTo>
                    <a:pt x="134" y="5"/>
                    <a:pt x="133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8"/>
                    <a:pt x="130" y="7"/>
                    <a:pt x="132" y="6"/>
                  </a:cubicBezTo>
                  <a:cubicBezTo>
                    <a:pt x="134" y="5"/>
                    <a:pt x="137" y="5"/>
                    <a:pt x="139" y="6"/>
                  </a:cubicBezTo>
                  <a:cubicBezTo>
                    <a:pt x="137" y="5"/>
                    <a:pt x="134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7"/>
                    <a:pt x="129" y="7"/>
                    <a:pt x="131" y="5"/>
                  </a:cubicBezTo>
                  <a:cubicBezTo>
                    <a:pt x="132" y="5"/>
                    <a:pt x="133" y="4"/>
                    <a:pt x="134" y="3"/>
                  </a:cubicBezTo>
                  <a:cubicBezTo>
                    <a:pt x="135" y="3"/>
                    <a:pt x="136" y="1"/>
                    <a:pt x="135" y="1"/>
                  </a:cubicBezTo>
                  <a:cubicBezTo>
                    <a:pt x="132" y="0"/>
                    <a:pt x="130" y="1"/>
                    <a:pt x="128" y="2"/>
                  </a:cubicBezTo>
                  <a:cubicBezTo>
                    <a:pt x="126" y="3"/>
                    <a:pt x="123" y="3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4" y="4"/>
                    <a:pt x="126" y="4"/>
                    <a:pt x="129" y="3"/>
                  </a:cubicBezTo>
                  <a:cubicBezTo>
                    <a:pt x="131" y="3"/>
                    <a:pt x="134" y="2"/>
                    <a:pt x="136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1" y="1"/>
                    <a:pt x="127" y="4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5" y="4"/>
                    <a:pt x="127" y="3"/>
                  </a:cubicBezTo>
                  <a:cubicBezTo>
                    <a:pt x="129" y="3"/>
                    <a:pt x="131" y="2"/>
                    <a:pt x="133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0" y="5"/>
                    <a:pt x="126" y="6"/>
                    <a:pt x="123" y="7"/>
                  </a:cubicBezTo>
                  <a:cubicBezTo>
                    <a:pt x="121" y="8"/>
                    <a:pt x="119" y="8"/>
                    <a:pt x="118" y="9"/>
                  </a:cubicBezTo>
                  <a:cubicBezTo>
                    <a:pt x="116" y="10"/>
                    <a:pt x="115" y="11"/>
                    <a:pt x="115" y="1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6" y="12"/>
                    <a:pt x="119" y="12"/>
                    <a:pt x="121" y="12"/>
                  </a:cubicBezTo>
                  <a:cubicBezTo>
                    <a:pt x="123" y="11"/>
                    <a:pt x="126" y="11"/>
                    <a:pt x="128" y="10"/>
                  </a:cubicBezTo>
                  <a:cubicBezTo>
                    <a:pt x="130" y="9"/>
                    <a:pt x="133" y="9"/>
                    <a:pt x="135" y="8"/>
                  </a:cubicBezTo>
                  <a:cubicBezTo>
                    <a:pt x="137" y="7"/>
                    <a:pt x="140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35" y="8"/>
                    <a:pt x="129" y="9"/>
                    <a:pt x="122" y="11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5" y="23"/>
                    <a:pt x="68" y="24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2"/>
                    <a:pt x="75" y="20"/>
                    <a:pt x="82" y="17"/>
                  </a:cubicBezTo>
                  <a:cubicBezTo>
                    <a:pt x="89" y="15"/>
                    <a:pt x="96" y="13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3" y="16"/>
                    <a:pt x="82" y="15"/>
                    <a:pt x="71" y="1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2" y="23"/>
                    <a:pt x="45" y="22"/>
                    <a:pt x="48" y="20"/>
                  </a:cubicBezTo>
                  <a:cubicBezTo>
                    <a:pt x="50" y="20"/>
                    <a:pt x="52" y="19"/>
                    <a:pt x="54" y="18"/>
                  </a:cubicBezTo>
                  <a:cubicBezTo>
                    <a:pt x="55" y="17"/>
                    <a:pt x="57" y="16"/>
                    <a:pt x="58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5" y="16"/>
                    <a:pt x="53" y="17"/>
                  </a:cubicBezTo>
                  <a:cubicBezTo>
                    <a:pt x="51" y="17"/>
                    <a:pt x="49" y="17"/>
                    <a:pt x="48" y="18"/>
                  </a:cubicBezTo>
                  <a:cubicBezTo>
                    <a:pt x="44" y="19"/>
                    <a:pt x="40" y="20"/>
                    <a:pt x="37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9" y="17"/>
                    <a:pt x="42" y="17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1" y="15"/>
                    <a:pt x="38" y="16"/>
                    <a:pt x="35" y="16"/>
                  </a:cubicBezTo>
                  <a:cubicBezTo>
                    <a:pt x="32" y="17"/>
                    <a:pt x="29" y="18"/>
                    <a:pt x="26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6"/>
                    <a:pt x="28" y="16"/>
                    <a:pt x="29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8" y="12"/>
                    <a:pt x="38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2"/>
                    <a:pt x="32" y="13"/>
                    <a:pt x="29" y="13"/>
                  </a:cubicBezTo>
                  <a:cubicBezTo>
                    <a:pt x="26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2" y="13"/>
                    <a:pt x="23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31" y="11"/>
                    <a:pt x="32" y="10"/>
                  </a:cubicBezTo>
                  <a:cubicBezTo>
                    <a:pt x="34" y="10"/>
                    <a:pt x="35" y="9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3" y="10"/>
                    <a:pt x="31" y="10"/>
                  </a:cubicBezTo>
                  <a:cubicBezTo>
                    <a:pt x="29" y="11"/>
                    <a:pt x="27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29" y="7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3" y="8"/>
                    <a:pt x="16" y="11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0"/>
                    <a:pt x="14" y="9"/>
                    <a:pt x="17" y="8"/>
                  </a:cubicBezTo>
                  <a:cubicBezTo>
                    <a:pt x="20" y="7"/>
                    <a:pt x="22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4"/>
                    <a:pt x="22" y="4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2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8" name="Freeform 289"/>
            <p:cNvSpPr/>
            <p:nvPr/>
          </p:nvSpPr>
          <p:spPr bwMode="auto">
            <a:xfrm>
              <a:off x="8590372" y="1554065"/>
              <a:ext cx="637731" cy="88360"/>
            </a:xfrm>
            <a:custGeom>
              <a:avLst/>
              <a:gdLst>
                <a:gd name="T0" fmla="*/ 9 w 139"/>
                <a:gd name="T1" fmla="*/ 12 h 19"/>
                <a:gd name="T2" fmla="*/ 22 w 139"/>
                <a:gd name="T3" fmla="*/ 7 h 19"/>
                <a:gd name="T4" fmla="*/ 41 w 139"/>
                <a:gd name="T5" fmla="*/ 4 h 19"/>
                <a:gd name="T6" fmla="*/ 41 w 139"/>
                <a:gd name="T7" fmla="*/ 5 h 19"/>
                <a:gd name="T8" fmla="*/ 3 w 139"/>
                <a:gd name="T9" fmla="*/ 19 h 19"/>
                <a:gd name="T10" fmla="*/ 14 w 139"/>
                <a:gd name="T11" fmla="*/ 15 h 19"/>
                <a:gd name="T12" fmla="*/ 35 w 139"/>
                <a:gd name="T13" fmla="*/ 8 h 19"/>
                <a:gd name="T14" fmla="*/ 43 w 139"/>
                <a:gd name="T15" fmla="*/ 6 h 19"/>
                <a:gd name="T16" fmla="*/ 47 w 139"/>
                <a:gd name="T17" fmla="*/ 8 h 19"/>
                <a:gd name="T18" fmla="*/ 39 w 139"/>
                <a:gd name="T19" fmla="*/ 11 h 19"/>
                <a:gd name="T20" fmla="*/ 32 w 139"/>
                <a:gd name="T21" fmla="*/ 14 h 19"/>
                <a:gd name="T22" fmla="*/ 62 w 139"/>
                <a:gd name="T23" fmla="*/ 7 h 19"/>
                <a:gd name="T24" fmla="*/ 54 w 139"/>
                <a:gd name="T25" fmla="*/ 12 h 19"/>
                <a:gd name="T26" fmla="*/ 49 w 139"/>
                <a:gd name="T27" fmla="*/ 13 h 19"/>
                <a:gd name="T28" fmla="*/ 88 w 139"/>
                <a:gd name="T29" fmla="*/ 3 h 19"/>
                <a:gd name="T30" fmla="*/ 80 w 139"/>
                <a:gd name="T31" fmla="*/ 8 h 19"/>
                <a:gd name="T32" fmla="*/ 72 w 139"/>
                <a:gd name="T33" fmla="*/ 7 h 19"/>
                <a:gd name="T34" fmla="*/ 91 w 139"/>
                <a:gd name="T35" fmla="*/ 3 h 19"/>
                <a:gd name="T36" fmla="*/ 110 w 139"/>
                <a:gd name="T37" fmla="*/ 0 h 19"/>
                <a:gd name="T38" fmla="*/ 106 w 139"/>
                <a:gd name="T39" fmla="*/ 5 h 19"/>
                <a:gd name="T40" fmla="*/ 91 w 139"/>
                <a:gd name="T41" fmla="*/ 12 h 19"/>
                <a:gd name="T42" fmla="*/ 98 w 139"/>
                <a:gd name="T43" fmla="*/ 10 h 19"/>
                <a:gd name="T44" fmla="*/ 112 w 139"/>
                <a:gd name="T45" fmla="*/ 7 h 19"/>
                <a:gd name="T46" fmla="*/ 120 w 139"/>
                <a:gd name="T47" fmla="*/ 6 h 19"/>
                <a:gd name="T48" fmla="*/ 117 w 139"/>
                <a:gd name="T49" fmla="*/ 10 h 19"/>
                <a:gd name="T50" fmla="*/ 112 w 139"/>
                <a:gd name="T51" fmla="*/ 12 h 19"/>
                <a:gd name="T52" fmla="*/ 139 w 139"/>
                <a:gd name="T53" fmla="*/ 8 h 19"/>
                <a:gd name="T54" fmla="*/ 112 w 139"/>
                <a:gd name="T55" fmla="*/ 12 h 19"/>
                <a:gd name="T56" fmla="*/ 112 w 139"/>
                <a:gd name="T57" fmla="*/ 12 h 19"/>
                <a:gd name="T58" fmla="*/ 119 w 139"/>
                <a:gd name="T59" fmla="*/ 7 h 19"/>
                <a:gd name="T60" fmla="*/ 112 w 139"/>
                <a:gd name="T61" fmla="*/ 8 h 19"/>
                <a:gd name="T62" fmla="*/ 98 w 139"/>
                <a:gd name="T63" fmla="*/ 11 h 19"/>
                <a:gd name="T64" fmla="*/ 88 w 139"/>
                <a:gd name="T65" fmla="*/ 12 h 19"/>
                <a:gd name="T66" fmla="*/ 101 w 139"/>
                <a:gd name="T67" fmla="*/ 7 h 19"/>
                <a:gd name="T68" fmla="*/ 109 w 139"/>
                <a:gd name="T69" fmla="*/ 2 h 19"/>
                <a:gd name="T70" fmla="*/ 82 w 139"/>
                <a:gd name="T71" fmla="*/ 6 h 19"/>
                <a:gd name="T72" fmla="*/ 72 w 139"/>
                <a:gd name="T73" fmla="*/ 7 h 19"/>
                <a:gd name="T74" fmla="*/ 85 w 139"/>
                <a:gd name="T75" fmla="*/ 4 h 19"/>
                <a:gd name="T76" fmla="*/ 77 w 139"/>
                <a:gd name="T77" fmla="*/ 7 h 19"/>
                <a:gd name="T78" fmla="*/ 58 w 139"/>
                <a:gd name="T79" fmla="*/ 13 h 19"/>
                <a:gd name="T80" fmla="*/ 44 w 139"/>
                <a:gd name="T81" fmla="*/ 16 h 19"/>
                <a:gd name="T82" fmla="*/ 53 w 139"/>
                <a:gd name="T83" fmla="*/ 11 h 19"/>
                <a:gd name="T84" fmla="*/ 58 w 139"/>
                <a:gd name="T85" fmla="*/ 9 h 19"/>
                <a:gd name="T86" fmla="*/ 29 w 139"/>
                <a:gd name="T87" fmla="*/ 15 h 19"/>
                <a:gd name="T88" fmla="*/ 38 w 139"/>
                <a:gd name="T89" fmla="*/ 10 h 19"/>
                <a:gd name="T90" fmla="*/ 45 w 139"/>
                <a:gd name="T91" fmla="*/ 9 h 19"/>
                <a:gd name="T92" fmla="*/ 35 w 139"/>
                <a:gd name="T93" fmla="*/ 9 h 19"/>
                <a:gd name="T94" fmla="*/ 14 w 139"/>
                <a:gd name="T95" fmla="*/ 16 h 19"/>
                <a:gd name="T96" fmla="*/ 3 w 139"/>
                <a:gd name="T97" fmla="*/ 19 h 19"/>
                <a:gd name="T98" fmla="*/ 3 w 139"/>
                <a:gd name="T99" fmla="*/ 17 h 19"/>
                <a:gd name="T100" fmla="*/ 41 w 139"/>
                <a:gd name="T101" fmla="*/ 4 h 19"/>
                <a:gd name="T102" fmla="*/ 31 w 139"/>
                <a:gd name="T103" fmla="*/ 6 h 19"/>
                <a:gd name="T104" fmla="*/ 13 w 139"/>
                <a:gd name="T105" fmla="*/ 11 h 19"/>
                <a:gd name="T106" fmla="*/ 4 w 139"/>
                <a:gd name="T10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9">
                  <a:moveTo>
                    <a:pt x="4" y="13"/>
                  </a:moveTo>
                  <a:cubicBezTo>
                    <a:pt x="6" y="13"/>
                    <a:pt x="7" y="13"/>
                    <a:pt x="9" y="12"/>
                  </a:cubicBezTo>
                  <a:cubicBezTo>
                    <a:pt x="10" y="12"/>
                    <a:pt x="12" y="11"/>
                    <a:pt x="13" y="1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6"/>
                    <a:pt x="28" y="6"/>
                    <a:pt x="31" y="5"/>
                  </a:cubicBezTo>
                  <a:cubicBezTo>
                    <a:pt x="34" y="4"/>
                    <a:pt x="38" y="4"/>
                    <a:pt x="41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7"/>
                    <a:pt x="28" y="9"/>
                    <a:pt x="22" y="11"/>
                  </a:cubicBezTo>
                  <a:cubicBezTo>
                    <a:pt x="16" y="14"/>
                    <a:pt x="9" y="16"/>
                    <a:pt x="3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6" y="17"/>
                    <a:pt x="10" y="16"/>
                    <a:pt x="14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0"/>
                    <a:pt x="31" y="9"/>
                    <a:pt x="35" y="8"/>
                  </a:cubicBezTo>
                  <a:cubicBezTo>
                    <a:pt x="36" y="7"/>
                    <a:pt x="38" y="7"/>
                    <a:pt x="40" y="6"/>
                  </a:cubicBezTo>
                  <a:cubicBezTo>
                    <a:pt x="41" y="6"/>
                    <a:pt x="42" y="6"/>
                    <a:pt x="43" y="6"/>
                  </a:cubicBezTo>
                  <a:cubicBezTo>
                    <a:pt x="44" y="6"/>
                    <a:pt x="45" y="7"/>
                    <a:pt x="46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3" y="10"/>
                    <a:pt x="41" y="10"/>
                    <a:pt x="39" y="11"/>
                  </a:cubicBezTo>
                  <a:cubicBezTo>
                    <a:pt x="36" y="12"/>
                    <a:pt x="34" y="14"/>
                    <a:pt x="32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0" y="14"/>
                    <a:pt x="49" y="10"/>
                    <a:pt x="58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7" y="10"/>
                    <a:pt x="55" y="11"/>
                    <a:pt x="54" y="12"/>
                  </a:cubicBezTo>
                  <a:cubicBezTo>
                    <a:pt x="52" y="13"/>
                    <a:pt x="51" y="14"/>
                    <a:pt x="49" y="1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61" y="11"/>
                    <a:pt x="73" y="5"/>
                    <a:pt x="86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5" y="7"/>
                    <a:pt x="82" y="7"/>
                    <a:pt x="80" y="8"/>
                  </a:cubicBezTo>
                  <a:cubicBezTo>
                    <a:pt x="77" y="8"/>
                    <a:pt x="75" y="8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4" y="4"/>
                    <a:pt x="88" y="4"/>
                    <a:pt x="91" y="3"/>
                  </a:cubicBezTo>
                  <a:cubicBezTo>
                    <a:pt x="97" y="3"/>
                    <a:pt x="102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09" y="3"/>
                    <a:pt x="107" y="4"/>
                    <a:pt x="106" y="5"/>
                  </a:cubicBezTo>
                  <a:cubicBezTo>
                    <a:pt x="104" y="6"/>
                    <a:pt x="103" y="7"/>
                    <a:pt x="101" y="8"/>
                  </a:cubicBezTo>
                  <a:cubicBezTo>
                    <a:pt x="98" y="9"/>
                    <a:pt x="95" y="10"/>
                    <a:pt x="91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3" y="10"/>
                    <a:pt x="96" y="10"/>
                    <a:pt x="98" y="10"/>
                  </a:cubicBezTo>
                  <a:cubicBezTo>
                    <a:pt x="100" y="9"/>
                    <a:pt x="103" y="9"/>
                    <a:pt x="105" y="8"/>
                  </a:cubicBezTo>
                  <a:cubicBezTo>
                    <a:pt x="107" y="7"/>
                    <a:pt x="110" y="7"/>
                    <a:pt x="112" y="7"/>
                  </a:cubicBezTo>
                  <a:cubicBezTo>
                    <a:pt x="115" y="6"/>
                    <a:pt x="117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19" y="9"/>
                    <a:pt x="118" y="9"/>
                    <a:pt x="117" y="10"/>
                  </a:cubicBezTo>
                  <a:cubicBezTo>
                    <a:pt x="115" y="11"/>
                    <a:pt x="114" y="11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7" y="11"/>
                    <a:pt x="121" y="9"/>
                    <a:pt x="125" y="8"/>
                  </a:cubicBezTo>
                  <a:cubicBezTo>
                    <a:pt x="130" y="7"/>
                    <a:pt x="134" y="8"/>
                    <a:pt x="139" y="8"/>
                  </a:cubicBezTo>
                  <a:cubicBezTo>
                    <a:pt x="134" y="8"/>
                    <a:pt x="129" y="7"/>
                    <a:pt x="125" y="9"/>
                  </a:cubicBezTo>
                  <a:cubicBezTo>
                    <a:pt x="121" y="10"/>
                    <a:pt x="117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5" y="10"/>
                    <a:pt x="116" y="10"/>
                  </a:cubicBezTo>
                  <a:cubicBezTo>
                    <a:pt x="117" y="9"/>
                    <a:pt x="119" y="8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7" y="7"/>
                    <a:pt x="115" y="7"/>
                    <a:pt x="112" y="8"/>
                  </a:cubicBezTo>
                  <a:cubicBezTo>
                    <a:pt x="110" y="8"/>
                    <a:pt x="108" y="8"/>
                    <a:pt x="105" y="9"/>
                  </a:cubicBezTo>
                  <a:cubicBezTo>
                    <a:pt x="103" y="10"/>
                    <a:pt x="101" y="10"/>
                    <a:pt x="98" y="11"/>
                  </a:cubicBezTo>
                  <a:cubicBezTo>
                    <a:pt x="96" y="11"/>
                    <a:pt x="94" y="11"/>
                    <a:pt x="91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7" y="8"/>
                    <a:pt x="101" y="7"/>
                  </a:cubicBezTo>
                  <a:cubicBezTo>
                    <a:pt x="104" y="5"/>
                    <a:pt x="107" y="4"/>
                    <a:pt x="108" y="1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1"/>
                    <a:pt x="97" y="4"/>
                    <a:pt x="91" y="5"/>
                  </a:cubicBezTo>
                  <a:cubicBezTo>
                    <a:pt x="88" y="5"/>
                    <a:pt x="85" y="6"/>
                    <a:pt x="82" y="6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7" y="6"/>
                    <a:pt x="79" y="6"/>
                  </a:cubicBezTo>
                  <a:cubicBezTo>
                    <a:pt x="82" y="6"/>
                    <a:pt x="84" y="5"/>
                    <a:pt x="85" y="4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3" y="6"/>
                    <a:pt x="80" y="6"/>
                    <a:pt x="77" y="7"/>
                  </a:cubicBezTo>
                  <a:cubicBezTo>
                    <a:pt x="74" y="8"/>
                    <a:pt x="71" y="9"/>
                    <a:pt x="68" y="10"/>
                  </a:cubicBezTo>
                  <a:cubicBezTo>
                    <a:pt x="65" y="11"/>
                    <a:pt x="61" y="12"/>
                    <a:pt x="58" y="13"/>
                  </a:cubicBezTo>
                  <a:cubicBezTo>
                    <a:pt x="55" y="14"/>
                    <a:pt x="52" y="14"/>
                    <a:pt x="49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12"/>
                    <a:pt x="51" y="11"/>
                    <a:pt x="53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0" y="12"/>
                    <a:pt x="41" y="15"/>
                    <a:pt x="32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2"/>
                    <a:pt x="36" y="11"/>
                    <a:pt x="38" y="10"/>
                  </a:cubicBezTo>
                  <a:cubicBezTo>
                    <a:pt x="40" y="9"/>
                    <a:pt x="43" y="8"/>
                    <a:pt x="45" y="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2" y="8"/>
                    <a:pt x="40" y="8"/>
                  </a:cubicBezTo>
                  <a:cubicBezTo>
                    <a:pt x="38" y="8"/>
                    <a:pt x="37" y="9"/>
                    <a:pt x="35" y="9"/>
                  </a:cubicBezTo>
                  <a:cubicBezTo>
                    <a:pt x="31" y="10"/>
                    <a:pt x="28" y="11"/>
                    <a:pt x="24" y="1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7"/>
                    <a:pt x="10" y="17"/>
                    <a:pt x="9" y="18"/>
                  </a:cubicBezTo>
                  <a:cubicBezTo>
                    <a:pt x="7" y="18"/>
                    <a:pt x="5" y="19"/>
                    <a:pt x="3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9" y="15"/>
                    <a:pt x="15" y="13"/>
                    <a:pt x="22" y="10"/>
                  </a:cubicBezTo>
                  <a:cubicBezTo>
                    <a:pt x="28" y="8"/>
                    <a:pt x="35" y="6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8" y="5"/>
                    <a:pt x="35" y="5"/>
                    <a:pt x="31" y="6"/>
                  </a:cubicBezTo>
                  <a:cubicBezTo>
                    <a:pt x="28" y="6"/>
                    <a:pt x="25" y="7"/>
                    <a:pt x="22" y="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7" y="13"/>
                    <a:pt x="6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19" name="Freeform 290"/>
            <p:cNvSpPr/>
            <p:nvPr/>
          </p:nvSpPr>
          <p:spPr bwMode="auto">
            <a:xfrm>
              <a:off x="8792064" y="1504122"/>
              <a:ext cx="224743" cy="55705"/>
            </a:xfrm>
            <a:custGeom>
              <a:avLst/>
              <a:gdLst>
                <a:gd name="T0" fmla="*/ 0 w 49"/>
                <a:gd name="T1" fmla="*/ 6 h 12"/>
                <a:gd name="T2" fmla="*/ 0 w 49"/>
                <a:gd name="T3" fmla="*/ 6 h 12"/>
                <a:gd name="T4" fmla="*/ 3 w 49"/>
                <a:gd name="T5" fmla="*/ 4 h 12"/>
                <a:gd name="T6" fmla="*/ 17 w 49"/>
                <a:gd name="T7" fmla="*/ 8 h 12"/>
                <a:gd name="T8" fmla="*/ 17 w 49"/>
                <a:gd name="T9" fmla="*/ 8 h 12"/>
                <a:gd name="T10" fmla="*/ 27 w 49"/>
                <a:gd name="T11" fmla="*/ 7 h 12"/>
                <a:gd name="T12" fmla="*/ 27 w 49"/>
                <a:gd name="T13" fmla="*/ 7 h 12"/>
                <a:gd name="T14" fmla="*/ 46 w 49"/>
                <a:gd name="T15" fmla="*/ 0 h 12"/>
                <a:gd name="T16" fmla="*/ 46 w 49"/>
                <a:gd name="T17" fmla="*/ 0 h 12"/>
                <a:gd name="T18" fmla="*/ 49 w 49"/>
                <a:gd name="T19" fmla="*/ 3 h 12"/>
                <a:gd name="T20" fmla="*/ 28 w 49"/>
                <a:gd name="T21" fmla="*/ 10 h 12"/>
                <a:gd name="T22" fmla="*/ 28 w 49"/>
                <a:gd name="T23" fmla="*/ 10 h 12"/>
                <a:gd name="T24" fmla="*/ 17 w 49"/>
                <a:gd name="T25" fmla="*/ 12 h 12"/>
                <a:gd name="T26" fmla="*/ 17 w 49"/>
                <a:gd name="T27" fmla="*/ 12 h 12"/>
                <a:gd name="T28" fmla="*/ 0 w 49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12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6"/>
                    <a:pt x="11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1" y="8"/>
                    <a:pt x="24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6" y="5"/>
                    <a:pt x="41" y="5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2" y="9"/>
                    <a:pt x="36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11"/>
                    <a:pt x="21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0" y="12"/>
                    <a:pt x="4" y="11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0" name="Freeform 291"/>
            <p:cNvSpPr/>
            <p:nvPr/>
          </p:nvSpPr>
          <p:spPr bwMode="auto">
            <a:xfrm>
              <a:off x="8761329" y="1523331"/>
              <a:ext cx="324628" cy="82598"/>
            </a:xfrm>
            <a:custGeom>
              <a:avLst/>
              <a:gdLst>
                <a:gd name="T0" fmla="*/ 2 w 71"/>
                <a:gd name="T1" fmla="*/ 9 h 18"/>
                <a:gd name="T2" fmla="*/ 9 w 71"/>
                <a:gd name="T3" fmla="*/ 7 h 18"/>
                <a:gd name="T4" fmla="*/ 18 w 71"/>
                <a:gd name="T5" fmla="*/ 3 h 18"/>
                <a:gd name="T6" fmla="*/ 17 w 71"/>
                <a:gd name="T7" fmla="*/ 5 h 18"/>
                <a:gd name="T8" fmla="*/ 12 w 71"/>
                <a:gd name="T9" fmla="*/ 10 h 18"/>
                <a:gd name="T10" fmla="*/ 4 w 71"/>
                <a:gd name="T11" fmla="*/ 13 h 18"/>
                <a:gd name="T12" fmla="*/ 20 w 71"/>
                <a:gd name="T13" fmla="*/ 6 h 18"/>
                <a:gd name="T14" fmla="*/ 30 w 71"/>
                <a:gd name="T15" fmla="*/ 3 h 18"/>
                <a:gd name="T16" fmla="*/ 18 w 71"/>
                <a:gd name="T17" fmla="*/ 10 h 18"/>
                <a:gd name="T18" fmla="*/ 11 w 71"/>
                <a:gd name="T19" fmla="*/ 16 h 18"/>
                <a:gd name="T20" fmla="*/ 14 w 71"/>
                <a:gd name="T21" fmla="*/ 15 h 18"/>
                <a:gd name="T22" fmla="*/ 24 w 71"/>
                <a:gd name="T23" fmla="*/ 10 h 18"/>
                <a:gd name="T24" fmla="*/ 38 w 71"/>
                <a:gd name="T25" fmla="*/ 5 h 18"/>
                <a:gd name="T26" fmla="*/ 39 w 71"/>
                <a:gd name="T27" fmla="*/ 6 h 18"/>
                <a:gd name="T28" fmla="*/ 22 w 71"/>
                <a:gd name="T29" fmla="*/ 16 h 18"/>
                <a:gd name="T30" fmla="*/ 29 w 71"/>
                <a:gd name="T31" fmla="*/ 13 h 18"/>
                <a:gd name="T32" fmla="*/ 45 w 71"/>
                <a:gd name="T33" fmla="*/ 4 h 18"/>
                <a:gd name="T34" fmla="*/ 57 w 71"/>
                <a:gd name="T35" fmla="*/ 0 h 18"/>
                <a:gd name="T36" fmla="*/ 46 w 71"/>
                <a:gd name="T37" fmla="*/ 8 h 18"/>
                <a:gd name="T38" fmla="*/ 39 w 71"/>
                <a:gd name="T39" fmla="*/ 12 h 18"/>
                <a:gd name="T40" fmla="*/ 41 w 71"/>
                <a:gd name="T41" fmla="*/ 11 h 18"/>
                <a:gd name="T42" fmla="*/ 48 w 71"/>
                <a:gd name="T43" fmla="*/ 7 h 18"/>
                <a:gd name="T44" fmla="*/ 56 w 71"/>
                <a:gd name="T45" fmla="*/ 3 h 18"/>
                <a:gd name="T46" fmla="*/ 60 w 71"/>
                <a:gd name="T47" fmla="*/ 3 h 18"/>
                <a:gd name="T48" fmla="*/ 58 w 71"/>
                <a:gd name="T49" fmla="*/ 6 h 18"/>
                <a:gd name="T50" fmla="*/ 52 w 71"/>
                <a:gd name="T51" fmla="*/ 11 h 18"/>
                <a:gd name="T52" fmla="*/ 61 w 71"/>
                <a:gd name="T53" fmla="*/ 5 h 18"/>
                <a:gd name="T54" fmla="*/ 67 w 71"/>
                <a:gd name="T55" fmla="*/ 6 h 18"/>
                <a:gd name="T56" fmla="*/ 66 w 71"/>
                <a:gd name="T57" fmla="*/ 8 h 18"/>
                <a:gd name="T58" fmla="*/ 71 w 71"/>
                <a:gd name="T59" fmla="*/ 7 h 18"/>
                <a:gd name="T60" fmla="*/ 66 w 71"/>
                <a:gd name="T61" fmla="*/ 8 h 18"/>
                <a:gd name="T62" fmla="*/ 66 w 71"/>
                <a:gd name="T63" fmla="*/ 8 h 18"/>
                <a:gd name="T64" fmla="*/ 66 w 71"/>
                <a:gd name="T65" fmla="*/ 4 h 18"/>
                <a:gd name="T66" fmla="*/ 52 w 71"/>
                <a:gd name="T67" fmla="*/ 11 h 18"/>
                <a:gd name="T68" fmla="*/ 52 w 71"/>
                <a:gd name="T69" fmla="*/ 10 h 18"/>
                <a:gd name="T70" fmla="*/ 57 w 71"/>
                <a:gd name="T71" fmla="*/ 5 h 18"/>
                <a:gd name="T72" fmla="*/ 59 w 71"/>
                <a:gd name="T73" fmla="*/ 4 h 18"/>
                <a:gd name="T74" fmla="*/ 54 w 71"/>
                <a:gd name="T75" fmla="*/ 5 h 18"/>
                <a:gd name="T76" fmla="*/ 44 w 71"/>
                <a:gd name="T77" fmla="*/ 11 h 18"/>
                <a:gd name="T78" fmla="*/ 38 w 71"/>
                <a:gd name="T79" fmla="*/ 13 h 18"/>
                <a:gd name="T80" fmla="*/ 38 w 71"/>
                <a:gd name="T81" fmla="*/ 11 h 18"/>
                <a:gd name="T82" fmla="*/ 45 w 71"/>
                <a:gd name="T83" fmla="*/ 6 h 18"/>
                <a:gd name="T84" fmla="*/ 54 w 71"/>
                <a:gd name="T85" fmla="*/ 3 h 18"/>
                <a:gd name="T86" fmla="*/ 38 w 71"/>
                <a:gd name="T87" fmla="*/ 10 h 18"/>
                <a:gd name="T88" fmla="*/ 22 w 71"/>
                <a:gd name="T89" fmla="*/ 18 h 18"/>
                <a:gd name="T90" fmla="*/ 21 w 71"/>
                <a:gd name="T91" fmla="*/ 16 h 18"/>
                <a:gd name="T92" fmla="*/ 39 w 71"/>
                <a:gd name="T93" fmla="*/ 6 h 18"/>
                <a:gd name="T94" fmla="*/ 25 w 71"/>
                <a:gd name="T95" fmla="*/ 11 h 18"/>
                <a:gd name="T96" fmla="*/ 14 w 71"/>
                <a:gd name="T97" fmla="*/ 16 h 18"/>
                <a:gd name="T98" fmla="*/ 9 w 71"/>
                <a:gd name="T99" fmla="*/ 17 h 18"/>
                <a:gd name="T100" fmla="*/ 13 w 71"/>
                <a:gd name="T101" fmla="*/ 12 h 18"/>
                <a:gd name="T102" fmla="*/ 25 w 71"/>
                <a:gd name="T103" fmla="*/ 5 h 18"/>
                <a:gd name="T104" fmla="*/ 20 w 71"/>
                <a:gd name="T105" fmla="*/ 7 h 18"/>
                <a:gd name="T106" fmla="*/ 4 w 71"/>
                <a:gd name="T107" fmla="*/ 14 h 18"/>
                <a:gd name="T108" fmla="*/ 4 w 71"/>
                <a:gd name="T109" fmla="*/ 13 h 18"/>
                <a:gd name="T110" fmla="*/ 15 w 71"/>
                <a:gd name="T111" fmla="*/ 6 h 18"/>
                <a:gd name="T112" fmla="*/ 17 w 71"/>
                <a:gd name="T113" fmla="*/ 3 h 18"/>
                <a:gd name="T114" fmla="*/ 9 w 71"/>
                <a:gd name="T115" fmla="*/ 7 h 18"/>
                <a:gd name="T116" fmla="*/ 2 w 71"/>
                <a:gd name="T1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18">
                  <a:moveTo>
                    <a:pt x="0" y="9"/>
                  </a:move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7" y="7"/>
                    <a:pt x="9" y="7"/>
                  </a:cubicBezTo>
                  <a:cubicBezTo>
                    <a:pt x="12" y="5"/>
                    <a:pt x="14" y="4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9" y="11"/>
                    <a:pt x="7" y="12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12"/>
                    <a:pt x="11" y="10"/>
                    <a:pt x="14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20" y="12"/>
                    <a:pt x="22" y="11"/>
                    <a:pt x="24" y="10"/>
                  </a:cubicBezTo>
                  <a:cubicBezTo>
                    <a:pt x="26" y="9"/>
                    <a:pt x="29" y="8"/>
                    <a:pt x="31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4" y="16"/>
                    <a:pt x="26" y="15"/>
                  </a:cubicBezTo>
                  <a:cubicBezTo>
                    <a:pt x="27" y="15"/>
                    <a:pt x="28" y="14"/>
                    <a:pt x="29" y="13"/>
                  </a:cubicBezTo>
                  <a:cubicBezTo>
                    <a:pt x="32" y="12"/>
                    <a:pt x="34" y="10"/>
                    <a:pt x="37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5"/>
                    <a:pt x="49" y="6"/>
                    <a:pt x="46" y="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2" y="11"/>
                    <a:pt x="42" y="10"/>
                    <a:pt x="43" y="10"/>
                  </a:cubicBezTo>
                  <a:cubicBezTo>
                    <a:pt x="45" y="9"/>
                    <a:pt x="47" y="8"/>
                    <a:pt x="48" y="7"/>
                  </a:cubicBezTo>
                  <a:cubicBezTo>
                    <a:pt x="50" y="6"/>
                    <a:pt x="51" y="5"/>
                    <a:pt x="53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5"/>
                    <a:pt x="58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5" y="9"/>
                    <a:pt x="54" y="10"/>
                    <a:pt x="52" y="1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5" y="8"/>
                    <a:pt x="57" y="6"/>
                    <a:pt x="61" y="5"/>
                  </a:cubicBezTo>
                  <a:cubicBezTo>
                    <a:pt x="62" y="4"/>
                    <a:pt x="64" y="4"/>
                    <a:pt x="66" y="4"/>
                  </a:cubicBezTo>
                  <a:cubicBezTo>
                    <a:pt x="66" y="4"/>
                    <a:pt x="67" y="5"/>
                    <a:pt x="67" y="6"/>
                  </a:cubicBezTo>
                  <a:cubicBezTo>
                    <a:pt x="67" y="7"/>
                    <a:pt x="67" y="7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7" y="7"/>
                    <a:pt x="67" y="6"/>
                  </a:cubicBezTo>
                  <a:cubicBezTo>
                    <a:pt x="67" y="5"/>
                    <a:pt x="66" y="5"/>
                    <a:pt x="66" y="4"/>
                  </a:cubicBezTo>
                  <a:cubicBezTo>
                    <a:pt x="64" y="4"/>
                    <a:pt x="62" y="4"/>
                    <a:pt x="61" y="5"/>
                  </a:cubicBezTo>
                  <a:cubicBezTo>
                    <a:pt x="58" y="7"/>
                    <a:pt x="55" y="9"/>
                    <a:pt x="52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9"/>
                    <a:pt x="54" y="8"/>
                    <a:pt x="56" y="7"/>
                  </a:cubicBezTo>
                  <a:cubicBezTo>
                    <a:pt x="56" y="6"/>
                    <a:pt x="57" y="6"/>
                    <a:pt x="57" y="5"/>
                  </a:cubicBezTo>
                  <a:cubicBezTo>
                    <a:pt x="58" y="5"/>
                    <a:pt x="58" y="4"/>
                    <a:pt x="58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2" y="6"/>
                    <a:pt x="50" y="7"/>
                    <a:pt x="49" y="8"/>
                  </a:cubicBezTo>
                  <a:cubicBezTo>
                    <a:pt x="47" y="9"/>
                    <a:pt x="46" y="10"/>
                    <a:pt x="44" y="11"/>
                  </a:cubicBezTo>
                  <a:cubicBezTo>
                    <a:pt x="43" y="11"/>
                    <a:pt x="42" y="12"/>
                    <a:pt x="41" y="12"/>
                  </a:cubicBezTo>
                  <a:cubicBezTo>
                    <a:pt x="40" y="12"/>
                    <a:pt x="39" y="12"/>
                    <a:pt x="38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8" y="5"/>
                    <a:pt x="51" y="3"/>
                    <a:pt x="53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5" y="11"/>
                    <a:pt x="33" y="13"/>
                    <a:pt x="30" y="15"/>
                  </a:cubicBezTo>
                  <a:cubicBezTo>
                    <a:pt x="28" y="16"/>
                    <a:pt x="25" y="18"/>
                    <a:pt x="22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7" y="12"/>
                    <a:pt x="32" y="8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10"/>
                    <a:pt x="27" y="10"/>
                    <a:pt x="25" y="11"/>
                  </a:cubicBezTo>
                  <a:cubicBezTo>
                    <a:pt x="23" y="13"/>
                    <a:pt x="20" y="14"/>
                    <a:pt x="18" y="15"/>
                  </a:cubicBezTo>
                  <a:cubicBezTo>
                    <a:pt x="17" y="15"/>
                    <a:pt x="16" y="16"/>
                    <a:pt x="14" y="16"/>
                  </a:cubicBezTo>
                  <a:cubicBezTo>
                    <a:pt x="13" y="17"/>
                    <a:pt x="12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6" y="10"/>
                    <a:pt x="17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11"/>
                    <a:pt x="8" y="13"/>
                    <a:pt x="4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9" y="10"/>
                    <a:pt x="11" y="9"/>
                  </a:cubicBezTo>
                  <a:cubicBezTo>
                    <a:pt x="13" y="8"/>
                    <a:pt x="14" y="7"/>
                    <a:pt x="15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2" y="6"/>
                    <a:pt x="9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1" name="Freeform 292"/>
            <p:cNvSpPr>
              <a:spLocks noEditPoints="1"/>
            </p:cNvSpPr>
            <p:nvPr/>
          </p:nvSpPr>
          <p:spPr bwMode="auto">
            <a:xfrm>
              <a:off x="9279966" y="1507964"/>
              <a:ext cx="105648" cy="55705"/>
            </a:xfrm>
            <a:custGeom>
              <a:avLst/>
              <a:gdLst>
                <a:gd name="T0" fmla="*/ 0 w 23"/>
                <a:gd name="T1" fmla="*/ 6 h 12"/>
                <a:gd name="T2" fmla="*/ 0 w 23"/>
                <a:gd name="T3" fmla="*/ 5 h 12"/>
                <a:gd name="T4" fmla="*/ 0 w 23"/>
                <a:gd name="T5" fmla="*/ 5 h 12"/>
                <a:gd name="T6" fmla="*/ 9 w 23"/>
                <a:gd name="T7" fmla="*/ 0 h 12"/>
                <a:gd name="T8" fmla="*/ 9 w 23"/>
                <a:gd name="T9" fmla="*/ 0 h 12"/>
                <a:gd name="T10" fmla="*/ 9 w 23"/>
                <a:gd name="T11" fmla="*/ 0 h 12"/>
                <a:gd name="T12" fmla="*/ 9 w 23"/>
                <a:gd name="T13" fmla="*/ 0 h 12"/>
                <a:gd name="T14" fmla="*/ 9 w 23"/>
                <a:gd name="T15" fmla="*/ 0 h 12"/>
                <a:gd name="T16" fmla="*/ 11 w 23"/>
                <a:gd name="T17" fmla="*/ 0 h 12"/>
                <a:gd name="T18" fmla="*/ 11 w 23"/>
                <a:gd name="T19" fmla="*/ 0 h 12"/>
                <a:gd name="T20" fmla="*/ 11 w 23"/>
                <a:gd name="T21" fmla="*/ 0 h 12"/>
                <a:gd name="T22" fmla="*/ 11 w 23"/>
                <a:gd name="T23" fmla="*/ 0 h 12"/>
                <a:gd name="T24" fmla="*/ 21 w 23"/>
                <a:gd name="T25" fmla="*/ 4 h 12"/>
                <a:gd name="T26" fmla="*/ 21 w 23"/>
                <a:gd name="T27" fmla="*/ 4 h 12"/>
                <a:gd name="T28" fmla="*/ 23 w 23"/>
                <a:gd name="T29" fmla="*/ 7 h 12"/>
                <a:gd name="T30" fmla="*/ 23 w 23"/>
                <a:gd name="T31" fmla="*/ 7 h 12"/>
                <a:gd name="T32" fmla="*/ 14 w 23"/>
                <a:gd name="T33" fmla="*/ 12 h 12"/>
                <a:gd name="T34" fmla="*/ 14 w 23"/>
                <a:gd name="T35" fmla="*/ 12 h 12"/>
                <a:gd name="T36" fmla="*/ 12 w 23"/>
                <a:gd name="T37" fmla="*/ 12 h 12"/>
                <a:gd name="T38" fmla="*/ 12 w 23"/>
                <a:gd name="T39" fmla="*/ 12 h 12"/>
                <a:gd name="T40" fmla="*/ 0 w 23"/>
                <a:gd name="T41" fmla="*/ 6 h 12"/>
                <a:gd name="T42" fmla="*/ 2 w 23"/>
                <a:gd name="T43" fmla="*/ 5 h 12"/>
                <a:gd name="T44" fmla="*/ 2 w 23"/>
                <a:gd name="T45" fmla="*/ 6 h 12"/>
                <a:gd name="T46" fmla="*/ 2 w 23"/>
                <a:gd name="T47" fmla="*/ 6 h 12"/>
                <a:gd name="T48" fmla="*/ 5 w 23"/>
                <a:gd name="T49" fmla="*/ 10 h 12"/>
                <a:gd name="T50" fmla="*/ 5 w 23"/>
                <a:gd name="T51" fmla="*/ 10 h 12"/>
                <a:gd name="T52" fmla="*/ 12 w 23"/>
                <a:gd name="T53" fmla="*/ 11 h 12"/>
                <a:gd name="T54" fmla="*/ 12 w 23"/>
                <a:gd name="T55" fmla="*/ 11 h 12"/>
                <a:gd name="T56" fmla="*/ 14 w 23"/>
                <a:gd name="T57" fmla="*/ 11 h 12"/>
                <a:gd name="T58" fmla="*/ 14 w 23"/>
                <a:gd name="T59" fmla="*/ 11 h 12"/>
                <a:gd name="T60" fmla="*/ 21 w 23"/>
                <a:gd name="T61" fmla="*/ 7 h 12"/>
                <a:gd name="T62" fmla="*/ 21 w 23"/>
                <a:gd name="T63" fmla="*/ 7 h 12"/>
                <a:gd name="T64" fmla="*/ 20 w 23"/>
                <a:gd name="T65" fmla="*/ 5 h 12"/>
                <a:gd name="T66" fmla="*/ 20 w 23"/>
                <a:gd name="T67" fmla="*/ 5 h 12"/>
                <a:gd name="T68" fmla="*/ 9 w 23"/>
                <a:gd name="T69" fmla="*/ 2 h 12"/>
                <a:gd name="T70" fmla="*/ 9 w 23"/>
                <a:gd name="T71" fmla="*/ 2 h 12"/>
                <a:gd name="T72" fmla="*/ 2 w 23"/>
                <a:gd name="T7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12">
                  <a:moveTo>
                    <a:pt x="0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1"/>
                    <a:pt x="18" y="0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10"/>
                    <a:pt x="17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0" y="11"/>
                    <a:pt x="0" y="6"/>
                  </a:cubicBezTo>
                  <a:close/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10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2"/>
                    <a:pt x="13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2" name="Freeform 293"/>
            <p:cNvSpPr>
              <a:spLocks noEditPoints="1"/>
            </p:cNvSpPr>
            <p:nvPr/>
          </p:nvSpPr>
          <p:spPr bwMode="auto">
            <a:xfrm>
              <a:off x="9306858" y="1523331"/>
              <a:ext cx="49943" cy="26892"/>
            </a:xfrm>
            <a:custGeom>
              <a:avLst/>
              <a:gdLst>
                <a:gd name="T0" fmla="*/ 1 w 11"/>
                <a:gd name="T1" fmla="*/ 5 h 6"/>
                <a:gd name="T2" fmla="*/ 2 w 11"/>
                <a:gd name="T3" fmla="*/ 4 h 6"/>
                <a:gd name="T4" fmla="*/ 5 w 11"/>
                <a:gd name="T5" fmla="*/ 4 h 6"/>
                <a:gd name="T6" fmla="*/ 5 w 11"/>
                <a:gd name="T7" fmla="*/ 4 h 6"/>
                <a:gd name="T8" fmla="*/ 9 w 11"/>
                <a:gd name="T9" fmla="*/ 4 h 6"/>
                <a:gd name="T10" fmla="*/ 9 w 11"/>
                <a:gd name="T11" fmla="*/ 4 h 6"/>
                <a:gd name="T12" fmla="*/ 7 w 11"/>
                <a:gd name="T13" fmla="*/ 3 h 6"/>
                <a:gd name="T14" fmla="*/ 7 w 11"/>
                <a:gd name="T15" fmla="*/ 3 h 6"/>
                <a:gd name="T16" fmla="*/ 3 w 11"/>
                <a:gd name="T17" fmla="*/ 4 h 6"/>
                <a:gd name="T18" fmla="*/ 3 w 11"/>
                <a:gd name="T19" fmla="*/ 4 h 6"/>
                <a:gd name="T20" fmla="*/ 0 w 11"/>
                <a:gd name="T21" fmla="*/ 3 h 6"/>
                <a:gd name="T22" fmla="*/ 0 w 11"/>
                <a:gd name="T23" fmla="*/ 3 h 6"/>
                <a:gd name="T24" fmla="*/ 0 w 11"/>
                <a:gd name="T25" fmla="*/ 2 h 6"/>
                <a:gd name="T26" fmla="*/ 0 w 11"/>
                <a:gd name="T27" fmla="*/ 2 h 6"/>
                <a:gd name="T28" fmla="*/ 5 w 11"/>
                <a:gd name="T29" fmla="*/ 0 h 6"/>
                <a:gd name="T30" fmla="*/ 5 w 11"/>
                <a:gd name="T31" fmla="*/ 0 h 6"/>
                <a:gd name="T32" fmla="*/ 8 w 11"/>
                <a:gd name="T33" fmla="*/ 0 h 6"/>
                <a:gd name="T34" fmla="*/ 8 w 11"/>
                <a:gd name="T35" fmla="*/ 0 h 6"/>
                <a:gd name="T36" fmla="*/ 7 w 11"/>
                <a:gd name="T37" fmla="*/ 2 h 6"/>
                <a:gd name="T38" fmla="*/ 11 w 11"/>
                <a:gd name="T39" fmla="*/ 4 h 6"/>
                <a:gd name="T40" fmla="*/ 11 w 11"/>
                <a:gd name="T41" fmla="*/ 4 h 6"/>
                <a:gd name="T42" fmla="*/ 11 w 11"/>
                <a:gd name="T43" fmla="*/ 4 h 6"/>
                <a:gd name="T44" fmla="*/ 10 w 11"/>
                <a:gd name="T45" fmla="*/ 5 h 6"/>
                <a:gd name="T46" fmla="*/ 5 w 11"/>
                <a:gd name="T47" fmla="*/ 6 h 6"/>
                <a:gd name="T48" fmla="*/ 5 w 11"/>
                <a:gd name="T49" fmla="*/ 6 h 6"/>
                <a:gd name="T50" fmla="*/ 1 w 11"/>
                <a:gd name="T51" fmla="*/ 5 h 6"/>
                <a:gd name="T52" fmla="*/ 3 w 11"/>
                <a:gd name="T53" fmla="*/ 2 h 6"/>
                <a:gd name="T54" fmla="*/ 7 w 11"/>
                <a:gd name="T55" fmla="*/ 2 h 6"/>
                <a:gd name="T56" fmla="*/ 7 w 11"/>
                <a:gd name="T57" fmla="*/ 2 h 6"/>
                <a:gd name="T58" fmla="*/ 7 w 11"/>
                <a:gd name="T59" fmla="*/ 2 h 6"/>
                <a:gd name="T60" fmla="*/ 7 w 11"/>
                <a:gd name="T61" fmla="*/ 2 h 6"/>
                <a:gd name="T62" fmla="*/ 5 w 11"/>
                <a:gd name="T63" fmla="*/ 1 h 6"/>
                <a:gd name="T64" fmla="*/ 5 w 11"/>
                <a:gd name="T65" fmla="*/ 1 h 6"/>
                <a:gd name="T66" fmla="*/ 3 w 11"/>
                <a:gd name="T67" fmla="*/ 2 h 6"/>
                <a:gd name="T68" fmla="*/ 3 w 11"/>
                <a:gd name="T69" fmla="*/ 2 h 6"/>
                <a:gd name="T70" fmla="*/ 3 w 11"/>
                <a:gd name="T7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6">
                  <a:moveTo>
                    <a:pt x="1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2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2" y="6"/>
                    <a:pt x="1" y="5"/>
                  </a:cubicBezTo>
                  <a:close/>
                  <a:moveTo>
                    <a:pt x="3" y="2"/>
                  </a:moveTo>
                  <a:cubicBezTo>
                    <a:pt x="4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3" name="Freeform 294"/>
            <p:cNvSpPr/>
            <p:nvPr/>
          </p:nvSpPr>
          <p:spPr bwMode="auto">
            <a:xfrm>
              <a:off x="9320304" y="1513727"/>
              <a:ext cx="23051" cy="40338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2 w 5"/>
                <a:gd name="T5" fmla="*/ 0 h 9"/>
                <a:gd name="T6" fmla="*/ 5 w 5"/>
                <a:gd name="T7" fmla="*/ 8 h 9"/>
                <a:gd name="T8" fmla="*/ 5 w 5"/>
                <a:gd name="T9" fmla="*/ 8 h 9"/>
                <a:gd name="T10" fmla="*/ 4 w 5"/>
                <a:gd name="T11" fmla="*/ 9 h 9"/>
                <a:gd name="T12" fmla="*/ 0 w 5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4" y="6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6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4" name="Freeform 295"/>
            <p:cNvSpPr/>
            <p:nvPr/>
          </p:nvSpPr>
          <p:spPr bwMode="auto">
            <a:xfrm>
              <a:off x="9279966" y="1531014"/>
              <a:ext cx="105648" cy="51864"/>
            </a:xfrm>
            <a:custGeom>
              <a:avLst/>
              <a:gdLst>
                <a:gd name="T0" fmla="*/ 0 w 23"/>
                <a:gd name="T1" fmla="*/ 1 h 11"/>
                <a:gd name="T2" fmla="*/ 0 w 23"/>
                <a:gd name="T3" fmla="*/ 0 h 11"/>
                <a:gd name="T4" fmla="*/ 0 w 23"/>
                <a:gd name="T5" fmla="*/ 0 h 11"/>
                <a:gd name="T6" fmla="*/ 2 w 23"/>
                <a:gd name="T7" fmla="*/ 0 h 11"/>
                <a:gd name="T8" fmla="*/ 1 w 23"/>
                <a:gd name="T9" fmla="*/ 1 h 11"/>
                <a:gd name="T10" fmla="*/ 1 w 23"/>
                <a:gd name="T11" fmla="*/ 1 h 11"/>
                <a:gd name="T12" fmla="*/ 11 w 23"/>
                <a:gd name="T13" fmla="*/ 9 h 11"/>
                <a:gd name="T14" fmla="*/ 11 w 23"/>
                <a:gd name="T15" fmla="*/ 9 h 11"/>
                <a:gd name="T16" fmla="*/ 11 w 23"/>
                <a:gd name="T17" fmla="*/ 9 h 11"/>
                <a:gd name="T18" fmla="*/ 17 w 23"/>
                <a:gd name="T19" fmla="*/ 8 h 11"/>
                <a:gd name="T20" fmla="*/ 17 w 23"/>
                <a:gd name="T21" fmla="*/ 8 h 11"/>
                <a:gd name="T22" fmla="*/ 21 w 23"/>
                <a:gd name="T23" fmla="*/ 4 h 11"/>
                <a:gd name="T24" fmla="*/ 21 w 23"/>
                <a:gd name="T25" fmla="*/ 4 h 11"/>
                <a:gd name="T26" fmla="*/ 20 w 23"/>
                <a:gd name="T27" fmla="*/ 3 h 11"/>
                <a:gd name="T28" fmla="*/ 20 w 23"/>
                <a:gd name="T29" fmla="*/ 3 h 11"/>
                <a:gd name="T30" fmla="*/ 21 w 23"/>
                <a:gd name="T31" fmla="*/ 2 h 11"/>
                <a:gd name="T32" fmla="*/ 23 w 23"/>
                <a:gd name="T33" fmla="*/ 4 h 11"/>
                <a:gd name="T34" fmla="*/ 23 w 23"/>
                <a:gd name="T35" fmla="*/ 4 h 11"/>
                <a:gd name="T36" fmla="*/ 11 w 23"/>
                <a:gd name="T37" fmla="*/ 11 h 11"/>
                <a:gd name="T38" fmla="*/ 11 w 23"/>
                <a:gd name="T39" fmla="*/ 11 h 11"/>
                <a:gd name="T40" fmla="*/ 11 w 23"/>
                <a:gd name="T41" fmla="*/ 11 h 11"/>
                <a:gd name="T42" fmla="*/ 11 w 23"/>
                <a:gd name="T43" fmla="*/ 11 h 11"/>
                <a:gd name="T44" fmla="*/ 0 w 23"/>
                <a:gd name="T4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7"/>
                    <a:pt x="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4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7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9"/>
                    <a:pt x="13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4" y="11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5" name="Freeform 296"/>
            <p:cNvSpPr/>
            <p:nvPr/>
          </p:nvSpPr>
          <p:spPr bwMode="auto">
            <a:xfrm>
              <a:off x="9303017" y="1559828"/>
              <a:ext cx="768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2 w 2"/>
                <a:gd name="T11" fmla="*/ 3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6" name="Freeform 297"/>
            <p:cNvSpPr/>
            <p:nvPr/>
          </p:nvSpPr>
          <p:spPr bwMode="auto">
            <a:xfrm>
              <a:off x="9320304" y="1559828"/>
              <a:ext cx="9604" cy="17288"/>
            </a:xfrm>
            <a:custGeom>
              <a:avLst/>
              <a:gdLst>
                <a:gd name="T0" fmla="*/ 0 w 2"/>
                <a:gd name="T1" fmla="*/ 1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1 h 4"/>
                <a:gd name="T10" fmla="*/ 2 w 2"/>
                <a:gd name="T11" fmla="*/ 1 h 4"/>
                <a:gd name="T12" fmla="*/ 2 w 2"/>
                <a:gd name="T13" fmla="*/ 3 h 4"/>
                <a:gd name="T14" fmla="*/ 2 w 2"/>
                <a:gd name="T15" fmla="*/ 3 h 4"/>
                <a:gd name="T16" fmla="*/ 1 w 2"/>
                <a:gd name="T17" fmla="*/ 4 h 4"/>
                <a:gd name="T18" fmla="*/ 0 w 2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7" name="Freeform 298"/>
            <p:cNvSpPr/>
            <p:nvPr/>
          </p:nvSpPr>
          <p:spPr bwMode="auto">
            <a:xfrm>
              <a:off x="9339513" y="155982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8" name="Freeform 299"/>
            <p:cNvSpPr/>
            <p:nvPr/>
          </p:nvSpPr>
          <p:spPr bwMode="auto">
            <a:xfrm>
              <a:off x="9356801" y="1554065"/>
              <a:ext cx="9604" cy="1536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1 h 3"/>
                <a:gd name="T10" fmla="*/ 2 w 2"/>
                <a:gd name="T11" fmla="*/ 1 h 3"/>
                <a:gd name="T12" fmla="*/ 2 w 2"/>
                <a:gd name="T13" fmla="*/ 1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29" name="Freeform 300"/>
            <p:cNvSpPr/>
            <p:nvPr/>
          </p:nvSpPr>
          <p:spPr bwMode="auto">
            <a:xfrm>
              <a:off x="8957259" y="1458021"/>
              <a:ext cx="15367" cy="32655"/>
            </a:xfrm>
            <a:custGeom>
              <a:avLst/>
              <a:gdLst>
                <a:gd name="T0" fmla="*/ 0 w 3"/>
                <a:gd name="T1" fmla="*/ 5 h 7"/>
                <a:gd name="T2" fmla="*/ 2 w 3"/>
                <a:gd name="T3" fmla="*/ 2 h 7"/>
                <a:gd name="T4" fmla="*/ 2 w 3"/>
                <a:gd name="T5" fmla="*/ 2 h 7"/>
                <a:gd name="T6" fmla="*/ 1 w 3"/>
                <a:gd name="T7" fmla="*/ 1 h 7"/>
                <a:gd name="T8" fmla="*/ 1 w 3"/>
                <a:gd name="T9" fmla="*/ 1 h 7"/>
                <a:gd name="T10" fmla="*/ 2 w 3"/>
                <a:gd name="T11" fmla="*/ 1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2 h 7"/>
                <a:gd name="T18" fmla="*/ 1 w 3"/>
                <a:gd name="T19" fmla="*/ 7 h 7"/>
                <a:gd name="T20" fmla="*/ 1 w 3"/>
                <a:gd name="T21" fmla="*/ 7 h 7"/>
                <a:gd name="T22" fmla="*/ 0 w 3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2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0" name="Freeform 301"/>
            <p:cNvSpPr/>
            <p:nvPr/>
          </p:nvSpPr>
          <p:spPr bwMode="auto">
            <a:xfrm>
              <a:off x="9009123" y="1419604"/>
              <a:ext cx="7684" cy="23051"/>
            </a:xfrm>
            <a:custGeom>
              <a:avLst/>
              <a:gdLst>
                <a:gd name="T0" fmla="*/ 0 w 2"/>
                <a:gd name="T1" fmla="*/ 4 h 5"/>
                <a:gd name="T2" fmla="*/ 1 w 2"/>
                <a:gd name="T3" fmla="*/ 1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0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5 h 5"/>
                <a:gd name="T20" fmla="*/ 1 w 2"/>
                <a:gd name="T21" fmla="*/ 5 h 5"/>
                <a:gd name="T22" fmla="*/ 0 w 2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1" name="Freeform 302"/>
            <p:cNvSpPr/>
            <p:nvPr/>
          </p:nvSpPr>
          <p:spPr bwMode="auto">
            <a:xfrm>
              <a:off x="9045619" y="1356215"/>
              <a:ext cx="13446" cy="36497"/>
            </a:xfrm>
            <a:custGeom>
              <a:avLst/>
              <a:gdLst>
                <a:gd name="T0" fmla="*/ 1 w 3"/>
                <a:gd name="T1" fmla="*/ 6 h 8"/>
                <a:gd name="T2" fmla="*/ 2 w 3"/>
                <a:gd name="T3" fmla="*/ 5 h 8"/>
                <a:gd name="T4" fmla="*/ 2 w 3"/>
                <a:gd name="T5" fmla="*/ 5 h 8"/>
                <a:gd name="T6" fmla="*/ 0 w 3"/>
                <a:gd name="T7" fmla="*/ 1 h 8"/>
                <a:gd name="T8" fmla="*/ 0 w 3"/>
                <a:gd name="T9" fmla="*/ 1 h 8"/>
                <a:gd name="T10" fmla="*/ 0 w 3"/>
                <a:gd name="T11" fmla="*/ 1 h 8"/>
                <a:gd name="T12" fmla="*/ 1 w 3"/>
                <a:gd name="T13" fmla="*/ 0 h 8"/>
                <a:gd name="T14" fmla="*/ 3 w 3"/>
                <a:gd name="T15" fmla="*/ 5 h 8"/>
                <a:gd name="T16" fmla="*/ 3 w 3"/>
                <a:gd name="T17" fmla="*/ 5 h 8"/>
                <a:gd name="T18" fmla="*/ 2 w 3"/>
                <a:gd name="T19" fmla="*/ 8 h 8"/>
                <a:gd name="T20" fmla="*/ 2 w 3"/>
                <a:gd name="T21" fmla="*/ 8 h 8"/>
                <a:gd name="T22" fmla="*/ 1 w 3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6"/>
                  </a:moveTo>
                  <a:cubicBezTo>
                    <a:pt x="1" y="6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2" name="Freeform 303"/>
            <p:cNvSpPr/>
            <p:nvPr/>
          </p:nvSpPr>
          <p:spPr bwMode="auto">
            <a:xfrm>
              <a:off x="8989914" y="1360056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1 w 2"/>
                <a:gd name="T3" fmla="*/ 3 h 4"/>
                <a:gd name="T4" fmla="*/ 1 w 2"/>
                <a:gd name="T5" fmla="*/ 3 h 4"/>
                <a:gd name="T6" fmla="*/ 0 w 2"/>
                <a:gd name="T7" fmla="*/ 1 h 4"/>
                <a:gd name="T8" fmla="*/ 0 w 2"/>
                <a:gd name="T9" fmla="*/ 1 h 4"/>
                <a:gd name="T10" fmla="*/ 1 w 2"/>
                <a:gd name="T11" fmla="*/ 0 h 4"/>
                <a:gd name="T12" fmla="*/ 2 w 2"/>
                <a:gd name="T13" fmla="*/ 3 h 4"/>
                <a:gd name="T14" fmla="*/ 2 w 2"/>
                <a:gd name="T15" fmla="*/ 3 h 4"/>
                <a:gd name="T16" fmla="*/ 2 w 2"/>
                <a:gd name="T17" fmla="*/ 4 h 4"/>
                <a:gd name="T18" fmla="*/ 2 w 2"/>
                <a:gd name="T19" fmla="*/ 4 h 4"/>
                <a:gd name="T20" fmla="*/ 0 w 2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3" name="Freeform 304"/>
            <p:cNvSpPr/>
            <p:nvPr/>
          </p:nvSpPr>
          <p:spPr bwMode="auto">
            <a:xfrm>
              <a:off x="8957259" y="1411920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1 h 3"/>
                <a:gd name="T14" fmla="*/ 2 w 2"/>
                <a:gd name="T15" fmla="*/ 1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4" name="Freeform 305"/>
            <p:cNvSpPr/>
            <p:nvPr/>
          </p:nvSpPr>
          <p:spPr bwMode="auto">
            <a:xfrm>
              <a:off x="8926525" y="1481072"/>
              <a:ext cx="7684" cy="13446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1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1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5" name="Freeform 306"/>
            <p:cNvSpPr>
              <a:spLocks noEditPoints="1"/>
            </p:cNvSpPr>
            <p:nvPr/>
          </p:nvSpPr>
          <p:spPr bwMode="auto">
            <a:xfrm>
              <a:off x="8890028" y="1507964"/>
              <a:ext cx="13446" cy="19209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2 h 4"/>
                <a:gd name="T12" fmla="*/ 2 w 3"/>
                <a:gd name="T13" fmla="*/ 0 h 4"/>
                <a:gd name="T14" fmla="*/ 2 w 3"/>
                <a:gd name="T15" fmla="*/ 0 h 4"/>
                <a:gd name="T16" fmla="*/ 3 w 3"/>
                <a:gd name="T17" fmla="*/ 0 h 4"/>
                <a:gd name="T18" fmla="*/ 0 w 3"/>
                <a:gd name="T19" fmla="*/ 4 h 4"/>
                <a:gd name="T20" fmla="*/ 0 w 3"/>
                <a:gd name="T21" fmla="*/ 4 h 4"/>
                <a:gd name="T22" fmla="*/ 0 w 3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6" name="Freeform 307"/>
            <p:cNvSpPr>
              <a:spLocks noEditPoints="1"/>
            </p:cNvSpPr>
            <p:nvPr/>
          </p:nvSpPr>
          <p:spPr bwMode="auto">
            <a:xfrm>
              <a:off x="8995676" y="1461863"/>
              <a:ext cx="13446" cy="19209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1 h 4"/>
                <a:gd name="T4" fmla="*/ 2 w 3"/>
                <a:gd name="T5" fmla="*/ 1 h 4"/>
                <a:gd name="T6" fmla="*/ 1 w 3"/>
                <a:gd name="T7" fmla="*/ 0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1 h 4"/>
                <a:gd name="T14" fmla="*/ 3 w 3"/>
                <a:gd name="T15" fmla="*/ 1 h 4"/>
                <a:gd name="T16" fmla="*/ 2 w 3"/>
                <a:gd name="T17" fmla="*/ 4 h 4"/>
                <a:gd name="T18" fmla="*/ 2 w 3"/>
                <a:gd name="T19" fmla="*/ 4 h 4"/>
                <a:gd name="T20" fmla="*/ 0 w 3"/>
                <a:gd name="T21" fmla="*/ 3 h 4"/>
                <a:gd name="T22" fmla="*/ 1 w 3"/>
                <a:gd name="T23" fmla="*/ 0 h 4"/>
                <a:gd name="T24" fmla="*/ 1 w 3"/>
                <a:gd name="T25" fmla="*/ 0 h 4"/>
                <a:gd name="T26" fmla="*/ 1 w 3"/>
                <a:gd name="T27" fmla="*/ 0 h 4"/>
                <a:gd name="T28" fmla="*/ 1 w 3"/>
                <a:gd name="T29" fmla="*/ 0 h 4"/>
                <a:gd name="T30" fmla="*/ 1 w 3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7" name="Freeform 308"/>
            <p:cNvSpPr/>
            <p:nvPr/>
          </p:nvSpPr>
          <p:spPr bwMode="auto">
            <a:xfrm>
              <a:off x="9039857" y="1419604"/>
              <a:ext cx="9604" cy="19209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1 h 4"/>
                <a:gd name="T4" fmla="*/ 0 w 2"/>
                <a:gd name="T5" fmla="*/ 1 h 4"/>
                <a:gd name="T6" fmla="*/ 0 w 2"/>
                <a:gd name="T7" fmla="*/ 1 h 4"/>
                <a:gd name="T8" fmla="*/ 0 w 2"/>
                <a:gd name="T9" fmla="*/ 1 h 4"/>
                <a:gd name="T10" fmla="*/ 0 w 2"/>
                <a:gd name="T11" fmla="*/ 1 h 4"/>
                <a:gd name="T12" fmla="*/ 2 w 2"/>
                <a:gd name="T13" fmla="*/ 0 h 4"/>
                <a:gd name="T14" fmla="*/ 2 w 2"/>
                <a:gd name="T15" fmla="*/ 1 h 4"/>
                <a:gd name="T16" fmla="*/ 2 w 2"/>
                <a:gd name="T17" fmla="*/ 1 h 4"/>
                <a:gd name="T18" fmla="*/ 1 w 2"/>
                <a:gd name="T19" fmla="*/ 4 h 4"/>
                <a:gd name="T20" fmla="*/ 1 w 2"/>
                <a:gd name="T21" fmla="*/ 4 h 4"/>
                <a:gd name="T22" fmla="*/ 0 w 2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8" name="Freeform 309"/>
            <p:cNvSpPr>
              <a:spLocks noEditPoints="1"/>
            </p:cNvSpPr>
            <p:nvPr/>
          </p:nvSpPr>
          <p:spPr bwMode="auto">
            <a:xfrm>
              <a:off x="9022569" y="1331243"/>
              <a:ext cx="9604" cy="28813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4 h 6"/>
                <a:gd name="T4" fmla="*/ 1 w 2"/>
                <a:gd name="T5" fmla="*/ 4 h 6"/>
                <a:gd name="T6" fmla="*/ 0 w 2"/>
                <a:gd name="T7" fmla="*/ 1 h 6"/>
                <a:gd name="T8" fmla="*/ 0 w 2"/>
                <a:gd name="T9" fmla="*/ 1 h 6"/>
                <a:gd name="T10" fmla="*/ 1 w 2"/>
                <a:gd name="T11" fmla="*/ 0 h 6"/>
                <a:gd name="T12" fmla="*/ 2 w 2"/>
                <a:gd name="T13" fmla="*/ 4 h 6"/>
                <a:gd name="T14" fmla="*/ 2 w 2"/>
                <a:gd name="T15" fmla="*/ 4 h 6"/>
                <a:gd name="T16" fmla="*/ 2 w 2"/>
                <a:gd name="T17" fmla="*/ 6 h 6"/>
                <a:gd name="T18" fmla="*/ 2 w 2"/>
                <a:gd name="T19" fmla="*/ 6 h 6"/>
                <a:gd name="T20" fmla="*/ 0 w 2"/>
                <a:gd name="T21" fmla="*/ 5 h 6"/>
                <a:gd name="T22" fmla="*/ 0 w 2"/>
                <a:gd name="T23" fmla="*/ 1 h 6"/>
                <a:gd name="T24" fmla="*/ 0 w 2"/>
                <a:gd name="T25" fmla="*/ 1 h 6"/>
                <a:gd name="T26" fmla="*/ 0 w 2"/>
                <a:gd name="T27" fmla="*/ 1 h 6"/>
                <a:gd name="T28" fmla="*/ 0 w 2"/>
                <a:gd name="T29" fmla="*/ 1 h 6"/>
                <a:gd name="T30" fmla="*/ 0 w 2"/>
                <a:gd name="T3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39" name="Freeform 310"/>
            <p:cNvSpPr/>
            <p:nvPr/>
          </p:nvSpPr>
          <p:spPr bwMode="auto">
            <a:xfrm>
              <a:off x="8784380" y="998932"/>
              <a:ext cx="274685" cy="96044"/>
            </a:xfrm>
            <a:custGeom>
              <a:avLst/>
              <a:gdLst>
                <a:gd name="T0" fmla="*/ 57 w 60"/>
                <a:gd name="T1" fmla="*/ 21 h 21"/>
                <a:gd name="T2" fmla="*/ 59 w 60"/>
                <a:gd name="T3" fmla="*/ 16 h 21"/>
                <a:gd name="T4" fmla="*/ 53 w 60"/>
                <a:gd name="T5" fmla="*/ 21 h 21"/>
                <a:gd name="T6" fmla="*/ 59 w 60"/>
                <a:gd name="T7" fmla="*/ 15 h 21"/>
                <a:gd name="T8" fmla="*/ 52 w 60"/>
                <a:gd name="T9" fmla="*/ 19 h 21"/>
                <a:gd name="T10" fmla="*/ 54 w 60"/>
                <a:gd name="T11" fmla="*/ 12 h 21"/>
                <a:gd name="T12" fmla="*/ 49 w 60"/>
                <a:gd name="T13" fmla="*/ 16 h 21"/>
                <a:gd name="T14" fmla="*/ 56 w 60"/>
                <a:gd name="T15" fmla="*/ 5 h 21"/>
                <a:gd name="T16" fmla="*/ 51 w 60"/>
                <a:gd name="T17" fmla="*/ 9 h 21"/>
                <a:gd name="T18" fmla="*/ 45 w 60"/>
                <a:gd name="T19" fmla="*/ 13 h 21"/>
                <a:gd name="T20" fmla="*/ 50 w 60"/>
                <a:gd name="T21" fmla="*/ 4 h 21"/>
                <a:gd name="T22" fmla="*/ 42 w 60"/>
                <a:gd name="T23" fmla="*/ 11 h 21"/>
                <a:gd name="T24" fmla="*/ 38 w 60"/>
                <a:gd name="T25" fmla="*/ 12 h 21"/>
                <a:gd name="T26" fmla="*/ 43 w 60"/>
                <a:gd name="T27" fmla="*/ 5 h 21"/>
                <a:gd name="T28" fmla="*/ 35 w 60"/>
                <a:gd name="T29" fmla="*/ 10 h 21"/>
                <a:gd name="T30" fmla="*/ 26 w 60"/>
                <a:gd name="T31" fmla="*/ 15 h 21"/>
                <a:gd name="T32" fmla="*/ 32 w 60"/>
                <a:gd name="T33" fmla="*/ 3 h 21"/>
                <a:gd name="T34" fmla="*/ 25 w 60"/>
                <a:gd name="T35" fmla="*/ 9 h 21"/>
                <a:gd name="T36" fmla="*/ 16 w 60"/>
                <a:gd name="T37" fmla="*/ 14 h 21"/>
                <a:gd name="T38" fmla="*/ 18 w 60"/>
                <a:gd name="T39" fmla="*/ 8 h 21"/>
                <a:gd name="T40" fmla="*/ 20 w 60"/>
                <a:gd name="T41" fmla="*/ 4 h 21"/>
                <a:gd name="T42" fmla="*/ 15 w 60"/>
                <a:gd name="T43" fmla="*/ 7 h 21"/>
                <a:gd name="T44" fmla="*/ 11 w 60"/>
                <a:gd name="T45" fmla="*/ 7 h 21"/>
                <a:gd name="T46" fmla="*/ 13 w 60"/>
                <a:gd name="T47" fmla="*/ 1 h 21"/>
                <a:gd name="T48" fmla="*/ 3 w 60"/>
                <a:gd name="T49" fmla="*/ 6 h 21"/>
                <a:gd name="T50" fmla="*/ 6 w 60"/>
                <a:gd name="T51" fmla="*/ 0 h 21"/>
                <a:gd name="T52" fmla="*/ 1 w 60"/>
                <a:gd name="T53" fmla="*/ 2 h 21"/>
                <a:gd name="T54" fmla="*/ 2 w 60"/>
                <a:gd name="T55" fmla="*/ 1 h 21"/>
                <a:gd name="T56" fmla="*/ 6 w 60"/>
                <a:gd name="T57" fmla="*/ 0 h 21"/>
                <a:gd name="T58" fmla="*/ 2 w 60"/>
                <a:gd name="T59" fmla="*/ 5 h 21"/>
                <a:gd name="T60" fmla="*/ 13 w 60"/>
                <a:gd name="T61" fmla="*/ 0 h 21"/>
                <a:gd name="T62" fmla="*/ 12 w 60"/>
                <a:gd name="T63" fmla="*/ 5 h 21"/>
                <a:gd name="T64" fmla="*/ 13 w 60"/>
                <a:gd name="T65" fmla="*/ 7 h 21"/>
                <a:gd name="T66" fmla="*/ 21 w 60"/>
                <a:gd name="T67" fmla="*/ 3 h 21"/>
                <a:gd name="T68" fmla="*/ 19 w 60"/>
                <a:gd name="T69" fmla="*/ 9 h 21"/>
                <a:gd name="T70" fmla="*/ 17 w 60"/>
                <a:gd name="T71" fmla="*/ 13 h 21"/>
                <a:gd name="T72" fmla="*/ 28 w 60"/>
                <a:gd name="T73" fmla="*/ 5 h 21"/>
                <a:gd name="T74" fmla="*/ 33 w 60"/>
                <a:gd name="T75" fmla="*/ 3 h 21"/>
                <a:gd name="T76" fmla="*/ 28 w 60"/>
                <a:gd name="T77" fmla="*/ 15 h 21"/>
                <a:gd name="T78" fmla="*/ 38 w 60"/>
                <a:gd name="T79" fmla="*/ 6 h 21"/>
                <a:gd name="T80" fmla="*/ 44 w 60"/>
                <a:gd name="T81" fmla="*/ 3 h 21"/>
                <a:gd name="T82" fmla="*/ 40 w 60"/>
                <a:gd name="T83" fmla="*/ 12 h 21"/>
                <a:gd name="T84" fmla="*/ 44 w 60"/>
                <a:gd name="T85" fmla="*/ 7 h 21"/>
                <a:gd name="T86" fmla="*/ 52 w 60"/>
                <a:gd name="T87" fmla="*/ 2 h 21"/>
                <a:gd name="T88" fmla="*/ 46 w 60"/>
                <a:gd name="T89" fmla="*/ 13 h 21"/>
                <a:gd name="T90" fmla="*/ 53 w 60"/>
                <a:gd name="T91" fmla="*/ 6 h 21"/>
                <a:gd name="T92" fmla="*/ 57 w 60"/>
                <a:gd name="T93" fmla="*/ 6 h 21"/>
                <a:gd name="T94" fmla="*/ 50 w 60"/>
                <a:gd name="T95" fmla="*/ 16 h 21"/>
                <a:gd name="T96" fmla="*/ 55 w 60"/>
                <a:gd name="T97" fmla="*/ 10 h 21"/>
                <a:gd name="T98" fmla="*/ 58 w 60"/>
                <a:gd name="T99" fmla="*/ 9 h 21"/>
                <a:gd name="T100" fmla="*/ 58 w 60"/>
                <a:gd name="T101" fmla="*/ 14 h 21"/>
                <a:gd name="T102" fmla="*/ 55 w 60"/>
                <a:gd name="T103" fmla="*/ 20 h 21"/>
                <a:gd name="T104" fmla="*/ 59 w 60"/>
                <a:gd name="T105" fmla="*/ 16 h 21"/>
                <a:gd name="T106" fmla="*/ 57 w 60"/>
                <a:gd name="T10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21">
                  <a:moveTo>
                    <a:pt x="60" y="19"/>
                  </a:moveTo>
                  <a:cubicBezTo>
                    <a:pt x="59" y="19"/>
                    <a:pt x="59" y="20"/>
                    <a:pt x="58" y="20"/>
                  </a:cubicBezTo>
                  <a:cubicBezTo>
                    <a:pt x="58" y="20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19"/>
                    <a:pt x="58" y="18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8"/>
                    <a:pt x="56" y="19"/>
                    <a:pt x="54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7" y="16"/>
                    <a:pt x="58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6" y="16"/>
                    <a:pt x="54" y="18"/>
                    <a:pt x="52" y="19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0"/>
                    <a:pt x="55" y="11"/>
                    <a:pt x="54" y="12"/>
                  </a:cubicBezTo>
                  <a:cubicBezTo>
                    <a:pt x="52" y="14"/>
                    <a:pt x="51" y="15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2"/>
                    <a:pt x="52" y="10"/>
                  </a:cubicBezTo>
                  <a:cubicBezTo>
                    <a:pt x="53" y="10"/>
                    <a:pt x="54" y="9"/>
                    <a:pt x="55" y="8"/>
                  </a:cubicBezTo>
                  <a:cubicBezTo>
                    <a:pt x="55" y="7"/>
                    <a:pt x="56" y="6"/>
                    <a:pt x="56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5" y="7"/>
                    <a:pt x="54" y="7"/>
                  </a:cubicBezTo>
                  <a:cubicBezTo>
                    <a:pt x="53" y="8"/>
                    <a:pt x="52" y="8"/>
                    <a:pt x="51" y="9"/>
                  </a:cubicBezTo>
                  <a:cubicBezTo>
                    <a:pt x="49" y="11"/>
                    <a:pt x="48" y="12"/>
                    <a:pt x="46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1"/>
                    <a:pt x="46" y="9"/>
                    <a:pt x="47" y="8"/>
                  </a:cubicBezTo>
                  <a:cubicBezTo>
                    <a:pt x="48" y="6"/>
                    <a:pt x="49" y="5"/>
                    <a:pt x="49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2"/>
                    <a:pt x="40" y="12"/>
                    <a:pt x="39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0"/>
                    <a:pt x="39" y="9"/>
                    <a:pt x="39" y="7"/>
                  </a:cubicBezTo>
                  <a:cubicBezTo>
                    <a:pt x="40" y="6"/>
                    <a:pt x="41" y="5"/>
                    <a:pt x="42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2"/>
                    <a:pt x="30" y="14"/>
                    <a:pt x="28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3"/>
                    <a:pt x="27" y="12"/>
                  </a:cubicBezTo>
                  <a:cubicBezTo>
                    <a:pt x="27" y="11"/>
                    <a:pt x="28" y="10"/>
                    <a:pt x="29" y="9"/>
                  </a:cubicBezTo>
                  <a:cubicBezTo>
                    <a:pt x="30" y="7"/>
                    <a:pt x="31" y="5"/>
                    <a:pt x="32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7" y="1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5" y="7"/>
                    <a:pt x="14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2" y="7"/>
                    <a:pt x="11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4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4"/>
                    <a:pt x="7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7" y="4"/>
                    <a:pt x="18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6"/>
                    <a:pt x="31" y="8"/>
                    <a:pt x="30" y="10"/>
                  </a:cubicBezTo>
                  <a:cubicBezTo>
                    <a:pt x="29" y="10"/>
                    <a:pt x="29" y="11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2" y="11"/>
                    <a:pt x="34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4"/>
                    <a:pt x="42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2" y="7"/>
                    <a:pt x="41" y="9"/>
                  </a:cubicBezTo>
                  <a:cubicBezTo>
                    <a:pt x="40" y="10"/>
                    <a:pt x="39" y="11"/>
                    <a:pt x="40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6"/>
                    <a:pt x="49" y="7"/>
                    <a:pt x="48" y="9"/>
                  </a:cubicBezTo>
                  <a:cubicBezTo>
                    <a:pt x="47" y="10"/>
                    <a:pt x="46" y="12"/>
                    <a:pt x="46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7" y="11"/>
                    <a:pt x="48" y="9"/>
                    <a:pt x="50" y="8"/>
                  </a:cubicBezTo>
                  <a:cubicBezTo>
                    <a:pt x="51" y="7"/>
                    <a:pt x="52" y="6"/>
                    <a:pt x="53" y="6"/>
                  </a:cubicBezTo>
                  <a:cubicBezTo>
                    <a:pt x="54" y="5"/>
                    <a:pt x="55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8"/>
                    <a:pt x="55" y="10"/>
                    <a:pt x="53" y="11"/>
                  </a:cubicBezTo>
                  <a:cubicBezTo>
                    <a:pt x="53" y="12"/>
                    <a:pt x="52" y="13"/>
                    <a:pt x="51" y="14"/>
                  </a:cubicBezTo>
                  <a:cubicBezTo>
                    <a:pt x="51" y="14"/>
                    <a:pt x="50" y="15"/>
                    <a:pt x="50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1" y="13"/>
                    <a:pt x="53" y="12"/>
                  </a:cubicBezTo>
                  <a:cubicBezTo>
                    <a:pt x="53" y="11"/>
                    <a:pt x="54" y="10"/>
                    <a:pt x="55" y="10"/>
                  </a:cubicBezTo>
                  <a:cubicBezTo>
                    <a:pt x="56" y="9"/>
                    <a:pt x="57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7"/>
                    <a:pt x="56" y="16"/>
                    <a:pt x="58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7" y="16"/>
                    <a:pt x="56" y="18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18"/>
                    <a:pt x="57" y="17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8"/>
                    <a:pt x="57" y="19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20"/>
                    <a:pt x="58" y="20"/>
                  </a:cubicBezTo>
                  <a:cubicBezTo>
                    <a:pt x="59" y="20"/>
                    <a:pt x="59" y="19"/>
                    <a:pt x="60" y="1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6307635" y="1440203"/>
            <a:ext cx="1442342" cy="652617"/>
            <a:chOff x="7109327" y="3179834"/>
            <a:chExt cx="1923123" cy="870156"/>
          </a:xfrm>
        </p:grpSpPr>
        <p:sp>
          <p:nvSpPr>
            <p:cNvPr id="241" name="文本框 240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42" name="文本框 241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475401" y="1424453"/>
            <a:ext cx="889144" cy="630543"/>
            <a:chOff x="7300534" y="1594469"/>
            <a:chExt cx="1185525" cy="840724"/>
          </a:xfrm>
        </p:grpSpPr>
        <p:sp>
          <p:nvSpPr>
            <p:cNvPr id="244" name="文本框 243"/>
            <p:cNvSpPr txBox="1"/>
            <p:nvPr/>
          </p:nvSpPr>
          <p:spPr>
            <a:xfrm>
              <a:off x="7534430" y="1594469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E87071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15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5" name="文本框 244"/>
            <p:cNvSpPr txBox="1"/>
            <p:nvPr/>
          </p:nvSpPr>
          <p:spPr>
            <a:xfrm>
              <a:off x="7300534" y="2080048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46" name="组合 245"/>
            <p:cNvGrpSpPr/>
            <p:nvPr/>
          </p:nvGrpSpPr>
          <p:grpSpPr>
            <a:xfrm>
              <a:off x="8032702" y="2127418"/>
              <a:ext cx="394282" cy="307775"/>
              <a:chOff x="8032702" y="2127418"/>
              <a:chExt cx="394282" cy="307775"/>
            </a:xfrm>
          </p:grpSpPr>
          <p:sp>
            <p:nvSpPr>
              <p:cNvPr id="247" name="椭圆 246"/>
              <p:cNvSpPr/>
              <p:nvPr/>
            </p:nvSpPr>
            <p:spPr>
              <a:xfrm>
                <a:off x="8123315" y="2154761"/>
                <a:ext cx="226195" cy="226195"/>
              </a:xfrm>
              <a:prstGeom prst="ellipse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文本框 247"/>
              <p:cNvSpPr txBox="1"/>
              <p:nvPr/>
            </p:nvSpPr>
            <p:spPr>
              <a:xfrm>
                <a:off x="8032702" y="2127418"/>
                <a:ext cx="394282" cy="307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249" name="直接连接符 248"/>
          <p:cNvCxnSpPr/>
          <p:nvPr/>
        </p:nvCxnSpPr>
        <p:spPr>
          <a:xfrm>
            <a:off x="6319711" y="1495264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组合 249"/>
          <p:cNvGrpSpPr/>
          <p:nvPr/>
        </p:nvGrpSpPr>
        <p:grpSpPr>
          <a:xfrm>
            <a:off x="6695865" y="2625494"/>
            <a:ext cx="516731" cy="456009"/>
            <a:chOff x="8984969" y="3253008"/>
            <a:chExt cx="688975" cy="608012"/>
          </a:xfrm>
        </p:grpSpPr>
        <p:sp>
          <p:nvSpPr>
            <p:cNvPr id="251" name="AutoShape 190"/>
            <p:cNvSpPr>
              <a:spLocks noChangeAspect="1" noChangeArrowheads="1" noTextEdit="1"/>
            </p:cNvSpPr>
            <p:nvPr/>
          </p:nvSpPr>
          <p:spPr bwMode="auto">
            <a:xfrm>
              <a:off x="8988144" y="3253008"/>
              <a:ext cx="685800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2" name="Freeform 192"/>
            <p:cNvSpPr/>
            <p:nvPr/>
          </p:nvSpPr>
          <p:spPr bwMode="auto">
            <a:xfrm>
              <a:off x="9075457" y="3283170"/>
              <a:ext cx="415925" cy="374650"/>
            </a:xfrm>
            <a:custGeom>
              <a:avLst/>
              <a:gdLst>
                <a:gd name="T0" fmla="*/ 31 w 109"/>
                <a:gd name="T1" fmla="*/ 0 h 98"/>
                <a:gd name="T2" fmla="*/ 29 w 109"/>
                <a:gd name="T3" fmla="*/ 0 h 98"/>
                <a:gd name="T4" fmla="*/ 26 w 109"/>
                <a:gd name="T5" fmla="*/ 1 h 98"/>
                <a:gd name="T6" fmla="*/ 23 w 109"/>
                <a:gd name="T7" fmla="*/ 3 h 98"/>
                <a:gd name="T8" fmla="*/ 15 w 109"/>
                <a:gd name="T9" fmla="*/ 10 h 98"/>
                <a:gd name="T10" fmla="*/ 8 w 109"/>
                <a:gd name="T11" fmla="*/ 22 h 98"/>
                <a:gd name="T12" fmla="*/ 5 w 109"/>
                <a:gd name="T13" fmla="*/ 30 h 98"/>
                <a:gd name="T14" fmla="*/ 3 w 109"/>
                <a:gd name="T15" fmla="*/ 38 h 98"/>
                <a:gd name="T16" fmla="*/ 3 w 109"/>
                <a:gd name="T17" fmla="*/ 46 h 98"/>
                <a:gd name="T18" fmla="*/ 4 w 109"/>
                <a:gd name="T19" fmla="*/ 56 h 98"/>
                <a:gd name="T20" fmla="*/ 6 w 109"/>
                <a:gd name="T21" fmla="*/ 65 h 98"/>
                <a:gd name="T22" fmla="*/ 8 w 109"/>
                <a:gd name="T23" fmla="*/ 69 h 98"/>
                <a:gd name="T24" fmla="*/ 11 w 109"/>
                <a:gd name="T25" fmla="*/ 73 h 98"/>
                <a:gd name="T26" fmla="*/ 25 w 109"/>
                <a:gd name="T27" fmla="*/ 87 h 98"/>
                <a:gd name="T28" fmla="*/ 43 w 109"/>
                <a:gd name="T29" fmla="*/ 94 h 98"/>
                <a:gd name="T30" fmla="*/ 48 w 109"/>
                <a:gd name="T31" fmla="*/ 95 h 98"/>
                <a:gd name="T32" fmla="*/ 53 w 109"/>
                <a:gd name="T33" fmla="*/ 95 h 98"/>
                <a:gd name="T34" fmla="*/ 62 w 109"/>
                <a:gd name="T35" fmla="*/ 95 h 98"/>
                <a:gd name="T36" fmla="*/ 80 w 109"/>
                <a:gd name="T37" fmla="*/ 93 h 98"/>
                <a:gd name="T38" fmla="*/ 94 w 109"/>
                <a:gd name="T39" fmla="*/ 85 h 98"/>
                <a:gd name="T40" fmla="*/ 108 w 109"/>
                <a:gd name="T41" fmla="*/ 66 h 98"/>
                <a:gd name="T42" fmla="*/ 107 w 109"/>
                <a:gd name="T43" fmla="*/ 57 h 98"/>
                <a:gd name="T44" fmla="*/ 108 w 109"/>
                <a:gd name="T45" fmla="*/ 66 h 98"/>
                <a:gd name="T46" fmla="*/ 95 w 109"/>
                <a:gd name="T47" fmla="*/ 87 h 98"/>
                <a:gd name="T48" fmla="*/ 81 w 109"/>
                <a:gd name="T49" fmla="*/ 95 h 98"/>
                <a:gd name="T50" fmla="*/ 62 w 109"/>
                <a:gd name="T51" fmla="*/ 98 h 98"/>
                <a:gd name="T52" fmla="*/ 52 w 109"/>
                <a:gd name="T53" fmla="*/ 98 h 98"/>
                <a:gd name="T54" fmla="*/ 47 w 109"/>
                <a:gd name="T55" fmla="*/ 98 h 98"/>
                <a:gd name="T56" fmla="*/ 42 w 109"/>
                <a:gd name="T57" fmla="*/ 97 h 98"/>
                <a:gd name="T58" fmla="*/ 23 w 109"/>
                <a:gd name="T59" fmla="*/ 89 h 98"/>
                <a:gd name="T60" fmla="*/ 8 w 109"/>
                <a:gd name="T61" fmla="*/ 75 h 98"/>
                <a:gd name="T62" fmla="*/ 5 w 109"/>
                <a:gd name="T63" fmla="*/ 70 h 98"/>
                <a:gd name="T64" fmla="*/ 4 w 109"/>
                <a:gd name="T65" fmla="*/ 66 h 98"/>
                <a:gd name="T66" fmla="*/ 1 w 109"/>
                <a:gd name="T67" fmla="*/ 56 h 98"/>
                <a:gd name="T68" fmla="*/ 0 w 109"/>
                <a:gd name="T69" fmla="*/ 46 h 98"/>
                <a:gd name="T70" fmla="*/ 1 w 109"/>
                <a:gd name="T71" fmla="*/ 37 h 98"/>
                <a:gd name="T72" fmla="*/ 4 w 109"/>
                <a:gd name="T73" fmla="*/ 29 h 98"/>
                <a:gd name="T74" fmla="*/ 7 w 109"/>
                <a:gd name="T75" fmla="*/ 22 h 98"/>
                <a:gd name="T76" fmla="*/ 14 w 109"/>
                <a:gd name="T77" fmla="*/ 10 h 98"/>
                <a:gd name="T78" fmla="*/ 22 w 109"/>
                <a:gd name="T79" fmla="*/ 3 h 98"/>
                <a:gd name="T80" fmla="*/ 26 w 109"/>
                <a:gd name="T81" fmla="*/ 1 h 98"/>
                <a:gd name="T82" fmla="*/ 29 w 109"/>
                <a:gd name="T83" fmla="*/ 0 h 98"/>
                <a:gd name="T84" fmla="*/ 31 w 109"/>
                <a:gd name="T8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98">
                  <a:moveTo>
                    <a:pt x="31" y="0"/>
                  </a:moveTo>
                  <a:cubicBezTo>
                    <a:pt x="31" y="0"/>
                    <a:pt x="31" y="0"/>
                    <a:pt x="29" y="0"/>
                  </a:cubicBezTo>
                  <a:cubicBezTo>
                    <a:pt x="28" y="0"/>
                    <a:pt x="27" y="1"/>
                    <a:pt x="26" y="1"/>
                  </a:cubicBezTo>
                  <a:cubicBezTo>
                    <a:pt x="25" y="2"/>
                    <a:pt x="24" y="2"/>
                    <a:pt x="23" y="3"/>
                  </a:cubicBezTo>
                  <a:cubicBezTo>
                    <a:pt x="20" y="5"/>
                    <a:pt x="18" y="7"/>
                    <a:pt x="15" y="10"/>
                  </a:cubicBezTo>
                  <a:cubicBezTo>
                    <a:pt x="13" y="14"/>
                    <a:pt x="10" y="18"/>
                    <a:pt x="8" y="22"/>
                  </a:cubicBezTo>
                  <a:cubicBezTo>
                    <a:pt x="7" y="25"/>
                    <a:pt x="6" y="27"/>
                    <a:pt x="5" y="30"/>
                  </a:cubicBezTo>
                  <a:cubicBezTo>
                    <a:pt x="5" y="32"/>
                    <a:pt x="4" y="35"/>
                    <a:pt x="3" y="38"/>
                  </a:cubicBezTo>
                  <a:cubicBezTo>
                    <a:pt x="3" y="40"/>
                    <a:pt x="3" y="43"/>
                    <a:pt x="3" y="46"/>
                  </a:cubicBezTo>
                  <a:cubicBezTo>
                    <a:pt x="3" y="49"/>
                    <a:pt x="3" y="52"/>
                    <a:pt x="4" y="56"/>
                  </a:cubicBezTo>
                  <a:cubicBezTo>
                    <a:pt x="4" y="58"/>
                    <a:pt x="5" y="62"/>
                    <a:pt x="6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4" y="79"/>
                    <a:pt x="19" y="83"/>
                    <a:pt x="25" y="87"/>
                  </a:cubicBezTo>
                  <a:cubicBezTo>
                    <a:pt x="30" y="90"/>
                    <a:pt x="37" y="93"/>
                    <a:pt x="43" y="94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6" y="96"/>
                    <a:pt x="59" y="95"/>
                    <a:pt x="62" y="95"/>
                  </a:cubicBezTo>
                  <a:cubicBezTo>
                    <a:pt x="68" y="95"/>
                    <a:pt x="74" y="94"/>
                    <a:pt x="80" y="93"/>
                  </a:cubicBezTo>
                  <a:cubicBezTo>
                    <a:pt x="86" y="91"/>
                    <a:pt x="90" y="89"/>
                    <a:pt x="94" y="85"/>
                  </a:cubicBezTo>
                  <a:cubicBezTo>
                    <a:pt x="102" y="79"/>
                    <a:pt x="107" y="72"/>
                    <a:pt x="108" y="66"/>
                  </a:cubicBezTo>
                  <a:cubicBezTo>
                    <a:pt x="109" y="60"/>
                    <a:pt x="107" y="57"/>
                    <a:pt x="107" y="57"/>
                  </a:cubicBezTo>
                  <a:cubicBezTo>
                    <a:pt x="107" y="57"/>
                    <a:pt x="109" y="60"/>
                    <a:pt x="108" y="66"/>
                  </a:cubicBezTo>
                  <a:cubicBezTo>
                    <a:pt x="108" y="72"/>
                    <a:pt x="103" y="80"/>
                    <a:pt x="95" y="87"/>
                  </a:cubicBezTo>
                  <a:cubicBezTo>
                    <a:pt x="91" y="90"/>
                    <a:pt x="86" y="93"/>
                    <a:pt x="81" y="95"/>
                  </a:cubicBezTo>
                  <a:cubicBezTo>
                    <a:pt x="75" y="97"/>
                    <a:pt x="69" y="98"/>
                    <a:pt x="62" y="98"/>
                  </a:cubicBezTo>
                  <a:cubicBezTo>
                    <a:pt x="59" y="98"/>
                    <a:pt x="56" y="98"/>
                    <a:pt x="52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6" y="95"/>
                    <a:pt x="29" y="93"/>
                    <a:pt x="23" y="89"/>
                  </a:cubicBezTo>
                  <a:cubicBezTo>
                    <a:pt x="17" y="85"/>
                    <a:pt x="12" y="80"/>
                    <a:pt x="8" y="7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3"/>
                    <a:pt x="2" y="59"/>
                    <a:pt x="1" y="56"/>
                  </a:cubicBezTo>
                  <a:cubicBezTo>
                    <a:pt x="0" y="53"/>
                    <a:pt x="0" y="50"/>
                    <a:pt x="0" y="46"/>
                  </a:cubicBezTo>
                  <a:cubicBezTo>
                    <a:pt x="0" y="43"/>
                    <a:pt x="1" y="40"/>
                    <a:pt x="1" y="37"/>
                  </a:cubicBezTo>
                  <a:cubicBezTo>
                    <a:pt x="2" y="34"/>
                    <a:pt x="3" y="31"/>
                    <a:pt x="4" y="29"/>
                  </a:cubicBezTo>
                  <a:cubicBezTo>
                    <a:pt x="5" y="26"/>
                    <a:pt x="6" y="24"/>
                    <a:pt x="7" y="22"/>
                  </a:cubicBezTo>
                  <a:cubicBezTo>
                    <a:pt x="9" y="17"/>
                    <a:pt x="12" y="13"/>
                    <a:pt x="14" y="10"/>
                  </a:cubicBezTo>
                  <a:cubicBezTo>
                    <a:pt x="17" y="7"/>
                    <a:pt x="20" y="4"/>
                    <a:pt x="22" y="3"/>
                  </a:cubicBezTo>
                  <a:cubicBezTo>
                    <a:pt x="24" y="2"/>
                    <a:pt x="25" y="1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3" name="Freeform 193"/>
            <p:cNvSpPr/>
            <p:nvPr/>
          </p:nvSpPr>
          <p:spPr bwMode="auto">
            <a:xfrm>
              <a:off x="9178644" y="3253008"/>
              <a:ext cx="323850" cy="249237"/>
            </a:xfrm>
            <a:custGeom>
              <a:avLst/>
              <a:gdLst>
                <a:gd name="T0" fmla="*/ 78 w 85"/>
                <a:gd name="T1" fmla="*/ 41 h 65"/>
                <a:gd name="T2" fmla="*/ 65 w 85"/>
                <a:gd name="T3" fmla="*/ 23 h 65"/>
                <a:gd name="T4" fmla="*/ 65 w 85"/>
                <a:gd name="T5" fmla="*/ 23 h 65"/>
                <a:gd name="T6" fmla="*/ 20 w 85"/>
                <a:gd name="T7" fmla="*/ 3 h 65"/>
                <a:gd name="T8" fmla="*/ 20 w 85"/>
                <a:gd name="T9" fmla="*/ 3 h 65"/>
                <a:gd name="T10" fmla="*/ 2 w 85"/>
                <a:gd name="T11" fmla="*/ 9 h 65"/>
                <a:gd name="T12" fmla="*/ 2 w 85"/>
                <a:gd name="T13" fmla="*/ 9 h 65"/>
                <a:gd name="T14" fmla="*/ 2 w 85"/>
                <a:gd name="T15" fmla="*/ 9 h 65"/>
                <a:gd name="T16" fmla="*/ 0 w 85"/>
                <a:gd name="T17" fmla="*/ 7 h 65"/>
                <a:gd name="T18" fmla="*/ 20 w 85"/>
                <a:gd name="T19" fmla="*/ 0 h 65"/>
                <a:gd name="T20" fmla="*/ 20 w 85"/>
                <a:gd name="T21" fmla="*/ 0 h 65"/>
                <a:gd name="T22" fmla="*/ 67 w 85"/>
                <a:gd name="T23" fmla="*/ 21 h 65"/>
                <a:gd name="T24" fmla="*/ 67 w 85"/>
                <a:gd name="T25" fmla="*/ 21 h 65"/>
                <a:gd name="T26" fmla="*/ 81 w 85"/>
                <a:gd name="T27" fmla="*/ 39 h 65"/>
                <a:gd name="T28" fmla="*/ 81 w 85"/>
                <a:gd name="T29" fmla="*/ 39 h 65"/>
                <a:gd name="T30" fmla="*/ 85 w 85"/>
                <a:gd name="T31" fmla="*/ 65 h 65"/>
                <a:gd name="T32" fmla="*/ 85 w 85"/>
                <a:gd name="T33" fmla="*/ 65 h 65"/>
                <a:gd name="T34" fmla="*/ 82 w 85"/>
                <a:gd name="T35" fmla="*/ 65 h 65"/>
                <a:gd name="T36" fmla="*/ 78 w 85"/>
                <a:gd name="T3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65">
                  <a:moveTo>
                    <a:pt x="78" y="41"/>
                  </a:moveTo>
                  <a:cubicBezTo>
                    <a:pt x="75" y="34"/>
                    <a:pt x="71" y="29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5" y="14"/>
                    <a:pt x="36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7" y="5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13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8" y="0"/>
                    <a:pt x="56" y="1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7"/>
                    <a:pt x="78" y="32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5" y="49"/>
                    <a:pt x="83" y="56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56"/>
                    <a:pt x="82" y="49"/>
                    <a:pt x="78" y="4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4" name="Freeform 194"/>
            <p:cNvSpPr>
              <a:spLocks noEditPoints="1"/>
            </p:cNvSpPr>
            <p:nvPr/>
          </p:nvSpPr>
          <p:spPr bwMode="auto">
            <a:xfrm>
              <a:off x="9086569" y="3279995"/>
              <a:ext cx="203200" cy="241300"/>
            </a:xfrm>
            <a:custGeom>
              <a:avLst/>
              <a:gdLst>
                <a:gd name="T0" fmla="*/ 18 w 53"/>
                <a:gd name="T1" fmla="*/ 63 h 63"/>
                <a:gd name="T2" fmla="*/ 14 w 53"/>
                <a:gd name="T3" fmla="*/ 52 h 63"/>
                <a:gd name="T4" fmla="*/ 0 w 53"/>
                <a:gd name="T5" fmla="*/ 35 h 63"/>
                <a:gd name="T6" fmla="*/ 1 w 53"/>
                <a:gd name="T7" fmla="*/ 34 h 63"/>
                <a:gd name="T8" fmla="*/ 4 w 53"/>
                <a:gd name="T9" fmla="*/ 35 h 63"/>
                <a:gd name="T10" fmla="*/ 4 w 53"/>
                <a:gd name="T11" fmla="*/ 35 h 63"/>
                <a:gd name="T12" fmla="*/ 4 w 53"/>
                <a:gd name="T13" fmla="*/ 35 h 63"/>
                <a:gd name="T14" fmla="*/ 17 w 53"/>
                <a:gd name="T15" fmla="*/ 52 h 63"/>
                <a:gd name="T16" fmla="*/ 17 w 53"/>
                <a:gd name="T17" fmla="*/ 58 h 63"/>
                <a:gd name="T18" fmla="*/ 19 w 53"/>
                <a:gd name="T19" fmla="*/ 60 h 63"/>
                <a:gd name="T20" fmla="*/ 19 w 53"/>
                <a:gd name="T21" fmla="*/ 60 h 63"/>
                <a:gd name="T22" fmla="*/ 19 w 53"/>
                <a:gd name="T23" fmla="*/ 60 h 63"/>
                <a:gd name="T24" fmla="*/ 19 w 53"/>
                <a:gd name="T25" fmla="*/ 60 h 63"/>
                <a:gd name="T26" fmla="*/ 19 w 53"/>
                <a:gd name="T27" fmla="*/ 60 h 63"/>
                <a:gd name="T28" fmla="*/ 22 w 53"/>
                <a:gd name="T29" fmla="*/ 50 h 63"/>
                <a:gd name="T30" fmla="*/ 31 w 53"/>
                <a:gd name="T31" fmla="*/ 44 h 63"/>
                <a:gd name="T32" fmla="*/ 37 w 53"/>
                <a:gd name="T33" fmla="*/ 44 h 63"/>
                <a:gd name="T34" fmla="*/ 41 w 53"/>
                <a:gd name="T35" fmla="*/ 40 h 63"/>
                <a:gd name="T36" fmla="*/ 50 w 53"/>
                <a:gd name="T37" fmla="*/ 26 h 63"/>
                <a:gd name="T38" fmla="*/ 49 w 53"/>
                <a:gd name="T39" fmla="*/ 23 h 63"/>
                <a:gd name="T40" fmla="*/ 40 w 53"/>
                <a:gd name="T41" fmla="*/ 17 h 63"/>
                <a:gd name="T42" fmla="*/ 35 w 53"/>
                <a:gd name="T43" fmla="*/ 17 h 63"/>
                <a:gd name="T44" fmla="*/ 27 w 53"/>
                <a:gd name="T45" fmla="*/ 9 h 63"/>
                <a:gd name="T46" fmla="*/ 21 w 53"/>
                <a:gd name="T47" fmla="*/ 4 h 63"/>
                <a:gd name="T48" fmla="*/ 21 w 53"/>
                <a:gd name="T49" fmla="*/ 4 h 63"/>
                <a:gd name="T50" fmla="*/ 21 w 53"/>
                <a:gd name="T51" fmla="*/ 0 h 63"/>
                <a:gd name="T52" fmla="*/ 31 w 53"/>
                <a:gd name="T53" fmla="*/ 9 h 63"/>
                <a:gd name="T54" fmla="*/ 35 w 53"/>
                <a:gd name="T55" fmla="*/ 14 h 63"/>
                <a:gd name="T56" fmla="*/ 41 w 53"/>
                <a:gd name="T57" fmla="*/ 13 h 63"/>
                <a:gd name="T58" fmla="*/ 43 w 53"/>
                <a:gd name="T59" fmla="*/ 13 h 63"/>
                <a:gd name="T60" fmla="*/ 50 w 53"/>
                <a:gd name="T61" fmla="*/ 20 h 63"/>
                <a:gd name="T62" fmla="*/ 50 w 53"/>
                <a:gd name="T63" fmla="*/ 20 h 63"/>
                <a:gd name="T64" fmla="*/ 51 w 53"/>
                <a:gd name="T65" fmla="*/ 20 h 63"/>
                <a:gd name="T66" fmla="*/ 53 w 53"/>
                <a:gd name="T67" fmla="*/ 26 h 63"/>
                <a:gd name="T68" fmla="*/ 43 w 53"/>
                <a:gd name="T69" fmla="*/ 42 h 63"/>
                <a:gd name="T70" fmla="*/ 38 w 53"/>
                <a:gd name="T71" fmla="*/ 47 h 63"/>
                <a:gd name="T72" fmla="*/ 32 w 53"/>
                <a:gd name="T73" fmla="*/ 47 h 63"/>
                <a:gd name="T74" fmla="*/ 28 w 53"/>
                <a:gd name="T75" fmla="*/ 48 h 63"/>
                <a:gd name="T76" fmla="*/ 25 w 53"/>
                <a:gd name="T77" fmla="*/ 51 h 63"/>
                <a:gd name="T78" fmla="*/ 19 w 53"/>
                <a:gd name="T79" fmla="*/ 63 h 63"/>
                <a:gd name="T80" fmla="*/ 18 w 53"/>
                <a:gd name="T81" fmla="*/ 63 h 63"/>
                <a:gd name="T82" fmla="*/ 18 w 53"/>
                <a:gd name="T83" fmla="*/ 63 h 63"/>
                <a:gd name="T84" fmla="*/ 18 w 53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63"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2" y="62"/>
                    <a:pt x="14" y="54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48"/>
                    <a:pt x="1" y="40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7"/>
                    <a:pt x="15" y="46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3"/>
                    <a:pt x="17" y="56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8" y="60"/>
                    <a:pt x="18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0"/>
                    <a:pt x="21" y="53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5" y="44"/>
                    <a:pt x="28" y="45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5" y="43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50" y="30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5"/>
                    <a:pt x="49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5" y="23"/>
                    <a:pt x="41" y="21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7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9" y="18"/>
                    <a:pt x="28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6"/>
                    <a:pt x="26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30" y="5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12"/>
                    <a:pt x="32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7" y="14"/>
                    <a:pt x="38" y="14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8"/>
                    <a:pt x="46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2"/>
                    <a:pt x="53" y="24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33"/>
                    <a:pt x="46" y="38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9" y="46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47"/>
                    <a:pt x="35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0" y="48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2"/>
                    <a:pt x="26" y="62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5" name="Freeform 195"/>
            <p:cNvSpPr>
              <a:spLocks noEditPoints="1"/>
            </p:cNvSpPr>
            <p:nvPr/>
          </p:nvSpPr>
          <p:spPr bwMode="auto">
            <a:xfrm>
              <a:off x="9208807" y="3483195"/>
              <a:ext cx="100013" cy="122237"/>
            </a:xfrm>
            <a:custGeom>
              <a:avLst/>
              <a:gdLst>
                <a:gd name="T0" fmla="*/ 10 w 26"/>
                <a:gd name="T1" fmla="*/ 31 h 32"/>
                <a:gd name="T2" fmla="*/ 1 w 26"/>
                <a:gd name="T3" fmla="*/ 8 h 32"/>
                <a:gd name="T4" fmla="*/ 1 w 26"/>
                <a:gd name="T5" fmla="*/ 8 h 32"/>
                <a:gd name="T6" fmla="*/ 0 w 26"/>
                <a:gd name="T7" fmla="*/ 8 h 32"/>
                <a:gd name="T8" fmla="*/ 1 w 26"/>
                <a:gd name="T9" fmla="*/ 6 h 32"/>
                <a:gd name="T10" fmla="*/ 9 w 26"/>
                <a:gd name="T11" fmla="*/ 0 h 32"/>
                <a:gd name="T12" fmla="*/ 9 w 26"/>
                <a:gd name="T13" fmla="*/ 0 h 32"/>
                <a:gd name="T14" fmla="*/ 9 w 26"/>
                <a:gd name="T15" fmla="*/ 0 h 32"/>
                <a:gd name="T16" fmla="*/ 13 w 26"/>
                <a:gd name="T17" fmla="*/ 0 h 32"/>
                <a:gd name="T18" fmla="*/ 13 w 26"/>
                <a:gd name="T19" fmla="*/ 0 h 32"/>
                <a:gd name="T20" fmla="*/ 23 w 26"/>
                <a:gd name="T21" fmla="*/ 3 h 32"/>
                <a:gd name="T22" fmla="*/ 23 w 26"/>
                <a:gd name="T23" fmla="*/ 3 h 32"/>
                <a:gd name="T24" fmla="*/ 26 w 26"/>
                <a:gd name="T25" fmla="*/ 10 h 32"/>
                <a:gd name="T26" fmla="*/ 26 w 26"/>
                <a:gd name="T27" fmla="*/ 10 h 32"/>
                <a:gd name="T28" fmla="*/ 22 w 26"/>
                <a:gd name="T29" fmla="*/ 15 h 32"/>
                <a:gd name="T30" fmla="*/ 22 w 26"/>
                <a:gd name="T31" fmla="*/ 15 h 32"/>
                <a:gd name="T32" fmla="*/ 21 w 26"/>
                <a:gd name="T33" fmla="*/ 15 h 32"/>
                <a:gd name="T34" fmla="*/ 21 w 26"/>
                <a:gd name="T35" fmla="*/ 15 h 32"/>
                <a:gd name="T36" fmla="*/ 12 w 26"/>
                <a:gd name="T37" fmla="*/ 32 h 32"/>
                <a:gd name="T38" fmla="*/ 12 w 26"/>
                <a:gd name="T39" fmla="*/ 32 h 32"/>
                <a:gd name="T40" fmla="*/ 11 w 26"/>
                <a:gd name="T41" fmla="*/ 32 h 32"/>
                <a:gd name="T42" fmla="*/ 10 w 26"/>
                <a:gd name="T43" fmla="*/ 31 h 32"/>
                <a:gd name="T44" fmla="*/ 12 w 26"/>
                <a:gd name="T45" fmla="*/ 28 h 32"/>
                <a:gd name="T46" fmla="*/ 18 w 26"/>
                <a:gd name="T47" fmla="*/ 12 h 32"/>
                <a:gd name="T48" fmla="*/ 18 w 26"/>
                <a:gd name="T49" fmla="*/ 12 h 32"/>
                <a:gd name="T50" fmla="*/ 19 w 26"/>
                <a:gd name="T51" fmla="*/ 11 h 32"/>
                <a:gd name="T52" fmla="*/ 20 w 26"/>
                <a:gd name="T53" fmla="*/ 11 h 32"/>
                <a:gd name="T54" fmla="*/ 22 w 26"/>
                <a:gd name="T55" fmla="*/ 12 h 32"/>
                <a:gd name="T56" fmla="*/ 22 w 26"/>
                <a:gd name="T57" fmla="*/ 12 h 32"/>
                <a:gd name="T58" fmla="*/ 23 w 26"/>
                <a:gd name="T59" fmla="*/ 10 h 32"/>
                <a:gd name="T60" fmla="*/ 23 w 26"/>
                <a:gd name="T61" fmla="*/ 10 h 32"/>
                <a:gd name="T62" fmla="*/ 21 w 26"/>
                <a:gd name="T63" fmla="*/ 5 h 32"/>
                <a:gd name="T64" fmla="*/ 21 w 26"/>
                <a:gd name="T65" fmla="*/ 5 h 32"/>
                <a:gd name="T66" fmla="*/ 13 w 26"/>
                <a:gd name="T67" fmla="*/ 3 h 32"/>
                <a:gd name="T68" fmla="*/ 13 w 26"/>
                <a:gd name="T69" fmla="*/ 3 h 32"/>
                <a:gd name="T70" fmla="*/ 11 w 26"/>
                <a:gd name="T71" fmla="*/ 3 h 32"/>
                <a:gd name="T72" fmla="*/ 11 w 26"/>
                <a:gd name="T73" fmla="*/ 3 h 32"/>
                <a:gd name="T74" fmla="*/ 11 w 26"/>
                <a:gd name="T75" fmla="*/ 3 h 32"/>
                <a:gd name="T76" fmla="*/ 4 w 26"/>
                <a:gd name="T77" fmla="*/ 7 h 32"/>
                <a:gd name="T78" fmla="*/ 4 w 26"/>
                <a:gd name="T79" fmla="*/ 7 h 32"/>
                <a:gd name="T80" fmla="*/ 12 w 26"/>
                <a:gd name="T8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" h="32">
                  <a:moveTo>
                    <a:pt x="10" y="31"/>
                  </a:moveTo>
                  <a:cubicBezTo>
                    <a:pt x="5" y="24"/>
                    <a:pt x="7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3"/>
                    <a:pt x="5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20" y="0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5"/>
                    <a:pt x="26" y="8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5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20"/>
                    <a:pt x="21" y="30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2" y="28"/>
                  </a:moveTo>
                  <a:cubicBezTo>
                    <a:pt x="18" y="28"/>
                    <a:pt x="16" y="19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2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4"/>
                    <a:pt x="15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3"/>
                    <a:pt x="6" y="5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13"/>
                    <a:pt x="9" y="23"/>
                    <a:pt x="12" y="2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6" name="Freeform 196"/>
            <p:cNvSpPr>
              <a:spLocks noEditPoints="1"/>
            </p:cNvSpPr>
            <p:nvPr/>
          </p:nvSpPr>
          <p:spPr bwMode="auto">
            <a:xfrm>
              <a:off x="9273894" y="3264120"/>
              <a:ext cx="106363" cy="88900"/>
            </a:xfrm>
            <a:custGeom>
              <a:avLst/>
              <a:gdLst>
                <a:gd name="T0" fmla="*/ 8 w 28"/>
                <a:gd name="T1" fmla="*/ 20 h 23"/>
                <a:gd name="T2" fmla="*/ 6 w 28"/>
                <a:gd name="T3" fmla="*/ 15 h 23"/>
                <a:gd name="T4" fmla="*/ 6 w 28"/>
                <a:gd name="T5" fmla="*/ 15 h 23"/>
                <a:gd name="T6" fmla="*/ 4 w 28"/>
                <a:gd name="T7" fmla="*/ 10 h 23"/>
                <a:gd name="T8" fmla="*/ 4 w 28"/>
                <a:gd name="T9" fmla="*/ 10 h 23"/>
                <a:gd name="T10" fmla="*/ 0 w 28"/>
                <a:gd name="T11" fmla="*/ 1 h 23"/>
                <a:gd name="T12" fmla="*/ 0 w 28"/>
                <a:gd name="T13" fmla="*/ 1 h 23"/>
                <a:gd name="T14" fmla="*/ 3 w 28"/>
                <a:gd name="T15" fmla="*/ 0 h 23"/>
                <a:gd name="T16" fmla="*/ 7 w 28"/>
                <a:gd name="T17" fmla="*/ 9 h 23"/>
                <a:gd name="T18" fmla="*/ 7 w 28"/>
                <a:gd name="T19" fmla="*/ 9 h 23"/>
                <a:gd name="T20" fmla="*/ 10 w 28"/>
                <a:gd name="T21" fmla="*/ 18 h 23"/>
                <a:gd name="T22" fmla="*/ 10 w 28"/>
                <a:gd name="T23" fmla="*/ 18 h 23"/>
                <a:gd name="T24" fmla="*/ 10 w 28"/>
                <a:gd name="T25" fmla="*/ 18 h 23"/>
                <a:gd name="T26" fmla="*/ 10 w 28"/>
                <a:gd name="T27" fmla="*/ 18 h 23"/>
                <a:gd name="T28" fmla="*/ 10 w 28"/>
                <a:gd name="T29" fmla="*/ 18 h 23"/>
                <a:gd name="T30" fmla="*/ 13 w 28"/>
                <a:gd name="T31" fmla="*/ 19 h 23"/>
                <a:gd name="T32" fmla="*/ 13 w 28"/>
                <a:gd name="T33" fmla="*/ 19 h 23"/>
                <a:gd name="T34" fmla="*/ 18 w 28"/>
                <a:gd name="T35" fmla="*/ 16 h 23"/>
                <a:gd name="T36" fmla="*/ 18 w 28"/>
                <a:gd name="T37" fmla="*/ 16 h 23"/>
                <a:gd name="T38" fmla="*/ 25 w 28"/>
                <a:gd name="T39" fmla="*/ 11 h 23"/>
                <a:gd name="T40" fmla="*/ 25 w 28"/>
                <a:gd name="T41" fmla="*/ 11 h 23"/>
                <a:gd name="T42" fmla="*/ 26 w 28"/>
                <a:gd name="T43" fmla="*/ 10 h 23"/>
                <a:gd name="T44" fmla="*/ 26 w 28"/>
                <a:gd name="T45" fmla="*/ 10 h 23"/>
                <a:gd name="T46" fmla="*/ 28 w 28"/>
                <a:gd name="T47" fmla="*/ 11 h 23"/>
                <a:gd name="T48" fmla="*/ 28 w 28"/>
                <a:gd name="T49" fmla="*/ 11 h 23"/>
                <a:gd name="T50" fmla="*/ 28 w 28"/>
                <a:gd name="T51" fmla="*/ 12 h 23"/>
                <a:gd name="T52" fmla="*/ 28 w 28"/>
                <a:gd name="T53" fmla="*/ 12 h 23"/>
                <a:gd name="T54" fmla="*/ 28 w 28"/>
                <a:gd name="T55" fmla="*/ 12 h 23"/>
                <a:gd name="T56" fmla="*/ 28 w 28"/>
                <a:gd name="T57" fmla="*/ 12 h 23"/>
                <a:gd name="T58" fmla="*/ 28 w 28"/>
                <a:gd name="T59" fmla="*/ 12 h 23"/>
                <a:gd name="T60" fmla="*/ 28 w 28"/>
                <a:gd name="T61" fmla="*/ 12 h 23"/>
                <a:gd name="T62" fmla="*/ 27 w 28"/>
                <a:gd name="T63" fmla="*/ 14 h 23"/>
                <a:gd name="T64" fmla="*/ 27 w 28"/>
                <a:gd name="T65" fmla="*/ 14 h 23"/>
                <a:gd name="T66" fmla="*/ 25 w 28"/>
                <a:gd name="T67" fmla="*/ 15 h 23"/>
                <a:gd name="T68" fmla="*/ 25 w 28"/>
                <a:gd name="T69" fmla="*/ 15 h 23"/>
                <a:gd name="T70" fmla="*/ 20 w 28"/>
                <a:gd name="T71" fmla="*/ 19 h 23"/>
                <a:gd name="T72" fmla="*/ 20 w 28"/>
                <a:gd name="T73" fmla="*/ 19 h 23"/>
                <a:gd name="T74" fmla="*/ 13 w 28"/>
                <a:gd name="T75" fmla="*/ 23 h 23"/>
                <a:gd name="T76" fmla="*/ 13 w 28"/>
                <a:gd name="T77" fmla="*/ 23 h 23"/>
                <a:gd name="T78" fmla="*/ 13 w 28"/>
                <a:gd name="T79" fmla="*/ 23 h 23"/>
                <a:gd name="T80" fmla="*/ 13 w 28"/>
                <a:gd name="T81" fmla="*/ 23 h 23"/>
                <a:gd name="T82" fmla="*/ 8 w 28"/>
                <a:gd name="T83" fmla="*/ 20 h 23"/>
                <a:gd name="T84" fmla="*/ 27 w 28"/>
                <a:gd name="T85" fmla="*/ 13 h 23"/>
                <a:gd name="T86" fmla="*/ 26 w 28"/>
                <a:gd name="T87" fmla="*/ 12 h 23"/>
                <a:gd name="T88" fmla="*/ 28 w 28"/>
                <a:gd name="T89" fmla="*/ 12 h 23"/>
                <a:gd name="T90" fmla="*/ 26 w 28"/>
                <a:gd name="T91" fmla="*/ 12 h 23"/>
                <a:gd name="T92" fmla="*/ 26 w 28"/>
                <a:gd name="T93" fmla="*/ 12 h 23"/>
                <a:gd name="T94" fmla="*/ 26 w 28"/>
                <a:gd name="T95" fmla="*/ 12 h 23"/>
                <a:gd name="T96" fmla="*/ 25 w 28"/>
                <a:gd name="T97" fmla="*/ 13 h 23"/>
                <a:gd name="T98" fmla="*/ 26 w 28"/>
                <a:gd name="T99" fmla="*/ 12 h 23"/>
                <a:gd name="T100" fmla="*/ 27 w 28"/>
                <a:gd name="T101" fmla="*/ 13 h 23"/>
                <a:gd name="T102" fmla="*/ 10 w 28"/>
                <a:gd name="T103" fmla="*/ 18 h 23"/>
                <a:gd name="T104" fmla="*/ 10 w 28"/>
                <a:gd name="T105" fmla="*/ 18 h 23"/>
                <a:gd name="T106" fmla="*/ 10 w 28"/>
                <a:gd name="T107" fmla="*/ 18 h 23"/>
                <a:gd name="T108" fmla="*/ 10 w 28"/>
                <a:gd name="T109" fmla="*/ 18 h 23"/>
                <a:gd name="T110" fmla="*/ 0 w 28"/>
                <a:gd name="T111" fmla="*/ 1 h 23"/>
                <a:gd name="T112" fmla="*/ 0 w 28"/>
                <a:gd name="T113" fmla="*/ 1 h 23"/>
                <a:gd name="T114" fmla="*/ 0 w 28"/>
                <a:gd name="T115" fmla="*/ 1 h 23"/>
                <a:gd name="T116" fmla="*/ 0 w 28"/>
                <a:gd name="T117" fmla="*/ 1 h 23"/>
                <a:gd name="T118" fmla="*/ 0 w 28"/>
                <a:gd name="T11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23">
                  <a:moveTo>
                    <a:pt x="8" y="20"/>
                  </a:moveTo>
                  <a:cubicBezTo>
                    <a:pt x="7" y="19"/>
                    <a:pt x="7" y="17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3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7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6" y="6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6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6" y="18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15"/>
                    <a:pt x="24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7" y="13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7"/>
                    <a:pt x="22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21"/>
                    <a:pt x="16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9" y="22"/>
                    <a:pt x="8" y="20"/>
                  </a:cubicBezTo>
                  <a:close/>
                  <a:moveTo>
                    <a:pt x="27" y="13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7" name="Freeform 197"/>
            <p:cNvSpPr/>
            <p:nvPr/>
          </p:nvSpPr>
          <p:spPr bwMode="auto">
            <a:xfrm>
              <a:off x="9350094" y="3337145"/>
              <a:ext cx="141288" cy="241300"/>
            </a:xfrm>
            <a:custGeom>
              <a:avLst/>
              <a:gdLst>
                <a:gd name="T0" fmla="*/ 10 w 37"/>
                <a:gd name="T1" fmla="*/ 50 h 63"/>
                <a:gd name="T2" fmla="*/ 10 w 37"/>
                <a:gd name="T3" fmla="*/ 48 h 63"/>
                <a:gd name="T4" fmla="*/ 10 w 37"/>
                <a:gd name="T5" fmla="*/ 48 h 63"/>
                <a:gd name="T6" fmla="*/ 10 w 37"/>
                <a:gd name="T7" fmla="*/ 47 h 63"/>
                <a:gd name="T8" fmla="*/ 10 w 37"/>
                <a:gd name="T9" fmla="*/ 43 h 63"/>
                <a:gd name="T10" fmla="*/ 8 w 37"/>
                <a:gd name="T11" fmla="*/ 39 h 63"/>
                <a:gd name="T12" fmla="*/ 0 w 37"/>
                <a:gd name="T13" fmla="*/ 32 h 63"/>
                <a:gd name="T14" fmla="*/ 1 w 37"/>
                <a:gd name="T15" fmla="*/ 29 h 63"/>
                <a:gd name="T16" fmla="*/ 7 w 37"/>
                <a:gd name="T17" fmla="*/ 25 h 63"/>
                <a:gd name="T18" fmla="*/ 11 w 37"/>
                <a:gd name="T19" fmla="*/ 25 h 63"/>
                <a:gd name="T20" fmla="*/ 13 w 37"/>
                <a:gd name="T21" fmla="*/ 25 h 63"/>
                <a:gd name="T22" fmla="*/ 18 w 37"/>
                <a:gd name="T23" fmla="*/ 23 h 63"/>
                <a:gd name="T24" fmla="*/ 17 w 37"/>
                <a:gd name="T25" fmla="*/ 22 h 63"/>
                <a:gd name="T26" fmla="*/ 14 w 37"/>
                <a:gd name="T27" fmla="*/ 20 h 63"/>
                <a:gd name="T28" fmla="*/ 5 w 37"/>
                <a:gd name="T29" fmla="*/ 15 h 63"/>
                <a:gd name="T30" fmla="*/ 4 w 37"/>
                <a:gd name="T31" fmla="*/ 15 h 63"/>
                <a:gd name="T32" fmla="*/ 22 w 37"/>
                <a:gd name="T33" fmla="*/ 0 h 63"/>
                <a:gd name="T34" fmla="*/ 22 w 37"/>
                <a:gd name="T35" fmla="*/ 0 h 63"/>
                <a:gd name="T36" fmla="*/ 8 w 37"/>
                <a:gd name="T37" fmla="*/ 13 h 63"/>
                <a:gd name="T38" fmla="*/ 22 w 37"/>
                <a:gd name="T39" fmla="*/ 24 h 63"/>
                <a:gd name="T40" fmla="*/ 13 w 37"/>
                <a:gd name="T41" fmla="*/ 28 h 63"/>
                <a:gd name="T42" fmla="*/ 11 w 37"/>
                <a:gd name="T43" fmla="*/ 29 h 63"/>
                <a:gd name="T44" fmla="*/ 7 w 37"/>
                <a:gd name="T45" fmla="*/ 28 h 63"/>
                <a:gd name="T46" fmla="*/ 4 w 37"/>
                <a:gd name="T47" fmla="*/ 30 h 63"/>
                <a:gd name="T48" fmla="*/ 4 w 37"/>
                <a:gd name="T49" fmla="*/ 32 h 63"/>
                <a:gd name="T50" fmla="*/ 10 w 37"/>
                <a:gd name="T51" fmla="*/ 37 h 63"/>
                <a:gd name="T52" fmla="*/ 13 w 37"/>
                <a:gd name="T53" fmla="*/ 43 h 63"/>
                <a:gd name="T54" fmla="*/ 13 w 37"/>
                <a:gd name="T55" fmla="*/ 47 h 63"/>
                <a:gd name="T56" fmla="*/ 13 w 37"/>
                <a:gd name="T57" fmla="*/ 48 h 63"/>
                <a:gd name="T58" fmla="*/ 13 w 37"/>
                <a:gd name="T59" fmla="*/ 48 h 63"/>
                <a:gd name="T60" fmla="*/ 13 w 37"/>
                <a:gd name="T61" fmla="*/ 50 h 63"/>
                <a:gd name="T62" fmla="*/ 14 w 37"/>
                <a:gd name="T63" fmla="*/ 58 h 63"/>
                <a:gd name="T64" fmla="*/ 17 w 37"/>
                <a:gd name="T65" fmla="*/ 59 h 63"/>
                <a:gd name="T66" fmla="*/ 21 w 37"/>
                <a:gd name="T67" fmla="*/ 50 h 63"/>
                <a:gd name="T68" fmla="*/ 24 w 37"/>
                <a:gd name="T69" fmla="*/ 37 h 63"/>
                <a:gd name="T70" fmla="*/ 24 w 37"/>
                <a:gd name="T71" fmla="*/ 36 h 63"/>
                <a:gd name="T72" fmla="*/ 30 w 37"/>
                <a:gd name="T73" fmla="*/ 38 h 63"/>
                <a:gd name="T74" fmla="*/ 34 w 37"/>
                <a:gd name="T75" fmla="*/ 36 h 63"/>
                <a:gd name="T76" fmla="*/ 37 w 37"/>
                <a:gd name="T77" fmla="*/ 37 h 63"/>
                <a:gd name="T78" fmla="*/ 30 w 37"/>
                <a:gd name="T79" fmla="*/ 42 h 63"/>
                <a:gd name="T80" fmla="*/ 26 w 37"/>
                <a:gd name="T81" fmla="*/ 41 h 63"/>
                <a:gd name="T82" fmla="*/ 25 w 37"/>
                <a:gd name="T83" fmla="*/ 51 h 63"/>
                <a:gd name="T84" fmla="*/ 17 w 37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63">
                  <a:moveTo>
                    <a:pt x="13" y="61"/>
                  </a:moveTo>
                  <a:cubicBezTo>
                    <a:pt x="10" y="59"/>
                    <a:pt x="10" y="54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0" y="49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5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1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7"/>
                    <a:pt x="1" y="37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6"/>
                    <a:pt x="4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8" y="24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5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8"/>
                    <a:pt x="7" y="17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6"/>
                    <a:pt x="17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5"/>
                    <a:pt x="10" y="8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6"/>
                    <a:pt x="21" y="19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7"/>
                    <a:pt x="18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5" y="28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4"/>
                    <a:pt x="7" y="33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9"/>
                    <a:pt x="13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4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9"/>
                    <a:pt x="16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60"/>
                    <a:pt x="21" y="56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45"/>
                    <a:pt x="23" y="40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8"/>
                    <a:pt x="29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3" y="38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40"/>
                    <a:pt x="33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7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3"/>
                    <a:pt x="25" y="47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3" y="56"/>
                    <a:pt x="22" y="62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5" y="63"/>
                    <a:pt x="14" y="62"/>
                    <a:pt x="13" y="6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8" name="Freeform 198"/>
            <p:cNvSpPr>
              <a:spLocks noEditPoints="1"/>
            </p:cNvSpPr>
            <p:nvPr/>
          </p:nvSpPr>
          <p:spPr bwMode="auto">
            <a:xfrm>
              <a:off x="9311994" y="3551458"/>
              <a:ext cx="46038" cy="46037"/>
            </a:xfrm>
            <a:custGeom>
              <a:avLst/>
              <a:gdLst>
                <a:gd name="T0" fmla="*/ 8 w 12"/>
                <a:gd name="T1" fmla="*/ 12 h 12"/>
                <a:gd name="T2" fmla="*/ 0 w 12"/>
                <a:gd name="T3" fmla="*/ 6 h 12"/>
                <a:gd name="T4" fmla="*/ 0 w 12"/>
                <a:gd name="T5" fmla="*/ 6 h 12"/>
                <a:gd name="T6" fmla="*/ 3 w 12"/>
                <a:gd name="T7" fmla="*/ 2 h 12"/>
                <a:gd name="T8" fmla="*/ 3 w 12"/>
                <a:gd name="T9" fmla="*/ 2 h 12"/>
                <a:gd name="T10" fmla="*/ 3 w 12"/>
                <a:gd name="T11" fmla="*/ 2 h 12"/>
                <a:gd name="T12" fmla="*/ 7 w 12"/>
                <a:gd name="T13" fmla="*/ 0 h 12"/>
                <a:gd name="T14" fmla="*/ 7 w 12"/>
                <a:gd name="T15" fmla="*/ 0 h 12"/>
                <a:gd name="T16" fmla="*/ 12 w 12"/>
                <a:gd name="T17" fmla="*/ 6 h 12"/>
                <a:gd name="T18" fmla="*/ 12 w 12"/>
                <a:gd name="T19" fmla="*/ 6 h 12"/>
                <a:gd name="T20" fmla="*/ 9 w 12"/>
                <a:gd name="T21" fmla="*/ 12 h 12"/>
                <a:gd name="T22" fmla="*/ 9 w 12"/>
                <a:gd name="T23" fmla="*/ 12 h 12"/>
                <a:gd name="T24" fmla="*/ 9 w 12"/>
                <a:gd name="T25" fmla="*/ 12 h 12"/>
                <a:gd name="T26" fmla="*/ 8 w 12"/>
                <a:gd name="T27" fmla="*/ 12 h 12"/>
                <a:gd name="T28" fmla="*/ 6 w 12"/>
                <a:gd name="T29" fmla="*/ 4 h 12"/>
                <a:gd name="T30" fmla="*/ 3 w 12"/>
                <a:gd name="T31" fmla="*/ 6 h 12"/>
                <a:gd name="T32" fmla="*/ 3 w 12"/>
                <a:gd name="T33" fmla="*/ 6 h 12"/>
                <a:gd name="T34" fmla="*/ 8 w 12"/>
                <a:gd name="T35" fmla="*/ 9 h 12"/>
                <a:gd name="T36" fmla="*/ 8 w 12"/>
                <a:gd name="T37" fmla="*/ 9 h 12"/>
                <a:gd name="T38" fmla="*/ 9 w 12"/>
                <a:gd name="T39" fmla="*/ 6 h 12"/>
                <a:gd name="T40" fmla="*/ 9 w 12"/>
                <a:gd name="T41" fmla="*/ 6 h 12"/>
                <a:gd name="T42" fmla="*/ 7 w 12"/>
                <a:gd name="T43" fmla="*/ 3 h 12"/>
                <a:gd name="T44" fmla="*/ 7 w 12"/>
                <a:gd name="T45" fmla="*/ 3 h 12"/>
                <a:gd name="T46" fmla="*/ 6 w 12"/>
                <a:gd name="T47" fmla="*/ 4 h 12"/>
                <a:gd name="T48" fmla="*/ 6 w 12"/>
                <a:gd name="T49" fmla="*/ 4 h 12"/>
                <a:gd name="T50" fmla="*/ 6 w 12"/>
                <a:gd name="T51" fmla="*/ 4 h 12"/>
                <a:gd name="T52" fmla="*/ 6 w 12"/>
                <a:gd name="T5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2">
                  <a:moveTo>
                    <a:pt x="8" y="12"/>
                  </a:moveTo>
                  <a:cubicBezTo>
                    <a:pt x="4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8"/>
                    <a:pt x="11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6" y="4"/>
                  </a:move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5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59" name="Freeform 199"/>
            <p:cNvSpPr/>
            <p:nvPr/>
          </p:nvSpPr>
          <p:spPr bwMode="auto">
            <a:xfrm>
              <a:off x="9186582" y="3260945"/>
              <a:ext cx="231775" cy="233362"/>
            </a:xfrm>
            <a:custGeom>
              <a:avLst/>
              <a:gdLst>
                <a:gd name="T0" fmla="*/ 37 w 61"/>
                <a:gd name="T1" fmla="*/ 46 h 61"/>
                <a:gd name="T2" fmla="*/ 17 w 61"/>
                <a:gd name="T3" fmla="*/ 56 h 61"/>
                <a:gd name="T4" fmla="*/ 16 w 61"/>
                <a:gd name="T5" fmla="*/ 55 h 61"/>
                <a:gd name="T6" fmla="*/ 53 w 61"/>
                <a:gd name="T7" fmla="*/ 26 h 61"/>
                <a:gd name="T8" fmla="*/ 57 w 61"/>
                <a:gd name="T9" fmla="*/ 23 h 61"/>
                <a:gd name="T10" fmla="*/ 19 w 61"/>
                <a:gd name="T11" fmla="*/ 49 h 61"/>
                <a:gd name="T12" fmla="*/ 18 w 61"/>
                <a:gd name="T13" fmla="*/ 48 h 61"/>
                <a:gd name="T14" fmla="*/ 54 w 61"/>
                <a:gd name="T15" fmla="*/ 17 h 61"/>
                <a:gd name="T16" fmla="*/ 59 w 61"/>
                <a:gd name="T17" fmla="*/ 12 h 61"/>
                <a:gd name="T18" fmla="*/ 27 w 61"/>
                <a:gd name="T19" fmla="*/ 36 h 61"/>
                <a:gd name="T20" fmla="*/ 30 w 61"/>
                <a:gd name="T21" fmla="*/ 30 h 61"/>
                <a:gd name="T22" fmla="*/ 21 w 61"/>
                <a:gd name="T23" fmla="*/ 34 h 61"/>
                <a:gd name="T24" fmla="*/ 27 w 61"/>
                <a:gd name="T25" fmla="*/ 27 h 61"/>
                <a:gd name="T26" fmla="*/ 22 w 61"/>
                <a:gd name="T27" fmla="*/ 28 h 61"/>
                <a:gd name="T28" fmla="*/ 22 w 61"/>
                <a:gd name="T29" fmla="*/ 27 h 61"/>
                <a:gd name="T30" fmla="*/ 19 w 61"/>
                <a:gd name="T31" fmla="*/ 26 h 61"/>
                <a:gd name="T32" fmla="*/ 19 w 61"/>
                <a:gd name="T33" fmla="*/ 24 h 61"/>
                <a:gd name="T34" fmla="*/ 17 w 61"/>
                <a:gd name="T35" fmla="*/ 22 h 61"/>
                <a:gd name="T36" fmla="*/ 16 w 61"/>
                <a:gd name="T37" fmla="*/ 21 h 61"/>
                <a:gd name="T38" fmla="*/ 13 w 61"/>
                <a:gd name="T39" fmla="*/ 20 h 61"/>
                <a:gd name="T40" fmla="*/ 12 w 61"/>
                <a:gd name="T41" fmla="*/ 19 h 61"/>
                <a:gd name="T42" fmla="*/ 7 w 61"/>
                <a:gd name="T43" fmla="*/ 19 h 61"/>
                <a:gd name="T44" fmla="*/ 6 w 61"/>
                <a:gd name="T45" fmla="*/ 18 h 61"/>
                <a:gd name="T46" fmla="*/ 4 w 61"/>
                <a:gd name="T47" fmla="*/ 16 h 61"/>
                <a:gd name="T48" fmla="*/ 3 w 61"/>
                <a:gd name="T49" fmla="*/ 15 h 61"/>
                <a:gd name="T50" fmla="*/ 4 w 61"/>
                <a:gd name="T51" fmla="*/ 11 h 61"/>
                <a:gd name="T52" fmla="*/ 17 w 61"/>
                <a:gd name="T53" fmla="*/ 0 h 61"/>
                <a:gd name="T54" fmla="*/ 18 w 61"/>
                <a:gd name="T55" fmla="*/ 1 h 61"/>
                <a:gd name="T56" fmla="*/ 23 w 61"/>
                <a:gd name="T57" fmla="*/ 1 h 61"/>
                <a:gd name="T58" fmla="*/ 23 w 61"/>
                <a:gd name="T59" fmla="*/ 3 h 61"/>
                <a:gd name="T60" fmla="*/ 23 w 61"/>
                <a:gd name="T61" fmla="*/ 3 h 61"/>
                <a:gd name="T62" fmla="*/ 11 w 61"/>
                <a:gd name="T63" fmla="*/ 14 h 61"/>
                <a:gd name="T64" fmla="*/ 29 w 61"/>
                <a:gd name="T65" fmla="*/ 3 h 61"/>
                <a:gd name="T66" fmla="*/ 15 w 61"/>
                <a:gd name="T67" fmla="*/ 17 h 61"/>
                <a:gd name="T68" fmla="*/ 27 w 61"/>
                <a:gd name="T69" fmla="*/ 10 h 61"/>
                <a:gd name="T70" fmla="*/ 27 w 61"/>
                <a:gd name="T71" fmla="*/ 10 h 61"/>
                <a:gd name="T72" fmla="*/ 18 w 61"/>
                <a:gd name="T73" fmla="*/ 20 h 61"/>
                <a:gd name="T74" fmla="*/ 28 w 61"/>
                <a:gd name="T75" fmla="*/ 13 h 61"/>
                <a:gd name="T76" fmla="*/ 22 w 61"/>
                <a:gd name="T77" fmla="*/ 23 h 61"/>
                <a:gd name="T78" fmla="*/ 28 w 61"/>
                <a:gd name="T79" fmla="*/ 18 h 61"/>
                <a:gd name="T80" fmla="*/ 24 w 61"/>
                <a:gd name="T81" fmla="*/ 27 h 61"/>
                <a:gd name="T82" fmla="*/ 36 w 61"/>
                <a:gd name="T83" fmla="*/ 19 h 61"/>
                <a:gd name="T84" fmla="*/ 26 w 61"/>
                <a:gd name="T85" fmla="*/ 31 h 61"/>
                <a:gd name="T86" fmla="*/ 35 w 61"/>
                <a:gd name="T87" fmla="*/ 24 h 61"/>
                <a:gd name="T88" fmla="*/ 45 w 61"/>
                <a:gd name="T89" fmla="*/ 18 h 61"/>
                <a:gd name="T90" fmla="*/ 32 w 61"/>
                <a:gd name="T91" fmla="*/ 31 h 61"/>
                <a:gd name="T92" fmla="*/ 60 w 61"/>
                <a:gd name="T93" fmla="*/ 10 h 61"/>
                <a:gd name="T94" fmla="*/ 55 w 61"/>
                <a:gd name="T95" fmla="*/ 18 h 61"/>
                <a:gd name="T96" fmla="*/ 43 w 61"/>
                <a:gd name="T97" fmla="*/ 29 h 61"/>
                <a:gd name="T98" fmla="*/ 40 w 61"/>
                <a:gd name="T99" fmla="*/ 32 h 61"/>
                <a:gd name="T100" fmla="*/ 59 w 61"/>
                <a:gd name="T101" fmla="*/ 21 h 61"/>
                <a:gd name="T102" fmla="*/ 53 w 61"/>
                <a:gd name="T103" fmla="*/ 28 h 61"/>
                <a:gd name="T104" fmla="*/ 38 w 61"/>
                <a:gd name="T105" fmla="*/ 39 h 61"/>
                <a:gd name="T106" fmla="*/ 51 w 61"/>
                <a:gd name="T107" fmla="*/ 35 h 61"/>
                <a:gd name="T108" fmla="*/ 52 w 61"/>
                <a:gd name="T109" fmla="*/ 36 h 61"/>
                <a:gd name="T110" fmla="*/ 30 w 61"/>
                <a:gd name="T111" fmla="*/ 56 h 61"/>
                <a:gd name="T112" fmla="*/ 56 w 61"/>
                <a:gd name="T113" fmla="*/ 37 h 61"/>
                <a:gd name="T114" fmla="*/ 54 w 61"/>
                <a:gd name="T115" fmla="*/ 43 h 61"/>
                <a:gd name="T116" fmla="*/ 54 w 61"/>
                <a:gd name="T117" fmla="*/ 43 h 61"/>
                <a:gd name="T118" fmla="*/ 45 w 61"/>
                <a:gd name="T119" fmla="*/ 53 h 61"/>
                <a:gd name="T120" fmla="*/ 54 w 61"/>
                <a:gd name="T121" fmla="*/ 40 h 61"/>
                <a:gd name="T122" fmla="*/ 23 w 61"/>
                <a:gd name="T12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" h="61">
                  <a:moveTo>
                    <a:pt x="26" y="58"/>
                  </a:moveTo>
                  <a:cubicBezTo>
                    <a:pt x="29" y="54"/>
                    <a:pt x="33" y="50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3"/>
                    <a:pt x="45" y="40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38" y="43"/>
                    <a:pt x="29" y="53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22" y="48"/>
                    <a:pt x="30" y="43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2" y="34"/>
                    <a:pt x="47" y="30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6" y="24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1" y="26"/>
                    <a:pt x="46" y="30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4" y="38"/>
                    <a:pt x="27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4" y="39"/>
                    <a:pt x="34" y="33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6" y="24"/>
                    <a:pt x="50" y="21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8" y="14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48" y="17"/>
                    <a:pt x="39" y="28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2"/>
                    <a:pt x="29" y="31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1"/>
                    <a:pt x="26" y="33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30"/>
                    <a:pt x="25" y="29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20"/>
                    <a:pt x="20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5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20" y="11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10"/>
                    <a:pt x="13" y="16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5"/>
                    <a:pt x="10" y="13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12"/>
                    <a:pt x="7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7" y="10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4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6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2" y="8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8"/>
                    <a:pt x="18" y="4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9" y="6"/>
                    <a:pt x="15" y="10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6" y="11"/>
                    <a:pt x="20" y="6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10"/>
                    <a:pt x="19" y="13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9" y="15"/>
                    <a:pt x="22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3" y="12"/>
                    <a:pt x="20" y="17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18"/>
                    <a:pt x="24" y="15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7"/>
                    <a:pt x="24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22"/>
                    <a:pt x="25" y="24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31" y="20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24"/>
                    <a:pt x="29" y="27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29"/>
                    <a:pt x="32" y="27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8" y="21"/>
                    <a:pt x="42" y="18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20"/>
                    <a:pt x="40" y="23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24"/>
                    <a:pt x="49" y="14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4"/>
                    <a:pt x="57" y="17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1" y="22"/>
                    <a:pt x="47" y="25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34"/>
                    <a:pt x="27" y="39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8" y="43"/>
                    <a:pt x="34" y="36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28"/>
                    <a:pt x="52" y="23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4"/>
                    <a:pt x="56" y="26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48" y="31"/>
                    <a:pt x="43" y="35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2" y="43"/>
                    <a:pt x="25" y="4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30" y="49"/>
                    <a:pt x="39" y="39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40"/>
                    <a:pt x="42" y="44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50"/>
                    <a:pt x="33" y="53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9" y="50"/>
                    <a:pt x="46" y="42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40"/>
                    <a:pt x="55" y="42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2" y="47"/>
                    <a:pt x="48" y="50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7" y="49"/>
                    <a:pt x="52" y="44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44" y="45"/>
                    <a:pt x="37" y="54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6" y="58"/>
                    <a:pt x="26" y="58"/>
                    <a:pt x="26" y="5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0" name="Freeform 200"/>
            <p:cNvSpPr/>
            <p:nvPr/>
          </p:nvSpPr>
          <p:spPr bwMode="auto">
            <a:xfrm>
              <a:off x="9300882" y="3448270"/>
              <a:ext cx="68263" cy="60325"/>
            </a:xfrm>
            <a:custGeom>
              <a:avLst/>
              <a:gdLst>
                <a:gd name="T0" fmla="*/ 0 w 18"/>
                <a:gd name="T1" fmla="*/ 15 h 16"/>
                <a:gd name="T2" fmla="*/ 18 w 18"/>
                <a:gd name="T3" fmla="*/ 0 h 16"/>
                <a:gd name="T4" fmla="*/ 18 w 18"/>
                <a:gd name="T5" fmla="*/ 0 h 16"/>
                <a:gd name="T6" fmla="*/ 18 w 18"/>
                <a:gd name="T7" fmla="*/ 2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0" y="15"/>
                  </a:moveTo>
                  <a:cubicBezTo>
                    <a:pt x="3" y="10"/>
                    <a:pt x="12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4"/>
                    <a:pt x="4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1" name="Freeform 201"/>
            <p:cNvSpPr/>
            <p:nvPr/>
          </p:nvSpPr>
          <p:spPr bwMode="auto">
            <a:xfrm>
              <a:off x="9304057" y="3467320"/>
              <a:ext cx="103188" cy="87312"/>
            </a:xfrm>
            <a:custGeom>
              <a:avLst/>
              <a:gdLst>
                <a:gd name="T0" fmla="*/ 15 w 27"/>
                <a:gd name="T1" fmla="*/ 22 h 23"/>
                <a:gd name="T2" fmla="*/ 25 w 27"/>
                <a:gd name="T3" fmla="*/ 9 h 23"/>
                <a:gd name="T4" fmla="*/ 25 w 27"/>
                <a:gd name="T5" fmla="*/ 9 h 23"/>
                <a:gd name="T6" fmla="*/ 2 w 27"/>
                <a:gd name="T7" fmla="*/ 21 h 23"/>
                <a:gd name="T8" fmla="*/ 2 w 27"/>
                <a:gd name="T9" fmla="*/ 21 h 23"/>
                <a:gd name="T10" fmla="*/ 2 w 27"/>
                <a:gd name="T11" fmla="*/ 21 h 23"/>
                <a:gd name="T12" fmla="*/ 0 w 27"/>
                <a:gd name="T13" fmla="*/ 21 h 23"/>
                <a:gd name="T14" fmla="*/ 1 w 27"/>
                <a:gd name="T15" fmla="*/ 19 h 23"/>
                <a:gd name="T16" fmla="*/ 20 w 27"/>
                <a:gd name="T17" fmla="*/ 2 h 23"/>
                <a:gd name="T18" fmla="*/ 20 w 27"/>
                <a:gd name="T19" fmla="*/ 2 h 23"/>
                <a:gd name="T20" fmla="*/ 3 w 27"/>
                <a:gd name="T21" fmla="*/ 12 h 23"/>
                <a:gd name="T22" fmla="*/ 3 w 27"/>
                <a:gd name="T23" fmla="*/ 12 h 23"/>
                <a:gd name="T24" fmla="*/ 2 w 27"/>
                <a:gd name="T25" fmla="*/ 10 h 23"/>
                <a:gd name="T26" fmla="*/ 22 w 27"/>
                <a:gd name="T27" fmla="*/ 0 h 23"/>
                <a:gd name="T28" fmla="*/ 22 w 27"/>
                <a:gd name="T29" fmla="*/ 0 h 23"/>
                <a:gd name="T30" fmla="*/ 24 w 27"/>
                <a:gd name="T31" fmla="*/ 0 h 23"/>
                <a:gd name="T32" fmla="*/ 23 w 27"/>
                <a:gd name="T33" fmla="*/ 1 h 23"/>
                <a:gd name="T34" fmla="*/ 4 w 27"/>
                <a:gd name="T35" fmla="*/ 19 h 23"/>
                <a:gd name="T36" fmla="*/ 4 w 27"/>
                <a:gd name="T37" fmla="*/ 19 h 23"/>
                <a:gd name="T38" fmla="*/ 26 w 27"/>
                <a:gd name="T39" fmla="*/ 7 h 23"/>
                <a:gd name="T40" fmla="*/ 26 w 27"/>
                <a:gd name="T41" fmla="*/ 7 h 23"/>
                <a:gd name="T42" fmla="*/ 27 w 27"/>
                <a:gd name="T43" fmla="*/ 6 h 23"/>
                <a:gd name="T44" fmla="*/ 27 w 27"/>
                <a:gd name="T45" fmla="*/ 7 h 23"/>
                <a:gd name="T46" fmla="*/ 16 w 27"/>
                <a:gd name="T47" fmla="*/ 23 h 23"/>
                <a:gd name="T48" fmla="*/ 16 w 27"/>
                <a:gd name="T49" fmla="*/ 23 h 23"/>
                <a:gd name="T50" fmla="*/ 15 w 27"/>
                <a:gd name="T5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23">
                  <a:moveTo>
                    <a:pt x="15" y="22"/>
                  </a:moveTo>
                  <a:cubicBezTo>
                    <a:pt x="18" y="18"/>
                    <a:pt x="24" y="13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8" y="12"/>
                    <a:pt x="1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3"/>
                    <a:pt x="15" y="9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4" y="4"/>
                    <a:pt x="9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9" y="9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9"/>
                    <a:pt x="10" y="13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8"/>
                    <a:pt x="18" y="9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14"/>
                    <a:pt x="19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5" y="22"/>
                    <a:pt x="15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2" name="Freeform 202"/>
            <p:cNvSpPr/>
            <p:nvPr/>
          </p:nvSpPr>
          <p:spPr bwMode="auto">
            <a:xfrm>
              <a:off x="9064344" y="3429220"/>
              <a:ext cx="98425" cy="138112"/>
            </a:xfrm>
            <a:custGeom>
              <a:avLst/>
              <a:gdLst>
                <a:gd name="T0" fmla="*/ 21 w 26"/>
                <a:gd name="T1" fmla="*/ 19 h 36"/>
                <a:gd name="T2" fmla="*/ 9 w 26"/>
                <a:gd name="T3" fmla="*/ 28 h 36"/>
                <a:gd name="T4" fmla="*/ 7 w 26"/>
                <a:gd name="T5" fmla="*/ 28 h 36"/>
                <a:gd name="T6" fmla="*/ 12 w 26"/>
                <a:gd name="T7" fmla="*/ 23 h 36"/>
                <a:gd name="T8" fmla="*/ 6 w 26"/>
                <a:gd name="T9" fmla="*/ 24 h 36"/>
                <a:gd name="T10" fmla="*/ 5 w 26"/>
                <a:gd name="T11" fmla="*/ 24 h 36"/>
                <a:gd name="T12" fmla="*/ 16 w 26"/>
                <a:gd name="T13" fmla="*/ 11 h 36"/>
                <a:gd name="T14" fmla="*/ 6 w 26"/>
                <a:gd name="T15" fmla="*/ 19 h 36"/>
                <a:gd name="T16" fmla="*/ 2 w 26"/>
                <a:gd name="T17" fmla="*/ 24 h 36"/>
                <a:gd name="T18" fmla="*/ 10 w 26"/>
                <a:gd name="T19" fmla="*/ 11 h 36"/>
                <a:gd name="T20" fmla="*/ 3 w 26"/>
                <a:gd name="T21" fmla="*/ 14 h 36"/>
                <a:gd name="T22" fmla="*/ 1 w 26"/>
                <a:gd name="T23" fmla="*/ 14 h 36"/>
                <a:gd name="T24" fmla="*/ 4 w 26"/>
                <a:gd name="T25" fmla="*/ 10 h 36"/>
                <a:gd name="T26" fmla="*/ 1 w 26"/>
                <a:gd name="T27" fmla="*/ 11 h 36"/>
                <a:gd name="T28" fmla="*/ 0 w 26"/>
                <a:gd name="T29" fmla="*/ 11 h 36"/>
                <a:gd name="T30" fmla="*/ 8 w 26"/>
                <a:gd name="T31" fmla="*/ 0 h 36"/>
                <a:gd name="T32" fmla="*/ 10 w 26"/>
                <a:gd name="T33" fmla="*/ 1 h 36"/>
                <a:gd name="T34" fmla="*/ 3 w 26"/>
                <a:gd name="T35" fmla="*/ 9 h 36"/>
                <a:gd name="T36" fmla="*/ 6 w 26"/>
                <a:gd name="T37" fmla="*/ 7 h 36"/>
                <a:gd name="T38" fmla="*/ 13 w 26"/>
                <a:gd name="T39" fmla="*/ 0 h 36"/>
                <a:gd name="T40" fmla="*/ 8 w 26"/>
                <a:gd name="T41" fmla="*/ 8 h 36"/>
                <a:gd name="T42" fmla="*/ 4 w 26"/>
                <a:gd name="T43" fmla="*/ 12 h 36"/>
                <a:gd name="T44" fmla="*/ 14 w 26"/>
                <a:gd name="T45" fmla="*/ 5 h 36"/>
                <a:gd name="T46" fmla="*/ 14 w 26"/>
                <a:gd name="T47" fmla="*/ 5 h 36"/>
                <a:gd name="T48" fmla="*/ 14 w 26"/>
                <a:gd name="T49" fmla="*/ 5 h 36"/>
                <a:gd name="T50" fmla="*/ 14 w 26"/>
                <a:gd name="T51" fmla="*/ 5 h 36"/>
                <a:gd name="T52" fmla="*/ 10 w 26"/>
                <a:gd name="T53" fmla="*/ 14 h 36"/>
                <a:gd name="T54" fmla="*/ 20 w 26"/>
                <a:gd name="T55" fmla="*/ 7 h 36"/>
                <a:gd name="T56" fmla="*/ 22 w 26"/>
                <a:gd name="T57" fmla="*/ 6 h 36"/>
                <a:gd name="T58" fmla="*/ 8 w 26"/>
                <a:gd name="T59" fmla="*/ 22 h 36"/>
                <a:gd name="T60" fmla="*/ 17 w 26"/>
                <a:gd name="T61" fmla="*/ 16 h 36"/>
                <a:gd name="T62" fmla="*/ 20 w 26"/>
                <a:gd name="T63" fmla="*/ 14 h 36"/>
                <a:gd name="T64" fmla="*/ 20 w 26"/>
                <a:gd name="T65" fmla="*/ 13 h 36"/>
                <a:gd name="T66" fmla="*/ 20 w 26"/>
                <a:gd name="T67" fmla="*/ 13 h 36"/>
                <a:gd name="T68" fmla="*/ 20 w 26"/>
                <a:gd name="T69" fmla="*/ 13 h 36"/>
                <a:gd name="T70" fmla="*/ 21 w 26"/>
                <a:gd name="T71" fmla="*/ 15 h 36"/>
                <a:gd name="T72" fmla="*/ 21 w 26"/>
                <a:gd name="T73" fmla="*/ 15 h 36"/>
                <a:gd name="T74" fmla="*/ 21 w 26"/>
                <a:gd name="T75" fmla="*/ 15 h 36"/>
                <a:gd name="T76" fmla="*/ 19 w 26"/>
                <a:gd name="T77" fmla="*/ 17 h 36"/>
                <a:gd name="T78" fmla="*/ 12 w 26"/>
                <a:gd name="T79" fmla="*/ 25 h 36"/>
                <a:gd name="T80" fmla="*/ 24 w 26"/>
                <a:gd name="T81" fmla="*/ 16 h 36"/>
                <a:gd name="T82" fmla="*/ 25 w 26"/>
                <a:gd name="T83" fmla="*/ 17 h 36"/>
                <a:gd name="T84" fmla="*/ 12 w 26"/>
                <a:gd name="T8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6">
                  <a:moveTo>
                    <a:pt x="11" y="36"/>
                  </a:moveTo>
                  <a:cubicBezTo>
                    <a:pt x="12" y="30"/>
                    <a:pt x="18" y="24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2"/>
                    <a:pt x="15" y="26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8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18"/>
                    <a:pt x="13" y="15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3"/>
                    <a:pt x="8" y="1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6"/>
                    <a:pt x="8" y="13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2"/>
                    <a:pt x="5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6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5" y="6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4"/>
                    <a:pt x="11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3"/>
                    <a:pt x="10" y="6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9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11"/>
                    <a:pt x="12" y="8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9"/>
                    <a:pt x="12" y="11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1"/>
                    <a:pt x="16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7" y="14"/>
                    <a:pt x="11" y="17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5" y="19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0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6" y="20"/>
                    <a:pt x="14" y="22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6" y="23"/>
                    <a:pt x="19" y="18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1" y="23"/>
                    <a:pt x="13" y="30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3" name="Freeform 203"/>
            <p:cNvSpPr/>
            <p:nvPr/>
          </p:nvSpPr>
          <p:spPr bwMode="auto">
            <a:xfrm>
              <a:off x="9113557" y="3462558"/>
              <a:ext cx="138113" cy="176212"/>
            </a:xfrm>
            <a:custGeom>
              <a:avLst/>
              <a:gdLst>
                <a:gd name="T0" fmla="*/ 22 w 36"/>
                <a:gd name="T1" fmla="*/ 45 h 46"/>
                <a:gd name="T2" fmla="*/ 31 w 36"/>
                <a:gd name="T3" fmla="*/ 29 h 46"/>
                <a:gd name="T4" fmla="*/ 31 w 36"/>
                <a:gd name="T5" fmla="*/ 29 h 46"/>
                <a:gd name="T6" fmla="*/ 31 w 36"/>
                <a:gd name="T7" fmla="*/ 28 h 46"/>
                <a:gd name="T8" fmla="*/ 31 w 36"/>
                <a:gd name="T9" fmla="*/ 28 h 46"/>
                <a:gd name="T10" fmla="*/ 14 w 36"/>
                <a:gd name="T11" fmla="*/ 39 h 46"/>
                <a:gd name="T12" fmla="*/ 14 w 36"/>
                <a:gd name="T13" fmla="*/ 39 h 46"/>
                <a:gd name="T14" fmla="*/ 14 w 36"/>
                <a:gd name="T15" fmla="*/ 39 h 46"/>
                <a:gd name="T16" fmla="*/ 14 w 36"/>
                <a:gd name="T17" fmla="*/ 39 h 46"/>
                <a:gd name="T18" fmla="*/ 14 w 36"/>
                <a:gd name="T19" fmla="*/ 39 h 46"/>
                <a:gd name="T20" fmla="*/ 14 w 36"/>
                <a:gd name="T21" fmla="*/ 39 h 46"/>
                <a:gd name="T22" fmla="*/ 14 w 36"/>
                <a:gd name="T23" fmla="*/ 39 h 46"/>
                <a:gd name="T24" fmla="*/ 12 w 36"/>
                <a:gd name="T25" fmla="*/ 38 h 46"/>
                <a:gd name="T26" fmla="*/ 22 w 36"/>
                <a:gd name="T27" fmla="*/ 26 h 46"/>
                <a:gd name="T28" fmla="*/ 22 w 36"/>
                <a:gd name="T29" fmla="*/ 26 h 46"/>
                <a:gd name="T30" fmla="*/ 11 w 36"/>
                <a:gd name="T31" fmla="*/ 31 h 46"/>
                <a:gd name="T32" fmla="*/ 11 w 36"/>
                <a:gd name="T33" fmla="*/ 31 h 46"/>
                <a:gd name="T34" fmla="*/ 10 w 36"/>
                <a:gd name="T35" fmla="*/ 31 h 46"/>
                <a:gd name="T36" fmla="*/ 10 w 36"/>
                <a:gd name="T37" fmla="*/ 31 h 46"/>
                <a:gd name="T38" fmla="*/ 9 w 36"/>
                <a:gd name="T39" fmla="*/ 31 h 46"/>
                <a:gd name="T40" fmla="*/ 10 w 36"/>
                <a:gd name="T41" fmla="*/ 30 h 46"/>
                <a:gd name="T42" fmla="*/ 27 w 36"/>
                <a:gd name="T43" fmla="*/ 8 h 46"/>
                <a:gd name="T44" fmla="*/ 27 w 36"/>
                <a:gd name="T45" fmla="*/ 8 h 46"/>
                <a:gd name="T46" fmla="*/ 2 w 36"/>
                <a:gd name="T47" fmla="*/ 30 h 46"/>
                <a:gd name="T48" fmla="*/ 2 w 36"/>
                <a:gd name="T49" fmla="*/ 30 h 46"/>
                <a:gd name="T50" fmla="*/ 0 w 36"/>
                <a:gd name="T51" fmla="*/ 30 h 46"/>
                <a:gd name="T52" fmla="*/ 1 w 36"/>
                <a:gd name="T53" fmla="*/ 28 h 46"/>
                <a:gd name="T54" fmla="*/ 25 w 36"/>
                <a:gd name="T55" fmla="*/ 0 h 46"/>
                <a:gd name="T56" fmla="*/ 25 w 36"/>
                <a:gd name="T57" fmla="*/ 0 h 46"/>
                <a:gd name="T58" fmla="*/ 25 w 36"/>
                <a:gd name="T59" fmla="*/ 0 h 46"/>
                <a:gd name="T60" fmla="*/ 26 w 36"/>
                <a:gd name="T61" fmla="*/ 2 h 46"/>
                <a:gd name="T62" fmla="*/ 3 w 36"/>
                <a:gd name="T63" fmla="*/ 28 h 46"/>
                <a:gd name="T64" fmla="*/ 3 w 36"/>
                <a:gd name="T65" fmla="*/ 28 h 46"/>
                <a:gd name="T66" fmla="*/ 30 w 36"/>
                <a:gd name="T67" fmla="*/ 5 h 46"/>
                <a:gd name="T68" fmla="*/ 30 w 36"/>
                <a:gd name="T69" fmla="*/ 5 h 46"/>
                <a:gd name="T70" fmla="*/ 33 w 36"/>
                <a:gd name="T71" fmla="*/ 4 h 46"/>
                <a:gd name="T72" fmla="*/ 31 w 36"/>
                <a:gd name="T73" fmla="*/ 7 h 46"/>
                <a:gd name="T74" fmla="*/ 12 w 36"/>
                <a:gd name="T75" fmla="*/ 29 h 46"/>
                <a:gd name="T76" fmla="*/ 12 w 36"/>
                <a:gd name="T77" fmla="*/ 29 h 46"/>
                <a:gd name="T78" fmla="*/ 30 w 36"/>
                <a:gd name="T79" fmla="*/ 16 h 46"/>
                <a:gd name="T80" fmla="*/ 30 w 36"/>
                <a:gd name="T81" fmla="*/ 16 h 46"/>
                <a:gd name="T82" fmla="*/ 36 w 36"/>
                <a:gd name="T83" fmla="*/ 13 h 46"/>
                <a:gd name="T84" fmla="*/ 31 w 36"/>
                <a:gd name="T85" fmla="*/ 18 h 46"/>
                <a:gd name="T86" fmla="*/ 17 w 36"/>
                <a:gd name="T87" fmla="*/ 34 h 46"/>
                <a:gd name="T88" fmla="*/ 17 w 36"/>
                <a:gd name="T89" fmla="*/ 34 h 46"/>
                <a:gd name="T90" fmla="*/ 31 w 36"/>
                <a:gd name="T91" fmla="*/ 26 h 46"/>
                <a:gd name="T92" fmla="*/ 31 w 36"/>
                <a:gd name="T93" fmla="*/ 26 h 46"/>
                <a:gd name="T94" fmla="*/ 32 w 36"/>
                <a:gd name="T95" fmla="*/ 26 h 46"/>
                <a:gd name="T96" fmla="*/ 32 w 36"/>
                <a:gd name="T97" fmla="*/ 27 h 46"/>
                <a:gd name="T98" fmla="*/ 32 w 36"/>
                <a:gd name="T99" fmla="*/ 29 h 46"/>
                <a:gd name="T100" fmla="*/ 32 w 36"/>
                <a:gd name="T101" fmla="*/ 29 h 46"/>
                <a:gd name="T102" fmla="*/ 24 w 36"/>
                <a:gd name="T103" fmla="*/ 46 h 46"/>
                <a:gd name="T104" fmla="*/ 24 w 36"/>
                <a:gd name="T105" fmla="*/ 46 h 46"/>
                <a:gd name="T106" fmla="*/ 22 w 36"/>
                <a:gd name="T10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46">
                  <a:moveTo>
                    <a:pt x="22" y="45"/>
                  </a:moveTo>
                  <a:cubicBezTo>
                    <a:pt x="24" y="39"/>
                    <a:pt x="31" y="34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7" y="30"/>
                    <a:pt x="16" y="36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4"/>
                    <a:pt x="18" y="29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8" y="28"/>
                    <a:pt x="14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5" y="22"/>
                    <a:pt x="21" y="15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" y="14"/>
                    <a:pt x="12" y="28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7" y="19"/>
                    <a:pt x="16" y="7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8" y="8"/>
                    <a:pt x="10" y="1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5"/>
                    <a:pt x="19" y="9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5" y="14"/>
                    <a:pt x="18" y="21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8" y="28"/>
                    <a:pt x="25" y="20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6" y="23"/>
                    <a:pt x="21" y="28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2" y="31"/>
                    <a:pt x="29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8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5"/>
                    <a:pt x="25" y="40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5"/>
                    <a:pt x="22" y="45"/>
                    <a:pt x="22" y="4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4" name="Freeform 204"/>
            <p:cNvSpPr/>
            <p:nvPr/>
          </p:nvSpPr>
          <p:spPr bwMode="auto">
            <a:xfrm>
              <a:off x="9227857" y="3589558"/>
              <a:ext cx="49213" cy="57150"/>
            </a:xfrm>
            <a:custGeom>
              <a:avLst/>
              <a:gdLst>
                <a:gd name="T0" fmla="*/ 0 w 13"/>
                <a:gd name="T1" fmla="*/ 14 h 15"/>
                <a:gd name="T2" fmla="*/ 13 w 13"/>
                <a:gd name="T3" fmla="*/ 0 h 15"/>
                <a:gd name="T4" fmla="*/ 13 w 13"/>
                <a:gd name="T5" fmla="*/ 0 h 15"/>
                <a:gd name="T6" fmla="*/ 13 w 13"/>
                <a:gd name="T7" fmla="*/ 1 h 15"/>
                <a:gd name="T8" fmla="*/ 2 w 13"/>
                <a:gd name="T9" fmla="*/ 15 h 15"/>
                <a:gd name="T10" fmla="*/ 2 w 13"/>
                <a:gd name="T11" fmla="*/ 15 h 15"/>
                <a:gd name="T12" fmla="*/ 0 w 13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cubicBezTo>
                    <a:pt x="3" y="9"/>
                    <a:pt x="7" y="3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4"/>
                    <a:pt x="5" y="9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5" name="Freeform 205"/>
            <p:cNvSpPr/>
            <p:nvPr/>
          </p:nvSpPr>
          <p:spPr bwMode="auto">
            <a:xfrm>
              <a:off x="9243732" y="3562570"/>
              <a:ext cx="79375" cy="88900"/>
            </a:xfrm>
            <a:custGeom>
              <a:avLst/>
              <a:gdLst>
                <a:gd name="T0" fmla="*/ 0 w 21"/>
                <a:gd name="T1" fmla="*/ 22 h 23"/>
                <a:gd name="T2" fmla="*/ 20 w 21"/>
                <a:gd name="T3" fmla="*/ 0 h 23"/>
                <a:gd name="T4" fmla="*/ 20 w 21"/>
                <a:gd name="T5" fmla="*/ 0 h 23"/>
                <a:gd name="T6" fmla="*/ 20 w 21"/>
                <a:gd name="T7" fmla="*/ 0 h 23"/>
                <a:gd name="T8" fmla="*/ 21 w 21"/>
                <a:gd name="T9" fmla="*/ 1 h 23"/>
                <a:gd name="T10" fmla="*/ 1 w 21"/>
                <a:gd name="T11" fmla="*/ 23 h 23"/>
                <a:gd name="T12" fmla="*/ 1 w 21"/>
                <a:gd name="T13" fmla="*/ 23 h 23"/>
                <a:gd name="T14" fmla="*/ 0 w 21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0" y="22"/>
                  </a:moveTo>
                  <a:cubicBezTo>
                    <a:pt x="5" y="14"/>
                    <a:pt x="12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3" y="7"/>
                    <a:pt x="6" y="15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6" name="Freeform 206"/>
            <p:cNvSpPr/>
            <p:nvPr/>
          </p:nvSpPr>
          <p:spPr bwMode="auto">
            <a:xfrm>
              <a:off x="9323107" y="3570508"/>
              <a:ext cx="103188" cy="87312"/>
            </a:xfrm>
            <a:custGeom>
              <a:avLst/>
              <a:gdLst>
                <a:gd name="T0" fmla="*/ 0 w 27"/>
                <a:gd name="T1" fmla="*/ 22 h 23"/>
                <a:gd name="T2" fmla="*/ 27 w 27"/>
                <a:gd name="T3" fmla="*/ 0 h 23"/>
                <a:gd name="T4" fmla="*/ 27 w 27"/>
                <a:gd name="T5" fmla="*/ 0 h 23"/>
                <a:gd name="T6" fmla="*/ 27 w 27"/>
                <a:gd name="T7" fmla="*/ 2 h 23"/>
                <a:gd name="T8" fmla="*/ 1 w 27"/>
                <a:gd name="T9" fmla="*/ 23 h 23"/>
                <a:gd name="T10" fmla="*/ 1 w 27"/>
                <a:gd name="T11" fmla="*/ 23 h 23"/>
                <a:gd name="T12" fmla="*/ 0 w 27"/>
                <a:gd name="T1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0" y="22"/>
                  </a:moveTo>
                  <a:cubicBezTo>
                    <a:pt x="7" y="12"/>
                    <a:pt x="17" y="6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8" y="7"/>
                    <a:pt x="8" y="1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7" name="Freeform 207"/>
            <p:cNvSpPr/>
            <p:nvPr/>
          </p:nvSpPr>
          <p:spPr bwMode="auto">
            <a:xfrm>
              <a:off x="9277069" y="3551458"/>
              <a:ext cx="114300" cy="100012"/>
            </a:xfrm>
            <a:custGeom>
              <a:avLst/>
              <a:gdLst>
                <a:gd name="T0" fmla="*/ 0 w 30"/>
                <a:gd name="T1" fmla="*/ 25 h 26"/>
                <a:gd name="T2" fmla="*/ 29 w 30"/>
                <a:gd name="T3" fmla="*/ 0 h 26"/>
                <a:gd name="T4" fmla="*/ 29 w 30"/>
                <a:gd name="T5" fmla="*/ 0 h 26"/>
                <a:gd name="T6" fmla="*/ 30 w 30"/>
                <a:gd name="T7" fmla="*/ 1 h 26"/>
                <a:gd name="T8" fmla="*/ 1 w 30"/>
                <a:gd name="T9" fmla="*/ 26 h 26"/>
                <a:gd name="T10" fmla="*/ 1 w 30"/>
                <a:gd name="T11" fmla="*/ 26 h 26"/>
                <a:gd name="T12" fmla="*/ 0 w 3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0" y="25"/>
                  </a:moveTo>
                  <a:cubicBezTo>
                    <a:pt x="8" y="14"/>
                    <a:pt x="21" y="9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2" y="11"/>
                    <a:pt x="8" y="1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8" name="Freeform 208"/>
            <p:cNvSpPr/>
            <p:nvPr/>
          </p:nvSpPr>
          <p:spPr bwMode="auto">
            <a:xfrm>
              <a:off x="9037357" y="3318095"/>
              <a:ext cx="506413" cy="371475"/>
            </a:xfrm>
            <a:custGeom>
              <a:avLst/>
              <a:gdLst>
                <a:gd name="T0" fmla="*/ 35 w 133"/>
                <a:gd name="T1" fmla="*/ 90 h 97"/>
                <a:gd name="T2" fmla="*/ 0 w 133"/>
                <a:gd name="T3" fmla="*/ 32 h 97"/>
                <a:gd name="T4" fmla="*/ 0 w 133"/>
                <a:gd name="T5" fmla="*/ 32 h 97"/>
                <a:gd name="T6" fmla="*/ 13 w 133"/>
                <a:gd name="T7" fmla="*/ 0 h 97"/>
                <a:gd name="T8" fmla="*/ 13 w 133"/>
                <a:gd name="T9" fmla="*/ 0 h 97"/>
                <a:gd name="T10" fmla="*/ 15 w 133"/>
                <a:gd name="T11" fmla="*/ 2 h 97"/>
                <a:gd name="T12" fmla="*/ 3 w 133"/>
                <a:gd name="T13" fmla="*/ 32 h 97"/>
                <a:gd name="T14" fmla="*/ 3 w 133"/>
                <a:gd name="T15" fmla="*/ 32 h 97"/>
                <a:gd name="T16" fmla="*/ 37 w 133"/>
                <a:gd name="T17" fmla="*/ 87 h 97"/>
                <a:gd name="T18" fmla="*/ 37 w 133"/>
                <a:gd name="T19" fmla="*/ 87 h 97"/>
                <a:gd name="T20" fmla="*/ 67 w 133"/>
                <a:gd name="T21" fmla="*/ 94 h 97"/>
                <a:gd name="T22" fmla="*/ 67 w 133"/>
                <a:gd name="T23" fmla="*/ 94 h 97"/>
                <a:gd name="T24" fmla="*/ 87 w 133"/>
                <a:gd name="T25" fmla="*/ 91 h 97"/>
                <a:gd name="T26" fmla="*/ 87 w 133"/>
                <a:gd name="T27" fmla="*/ 91 h 97"/>
                <a:gd name="T28" fmla="*/ 122 w 133"/>
                <a:gd name="T29" fmla="*/ 67 h 97"/>
                <a:gd name="T30" fmla="*/ 122 w 133"/>
                <a:gd name="T31" fmla="*/ 67 h 97"/>
                <a:gd name="T32" fmla="*/ 124 w 133"/>
                <a:gd name="T33" fmla="*/ 66 h 97"/>
                <a:gd name="T34" fmla="*/ 125 w 133"/>
                <a:gd name="T35" fmla="*/ 67 h 97"/>
                <a:gd name="T36" fmla="*/ 133 w 133"/>
                <a:gd name="T37" fmla="*/ 75 h 97"/>
                <a:gd name="T38" fmla="*/ 133 w 133"/>
                <a:gd name="T39" fmla="*/ 75 h 97"/>
                <a:gd name="T40" fmla="*/ 131 w 133"/>
                <a:gd name="T41" fmla="*/ 78 h 97"/>
                <a:gd name="T42" fmla="*/ 123 w 133"/>
                <a:gd name="T43" fmla="*/ 70 h 97"/>
                <a:gd name="T44" fmla="*/ 123 w 133"/>
                <a:gd name="T45" fmla="*/ 70 h 97"/>
                <a:gd name="T46" fmla="*/ 89 w 133"/>
                <a:gd name="T47" fmla="*/ 94 h 97"/>
                <a:gd name="T48" fmla="*/ 89 w 133"/>
                <a:gd name="T49" fmla="*/ 94 h 97"/>
                <a:gd name="T50" fmla="*/ 67 w 133"/>
                <a:gd name="T51" fmla="*/ 97 h 97"/>
                <a:gd name="T52" fmla="*/ 67 w 133"/>
                <a:gd name="T53" fmla="*/ 97 h 97"/>
                <a:gd name="T54" fmla="*/ 35 w 133"/>
                <a:gd name="T55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3" h="97">
                  <a:moveTo>
                    <a:pt x="35" y="90"/>
                  </a:moveTo>
                  <a:cubicBezTo>
                    <a:pt x="15" y="79"/>
                    <a:pt x="0" y="55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4" y="9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7" y="11"/>
                    <a:pt x="3" y="2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54"/>
                    <a:pt x="18" y="77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45" y="92"/>
                    <a:pt x="56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74" y="94"/>
                    <a:pt x="81" y="93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103" y="85"/>
                    <a:pt x="110" y="76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7" y="70"/>
                    <a:pt x="131" y="74"/>
                    <a:pt x="133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0" y="76"/>
                    <a:pt x="126" y="73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11" y="79"/>
                    <a:pt x="104" y="88"/>
                    <a:pt x="89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2" y="96"/>
                    <a:pt x="74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56" y="97"/>
                    <a:pt x="44" y="95"/>
                    <a:pt x="35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69" name="Freeform 209"/>
            <p:cNvSpPr/>
            <p:nvPr/>
          </p:nvSpPr>
          <p:spPr bwMode="auto">
            <a:xfrm>
              <a:off x="9053232" y="3279995"/>
              <a:ext cx="38100" cy="38100"/>
            </a:xfrm>
            <a:custGeom>
              <a:avLst/>
              <a:gdLst>
                <a:gd name="T0" fmla="*/ 0 w 10"/>
                <a:gd name="T1" fmla="*/ 1 h 10"/>
                <a:gd name="T2" fmla="*/ 1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9 w 10"/>
                <a:gd name="T9" fmla="*/ 10 h 10"/>
                <a:gd name="T10" fmla="*/ 0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4"/>
                    <a:pt x="8" y="7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8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0" name="Freeform 210"/>
            <p:cNvSpPr>
              <a:spLocks noEditPoints="1"/>
            </p:cNvSpPr>
            <p:nvPr/>
          </p:nvSpPr>
          <p:spPr bwMode="auto">
            <a:xfrm>
              <a:off x="8984969" y="3268883"/>
              <a:ext cx="563563" cy="469900"/>
            </a:xfrm>
            <a:custGeom>
              <a:avLst/>
              <a:gdLst>
                <a:gd name="T0" fmla="*/ 23 w 148"/>
                <a:gd name="T1" fmla="*/ 105 h 123"/>
                <a:gd name="T2" fmla="*/ 0 w 148"/>
                <a:gd name="T3" fmla="*/ 44 h 123"/>
                <a:gd name="T4" fmla="*/ 0 w 148"/>
                <a:gd name="T5" fmla="*/ 44 h 123"/>
                <a:gd name="T6" fmla="*/ 0 w 148"/>
                <a:gd name="T7" fmla="*/ 36 h 123"/>
                <a:gd name="T8" fmla="*/ 0 w 148"/>
                <a:gd name="T9" fmla="*/ 36 h 123"/>
                <a:gd name="T10" fmla="*/ 15 w 148"/>
                <a:gd name="T11" fmla="*/ 0 h 123"/>
                <a:gd name="T12" fmla="*/ 15 w 148"/>
                <a:gd name="T13" fmla="*/ 0 h 123"/>
                <a:gd name="T14" fmla="*/ 16 w 148"/>
                <a:gd name="T15" fmla="*/ 0 h 123"/>
                <a:gd name="T16" fmla="*/ 19 w 148"/>
                <a:gd name="T17" fmla="*/ 2 h 123"/>
                <a:gd name="T18" fmla="*/ 4 w 148"/>
                <a:gd name="T19" fmla="*/ 36 h 123"/>
                <a:gd name="T20" fmla="*/ 4 w 148"/>
                <a:gd name="T21" fmla="*/ 36 h 123"/>
                <a:gd name="T22" fmla="*/ 4 w 148"/>
                <a:gd name="T23" fmla="*/ 44 h 123"/>
                <a:gd name="T24" fmla="*/ 4 w 148"/>
                <a:gd name="T25" fmla="*/ 44 h 123"/>
                <a:gd name="T26" fmla="*/ 25 w 148"/>
                <a:gd name="T27" fmla="*/ 102 h 123"/>
                <a:gd name="T28" fmla="*/ 25 w 148"/>
                <a:gd name="T29" fmla="*/ 102 h 123"/>
                <a:gd name="T30" fmla="*/ 77 w 148"/>
                <a:gd name="T31" fmla="*/ 119 h 123"/>
                <a:gd name="T32" fmla="*/ 77 w 148"/>
                <a:gd name="T33" fmla="*/ 119 h 123"/>
                <a:gd name="T34" fmla="*/ 97 w 148"/>
                <a:gd name="T35" fmla="*/ 117 h 123"/>
                <a:gd name="T36" fmla="*/ 97 w 148"/>
                <a:gd name="T37" fmla="*/ 117 h 123"/>
                <a:gd name="T38" fmla="*/ 125 w 148"/>
                <a:gd name="T39" fmla="*/ 106 h 123"/>
                <a:gd name="T40" fmla="*/ 125 w 148"/>
                <a:gd name="T41" fmla="*/ 106 h 123"/>
                <a:gd name="T42" fmla="*/ 140 w 148"/>
                <a:gd name="T43" fmla="*/ 92 h 123"/>
                <a:gd name="T44" fmla="*/ 140 w 148"/>
                <a:gd name="T45" fmla="*/ 92 h 123"/>
                <a:gd name="T46" fmla="*/ 143 w 148"/>
                <a:gd name="T47" fmla="*/ 87 h 123"/>
                <a:gd name="T48" fmla="*/ 143 w 148"/>
                <a:gd name="T49" fmla="*/ 87 h 123"/>
                <a:gd name="T50" fmla="*/ 145 w 148"/>
                <a:gd name="T51" fmla="*/ 85 h 123"/>
                <a:gd name="T52" fmla="*/ 145 w 148"/>
                <a:gd name="T53" fmla="*/ 85 h 123"/>
                <a:gd name="T54" fmla="*/ 145 w 148"/>
                <a:gd name="T55" fmla="*/ 85 h 123"/>
                <a:gd name="T56" fmla="*/ 146 w 148"/>
                <a:gd name="T57" fmla="*/ 86 h 123"/>
                <a:gd name="T58" fmla="*/ 145 w 148"/>
                <a:gd name="T59" fmla="*/ 84 h 123"/>
                <a:gd name="T60" fmla="*/ 146 w 148"/>
                <a:gd name="T61" fmla="*/ 84 h 123"/>
                <a:gd name="T62" fmla="*/ 146 w 148"/>
                <a:gd name="T63" fmla="*/ 84 h 123"/>
                <a:gd name="T64" fmla="*/ 148 w 148"/>
                <a:gd name="T65" fmla="*/ 86 h 123"/>
                <a:gd name="T66" fmla="*/ 148 w 148"/>
                <a:gd name="T67" fmla="*/ 86 h 123"/>
                <a:gd name="T68" fmla="*/ 147 w 148"/>
                <a:gd name="T69" fmla="*/ 89 h 123"/>
                <a:gd name="T70" fmla="*/ 147 w 148"/>
                <a:gd name="T71" fmla="*/ 89 h 123"/>
                <a:gd name="T72" fmla="*/ 146 w 148"/>
                <a:gd name="T73" fmla="*/ 89 h 123"/>
                <a:gd name="T74" fmla="*/ 146 w 148"/>
                <a:gd name="T75" fmla="*/ 89 h 123"/>
                <a:gd name="T76" fmla="*/ 142 w 148"/>
                <a:gd name="T77" fmla="*/ 95 h 123"/>
                <a:gd name="T78" fmla="*/ 142 w 148"/>
                <a:gd name="T79" fmla="*/ 95 h 123"/>
                <a:gd name="T80" fmla="*/ 127 w 148"/>
                <a:gd name="T81" fmla="*/ 109 h 123"/>
                <a:gd name="T82" fmla="*/ 127 w 148"/>
                <a:gd name="T83" fmla="*/ 109 h 123"/>
                <a:gd name="T84" fmla="*/ 98 w 148"/>
                <a:gd name="T85" fmla="*/ 121 h 123"/>
                <a:gd name="T86" fmla="*/ 98 w 148"/>
                <a:gd name="T87" fmla="*/ 121 h 123"/>
                <a:gd name="T88" fmla="*/ 77 w 148"/>
                <a:gd name="T89" fmla="*/ 123 h 123"/>
                <a:gd name="T90" fmla="*/ 77 w 148"/>
                <a:gd name="T91" fmla="*/ 123 h 123"/>
                <a:gd name="T92" fmla="*/ 23 w 148"/>
                <a:gd name="T93" fmla="*/ 105 h 123"/>
                <a:gd name="T94" fmla="*/ 145 w 148"/>
                <a:gd name="T95" fmla="*/ 85 h 123"/>
                <a:gd name="T96" fmla="*/ 145 w 148"/>
                <a:gd name="T97" fmla="*/ 85 h 123"/>
                <a:gd name="T98" fmla="*/ 145 w 148"/>
                <a:gd name="T99" fmla="*/ 85 h 123"/>
                <a:gd name="T100" fmla="*/ 145 w 148"/>
                <a:gd name="T101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8" h="123">
                  <a:moveTo>
                    <a:pt x="23" y="105"/>
                  </a:moveTo>
                  <a:cubicBezTo>
                    <a:pt x="6" y="92"/>
                    <a:pt x="0" y="6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22"/>
                    <a:pt x="9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2" y="12"/>
                    <a:pt x="5" y="24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4" y="41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64"/>
                    <a:pt x="10" y="91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40" y="113"/>
                    <a:pt x="58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84" y="119"/>
                    <a:pt x="91" y="118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6" y="115"/>
                    <a:pt x="117" y="111"/>
                    <a:pt x="125" y="106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30" y="102"/>
                    <a:pt x="135" y="97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1" y="91"/>
                    <a:pt x="142" y="89"/>
                    <a:pt x="143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4" y="86"/>
                    <a:pt x="145" y="86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8" y="84"/>
                    <a:pt x="148" y="8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8" y="88"/>
                    <a:pt x="148" y="88"/>
                    <a:pt x="147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7" y="89"/>
                    <a:pt x="147" y="89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1"/>
                    <a:pt x="144" y="93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38" y="100"/>
                    <a:pt x="132" y="105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18" y="115"/>
                    <a:pt x="108" y="118"/>
                    <a:pt x="98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1" y="122"/>
                    <a:pt x="84" y="123"/>
                    <a:pt x="77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58" y="123"/>
                    <a:pt x="38" y="117"/>
                    <a:pt x="23" y="105"/>
                  </a:cubicBezTo>
                  <a:close/>
                  <a:moveTo>
                    <a:pt x="145" y="85"/>
                  </a:move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1" name="Freeform 211"/>
            <p:cNvSpPr/>
            <p:nvPr/>
          </p:nvSpPr>
          <p:spPr bwMode="auto">
            <a:xfrm>
              <a:off x="9023069" y="3291108"/>
              <a:ext cx="87313" cy="314325"/>
            </a:xfrm>
            <a:custGeom>
              <a:avLst/>
              <a:gdLst>
                <a:gd name="T0" fmla="*/ 0 w 23"/>
                <a:gd name="T1" fmla="*/ 35 h 82"/>
                <a:gd name="T2" fmla="*/ 12 w 23"/>
                <a:gd name="T3" fmla="*/ 0 h 82"/>
                <a:gd name="T4" fmla="*/ 12 w 23"/>
                <a:gd name="T5" fmla="*/ 0 h 82"/>
                <a:gd name="T6" fmla="*/ 12 w 23"/>
                <a:gd name="T7" fmla="*/ 0 h 82"/>
                <a:gd name="T8" fmla="*/ 13 w 23"/>
                <a:gd name="T9" fmla="*/ 1 h 82"/>
                <a:gd name="T10" fmla="*/ 2 w 23"/>
                <a:gd name="T11" fmla="*/ 35 h 82"/>
                <a:gd name="T12" fmla="*/ 2 w 23"/>
                <a:gd name="T13" fmla="*/ 35 h 82"/>
                <a:gd name="T14" fmla="*/ 23 w 23"/>
                <a:gd name="T15" fmla="*/ 81 h 82"/>
                <a:gd name="T16" fmla="*/ 23 w 23"/>
                <a:gd name="T17" fmla="*/ 81 h 82"/>
                <a:gd name="T18" fmla="*/ 22 w 23"/>
                <a:gd name="T19" fmla="*/ 82 h 82"/>
                <a:gd name="T20" fmla="*/ 0 w 23"/>
                <a:gd name="T21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2">
                  <a:moveTo>
                    <a:pt x="0" y="35"/>
                  </a:moveTo>
                  <a:cubicBezTo>
                    <a:pt x="0" y="22"/>
                    <a:pt x="4" y="1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5" y="10"/>
                    <a:pt x="2" y="2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52"/>
                    <a:pt x="9" y="70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8" y="71"/>
                    <a:pt x="0" y="52"/>
                    <a:pt x="0" y="3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2" name="Freeform 212"/>
            <p:cNvSpPr/>
            <p:nvPr/>
          </p:nvSpPr>
          <p:spPr bwMode="auto">
            <a:xfrm>
              <a:off x="9453282" y="3589558"/>
              <a:ext cx="22225" cy="19050"/>
            </a:xfrm>
            <a:custGeom>
              <a:avLst/>
              <a:gdLst>
                <a:gd name="T0" fmla="*/ 0 w 6"/>
                <a:gd name="T1" fmla="*/ 1 h 5"/>
                <a:gd name="T2" fmla="*/ 2 w 6"/>
                <a:gd name="T3" fmla="*/ 0 h 5"/>
                <a:gd name="T4" fmla="*/ 6 w 6"/>
                <a:gd name="T5" fmla="*/ 4 h 5"/>
                <a:gd name="T6" fmla="*/ 6 w 6"/>
                <a:gd name="T7" fmla="*/ 4 h 5"/>
                <a:gd name="T8" fmla="*/ 6 w 6"/>
                <a:gd name="T9" fmla="*/ 4 h 5"/>
                <a:gd name="T10" fmla="*/ 5 w 6"/>
                <a:gd name="T11" fmla="*/ 5 h 5"/>
                <a:gd name="T12" fmla="*/ 0 w 6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5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3" name="Freeform 213"/>
            <p:cNvSpPr/>
            <p:nvPr/>
          </p:nvSpPr>
          <p:spPr bwMode="auto">
            <a:xfrm>
              <a:off x="9467569" y="3573683"/>
              <a:ext cx="19050" cy="15875"/>
            </a:xfrm>
            <a:custGeom>
              <a:avLst/>
              <a:gdLst>
                <a:gd name="T0" fmla="*/ 0 w 5"/>
                <a:gd name="T1" fmla="*/ 1 h 4"/>
                <a:gd name="T2" fmla="*/ 2 w 5"/>
                <a:gd name="T3" fmla="*/ 0 h 4"/>
                <a:gd name="T4" fmla="*/ 2 w 5"/>
                <a:gd name="T5" fmla="*/ 0 h 4"/>
                <a:gd name="T6" fmla="*/ 2 w 5"/>
                <a:gd name="T7" fmla="*/ 0 h 4"/>
                <a:gd name="T8" fmla="*/ 2 w 5"/>
                <a:gd name="T9" fmla="*/ 0 h 4"/>
                <a:gd name="T10" fmla="*/ 3 w 5"/>
                <a:gd name="T11" fmla="*/ 1 h 4"/>
                <a:gd name="T12" fmla="*/ 3 w 5"/>
                <a:gd name="T13" fmla="*/ 1 h 4"/>
                <a:gd name="T14" fmla="*/ 5 w 5"/>
                <a:gd name="T15" fmla="*/ 3 h 4"/>
                <a:gd name="T16" fmla="*/ 5 w 5"/>
                <a:gd name="T17" fmla="*/ 3 h 4"/>
                <a:gd name="T18" fmla="*/ 4 w 5"/>
                <a:gd name="T19" fmla="*/ 4 h 4"/>
                <a:gd name="T20" fmla="*/ 0 w 5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4" name="Freeform 214"/>
            <p:cNvSpPr/>
            <p:nvPr/>
          </p:nvSpPr>
          <p:spPr bwMode="auto">
            <a:xfrm>
              <a:off x="9064344" y="3345083"/>
              <a:ext cx="41275" cy="26987"/>
            </a:xfrm>
            <a:custGeom>
              <a:avLst/>
              <a:gdLst>
                <a:gd name="T0" fmla="*/ 0 w 11"/>
                <a:gd name="T1" fmla="*/ 1 h 7"/>
                <a:gd name="T2" fmla="*/ 1 w 11"/>
                <a:gd name="T3" fmla="*/ 0 h 7"/>
                <a:gd name="T4" fmla="*/ 11 w 11"/>
                <a:gd name="T5" fmla="*/ 6 h 7"/>
                <a:gd name="T6" fmla="*/ 11 w 11"/>
                <a:gd name="T7" fmla="*/ 6 h 7"/>
                <a:gd name="T8" fmla="*/ 11 w 11"/>
                <a:gd name="T9" fmla="*/ 7 h 7"/>
                <a:gd name="T10" fmla="*/ 0 w 11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8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5" name="Freeform 215"/>
            <p:cNvSpPr>
              <a:spLocks noEditPoints="1"/>
            </p:cNvSpPr>
            <p:nvPr/>
          </p:nvSpPr>
          <p:spPr bwMode="auto">
            <a:xfrm>
              <a:off x="9080219" y="3329208"/>
              <a:ext cx="33338" cy="30162"/>
            </a:xfrm>
            <a:custGeom>
              <a:avLst/>
              <a:gdLst>
                <a:gd name="T0" fmla="*/ 0 w 9"/>
                <a:gd name="T1" fmla="*/ 1 h 8"/>
                <a:gd name="T2" fmla="*/ 1 w 9"/>
                <a:gd name="T3" fmla="*/ 0 h 8"/>
                <a:gd name="T4" fmla="*/ 9 w 9"/>
                <a:gd name="T5" fmla="*/ 6 h 8"/>
                <a:gd name="T6" fmla="*/ 9 w 9"/>
                <a:gd name="T7" fmla="*/ 6 h 8"/>
                <a:gd name="T8" fmla="*/ 8 w 9"/>
                <a:gd name="T9" fmla="*/ 8 h 8"/>
                <a:gd name="T10" fmla="*/ 0 w 9"/>
                <a:gd name="T11" fmla="*/ 1 h 8"/>
                <a:gd name="T12" fmla="*/ 0 w 9"/>
                <a:gd name="T13" fmla="*/ 1 h 8"/>
                <a:gd name="T14" fmla="*/ 0 w 9"/>
                <a:gd name="T15" fmla="*/ 1 h 8"/>
                <a:gd name="T16" fmla="*/ 0 w 9"/>
                <a:gd name="T17" fmla="*/ 1 h 8"/>
                <a:gd name="T18" fmla="*/ 0 w 9"/>
                <a:gd name="T19" fmla="*/ 1 h 8"/>
                <a:gd name="T20" fmla="*/ 0 w 9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7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6"/>
                    <a:pt x="2" y="3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6" name="Freeform 216"/>
            <p:cNvSpPr/>
            <p:nvPr/>
          </p:nvSpPr>
          <p:spPr bwMode="auto">
            <a:xfrm>
              <a:off x="9273894" y="3727670"/>
              <a:ext cx="19050" cy="38100"/>
            </a:xfrm>
            <a:custGeom>
              <a:avLst/>
              <a:gdLst>
                <a:gd name="T0" fmla="*/ 0 w 5"/>
                <a:gd name="T1" fmla="*/ 1 h 10"/>
                <a:gd name="T2" fmla="*/ 4 w 5"/>
                <a:gd name="T3" fmla="*/ 0 h 10"/>
                <a:gd name="T4" fmla="*/ 5 w 5"/>
                <a:gd name="T5" fmla="*/ 8 h 10"/>
                <a:gd name="T6" fmla="*/ 5 w 5"/>
                <a:gd name="T7" fmla="*/ 8 h 10"/>
                <a:gd name="T8" fmla="*/ 2 w 5"/>
                <a:gd name="T9" fmla="*/ 10 h 10"/>
                <a:gd name="T10" fmla="*/ 0 w 5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7" name="Freeform 217"/>
            <p:cNvSpPr/>
            <p:nvPr/>
          </p:nvSpPr>
          <p:spPr bwMode="auto">
            <a:xfrm>
              <a:off x="9323107" y="3735608"/>
              <a:ext cx="11113" cy="19050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0 h 5"/>
                <a:gd name="T4" fmla="*/ 0 w 3"/>
                <a:gd name="T5" fmla="*/ 0 h 5"/>
                <a:gd name="T6" fmla="*/ 3 w 3"/>
                <a:gd name="T7" fmla="*/ 0 h 5"/>
                <a:gd name="T8" fmla="*/ 3 w 3"/>
                <a:gd name="T9" fmla="*/ 5 h 5"/>
                <a:gd name="T10" fmla="*/ 3 w 3"/>
                <a:gd name="T11" fmla="*/ 5 h 5"/>
                <a:gd name="T12" fmla="*/ 0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8" name="Freeform 218"/>
            <p:cNvSpPr/>
            <p:nvPr/>
          </p:nvSpPr>
          <p:spPr bwMode="auto">
            <a:xfrm>
              <a:off x="9235794" y="3749895"/>
              <a:ext cx="179388" cy="53975"/>
            </a:xfrm>
            <a:custGeom>
              <a:avLst/>
              <a:gdLst>
                <a:gd name="T0" fmla="*/ 43 w 47"/>
                <a:gd name="T1" fmla="*/ 13 h 14"/>
                <a:gd name="T2" fmla="*/ 43 w 47"/>
                <a:gd name="T3" fmla="*/ 12 h 14"/>
                <a:gd name="T4" fmla="*/ 43 w 47"/>
                <a:gd name="T5" fmla="*/ 12 h 14"/>
                <a:gd name="T6" fmla="*/ 42 w 47"/>
                <a:gd name="T7" fmla="*/ 4 h 14"/>
                <a:gd name="T8" fmla="*/ 42 w 47"/>
                <a:gd name="T9" fmla="*/ 4 h 14"/>
                <a:gd name="T10" fmla="*/ 31 w 47"/>
                <a:gd name="T11" fmla="*/ 4 h 14"/>
                <a:gd name="T12" fmla="*/ 31 w 47"/>
                <a:gd name="T13" fmla="*/ 4 h 14"/>
                <a:gd name="T14" fmla="*/ 4 w 47"/>
                <a:gd name="T15" fmla="*/ 6 h 14"/>
                <a:gd name="T16" fmla="*/ 4 w 47"/>
                <a:gd name="T17" fmla="*/ 6 h 14"/>
                <a:gd name="T18" fmla="*/ 4 w 47"/>
                <a:gd name="T19" fmla="*/ 8 h 14"/>
                <a:gd name="T20" fmla="*/ 4 w 47"/>
                <a:gd name="T21" fmla="*/ 8 h 14"/>
                <a:gd name="T22" fmla="*/ 4 w 47"/>
                <a:gd name="T23" fmla="*/ 12 h 14"/>
                <a:gd name="T24" fmla="*/ 4 w 47"/>
                <a:gd name="T25" fmla="*/ 12 h 14"/>
                <a:gd name="T26" fmla="*/ 4 w 47"/>
                <a:gd name="T27" fmla="*/ 12 h 14"/>
                <a:gd name="T28" fmla="*/ 0 w 47"/>
                <a:gd name="T29" fmla="*/ 12 h 14"/>
                <a:gd name="T30" fmla="*/ 0 w 47"/>
                <a:gd name="T31" fmla="*/ 12 h 14"/>
                <a:gd name="T32" fmla="*/ 0 w 47"/>
                <a:gd name="T33" fmla="*/ 8 h 14"/>
                <a:gd name="T34" fmla="*/ 0 w 47"/>
                <a:gd name="T35" fmla="*/ 8 h 14"/>
                <a:gd name="T36" fmla="*/ 1 w 47"/>
                <a:gd name="T37" fmla="*/ 3 h 14"/>
                <a:gd name="T38" fmla="*/ 1 w 47"/>
                <a:gd name="T39" fmla="*/ 3 h 14"/>
                <a:gd name="T40" fmla="*/ 1 w 47"/>
                <a:gd name="T41" fmla="*/ 2 h 14"/>
                <a:gd name="T42" fmla="*/ 3 w 47"/>
                <a:gd name="T43" fmla="*/ 2 h 14"/>
                <a:gd name="T44" fmla="*/ 31 w 47"/>
                <a:gd name="T45" fmla="*/ 0 h 14"/>
                <a:gd name="T46" fmla="*/ 31 w 47"/>
                <a:gd name="T47" fmla="*/ 0 h 14"/>
                <a:gd name="T48" fmla="*/ 44 w 47"/>
                <a:gd name="T49" fmla="*/ 0 h 14"/>
                <a:gd name="T50" fmla="*/ 44 w 47"/>
                <a:gd name="T51" fmla="*/ 0 h 14"/>
                <a:gd name="T52" fmla="*/ 46 w 47"/>
                <a:gd name="T53" fmla="*/ 0 h 14"/>
                <a:gd name="T54" fmla="*/ 46 w 47"/>
                <a:gd name="T55" fmla="*/ 2 h 14"/>
                <a:gd name="T56" fmla="*/ 47 w 47"/>
                <a:gd name="T57" fmla="*/ 12 h 14"/>
                <a:gd name="T58" fmla="*/ 47 w 47"/>
                <a:gd name="T59" fmla="*/ 12 h 14"/>
                <a:gd name="T60" fmla="*/ 47 w 47"/>
                <a:gd name="T61" fmla="*/ 14 h 14"/>
                <a:gd name="T62" fmla="*/ 47 w 47"/>
                <a:gd name="T63" fmla="*/ 14 h 14"/>
                <a:gd name="T64" fmla="*/ 43 w 47"/>
                <a:gd name="T6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4">
                  <a:moveTo>
                    <a:pt x="43" y="13"/>
                  </a:moveTo>
                  <a:cubicBezTo>
                    <a:pt x="43" y="13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0"/>
                    <a:pt x="43" y="7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9" y="4"/>
                    <a:pt x="35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4"/>
                    <a:pt x="1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2" y="1"/>
                    <a:pt x="2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40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5"/>
                    <a:pt x="47" y="9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3"/>
                    <a:pt x="43" y="13"/>
                    <a:pt x="43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79" name="Freeform 219"/>
            <p:cNvSpPr/>
            <p:nvPr/>
          </p:nvSpPr>
          <p:spPr bwMode="auto">
            <a:xfrm>
              <a:off x="9010369" y="3784820"/>
              <a:ext cx="660400" cy="30162"/>
            </a:xfrm>
            <a:custGeom>
              <a:avLst/>
              <a:gdLst>
                <a:gd name="T0" fmla="*/ 0 w 173"/>
                <a:gd name="T1" fmla="*/ 6 h 8"/>
                <a:gd name="T2" fmla="*/ 7 w 173"/>
                <a:gd name="T3" fmla="*/ 5 h 8"/>
                <a:gd name="T4" fmla="*/ 27 w 173"/>
                <a:gd name="T5" fmla="*/ 4 h 8"/>
                <a:gd name="T6" fmla="*/ 86 w 173"/>
                <a:gd name="T7" fmla="*/ 4 h 8"/>
                <a:gd name="T8" fmla="*/ 118 w 173"/>
                <a:gd name="T9" fmla="*/ 2 h 8"/>
                <a:gd name="T10" fmla="*/ 146 w 173"/>
                <a:gd name="T11" fmla="*/ 0 h 8"/>
                <a:gd name="T12" fmla="*/ 166 w 173"/>
                <a:gd name="T13" fmla="*/ 1 h 8"/>
                <a:gd name="T14" fmla="*/ 173 w 173"/>
                <a:gd name="T15" fmla="*/ 2 h 8"/>
                <a:gd name="T16" fmla="*/ 166 w 173"/>
                <a:gd name="T17" fmla="*/ 2 h 8"/>
                <a:gd name="T18" fmla="*/ 157 w 173"/>
                <a:gd name="T19" fmla="*/ 3 h 8"/>
                <a:gd name="T20" fmla="*/ 146 w 173"/>
                <a:gd name="T21" fmla="*/ 4 h 8"/>
                <a:gd name="T22" fmla="*/ 118 w 173"/>
                <a:gd name="T23" fmla="*/ 5 h 8"/>
                <a:gd name="T24" fmla="*/ 87 w 173"/>
                <a:gd name="T25" fmla="*/ 7 h 8"/>
                <a:gd name="T26" fmla="*/ 27 w 173"/>
                <a:gd name="T27" fmla="*/ 7 h 8"/>
                <a:gd name="T28" fmla="*/ 7 w 173"/>
                <a:gd name="T29" fmla="*/ 6 h 8"/>
                <a:gd name="T30" fmla="*/ 0 w 173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8">
                  <a:moveTo>
                    <a:pt x="0" y="6"/>
                  </a:moveTo>
                  <a:cubicBezTo>
                    <a:pt x="0" y="6"/>
                    <a:pt x="3" y="5"/>
                    <a:pt x="7" y="5"/>
                  </a:cubicBezTo>
                  <a:cubicBezTo>
                    <a:pt x="12" y="5"/>
                    <a:pt x="19" y="4"/>
                    <a:pt x="27" y="4"/>
                  </a:cubicBezTo>
                  <a:cubicBezTo>
                    <a:pt x="43" y="4"/>
                    <a:pt x="65" y="5"/>
                    <a:pt x="86" y="4"/>
                  </a:cubicBezTo>
                  <a:cubicBezTo>
                    <a:pt x="97" y="3"/>
                    <a:pt x="108" y="2"/>
                    <a:pt x="118" y="2"/>
                  </a:cubicBezTo>
                  <a:cubicBezTo>
                    <a:pt x="128" y="1"/>
                    <a:pt x="138" y="1"/>
                    <a:pt x="146" y="0"/>
                  </a:cubicBezTo>
                  <a:cubicBezTo>
                    <a:pt x="154" y="0"/>
                    <a:pt x="161" y="1"/>
                    <a:pt x="166" y="1"/>
                  </a:cubicBezTo>
                  <a:cubicBezTo>
                    <a:pt x="170" y="1"/>
                    <a:pt x="173" y="2"/>
                    <a:pt x="173" y="2"/>
                  </a:cubicBezTo>
                  <a:cubicBezTo>
                    <a:pt x="173" y="2"/>
                    <a:pt x="170" y="2"/>
                    <a:pt x="166" y="2"/>
                  </a:cubicBezTo>
                  <a:cubicBezTo>
                    <a:pt x="163" y="2"/>
                    <a:pt x="160" y="3"/>
                    <a:pt x="157" y="3"/>
                  </a:cubicBezTo>
                  <a:cubicBezTo>
                    <a:pt x="154" y="3"/>
                    <a:pt x="150" y="4"/>
                    <a:pt x="146" y="4"/>
                  </a:cubicBezTo>
                  <a:cubicBezTo>
                    <a:pt x="138" y="4"/>
                    <a:pt x="128" y="4"/>
                    <a:pt x="118" y="5"/>
                  </a:cubicBezTo>
                  <a:cubicBezTo>
                    <a:pt x="108" y="5"/>
                    <a:pt x="98" y="6"/>
                    <a:pt x="87" y="7"/>
                  </a:cubicBezTo>
                  <a:cubicBezTo>
                    <a:pt x="65" y="8"/>
                    <a:pt x="43" y="8"/>
                    <a:pt x="27" y="7"/>
                  </a:cubicBezTo>
                  <a:cubicBezTo>
                    <a:pt x="19" y="8"/>
                    <a:pt x="12" y="6"/>
                    <a:pt x="7" y="6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0" name="Freeform 220"/>
            <p:cNvSpPr/>
            <p:nvPr/>
          </p:nvSpPr>
          <p:spPr bwMode="auto">
            <a:xfrm>
              <a:off x="9080219" y="3803870"/>
              <a:ext cx="52388" cy="41275"/>
            </a:xfrm>
            <a:custGeom>
              <a:avLst/>
              <a:gdLst>
                <a:gd name="T0" fmla="*/ 0 w 14"/>
                <a:gd name="T1" fmla="*/ 1 h 11"/>
                <a:gd name="T2" fmla="*/ 0 w 14"/>
                <a:gd name="T3" fmla="*/ 1 h 11"/>
                <a:gd name="T4" fmla="*/ 0 w 14"/>
                <a:gd name="T5" fmla="*/ 0 h 11"/>
                <a:gd name="T6" fmla="*/ 14 w 14"/>
                <a:gd name="T7" fmla="*/ 10 h 11"/>
                <a:gd name="T8" fmla="*/ 14 w 14"/>
                <a:gd name="T9" fmla="*/ 10 h 11"/>
                <a:gd name="T10" fmla="*/ 13 w 14"/>
                <a:gd name="T11" fmla="*/ 11 h 11"/>
                <a:gd name="T12" fmla="*/ 0 w 1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11" y="6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0" y="7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1" name="Freeform 221"/>
            <p:cNvSpPr/>
            <p:nvPr/>
          </p:nvSpPr>
          <p:spPr bwMode="auto">
            <a:xfrm>
              <a:off x="9118319" y="3799108"/>
              <a:ext cx="63500" cy="46037"/>
            </a:xfrm>
            <a:custGeom>
              <a:avLst/>
              <a:gdLst>
                <a:gd name="T0" fmla="*/ 0 w 17"/>
                <a:gd name="T1" fmla="*/ 1 h 12"/>
                <a:gd name="T2" fmla="*/ 1 w 17"/>
                <a:gd name="T3" fmla="*/ 0 h 12"/>
                <a:gd name="T4" fmla="*/ 17 w 17"/>
                <a:gd name="T5" fmla="*/ 11 h 12"/>
                <a:gd name="T6" fmla="*/ 17 w 17"/>
                <a:gd name="T7" fmla="*/ 11 h 12"/>
                <a:gd name="T8" fmla="*/ 16 w 17"/>
                <a:gd name="T9" fmla="*/ 12 h 12"/>
                <a:gd name="T10" fmla="*/ 0 w 17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4"/>
                    <a:pt x="12" y="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9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2" name="Freeform 222"/>
            <p:cNvSpPr>
              <a:spLocks noEditPoints="1"/>
            </p:cNvSpPr>
            <p:nvPr/>
          </p:nvSpPr>
          <p:spPr bwMode="auto">
            <a:xfrm>
              <a:off x="9156419" y="3803870"/>
              <a:ext cx="76200" cy="46037"/>
            </a:xfrm>
            <a:custGeom>
              <a:avLst/>
              <a:gdLst>
                <a:gd name="T0" fmla="*/ 0 w 20"/>
                <a:gd name="T1" fmla="*/ 1 h 12"/>
                <a:gd name="T2" fmla="*/ 1 w 20"/>
                <a:gd name="T3" fmla="*/ 0 h 12"/>
                <a:gd name="T4" fmla="*/ 20 w 20"/>
                <a:gd name="T5" fmla="*/ 10 h 12"/>
                <a:gd name="T6" fmla="*/ 20 w 20"/>
                <a:gd name="T7" fmla="*/ 10 h 12"/>
                <a:gd name="T8" fmla="*/ 20 w 20"/>
                <a:gd name="T9" fmla="*/ 12 h 12"/>
                <a:gd name="T10" fmla="*/ 0 w 20"/>
                <a:gd name="T11" fmla="*/ 1 h 12"/>
                <a:gd name="T12" fmla="*/ 0 w 20"/>
                <a:gd name="T13" fmla="*/ 1 h 12"/>
                <a:gd name="T14" fmla="*/ 0 w 20"/>
                <a:gd name="T15" fmla="*/ 1 h 12"/>
                <a:gd name="T16" fmla="*/ 0 w 20"/>
                <a:gd name="T17" fmla="*/ 1 h 12"/>
                <a:gd name="T18" fmla="*/ 0 w 20"/>
                <a:gd name="T19" fmla="*/ 1 h 12"/>
                <a:gd name="T20" fmla="*/ 0 w 20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14" y="7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8"/>
                    <a:pt x="6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3" name="Freeform 223"/>
            <p:cNvSpPr>
              <a:spLocks noEditPoints="1"/>
            </p:cNvSpPr>
            <p:nvPr/>
          </p:nvSpPr>
          <p:spPr bwMode="auto">
            <a:xfrm>
              <a:off x="9194519" y="3807045"/>
              <a:ext cx="109538" cy="46037"/>
            </a:xfrm>
            <a:custGeom>
              <a:avLst/>
              <a:gdLst>
                <a:gd name="T0" fmla="*/ 0 w 29"/>
                <a:gd name="T1" fmla="*/ 1 h 12"/>
                <a:gd name="T2" fmla="*/ 1 w 29"/>
                <a:gd name="T3" fmla="*/ 0 h 12"/>
                <a:gd name="T4" fmla="*/ 29 w 29"/>
                <a:gd name="T5" fmla="*/ 11 h 12"/>
                <a:gd name="T6" fmla="*/ 29 w 29"/>
                <a:gd name="T7" fmla="*/ 11 h 12"/>
                <a:gd name="T8" fmla="*/ 28 w 29"/>
                <a:gd name="T9" fmla="*/ 12 h 12"/>
                <a:gd name="T10" fmla="*/ 0 w 29"/>
                <a:gd name="T11" fmla="*/ 1 h 12"/>
                <a:gd name="T12" fmla="*/ 0 w 29"/>
                <a:gd name="T13" fmla="*/ 1 h 12"/>
                <a:gd name="T14" fmla="*/ 0 w 29"/>
                <a:gd name="T15" fmla="*/ 1 h 12"/>
                <a:gd name="T16" fmla="*/ 0 w 29"/>
                <a:gd name="T17" fmla="*/ 1 h 12"/>
                <a:gd name="T18" fmla="*/ 0 w 29"/>
                <a:gd name="T19" fmla="*/ 1 h 12"/>
                <a:gd name="T20" fmla="*/ 0 w 2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8"/>
                    <a:pt x="9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4" name="Freeform 224"/>
            <p:cNvSpPr>
              <a:spLocks noEditPoints="1"/>
            </p:cNvSpPr>
            <p:nvPr/>
          </p:nvSpPr>
          <p:spPr bwMode="auto">
            <a:xfrm>
              <a:off x="9270719" y="3807045"/>
              <a:ext cx="90488" cy="50800"/>
            </a:xfrm>
            <a:custGeom>
              <a:avLst/>
              <a:gdLst>
                <a:gd name="T0" fmla="*/ 0 w 24"/>
                <a:gd name="T1" fmla="*/ 1 h 13"/>
                <a:gd name="T2" fmla="*/ 1 w 24"/>
                <a:gd name="T3" fmla="*/ 0 h 13"/>
                <a:gd name="T4" fmla="*/ 24 w 24"/>
                <a:gd name="T5" fmla="*/ 12 h 13"/>
                <a:gd name="T6" fmla="*/ 24 w 24"/>
                <a:gd name="T7" fmla="*/ 12 h 13"/>
                <a:gd name="T8" fmla="*/ 23 w 24"/>
                <a:gd name="T9" fmla="*/ 13 h 13"/>
                <a:gd name="T10" fmla="*/ 0 w 24"/>
                <a:gd name="T11" fmla="*/ 1 h 13"/>
                <a:gd name="T12" fmla="*/ 0 w 24"/>
                <a:gd name="T13" fmla="*/ 1 h 13"/>
                <a:gd name="T14" fmla="*/ 0 w 24"/>
                <a:gd name="T15" fmla="*/ 1 h 13"/>
                <a:gd name="T16" fmla="*/ 0 w 24"/>
                <a:gd name="T17" fmla="*/ 1 h 13"/>
                <a:gd name="T18" fmla="*/ 0 w 24"/>
                <a:gd name="T19" fmla="*/ 1 h 13"/>
                <a:gd name="T20" fmla="*/ 0 w 24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7" y="5"/>
                    <a:pt x="19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7"/>
                    <a:pt x="6" y="7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5" name="Freeform 225"/>
            <p:cNvSpPr/>
            <p:nvPr/>
          </p:nvSpPr>
          <p:spPr bwMode="auto">
            <a:xfrm>
              <a:off x="9331044" y="3811808"/>
              <a:ext cx="79375" cy="41275"/>
            </a:xfrm>
            <a:custGeom>
              <a:avLst/>
              <a:gdLst>
                <a:gd name="T0" fmla="*/ 0 w 21"/>
                <a:gd name="T1" fmla="*/ 2 h 11"/>
                <a:gd name="T2" fmla="*/ 0 w 21"/>
                <a:gd name="T3" fmla="*/ 0 h 11"/>
                <a:gd name="T4" fmla="*/ 21 w 21"/>
                <a:gd name="T5" fmla="*/ 9 h 11"/>
                <a:gd name="T6" fmla="*/ 21 w 21"/>
                <a:gd name="T7" fmla="*/ 9 h 11"/>
                <a:gd name="T8" fmla="*/ 20 w 21"/>
                <a:gd name="T9" fmla="*/ 11 h 11"/>
                <a:gd name="T10" fmla="*/ 0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5" y="6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8"/>
                    <a:pt x="6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6" name="Freeform 226"/>
            <p:cNvSpPr/>
            <p:nvPr/>
          </p:nvSpPr>
          <p:spPr bwMode="auto">
            <a:xfrm>
              <a:off x="9396132" y="3807045"/>
              <a:ext cx="76200" cy="38100"/>
            </a:xfrm>
            <a:custGeom>
              <a:avLst/>
              <a:gdLst>
                <a:gd name="T0" fmla="*/ 0 w 20"/>
                <a:gd name="T1" fmla="*/ 1 h 10"/>
                <a:gd name="T2" fmla="*/ 0 w 20"/>
                <a:gd name="T3" fmla="*/ 0 h 10"/>
                <a:gd name="T4" fmla="*/ 20 w 20"/>
                <a:gd name="T5" fmla="*/ 9 h 10"/>
                <a:gd name="T6" fmla="*/ 20 w 20"/>
                <a:gd name="T7" fmla="*/ 9 h 10"/>
                <a:gd name="T8" fmla="*/ 20 w 20"/>
                <a:gd name="T9" fmla="*/ 10 h 10"/>
                <a:gd name="T10" fmla="*/ 0 w 2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4" y="5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3" y="7"/>
                    <a:pt x="7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7" name="Freeform 227"/>
            <p:cNvSpPr>
              <a:spLocks noEditPoints="1"/>
            </p:cNvSpPr>
            <p:nvPr/>
          </p:nvSpPr>
          <p:spPr bwMode="auto">
            <a:xfrm>
              <a:off x="9453282" y="3803870"/>
              <a:ext cx="71438" cy="34925"/>
            </a:xfrm>
            <a:custGeom>
              <a:avLst/>
              <a:gdLst>
                <a:gd name="T0" fmla="*/ 0 w 19"/>
                <a:gd name="T1" fmla="*/ 1 h 9"/>
                <a:gd name="T2" fmla="*/ 0 w 19"/>
                <a:gd name="T3" fmla="*/ 0 h 9"/>
                <a:gd name="T4" fmla="*/ 19 w 19"/>
                <a:gd name="T5" fmla="*/ 8 h 9"/>
                <a:gd name="T6" fmla="*/ 19 w 19"/>
                <a:gd name="T7" fmla="*/ 8 h 9"/>
                <a:gd name="T8" fmla="*/ 18 w 19"/>
                <a:gd name="T9" fmla="*/ 9 h 9"/>
                <a:gd name="T10" fmla="*/ 0 w 19"/>
                <a:gd name="T11" fmla="*/ 1 h 9"/>
                <a:gd name="T12" fmla="*/ 0 w 19"/>
                <a:gd name="T13" fmla="*/ 1 h 9"/>
                <a:gd name="T14" fmla="*/ 0 w 19"/>
                <a:gd name="T15" fmla="*/ 1 h 9"/>
                <a:gd name="T16" fmla="*/ 0 w 19"/>
                <a:gd name="T17" fmla="*/ 1 h 9"/>
                <a:gd name="T18" fmla="*/ 0 w 19"/>
                <a:gd name="T19" fmla="*/ 1 h 9"/>
                <a:gd name="T20" fmla="*/ 0 w 19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9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"/>
                    <a:pt x="13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3" y="6"/>
                    <a:pt x="6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8" name="Freeform 228"/>
            <p:cNvSpPr>
              <a:spLocks noEditPoints="1"/>
            </p:cNvSpPr>
            <p:nvPr/>
          </p:nvSpPr>
          <p:spPr bwMode="auto">
            <a:xfrm>
              <a:off x="9521544" y="3799108"/>
              <a:ext cx="73025" cy="39687"/>
            </a:xfrm>
            <a:custGeom>
              <a:avLst/>
              <a:gdLst>
                <a:gd name="T0" fmla="*/ 0 w 19"/>
                <a:gd name="T1" fmla="*/ 1 h 10"/>
                <a:gd name="T2" fmla="*/ 1 w 19"/>
                <a:gd name="T3" fmla="*/ 0 h 10"/>
                <a:gd name="T4" fmla="*/ 19 w 19"/>
                <a:gd name="T5" fmla="*/ 9 h 10"/>
                <a:gd name="T6" fmla="*/ 19 w 19"/>
                <a:gd name="T7" fmla="*/ 9 h 10"/>
                <a:gd name="T8" fmla="*/ 18 w 19"/>
                <a:gd name="T9" fmla="*/ 10 h 10"/>
                <a:gd name="T10" fmla="*/ 0 w 19"/>
                <a:gd name="T11" fmla="*/ 1 h 10"/>
                <a:gd name="T12" fmla="*/ 0 w 19"/>
                <a:gd name="T13" fmla="*/ 1 h 10"/>
                <a:gd name="T14" fmla="*/ 0 w 19"/>
                <a:gd name="T15" fmla="*/ 1 h 10"/>
                <a:gd name="T16" fmla="*/ 0 w 19"/>
                <a:gd name="T17" fmla="*/ 1 h 10"/>
                <a:gd name="T18" fmla="*/ 0 w 19"/>
                <a:gd name="T19" fmla="*/ 1 h 10"/>
                <a:gd name="T20" fmla="*/ 0 w 19"/>
                <a:gd name="T2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5"/>
                    <a:pt x="14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5"/>
                    <a:pt x="5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89" name="Freeform 229"/>
            <p:cNvSpPr/>
            <p:nvPr/>
          </p:nvSpPr>
          <p:spPr bwMode="auto">
            <a:xfrm>
              <a:off x="9605682" y="3799108"/>
              <a:ext cx="46038" cy="26987"/>
            </a:xfrm>
            <a:custGeom>
              <a:avLst/>
              <a:gdLst>
                <a:gd name="T0" fmla="*/ 0 w 12"/>
                <a:gd name="T1" fmla="*/ 1 h 7"/>
                <a:gd name="T2" fmla="*/ 1 w 12"/>
                <a:gd name="T3" fmla="*/ 0 h 7"/>
                <a:gd name="T4" fmla="*/ 12 w 12"/>
                <a:gd name="T5" fmla="*/ 6 h 7"/>
                <a:gd name="T6" fmla="*/ 12 w 12"/>
                <a:gd name="T7" fmla="*/ 6 h 7"/>
                <a:gd name="T8" fmla="*/ 12 w 12"/>
                <a:gd name="T9" fmla="*/ 7 h 7"/>
                <a:gd name="T10" fmla="*/ 0 w 12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8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8" y="5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290" name="Freeform 230"/>
            <p:cNvSpPr/>
            <p:nvPr/>
          </p:nvSpPr>
          <p:spPr bwMode="auto">
            <a:xfrm>
              <a:off x="9061169" y="3546695"/>
              <a:ext cx="452438" cy="157162"/>
            </a:xfrm>
            <a:custGeom>
              <a:avLst/>
              <a:gdLst>
                <a:gd name="T0" fmla="*/ 55 w 119"/>
                <a:gd name="T1" fmla="*/ 40 h 41"/>
                <a:gd name="T2" fmla="*/ 48 w 119"/>
                <a:gd name="T3" fmla="*/ 38 h 41"/>
                <a:gd name="T4" fmla="*/ 48 w 119"/>
                <a:gd name="T5" fmla="*/ 38 h 41"/>
                <a:gd name="T6" fmla="*/ 37 w 119"/>
                <a:gd name="T7" fmla="*/ 36 h 41"/>
                <a:gd name="T8" fmla="*/ 37 w 119"/>
                <a:gd name="T9" fmla="*/ 36 h 41"/>
                <a:gd name="T10" fmla="*/ 24 w 119"/>
                <a:gd name="T11" fmla="*/ 30 h 41"/>
                <a:gd name="T12" fmla="*/ 24 w 119"/>
                <a:gd name="T13" fmla="*/ 30 h 41"/>
                <a:gd name="T14" fmla="*/ 9 w 119"/>
                <a:gd name="T15" fmla="*/ 15 h 41"/>
                <a:gd name="T16" fmla="*/ 9 w 119"/>
                <a:gd name="T17" fmla="*/ 15 h 41"/>
                <a:gd name="T18" fmla="*/ 0 w 119"/>
                <a:gd name="T19" fmla="*/ 1 h 41"/>
                <a:gd name="T20" fmla="*/ 0 w 119"/>
                <a:gd name="T21" fmla="*/ 1 h 41"/>
                <a:gd name="T22" fmla="*/ 0 w 119"/>
                <a:gd name="T23" fmla="*/ 0 h 41"/>
                <a:gd name="T24" fmla="*/ 0 w 119"/>
                <a:gd name="T25" fmla="*/ 0 h 41"/>
                <a:gd name="T26" fmla="*/ 0 w 119"/>
                <a:gd name="T27" fmla="*/ 0 h 41"/>
                <a:gd name="T28" fmla="*/ 2 w 119"/>
                <a:gd name="T29" fmla="*/ 0 h 41"/>
                <a:gd name="T30" fmla="*/ 2 w 119"/>
                <a:gd name="T31" fmla="*/ 1 h 41"/>
                <a:gd name="T32" fmla="*/ 2 w 119"/>
                <a:gd name="T33" fmla="*/ 1 h 41"/>
                <a:gd name="T34" fmla="*/ 10 w 119"/>
                <a:gd name="T35" fmla="*/ 14 h 41"/>
                <a:gd name="T36" fmla="*/ 10 w 119"/>
                <a:gd name="T37" fmla="*/ 14 h 41"/>
                <a:gd name="T38" fmla="*/ 25 w 119"/>
                <a:gd name="T39" fmla="*/ 28 h 41"/>
                <a:gd name="T40" fmla="*/ 25 w 119"/>
                <a:gd name="T41" fmla="*/ 28 h 41"/>
                <a:gd name="T42" fmla="*/ 38 w 119"/>
                <a:gd name="T43" fmla="*/ 34 h 41"/>
                <a:gd name="T44" fmla="*/ 38 w 119"/>
                <a:gd name="T45" fmla="*/ 34 h 41"/>
                <a:gd name="T46" fmla="*/ 48 w 119"/>
                <a:gd name="T47" fmla="*/ 36 h 41"/>
                <a:gd name="T48" fmla="*/ 48 w 119"/>
                <a:gd name="T49" fmla="*/ 36 h 41"/>
                <a:gd name="T50" fmla="*/ 55 w 119"/>
                <a:gd name="T51" fmla="*/ 39 h 41"/>
                <a:gd name="T52" fmla="*/ 55 w 119"/>
                <a:gd name="T53" fmla="*/ 39 h 41"/>
                <a:gd name="T54" fmla="*/ 60 w 119"/>
                <a:gd name="T55" fmla="*/ 39 h 41"/>
                <a:gd name="T56" fmla="*/ 60 w 119"/>
                <a:gd name="T57" fmla="*/ 39 h 41"/>
                <a:gd name="T58" fmla="*/ 74 w 119"/>
                <a:gd name="T59" fmla="*/ 37 h 41"/>
                <a:gd name="T60" fmla="*/ 74 w 119"/>
                <a:gd name="T61" fmla="*/ 37 h 41"/>
                <a:gd name="T62" fmla="*/ 95 w 119"/>
                <a:gd name="T63" fmla="*/ 31 h 41"/>
                <a:gd name="T64" fmla="*/ 95 w 119"/>
                <a:gd name="T65" fmla="*/ 31 h 41"/>
                <a:gd name="T66" fmla="*/ 118 w 119"/>
                <a:gd name="T67" fmla="*/ 13 h 41"/>
                <a:gd name="T68" fmla="*/ 118 w 119"/>
                <a:gd name="T69" fmla="*/ 13 h 41"/>
                <a:gd name="T70" fmla="*/ 119 w 119"/>
                <a:gd name="T71" fmla="*/ 14 h 41"/>
                <a:gd name="T72" fmla="*/ 96 w 119"/>
                <a:gd name="T73" fmla="*/ 32 h 41"/>
                <a:gd name="T74" fmla="*/ 96 w 119"/>
                <a:gd name="T75" fmla="*/ 32 h 41"/>
                <a:gd name="T76" fmla="*/ 74 w 119"/>
                <a:gd name="T77" fmla="*/ 39 h 41"/>
                <a:gd name="T78" fmla="*/ 74 w 119"/>
                <a:gd name="T79" fmla="*/ 39 h 41"/>
                <a:gd name="T80" fmla="*/ 60 w 119"/>
                <a:gd name="T81" fmla="*/ 41 h 41"/>
                <a:gd name="T82" fmla="*/ 60 w 119"/>
                <a:gd name="T83" fmla="*/ 41 h 41"/>
                <a:gd name="T84" fmla="*/ 55 w 119"/>
                <a:gd name="T8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" h="41">
                  <a:moveTo>
                    <a:pt x="55" y="40"/>
                  </a:moveTo>
                  <a:cubicBezTo>
                    <a:pt x="52" y="40"/>
                    <a:pt x="50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4" y="37"/>
                    <a:pt x="41" y="37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3" y="34"/>
                    <a:pt x="28" y="32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26"/>
                    <a:pt x="14" y="20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12"/>
                    <a:pt x="0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5"/>
                    <a:pt x="7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5" y="19"/>
                    <a:pt x="19" y="25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9" y="31"/>
                    <a:pt x="33" y="33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1" y="36"/>
                    <a:pt x="44" y="35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7"/>
                    <a:pt x="53" y="38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39"/>
                    <a:pt x="58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4" y="39"/>
                    <a:pt x="69" y="38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2" y="37"/>
                    <a:pt x="88" y="3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3" y="27"/>
                    <a:pt x="114" y="19"/>
                    <a:pt x="118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5" y="20"/>
                    <a:pt x="104" y="28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6"/>
                    <a:pt x="8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0" y="39"/>
                    <a:pt x="65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1"/>
                    <a:pt x="56" y="41"/>
                    <a:pt x="55" y="4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6778288" y="3126428"/>
            <a:ext cx="1442342" cy="652617"/>
            <a:chOff x="7109327" y="3179834"/>
            <a:chExt cx="1923123" cy="870156"/>
          </a:xfrm>
        </p:grpSpPr>
        <p:sp>
          <p:nvSpPr>
            <p:cNvPr id="292" name="文本框 291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5946054" y="3110680"/>
            <a:ext cx="889144" cy="769043"/>
            <a:chOff x="7928072" y="3842769"/>
            <a:chExt cx="1185525" cy="1025390"/>
          </a:xfrm>
        </p:grpSpPr>
        <p:sp>
          <p:nvSpPr>
            <p:cNvPr id="295" name="文本框 294"/>
            <p:cNvSpPr txBox="1"/>
            <p:nvPr/>
          </p:nvSpPr>
          <p:spPr>
            <a:xfrm>
              <a:off x="8161968" y="3842769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FFAB2F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sz="1500" dirty="0">
                  <a:solidFill>
                    <a:srgbClr val="FFAB2F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srgbClr val="FFAB2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6" name="文本框 295"/>
            <p:cNvSpPr txBox="1"/>
            <p:nvPr/>
          </p:nvSpPr>
          <p:spPr>
            <a:xfrm>
              <a:off x="7928072" y="4328348"/>
              <a:ext cx="958616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97" name="组合 296"/>
            <p:cNvGrpSpPr/>
            <p:nvPr/>
          </p:nvGrpSpPr>
          <p:grpSpPr>
            <a:xfrm>
              <a:off x="8660240" y="4375718"/>
              <a:ext cx="394282" cy="492441"/>
              <a:chOff x="8660240" y="4375718"/>
              <a:chExt cx="394282" cy="492441"/>
            </a:xfrm>
          </p:grpSpPr>
          <p:sp>
            <p:nvSpPr>
              <p:cNvPr id="298" name="椭圆 297"/>
              <p:cNvSpPr/>
              <p:nvPr/>
            </p:nvSpPr>
            <p:spPr>
              <a:xfrm>
                <a:off x="8750853" y="4403061"/>
                <a:ext cx="226195" cy="226195"/>
              </a:xfrm>
              <a:prstGeom prst="ellipse">
                <a:avLst/>
              </a:prstGeom>
              <a:solidFill>
                <a:srgbClr val="FFAB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9" name="文本框 298"/>
              <p:cNvSpPr txBox="1"/>
              <p:nvPr/>
            </p:nvSpPr>
            <p:spPr>
              <a:xfrm>
                <a:off x="8660240" y="4375718"/>
                <a:ext cx="394282" cy="492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9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300" name="直接连接符 299"/>
          <p:cNvCxnSpPr/>
          <p:nvPr/>
        </p:nvCxnSpPr>
        <p:spPr>
          <a:xfrm>
            <a:off x="6790364" y="3181489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1" name="组合 300"/>
          <p:cNvGrpSpPr/>
          <p:nvPr/>
        </p:nvGrpSpPr>
        <p:grpSpPr>
          <a:xfrm>
            <a:off x="1612020" y="1588248"/>
            <a:ext cx="551771" cy="616601"/>
            <a:chOff x="2206510" y="1870013"/>
            <a:chExt cx="735694" cy="822135"/>
          </a:xfrm>
        </p:grpSpPr>
        <p:sp>
          <p:nvSpPr>
            <p:cNvPr id="302" name="AutoShape 117"/>
            <p:cNvSpPr>
              <a:spLocks noChangeAspect="1" noChangeArrowheads="1" noTextEdit="1"/>
            </p:cNvSpPr>
            <p:nvPr/>
          </p:nvSpPr>
          <p:spPr bwMode="auto">
            <a:xfrm>
              <a:off x="2206510" y="1870013"/>
              <a:ext cx="735694" cy="818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3" name="Freeform 119"/>
            <p:cNvSpPr/>
            <p:nvPr/>
          </p:nvSpPr>
          <p:spPr bwMode="auto">
            <a:xfrm>
              <a:off x="2623339" y="2471247"/>
              <a:ext cx="309260" cy="174800"/>
            </a:xfrm>
            <a:custGeom>
              <a:avLst/>
              <a:gdLst>
                <a:gd name="T0" fmla="*/ 7 w 67"/>
                <a:gd name="T1" fmla="*/ 38 h 38"/>
                <a:gd name="T2" fmla="*/ 3 w 67"/>
                <a:gd name="T3" fmla="*/ 34 h 38"/>
                <a:gd name="T4" fmla="*/ 0 w 67"/>
                <a:gd name="T5" fmla="*/ 30 h 38"/>
                <a:gd name="T6" fmla="*/ 0 w 67"/>
                <a:gd name="T7" fmla="*/ 30 h 38"/>
                <a:gd name="T8" fmla="*/ 1 w 67"/>
                <a:gd name="T9" fmla="*/ 29 h 38"/>
                <a:gd name="T10" fmla="*/ 14 w 67"/>
                <a:gd name="T11" fmla="*/ 20 h 38"/>
                <a:gd name="T12" fmla="*/ 28 w 67"/>
                <a:gd name="T13" fmla="*/ 12 h 38"/>
                <a:gd name="T14" fmla="*/ 43 w 67"/>
                <a:gd name="T15" fmla="*/ 5 h 38"/>
                <a:gd name="T16" fmla="*/ 59 w 67"/>
                <a:gd name="T17" fmla="*/ 0 h 38"/>
                <a:gd name="T18" fmla="*/ 60 w 67"/>
                <a:gd name="T19" fmla="*/ 0 h 38"/>
                <a:gd name="T20" fmla="*/ 60 w 67"/>
                <a:gd name="T21" fmla="*/ 1 h 38"/>
                <a:gd name="T22" fmla="*/ 63 w 67"/>
                <a:gd name="T23" fmla="*/ 6 h 38"/>
                <a:gd name="T24" fmla="*/ 65 w 67"/>
                <a:gd name="T25" fmla="*/ 9 h 38"/>
                <a:gd name="T26" fmla="*/ 66 w 67"/>
                <a:gd name="T27" fmla="*/ 10 h 38"/>
                <a:gd name="T28" fmla="*/ 66 w 67"/>
                <a:gd name="T29" fmla="*/ 11 h 38"/>
                <a:gd name="T30" fmla="*/ 66 w 67"/>
                <a:gd name="T31" fmla="*/ 11 h 38"/>
                <a:gd name="T32" fmla="*/ 66 w 67"/>
                <a:gd name="T33" fmla="*/ 11 h 38"/>
                <a:gd name="T34" fmla="*/ 66 w 67"/>
                <a:gd name="T35" fmla="*/ 10 h 38"/>
                <a:gd name="T36" fmla="*/ 65 w 67"/>
                <a:gd name="T37" fmla="*/ 9 h 38"/>
                <a:gd name="T38" fmla="*/ 62 w 67"/>
                <a:gd name="T39" fmla="*/ 7 h 38"/>
                <a:gd name="T40" fmla="*/ 58 w 67"/>
                <a:gd name="T41" fmla="*/ 2 h 38"/>
                <a:gd name="T42" fmla="*/ 59 w 67"/>
                <a:gd name="T43" fmla="*/ 2 h 38"/>
                <a:gd name="T44" fmla="*/ 52 w 67"/>
                <a:gd name="T45" fmla="*/ 5 h 38"/>
                <a:gd name="T46" fmla="*/ 45 w 67"/>
                <a:gd name="T47" fmla="*/ 8 h 38"/>
                <a:gd name="T48" fmla="*/ 30 w 67"/>
                <a:gd name="T49" fmla="*/ 15 h 38"/>
                <a:gd name="T50" fmla="*/ 16 w 67"/>
                <a:gd name="T51" fmla="*/ 23 h 38"/>
                <a:gd name="T52" fmla="*/ 2 w 67"/>
                <a:gd name="T53" fmla="*/ 31 h 38"/>
                <a:gd name="T54" fmla="*/ 2 w 67"/>
                <a:gd name="T55" fmla="*/ 30 h 38"/>
                <a:gd name="T56" fmla="*/ 4 w 67"/>
                <a:gd name="T57" fmla="*/ 34 h 38"/>
                <a:gd name="T58" fmla="*/ 7 w 67"/>
                <a:gd name="T5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38">
                  <a:moveTo>
                    <a:pt x="7" y="38"/>
                  </a:moveTo>
                  <a:cubicBezTo>
                    <a:pt x="5" y="36"/>
                    <a:pt x="4" y="35"/>
                    <a:pt x="3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26"/>
                    <a:pt x="10" y="23"/>
                    <a:pt x="14" y="20"/>
                  </a:cubicBezTo>
                  <a:cubicBezTo>
                    <a:pt x="19" y="17"/>
                    <a:pt x="23" y="14"/>
                    <a:pt x="28" y="12"/>
                  </a:cubicBezTo>
                  <a:cubicBezTo>
                    <a:pt x="33" y="9"/>
                    <a:pt x="38" y="7"/>
                    <a:pt x="43" y="5"/>
                  </a:cubicBezTo>
                  <a:cubicBezTo>
                    <a:pt x="48" y="3"/>
                    <a:pt x="54" y="1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2"/>
                    <a:pt x="62" y="4"/>
                    <a:pt x="63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6" y="11"/>
                    <a:pt x="66" y="11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5"/>
                    <a:pt x="59" y="4"/>
                    <a:pt x="58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0" y="6"/>
                    <a:pt x="47" y="7"/>
                    <a:pt x="45" y="8"/>
                  </a:cubicBezTo>
                  <a:cubicBezTo>
                    <a:pt x="40" y="11"/>
                    <a:pt x="35" y="13"/>
                    <a:pt x="30" y="15"/>
                  </a:cubicBezTo>
                  <a:cubicBezTo>
                    <a:pt x="26" y="18"/>
                    <a:pt x="21" y="21"/>
                    <a:pt x="16" y="23"/>
                  </a:cubicBezTo>
                  <a:cubicBezTo>
                    <a:pt x="11" y="26"/>
                    <a:pt x="7" y="28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6" y="36"/>
                    <a:pt x="7" y="3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4" name="Freeform 120"/>
            <p:cNvSpPr/>
            <p:nvPr/>
          </p:nvSpPr>
          <p:spPr bwMode="auto">
            <a:xfrm>
              <a:off x="2632944" y="2461643"/>
              <a:ext cx="226663" cy="144066"/>
            </a:xfrm>
            <a:custGeom>
              <a:avLst/>
              <a:gdLst>
                <a:gd name="T0" fmla="*/ 5 w 49"/>
                <a:gd name="T1" fmla="*/ 31 h 31"/>
                <a:gd name="T2" fmla="*/ 0 w 49"/>
                <a:gd name="T3" fmla="*/ 22 h 31"/>
                <a:gd name="T4" fmla="*/ 0 w 49"/>
                <a:gd name="T5" fmla="*/ 22 h 31"/>
                <a:gd name="T6" fmla="*/ 0 w 49"/>
                <a:gd name="T7" fmla="*/ 21 h 31"/>
                <a:gd name="T8" fmla="*/ 12 w 49"/>
                <a:gd name="T9" fmla="*/ 14 h 31"/>
                <a:gd name="T10" fmla="*/ 24 w 49"/>
                <a:gd name="T11" fmla="*/ 6 h 31"/>
                <a:gd name="T12" fmla="*/ 37 w 49"/>
                <a:gd name="T13" fmla="*/ 1 h 31"/>
                <a:gd name="T14" fmla="*/ 44 w 49"/>
                <a:gd name="T15" fmla="*/ 0 h 31"/>
                <a:gd name="T16" fmla="*/ 47 w 49"/>
                <a:gd name="T17" fmla="*/ 1 h 31"/>
                <a:gd name="T18" fmla="*/ 49 w 49"/>
                <a:gd name="T19" fmla="*/ 4 h 31"/>
                <a:gd name="T20" fmla="*/ 44 w 49"/>
                <a:gd name="T21" fmla="*/ 1 h 31"/>
                <a:gd name="T22" fmla="*/ 37 w 49"/>
                <a:gd name="T23" fmla="*/ 3 h 31"/>
                <a:gd name="T24" fmla="*/ 25 w 49"/>
                <a:gd name="T25" fmla="*/ 9 h 31"/>
                <a:gd name="T26" fmla="*/ 13 w 49"/>
                <a:gd name="T27" fmla="*/ 16 h 31"/>
                <a:gd name="T28" fmla="*/ 1 w 49"/>
                <a:gd name="T29" fmla="*/ 23 h 31"/>
                <a:gd name="T30" fmla="*/ 1 w 49"/>
                <a:gd name="T31" fmla="*/ 22 h 31"/>
                <a:gd name="T32" fmla="*/ 3 w 49"/>
                <a:gd name="T33" fmla="*/ 26 h 31"/>
                <a:gd name="T34" fmla="*/ 5 w 49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31">
                  <a:moveTo>
                    <a:pt x="5" y="31"/>
                  </a:moveTo>
                  <a:cubicBezTo>
                    <a:pt x="3" y="28"/>
                    <a:pt x="1" y="2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9"/>
                    <a:pt x="8" y="16"/>
                    <a:pt x="12" y="14"/>
                  </a:cubicBezTo>
                  <a:cubicBezTo>
                    <a:pt x="16" y="11"/>
                    <a:pt x="20" y="9"/>
                    <a:pt x="24" y="6"/>
                  </a:cubicBezTo>
                  <a:cubicBezTo>
                    <a:pt x="28" y="4"/>
                    <a:pt x="32" y="2"/>
                    <a:pt x="37" y="1"/>
                  </a:cubicBezTo>
                  <a:cubicBezTo>
                    <a:pt x="39" y="0"/>
                    <a:pt x="41" y="0"/>
                    <a:pt x="44" y="0"/>
                  </a:cubicBezTo>
                  <a:cubicBezTo>
                    <a:pt x="45" y="0"/>
                    <a:pt x="46" y="0"/>
                    <a:pt x="47" y="1"/>
                  </a:cubicBezTo>
                  <a:cubicBezTo>
                    <a:pt x="48" y="2"/>
                    <a:pt x="49" y="3"/>
                    <a:pt x="49" y="4"/>
                  </a:cubicBezTo>
                  <a:cubicBezTo>
                    <a:pt x="48" y="2"/>
                    <a:pt x="46" y="1"/>
                    <a:pt x="44" y="1"/>
                  </a:cubicBezTo>
                  <a:cubicBezTo>
                    <a:pt x="42" y="1"/>
                    <a:pt x="40" y="2"/>
                    <a:pt x="37" y="3"/>
                  </a:cubicBezTo>
                  <a:cubicBezTo>
                    <a:pt x="33" y="4"/>
                    <a:pt x="29" y="7"/>
                    <a:pt x="25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8"/>
                    <a:pt x="5" y="20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2" y="25"/>
                    <a:pt x="3" y="26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5" name="Freeform 121"/>
            <p:cNvSpPr/>
            <p:nvPr/>
          </p:nvSpPr>
          <p:spPr bwMode="auto">
            <a:xfrm>
              <a:off x="2679045" y="2567291"/>
              <a:ext cx="13446" cy="74914"/>
            </a:xfrm>
            <a:custGeom>
              <a:avLst/>
              <a:gdLst>
                <a:gd name="T0" fmla="*/ 2 w 3"/>
                <a:gd name="T1" fmla="*/ 0 h 16"/>
                <a:gd name="T2" fmla="*/ 3 w 3"/>
                <a:gd name="T3" fmla="*/ 2 h 16"/>
                <a:gd name="T4" fmla="*/ 2 w 3"/>
                <a:gd name="T5" fmla="*/ 8 h 16"/>
                <a:gd name="T6" fmla="*/ 0 w 3"/>
                <a:gd name="T7" fmla="*/ 13 h 16"/>
                <a:gd name="T8" fmla="*/ 0 w 3"/>
                <a:gd name="T9" fmla="*/ 16 h 16"/>
                <a:gd name="T10" fmla="*/ 0 w 3"/>
                <a:gd name="T11" fmla="*/ 13 h 16"/>
                <a:gd name="T12" fmla="*/ 1 w 3"/>
                <a:gd name="T13" fmla="*/ 8 h 16"/>
                <a:gd name="T14" fmla="*/ 2 w 3"/>
                <a:gd name="T15" fmla="*/ 2 h 16"/>
                <a:gd name="T16" fmla="*/ 2 w 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3" y="4"/>
                    <a:pt x="2" y="6"/>
                    <a:pt x="2" y="8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6"/>
                    <a:pt x="2" y="4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6" name="Freeform 122"/>
            <p:cNvSpPr/>
            <p:nvPr/>
          </p:nvSpPr>
          <p:spPr bwMode="auto">
            <a:xfrm>
              <a:off x="2692491" y="2494298"/>
              <a:ext cx="245872" cy="184404"/>
            </a:xfrm>
            <a:custGeom>
              <a:avLst/>
              <a:gdLst>
                <a:gd name="T0" fmla="*/ 3 w 53"/>
                <a:gd name="T1" fmla="*/ 24 h 40"/>
                <a:gd name="T2" fmla="*/ 8 w 53"/>
                <a:gd name="T3" fmla="*/ 13 h 40"/>
                <a:gd name="T4" fmla="*/ 6 w 53"/>
                <a:gd name="T5" fmla="*/ 25 h 40"/>
                <a:gd name="T6" fmla="*/ 5 w 53"/>
                <a:gd name="T7" fmla="*/ 35 h 40"/>
                <a:gd name="T8" fmla="*/ 6 w 53"/>
                <a:gd name="T9" fmla="*/ 32 h 40"/>
                <a:gd name="T10" fmla="*/ 11 w 53"/>
                <a:gd name="T11" fmla="*/ 23 h 40"/>
                <a:gd name="T12" fmla="*/ 17 w 53"/>
                <a:gd name="T13" fmla="*/ 11 h 40"/>
                <a:gd name="T14" fmla="*/ 13 w 53"/>
                <a:gd name="T15" fmla="*/ 28 h 40"/>
                <a:gd name="T16" fmla="*/ 12 w 53"/>
                <a:gd name="T17" fmla="*/ 34 h 40"/>
                <a:gd name="T18" fmla="*/ 16 w 53"/>
                <a:gd name="T19" fmla="*/ 27 h 40"/>
                <a:gd name="T20" fmla="*/ 21 w 53"/>
                <a:gd name="T21" fmla="*/ 11 h 40"/>
                <a:gd name="T22" fmla="*/ 26 w 53"/>
                <a:gd name="T23" fmla="*/ 4 h 40"/>
                <a:gd name="T24" fmla="*/ 27 w 53"/>
                <a:gd name="T25" fmla="*/ 4 h 40"/>
                <a:gd name="T26" fmla="*/ 22 w 53"/>
                <a:gd name="T27" fmla="*/ 34 h 40"/>
                <a:gd name="T28" fmla="*/ 25 w 53"/>
                <a:gd name="T29" fmla="*/ 25 h 40"/>
                <a:gd name="T30" fmla="*/ 35 w 53"/>
                <a:gd name="T31" fmla="*/ 0 h 40"/>
                <a:gd name="T32" fmla="*/ 36 w 53"/>
                <a:gd name="T33" fmla="*/ 8 h 40"/>
                <a:gd name="T34" fmla="*/ 32 w 53"/>
                <a:gd name="T35" fmla="*/ 23 h 40"/>
                <a:gd name="T36" fmla="*/ 30 w 53"/>
                <a:gd name="T37" fmla="*/ 30 h 40"/>
                <a:gd name="T38" fmla="*/ 35 w 53"/>
                <a:gd name="T39" fmla="*/ 26 h 40"/>
                <a:gd name="T40" fmla="*/ 41 w 53"/>
                <a:gd name="T41" fmla="*/ 14 h 40"/>
                <a:gd name="T42" fmla="*/ 46 w 53"/>
                <a:gd name="T43" fmla="*/ 7 h 40"/>
                <a:gd name="T44" fmla="*/ 45 w 53"/>
                <a:gd name="T45" fmla="*/ 14 h 40"/>
                <a:gd name="T46" fmla="*/ 42 w 53"/>
                <a:gd name="T47" fmla="*/ 24 h 40"/>
                <a:gd name="T48" fmla="*/ 41 w 53"/>
                <a:gd name="T49" fmla="*/ 28 h 40"/>
                <a:gd name="T50" fmla="*/ 51 w 53"/>
                <a:gd name="T51" fmla="*/ 19 h 40"/>
                <a:gd name="T52" fmla="*/ 51 w 53"/>
                <a:gd name="T53" fmla="*/ 19 h 40"/>
                <a:gd name="T54" fmla="*/ 42 w 53"/>
                <a:gd name="T55" fmla="*/ 29 h 40"/>
                <a:gd name="T56" fmla="*/ 41 w 53"/>
                <a:gd name="T57" fmla="*/ 29 h 40"/>
                <a:gd name="T58" fmla="*/ 43 w 53"/>
                <a:gd name="T59" fmla="*/ 19 h 40"/>
                <a:gd name="T60" fmla="*/ 45 w 53"/>
                <a:gd name="T61" fmla="*/ 9 h 40"/>
                <a:gd name="T62" fmla="*/ 42 w 53"/>
                <a:gd name="T63" fmla="*/ 15 h 40"/>
                <a:gd name="T64" fmla="*/ 36 w 53"/>
                <a:gd name="T65" fmla="*/ 27 h 40"/>
                <a:gd name="T66" fmla="*/ 31 w 53"/>
                <a:gd name="T67" fmla="*/ 31 h 40"/>
                <a:gd name="T68" fmla="*/ 30 w 53"/>
                <a:gd name="T69" fmla="*/ 31 h 40"/>
                <a:gd name="T70" fmla="*/ 32 w 53"/>
                <a:gd name="T71" fmla="*/ 15 h 40"/>
                <a:gd name="T72" fmla="*/ 35 w 53"/>
                <a:gd name="T73" fmla="*/ 0 h 40"/>
                <a:gd name="T74" fmla="*/ 30 w 53"/>
                <a:gd name="T75" fmla="*/ 17 h 40"/>
                <a:gd name="T76" fmla="*/ 22 w 53"/>
                <a:gd name="T77" fmla="*/ 34 h 40"/>
                <a:gd name="T78" fmla="*/ 20 w 53"/>
                <a:gd name="T79" fmla="*/ 33 h 40"/>
                <a:gd name="T80" fmla="*/ 25 w 53"/>
                <a:gd name="T81" fmla="*/ 4 h 40"/>
                <a:gd name="T82" fmla="*/ 25 w 53"/>
                <a:gd name="T83" fmla="*/ 8 h 40"/>
                <a:gd name="T84" fmla="*/ 21 w 53"/>
                <a:gd name="T85" fmla="*/ 20 h 40"/>
                <a:gd name="T86" fmla="*/ 16 w 53"/>
                <a:gd name="T87" fmla="*/ 32 h 40"/>
                <a:gd name="T88" fmla="*/ 12 w 53"/>
                <a:gd name="T89" fmla="*/ 37 h 40"/>
                <a:gd name="T90" fmla="*/ 11 w 53"/>
                <a:gd name="T91" fmla="*/ 28 h 40"/>
                <a:gd name="T92" fmla="*/ 16 w 53"/>
                <a:gd name="T93" fmla="*/ 10 h 40"/>
                <a:gd name="T94" fmla="*/ 12 w 53"/>
                <a:gd name="T95" fmla="*/ 23 h 40"/>
                <a:gd name="T96" fmla="*/ 7 w 53"/>
                <a:gd name="T97" fmla="*/ 33 h 40"/>
                <a:gd name="T98" fmla="*/ 4 w 53"/>
                <a:gd name="T99" fmla="*/ 37 h 40"/>
                <a:gd name="T100" fmla="*/ 4 w 53"/>
                <a:gd name="T101" fmla="*/ 30 h 40"/>
                <a:gd name="T102" fmla="*/ 8 w 53"/>
                <a:gd name="T103" fmla="*/ 15 h 40"/>
                <a:gd name="T104" fmla="*/ 3 w 53"/>
                <a:gd name="T105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40">
                  <a:moveTo>
                    <a:pt x="0" y="3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8"/>
                    <a:pt x="7" y="22"/>
                    <a:pt x="6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1"/>
                    <a:pt x="7" y="30"/>
                    <a:pt x="8" y="29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19"/>
                    <a:pt x="14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5"/>
                    <a:pt x="15" y="19"/>
                    <a:pt x="14" y="22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4" y="32"/>
                    <a:pt x="14" y="31"/>
                  </a:cubicBezTo>
                  <a:cubicBezTo>
                    <a:pt x="15" y="29"/>
                    <a:pt x="16" y="28"/>
                    <a:pt x="16" y="27"/>
                  </a:cubicBezTo>
                  <a:cubicBezTo>
                    <a:pt x="17" y="25"/>
                    <a:pt x="18" y="22"/>
                    <a:pt x="19" y="19"/>
                  </a:cubicBezTo>
                  <a:cubicBezTo>
                    <a:pt x="20" y="17"/>
                    <a:pt x="20" y="14"/>
                    <a:pt x="21" y="11"/>
                  </a:cubicBezTo>
                  <a:cubicBezTo>
                    <a:pt x="22" y="10"/>
                    <a:pt x="23" y="9"/>
                    <a:pt x="23" y="7"/>
                  </a:cubicBezTo>
                  <a:cubicBezTo>
                    <a:pt x="24" y="6"/>
                    <a:pt x="25" y="5"/>
                    <a:pt x="26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33" y="5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2" y="28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3" y="28"/>
                  </a:cubicBezTo>
                  <a:cubicBezTo>
                    <a:pt x="34" y="28"/>
                    <a:pt x="34" y="27"/>
                    <a:pt x="35" y="26"/>
                  </a:cubicBezTo>
                  <a:cubicBezTo>
                    <a:pt x="36" y="24"/>
                    <a:pt x="37" y="22"/>
                    <a:pt x="38" y="2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2"/>
                    <a:pt x="43" y="11"/>
                    <a:pt x="45" y="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7"/>
                    <a:pt x="46" y="24"/>
                    <a:pt x="48" y="22"/>
                  </a:cubicBezTo>
                  <a:cubicBezTo>
                    <a:pt x="49" y="21"/>
                    <a:pt x="50" y="20"/>
                    <a:pt x="51" y="19"/>
                  </a:cubicBezTo>
                  <a:cubicBezTo>
                    <a:pt x="52" y="17"/>
                    <a:pt x="52" y="16"/>
                    <a:pt x="53" y="15"/>
                  </a:cubicBezTo>
                  <a:cubicBezTo>
                    <a:pt x="52" y="16"/>
                    <a:pt x="52" y="18"/>
                    <a:pt x="51" y="19"/>
                  </a:cubicBezTo>
                  <a:cubicBezTo>
                    <a:pt x="50" y="20"/>
                    <a:pt x="49" y="21"/>
                    <a:pt x="48" y="22"/>
                  </a:cubicBezTo>
                  <a:cubicBezTo>
                    <a:pt x="46" y="25"/>
                    <a:pt x="44" y="27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1"/>
                    <a:pt x="43" y="13"/>
                    <a:pt x="42" y="1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3"/>
                    <a:pt x="37" y="25"/>
                    <a:pt x="36" y="27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3" y="30"/>
                    <a:pt x="32" y="31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8"/>
                    <a:pt x="30" y="26"/>
                    <a:pt x="31" y="2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6"/>
                    <a:pt x="33" y="12"/>
                    <a:pt x="30" y="1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5"/>
                    <a:pt x="21" y="17"/>
                    <a:pt x="21" y="20"/>
                  </a:cubicBezTo>
                  <a:cubicBezTo>
                    <a:pt x="20" y="22"/>
                    <a:pt x="19" y="25"/>
                    <a:pt x="18" y="28"/>
                  </a:cubicBezTo>
                  <a:cubicBezTo>
                    <a:pt x="17" y="29"/>
                    <a:pt x="16" y="30"/>
                    <a:pt x="16" y="32"/>
                  </a:cubicBezTo>
                  <a:cubicBezTo>
                    <a:pt x="15" y="33"/>
                    <a:pt x="14" y="34"/>
                    <a:pt x="13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1" y="30"/>
                    <a:pt x="11" y="2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18"/>
                    <a:pt x="15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5"/>
                    <a:pt x="13" y="19"/>
                    <a:pt x="12" y="2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8" y="32"/>
                    <a:pt x="7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1"/>
                    <a:pt x="7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7" name="Freeform 123"/>
            <p:cNvSpPr/>
            <p:nvPr/>
          </p:nvSpPr>
          <p:spPr bwMode="auto">
            <a:xfrm>
              <a:off x="2548425" y="2165828"/>
              <a:ext cx="147907" cy="272764"/>
            </a:xfrm>
            <a:custGeom>
              <a:avLst/>
              <a:gdLst>
                <a:gd name="T0" fmla="*/ 17 w 32"/>
                <a:gd name="T1" fmla="*/ 59 h 59"/>
                <a:gd name="T2" fmla="*/ 18 w 32"/>
                <a:gd name="T3" fmla="*/ 58 h 59"/>
                <a:gd name="T4" fmla="*/ 19 w 32"/>
                <a:gd name="T5" fmla="*/ 55 h 59"/>
                <a:gd name="T6" fmla="*/ 17 w 32"/>
                <a:gd name="T7" fmla="*/ 50 h 59"/>
                <a:gd name="T8" fmla="*/ 14 w 32"/>
                <a:gd name="T9" fmla="*/ 43 h 59"/>
                <a:gd name="T10" fmla="*/ 10 w 32"/>
                <a:gd name="T11" fmla="*/ 34 h 59"/>
                <a:gd name="T12" fmla="*/ 6 w 32"/>
                <a:gd name="T13" fmla="*/ 25 h 59"/>
                <a:gd name="T14" fmla="*/ 1 w 32"/>
                <a:gd name="T15" fmla="*/ 15 h 59"/>
                <a:gd name="T16" fmla="*/ 2 w 32"/>
                <a:gd name="T17" fmla="*/ 4 h 59"/>
                <a:gd name="T18" fmla="*/ 8 w 32"/>
                <a:gd name="T19" fmla="*/ 0 h 59"/>
                <a:gd name="T20" fmla="*/ 13 w 32"/>
                <a:gd name="T21" fmla="*/ 3 h 59"/>
                <a:gd name="T22" fmla="*/ 18 w 32"/>
                <a:gd name="T23" fmla="*/ 13 h 59"/>
                <a:gd name="T24" fmla="*/ 23 w 32"/>
                <a:gd name="T25" fmla="*/ 22 h 59"/>
                <a:gd name="T26" fmla="*/ 27 w 32"/>
                <a:gd name="T27" fmla="*/ 30 h 59"/>
                <a:gd name="T28" fmla="*/ 29 w 32"/>
                <a:gd name="T29" fmla="*/ 38 h 59"/>
                <a:gd name="T30" fmla="*/ 31 w 32"/>
                <a:gd name="T31" fmla="*/ 43 h 59"/>
                <a:gd name="T32" fmla="*/ 32 w 32"/>
                <a:gd name="T33" fmla="*/ 47 h 59"/>
                <a:gd name="T34" fmla="*/ 32 w 32"/>
                <a:gd name="T35" fmla="*/ 49 h 59"/>
                <a:gd name="T36" fmla="*/ 32 w 32"/>
                <a:gd name="T37" fmla="*/ 47 h 59"/>
                <a:gd name="T38" fmla="*/ 31 w 32"/>
                <a:gd name="T39" fmla="*/ 44 h 59"/>
                <a:gd name="T40" fmla="*/ 28 w 32"/>
                <a:gd name="T41" fmla="*/ 38 h 59"/>
                <a:gd name="T42" fmla="*/ 25 w 32"/>
                <a:gd name="T43" fmla="*/ 31 h 59"/>
                <a:gd name="T44" fmla="*/ 22 w 32"/>
                <a:gd name="T45" fmla="*/ 23 h 59"/>
                <a:gd name="T46" fmla="*/ 16 w 32"/>
                <a:gd name="T47" fmla="*/ 14 h 59"/>
                <a:gd name="T48" fmla="*/ 11 w 32"/>
                <a:gd name="T49" fmla="*/ 5 h 59"/>
                <a:gd name="T50" fmla="*/ 8 w 32"/>
                <a:gd name="T51" fmla="*/ 2 h 59"/>
                <a:gd name="T52" fmla="*/ 4 w 32"/>
                <a:gd name="T53" fmla="*/ 5 h 59"/>
                <a:gd name="T54" fmla="*/ 3 w 32"/>
                <a:gd name="T55" fmla="*/ 15 h 59"/>
                <a:gd name="T56" fmla="*/ 8 w 32"/>
                <a:gd name="T57" fmla="*/ 24 h 59"/>
                <a:gd name="T58" fmla="*/ 12 w 32"/>
                <a:gd name="T59" fmla="*/ 34 h 59"/>
                <a:gd name="T60" fmla="*/ 15 w 32"/>
                <a:gd name="T61" fmla="*/ 42 h 59"/>
                <a:gd name="T62" fmla="*/ 20 w 32"/>
                <a:gd name="T63" fmla="*/ 55 h 59"/>
                <a:gd name="T64" fmla="*/ 18 w 32"/>
                <a:gd name="T65" fmla="*/ 59 h 59"/>
                <a:gd name="T66" fmla="*/ 17 w 32"/>
                <a:gd name="T6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9">
                  <a:moveTo>
                    <a:pt x="17" y="59"/>
                  </a:moveTo>
                  <a:cubicBezTo>
                    <a:pt x="17" y="59"/>
                    <a:pt x="17" y="59"/>
                    <a:pt x="18" y="58"/>
                  </a:cubicBezTo>
                  <a:cubicBezTo>
                    <a:pt x="18" y="58"/>
                    <a:pt x="19" y="57"/>
                    <a:pt x="19" y="55"/>
                  </a:cubicBezTo>
                  <a:cubicBezTo>
                    <a:pt x="19" y="54"/>
                    <a:pt x="18" y="52"/>
                    <a:pt x="17" y="50"/>
                  </a:cubicBezTo>
                  <a:cubicBezTo>
                    <a:pt x="16" y="48"/>
                    <a:pt x="14" y="46"/>
                    <a:pt x="14" y="43"/>
                  </a:cubicBezTo>
                  <a:cubicBezTo>
                    <a:pt x="13" y="40"/>
                    <a:pt x="12" y="37"/>
                    <a:pt x="10" y="34"/>
                  </a:cubicBezTo>
                  <a:cubicBezTo>
                    <a:pt x="9" y="31"/>
                    <a:pt x="8" y="28"/>
                    <a:pt x="6" y="25"/>
                  </a:cubicBezTo>
                  <a:cubicBezTo>
                    <a:pt x="5" y="22"/>
                    <a:pt x="3" y="19"/>
                    <a:pt x="1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4" y="2"/>
                    <a:pt x="5" y="0"/>
                    <a:pt x="8" y="0"/>
                  </a:cubicBezTo>
                  <a:cubicBezTo>
                    <a:pt x="10" y="0"/>
                    <a:pt x="12" y="2"/>
                    <a:pt x="13" y="3"/>
                  </a:cubicBezTo>
                  <a:cubicBezTo>
                    <a:pt x="15" y="7"/>
                    <a:pt x="17" y="10"/>
                    <a:pt x="18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5" y="25"/>
                    <a:pt x="26" y="28"/>
                    <a:pt x="27" y="30"/>
                  </a:cubicBezTo>
                  <a:cubicBezTo>
                    <a:pt x="28" y="33"/>
                    <a:pt x="28" y="36"/>
                    <a:pt x="29" y="38"/>
                  </a:cubicBezTo>
                  <a:cubicBezTo>
                    <a:pt x="30" y="40"/>
                    <a:pt x="30" y="42"/>
                    <a:pt x="31" y="43"/>
                  </a:cubicBezTo>
                  <a:cubicBezTo>
                    <a:pt x="32" y="45"/>
                    <a:pt x="32" y="46"/>
                    <a:pt x="32" y="47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2" y="48"/>
                    <a:pt x="32" y="47"/>
                  </a:cubicBezTo>
                  <a:cubicBezTo>
                    <a:pt x="32" y="46"/>
                    <a:pt x="31" y="45"/>
                    <a:pt x="31" y="44"/>
                  </a:cubicBezTo>
                  <a:cubicBezTo>
                    <a:pt x="30" y="42"/>
                    <a:pt x="29" y="40"/>
                    <a:pt x="28" y="38"/>
                  </a:cubicBezTo>
                  <a:cubicBezTo>
                    <a:pt x="27" y="36"/>
                    <a:pt x="26" y="34"/>
                    <a:pt x="25" y="31"/>
                  </a:cubicBezTo>
                  <a:cubicBezTo>
                    <a:pt x="25" y="28"/>
                    <a:pt x="23" y="26"/>
                    <a:pt x="22" y="23"/>
                  </a:cubicBezTo>
                  <a:cubicBezTo>
                    <a:pt x="20" y="20"/>
                    <a:pt x="18" y="17"/>
                    <a:pt x="16" y="14"/>
                  </a:cubicBezTo>
                  <a:cubicBezTo>
                    <a:pt x="15" y="11"/>
                    <a:pt x="13" y="8"/>
                    <a:pt x="11" y="5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2"/>
                    <a:pt x="5" y="4"/>
                    <a:pt x="4" y="5"/>
                  </a:cubicBezTo>
                  <a:cubicBezTo>
                    <a:pt x="2" y="8"/>
                    <a:pt x="2" y="11"/>
                    <a:pt x="3" y="15"/>
                  </a:cubicBezTo>
                  <a:cubicBezTo>
                    <a:pt x="5" y="18"/>
                    <a:pt x="7" y="21"/>
                    <a:pt x="8" y="24"/>
                  </a:cubicBezTo>
                  <a:cubicBezTo>
                    <a:pt x="10" y="27"/>
                    <a:pt x="11" y="31"/>
                    <a:pt x="12" y="34"/>
                  </a:cubicBezTo>
                  <a:cubicBezTo>
                    <a:pt x="13" y="37"/>
                    <a:pt x="14" y="40"/>
                    <a:pt x="15" y="42"/>
                  </a:cubicBezTo>
                  <a:cubicBezTo>
                    <a:pt x="16" y="48"/>
                    <a:pt x="20" y="52"/>
                    <a:pt x="20" y="55"/>
                  </a:cubicBezTo>
                  <a:cubicBezTo>
                    <a:pt x="20" y="57"/>
                    <a:pt x="18" y="58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8" name="Freeform 124"/>
            <p:cNvSpPr/>
            <p:nvPr/>
          </p:nvSpPr>
          <p:spPr bwMode="auto">
            <a:xfrm>
              <a:off x="2663678" y="2286843"/>
              <a:ext cx="61468" cy="49943"/>
            </a:xfrm>
            <a:custGeom>
              <a:avLst/>
              <a:gdLst>
                <a:gd name="T0" fmla="*/ 0 w 13"/>
                <a:gd name="T1" fmla="*/ 0 h 11"/>
                <a:gd name="T2" fmla="*/ 3 w 13"/>
                <a:gd name="T3" fmla="*/ 1 h 11"/>
                <a:gd name="T4" fmla="*/ 8 w 13"/>
                <a:gd name="T5" fmla="*/ 3 h 11"/>
                <a:gd name="T6" fmla="*/ 10 w 13"/>
                <a:gd name="T7" fmla="*/ 5 h 11"/>
                <a:gd name="T8" fmla="*/ 10 w 13"/>
                <a:gd name="T9" fmla="*/ 6 h 11"/>
                <a:gd name="T10" fmla="*/ 12 w 13"/>
                <a:gd name="T11" fmla="*/ 8 h 11"/>
                <a:gd name="T12" fmla="*/ 13 w 13"/>
                <a:gd name="T13" fmla="*/ 11 h 11"/>
                <a:gd name="T14" fmla="*/ 11 w 13"/>
                <a:gd name="T15" fmla="*/ 9 h 11"/>
                <a:gd name="T16" fmla="*/ 9 w 13"/>
                <a:gd name="T17" fmla="*/ 7 h 11"/>
                <a:gd name="T18" fmla="*/ 8 w 13"/>
                <a:gd name="T19" fmla="*/ 6 h 11"/>
                <a:gd name="T20" fmla="*/ 7 w 13"/>
                <a:gd name="T21" fmla="*/ 5 h 11"/>
                <a:gd name="T22" fmla="*/ 2 w 13"/>
                <a:gd name="T23" fmla="*/ 2 h 11"/>
                <a:gd name="T24" fmla="*/ 0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4" y="1"/>
                    <a:pt x="7" y="2"/>
                    <a:pt x="8" y="3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2" y="10"/>
                    <a:pt x="13" y="11"/>
                    <a:pt x="13" y="11"/>
                  </a:cubicBezTo>
                  <a:cubicBezTo>
                    <a:pt x="13" y="11"/>
                    <a:pt x="12" y="10"/>
                    <a:pt x="11" y="9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6" y="4"/>
                    <a:pt x="4" y="3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09" name="Freeform 125"/>
            <p:cNvSpPr/>
            <p:nvPr/>
          </p:nvSpPr>
          <p:spPr bwMode="auto">
            <a:xfrm>
              <a:off x="2715541" y="2323340"/>
              <a:ext cx="26892" cy="46101"/>
            </a:xfrm>
            <a:custGeom>
              <a:avLst/>
              <a:gdLst>
                <a:gd name="T0" fmla="*/ 1 w 6"/>
                <a:gd name="T1" fmla="*/ 0 h 10"/>
                <a:gd name="T2" fmla="*/ 2 w 6"/>
                <a:gd name="T3" fmla="*/ 2 h 10"/>
                <a:gd name="T4" fmla="*/ 4 w 6"/>
                <a:gd name="T5" fmla="*/ 5 h 10"/>
                <a:gd name="T6" fmla="*/ 6 w 6"/>
                <a:gd name="T7" fmla="*/ 8 h 10"/>
                <a:gd name="T8" fmla="*/ 6 w 6"/>
                <a:gd name="T9" fmla="*/ 10 h 10"/>
                <a:gd name="T10" fmla="*/ 4 w 6"/>
                <a:gd name="T11" fmla="*/ 9 h 10"/>
                <a:gd name="T12" fmla="*/ 2 w 6"/>
                <a:gd name="T13" fmla="*/ 6 h 10"/>
                <a:gd name="T14" fmla="*/ 1 w 6"/>
                <a:gd name="T15" fmla="*/ 2 h 10"/>
                <a:gd name="T16" fmla="*/ 1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0" name="Freeform 126"/>
            <p:cNvSpPr/>
            <p:nvPr/>
          </p:nvSpPr>
          <p:spPr bwMode="auto">
            <a:xfrm>
              <a:off x="2705937" y="2309894"/>
              <a:ext cx="82597" cy="72993"/>
            </a:xfrm>
            <a:custGeom>
              <a:avLst/>
              <a:gdLst>
                <a:gd name="T0" fmla="*/ 0 w 18"/>
                <a:gd name="T1" fmla="*/ 0 h 16"/>
                <a:gd name="T2" fmla="*/ 1 w 18"/>
                <a:gd name="T3" fmla="*/ 0 h 16"/>
                <a:gd name="T4" fmla="*/ 4 w 18"/>
                <a:gd name="T5" fmla="*/ 0 h 16"/>
                <a:gd name="T6" fmla="*/ 8 w 18"/>
                <a:gd name="T7" fmla="*/ 0 h 16"/>
                <a:gd name="T8" fmla="*/ 11 w 18"/>
                <a:gd name="T9" fmla="*/ 1 h 16"/>
                <a:gd name="T10" fmla="*/ 13 w 18"/>
                <a:gd name="T11" fmla="*/ 3 h 16"/>
                <a:gd name="T12" fmla="*/ 17 w 18"/>
                <a:gd name="T13" fmla="*/ 12 h 16"/>
                <a:gd name="T14" fmla="*/ 18 w 18"/>
                <a:gd name="T15" fmla="*/ 16 h 16"/>
                <a:gd name="T16" fmla="*/ 18 w 18"/>
                <a:gd name="T17" fmla="*/ 15 h 16"/>
                <a:gd name="T18" fmla="*/ 16 w 18"/>
                <a:gd name="T19" fmla="*/ 12 h 16"/>
                <a:gd name="T20" fmla="*/ 11 w 18"/>
                <a:gd name="T21" fmla="*/ 4 h 16"/>
                <a:gd name="T22" fmla="*/ 10 w 18"/>
                <a:gd name="T23" fmla="*/ 3 h 16"/>
                <a:gd name="T24" fmla="*/ 8 w 18"/>
                <a:gd name="T25" fmla="*/ 2 h 16"/>
                <a:gd name="T26" fmla="*/ 4 w 18"/>
                <a:gd name="T27" fmla="*/ 2 h 16"/>
                <a:gd name="T28" fmla="*/ 0 w 18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5" y="6"/>
                    <a:pt x="16" y="9"/>
                    <a:pt x="17" y="12"/>
                  </a:cubicBezTo>
                  <a:cubicBezTo>
                    <a:pt x="18" y="14"/>
                    <a:pt x="18" y="16"/>
                    <a:pt x="18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7" y="14"/>
                    <a:pt x="17" y="13"/>
                    <a:pt x="16" y="12"/>
                  </a:cubicBezTo>
                  <a:cubicBezTo>
                    <a:pt x="15" y="10"/>
                    <a:pt x="13" y="7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5" y="2"/>
                    <a:pt x="4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1" name="Freeform 127"/>
            <p:cNvSpPr/>
            <p:nvPr/>
          </p:nvSpPr>
          <p:spPr bwMode="auto">
            <a:xfrm>
              <a:off x="2771246" y="2332944"/>
              <a:ext cx="59547" cy="128699"/>
            </a:xfrm>
            <a:custGeom>
              <a:avLst/>
              <a:gdLst>
                <a:gd name="T0" fmla="*/ 0 w 13"/>
                <a:gd name="T1" fmla="*/ 0 h 28"/>
                <a:gd name="T2" fmla="*/ 5 w 13"/>
                <a:gd name="T3" fmla="*/ 2 h 28"/>
                <a:gd name="T4" fmla="*/ 9 w 13"/>
                <a:gd name="T5" fmla="*/ 5 h 28"/>
                <a:gd name="T6" fmla="*/ 12 w 13"/>
                <a:gd name="T7" fmla="*/ 12 h 28"/>
                <a:gd name="T8" fmla="*/ 12 w 13"/>
                <a:gd name="T9" fmla="*/ 24 h 28"/>
                <a:gd name="T10" fmla="*/ 11 w 13"/>
                <a:gd name="T11" fmla="*/ 27 h 28"/>
                <a:gd name="T12" fmla="*/ 10 w 13"/>
                <a:gd name="T13" fmla="*/ 28 h 28"/>
                <a:gd name="T14" fmla="*/ 11 w 13"/>
                <a:gd name="T15" fmla="*/ 27 h 28"/>
                <a:gd name="T16" fmla="*/ 11 w 13"/>
                <a:gd name="T17" fmla="*/ 23 h 28"/>
                <a:gd name="T18" fmla="*/ 9 w 13"/>
                <a:gd name="T19" fmla="*/ 12 h 28"/>
                <a:gd name="T20" fmla="*/ 8 w 13"/>
                <a:gd name="T21" fmla="*/ 7 h 28"/>
                <a:gd name="T22" fmla="*/ 4 w 13"/>
                <a:gd name="T23" fmla="*/ 3 h 28"/>
                <a:gd name="T24" fmla="*/ 0 w 13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8">
                  <a:moveTo>
                    <a:pt x="0" y="0"/>
                  </a:moveTo>
                  <a:cubicBezTo>
                    <a:pt x="0" y="0"/>
                    <a:pt x="2" y="0"/>
                    <a:pt x="5" y="2"/>
                  </a:cubicBezTo>
                  <a:cubicBezTo>
                    <a:pt x="6" y="2"/>
                    <a:pt x="8" y="4"/>
                    <a:pt x="9" y="5"/>
                  </a:cubicBezTo>
                  <a:cubicBezTo>
                    <a:pt x="11" y="7"/>
                    <a:pt x="11" y="9"/>
                    <a:pt x="12" y="12"/>
                  </a:cubicBezTo>
                  <a:cubicBezTo>
                    <a:pt x="13" y="16"/>
                    <a:pt x="13" y="20"/>
                    <a:pt x="12" y="24"/>
                  </a:cubicBezTo>
                  <a:cubicBezTo>
                    <a:pt x="12" y="25"/>
                    <a:pt x="12" y="27"/>
                    <a:pt x="11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26"/>
                    <a:pt x="11" y="25"/>
                    <a:pt x="11" y="23"/>
                  </a:cubicBezTo>
                  <a:cubicBezTo>
                    <a:pt x="11" y="20"/>
                    <a:pt x="10" y="16"/>
                    <a:pt x="9" y="12"/>
                  </a:cubicBezTo>
                  <a:cubicBezTo>
                    <a:pt x="9" y="10"/>
                    <a:pt x="9" y="8"/>
                    <a:pt x="8" y="7"/>
                  </a:cubicBezTo>
                  <a:cubicBezTo>
                    <a:pt x="7" y="5"/>
                    <a:pt x="5" y="4"/>
                    <a:pt x="4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2" name="Freeform 128"/>
            <p:cNvSpPr/>
            <p:nvPr/>
          </p:nvSpPr>
          <p:spPr bwMode="auto">
            <a:xfrm>
              <a:off x="2567634" y="2175432"/>
              <a:ext cx="55705" cy="59547"/>
            </a:xfrm>
            <a:custGeom>
              <a:avLst/>
              <a:gdLst>
                <a:gd name="T0" fmla="*/ 2 w 12"/>
                <a:gd name="T1" fmla="*/ 0 h 13"/>
                <a:gd name="T2" fmla="*/ 1 w 12"/>
                <a:gd name="T3" fmla="*/ 1 h 13"/>
                <a:gd name="T4" fmla="*/ 1 w 12"/>
                <a:gd name="T5" fmla="*/ 3 h 13"/>
                <a:gd name="T6" fmla="*/ 2 w 12"/>
                <a:gd name="T7" fmla="*/ 6 h 13"/>
                <a:gd name="T8" fmla="*/ 5 w 12"/>
                <a:gd name="T9" fmla="*/ 11 h 13"/>
                <a:gd name="T10" fmla="*/ 4 w 12"/>
                <a:gd name="T11" fmla="*/ 11 h 13"/>
                <a:gd name="T12" fmla="*/ 8 w 12"/>
                <a:gd name="T13" fmla="*/ 10 h 13"/>
                <a:gd name="T14" fmla="*/ 12 w 12"/>
                <a:gd name="T15" fmla="*/ 9 h 13"/>
                <a:gd name="T16" fmla="*/ 9 w 12"/>
                <a:gd name="T17" fmla="*/ 11 h 13"/>
                <a:gd name="T18" fmla="*/ 5 w 12"/>
                <a:gd name="T19" fmla="*/ 13 h 13"/>
                <a:gd name="T20" fmla="*/ 4 w 12"/>
                <a:gd name="T21" fmla="*/ 13 h 13"/>
                <a:gd name="T22" fmla="*/ 4 w 12"/>
                <a:gd name="T23" fmla="*/ 12 h 13"/>
                <a:gd name="T24" fmla="*/ 0 w 12"/>
                <a:gd name="T25" fmla="*/ 6 h 13"/>
                <a:gd name="T26" fmla="*/ 0 w 12"/>
                <a:gd name="T27" fmla="*/ 3 h 13"/>
                <a:gd name="T28" fmla="*/ 0 w 12"/>
                <a:gd name="T29" fmla="*/ 1 h 13"/>
                <a:gd name="T30" fmla="*/ 2 w 12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8"/>
                    <a:pt x="4" y="9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9" y="10"/>
                    <a:pt x="11" y="9"/>
                    <a:pt x="12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7" y="12"/>
                    <a:pt x="6" y="12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3" name="Freeform 129"/>
            <p:cNvSpPr/>
            <p:nvPr/>
          </p:nvSpPr>
          <p:spPr bwMode="auto">
            <a:xfrm>
              <a:off x="2632944" y="2281080"/>
              <a:ext cx="17288" cy="13446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1 h 3"/>
                <a:gd name="T4" fmla="*/ 2 w 4"/>
                <a:gd name="T5" fmla="*/ 2 h 3"/>
                <a:gd name="T6" fmla="*/ 1 w 4"/>
                <a:gd name="T7" fmla="*/ 3 h 3"/>
                <a:gd name="T8" fmla="*/ 0 w 4"/>
                <a:gd name="T9" fmla="*/ 3 h 3"/>
                <a:gd name="T10" fmla="*/ 2 w 4"/>
                <a:gd name="T11" fmla="*/ 1 h 3"/>
                <a:gd name="T12" fmla="*/ 4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4" name="Freeform 130"/>
            <p:cNvSpPr/>
            <p:nvPr/>
          </p:nvSpPr>
          <p:spPr bwMode="auto">
            <a:xfrm>
              <a:off x="2632944" y="2271476"/>
              <a:ext cx="17288" cy="5763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2 w 4"/>
                <a:gd name="T5" fmla="*/ 0 h 1"/>
                <a:gd name="T6" fmla="*/ 3 w 4"/>
                <a:gd name="T7" fmla="*/ 0 h 1"/>
                <a:gd name="T8" fmla="*/ 4 w 4"/>
                <a:gd name="T9" fmla="*/ 0 h 1"/>
                <a:gd name="T10" fmla="*/ 4 w 4"/>
                <a:gd name="T11" fmla="*/ 1 h 1"/>
                <a:gd name="T12" fmla="*/ 2 w 4"/>
                <a:gd name="T13" fmla="*/ 1 h 1"/>
                <a:gd name="T14" fmla="*/ 1 w 4"/>
                <a:gd name="T15" fmla="*/ 1 h 1"/>
                <a:gd name="T16" fmla="*/ 0 w 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5" name="Freeform 131"/>
            <p:cNvSpPr/>
            <p:nvPr/>
          </p:nvSpPr>
          <p:spPr bwMode="auto">
            <a:xfrm>
              <a:off x="2640627" y="2300289"/>
              <a:ext cx="19209" cy="9604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0 h 2"/>
                <a:gd name="T4" fmla="*/ 3 w 4"/>
                <a:gd name="T5" fmla="*/ 0 h 2"/>
                <a:gd name="T6" fmla="*/ 4 w 4"/>
                <a:gd name="T7" fmla="*/ 0 h 2"/>
                <a:gd name="T8" fmla="*/ 3 w 4"/>
                <a:gd name="T9" fmla="*/ 1 h 2"/>
                <a:gd name="T10" fmla="*/ 2 w 4"/>
                <a:gd name="T11" fmla="*/ 1 h 2"/>
                <a:gd name="T12" fmla="*/ 1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6" name="Freeform 132"/>
            <p:cNvSpPr/>
            <p:nvPr/>
          </p:nvSpPr>
          <p:spPr bwMode="auto">
            <a:xfrm>
              <a:off x="2475432" y="2411700"/>
              <a:ext cx="180562" cy="132540"/>
            </a:xfrm>
            <a:custGeom>
              <a:avLst/>
              <a:gdLst>
                <a:gd name="T0" fmla="*/ 34 w 39"/>
                <a:gd name="T1" fmla="*/ 5 h 29"/>
                <a:gd name="T2" fmla="*/ 31 w 39"/>
                <a:gd name="T3" fmla="*/ 6 h 29"/>
                <a:gd name="T4" fmla="*/ 22 w 39"/>
                <a:gd name="T5" fmla="*/ 4 h 29"/>
                <a:gd name="T6" fmla="*/ 10 w 39"/>
                <a:gd name="T7" fmla="*/ 2 h 29"/>
                <a:gd name="T8" fmla="*/ 4 w 39"/>
                <a:gd name="T9" fmla="*/ 6 h 29"/>
                <a:gd name="T10" fmla="*/ 4 w 39"/>
                <a:gd name="T11" fmla="*/ 11 h 29"/>
                <a:gd name="T12" fmla="*/ 11 w 39"/>
                <a:gd name="T13" fmla="*/ 12 h 29"/>
                <a:gd name="T14" fmla="*/ 18 w 39"/>
                <a:gd name="T15" fmla="*/ 15 h 29"/>
                <a:gd name="T16" fmla="*/ 29 w 39"/>
                <a:gd name="T17" fmla="*/ 21 h 29"/>
                <a:gd name="T18" fmla="*/ 33 w 39"/>
                <a:gd name="T19" fmla="*/ 25 h 29"/>
                <a:gd name="T20" fmla="*/ 36 w 39"/>
                <a:gd name="T21" fmla="*/ 27 h 29"/>
                <a:gd name="T22" fmla="*/ 39 w 39"/>
                <a:gd name="T23" fmla="*/ 28 h 29"/>
                <a:gd name="T24" fmla="*/ 39 w 39"/>
                <a:gd name="T25" fmla="*/ 29 h 29"/>
                <a:gd name="T26" fmla="*/ 36 w 39"/>
                <a:gd name="T27" fmla="*/ 27 h 29"/>
                <a:gd name="T28" fmla="*/ 32 w 39"/>
                <a:gd name="T29" fmla="*/ 26 h 29"/>
                <a:gd name="T30" fmla="*/ 28 w 39"/>
                <a:gd name="T31" fmla="*/ 22 h 29"/>
                <a:gd name="T32" fmla="*/ 17 w 39"/>
                <a:gd name="T33" fmla="*/ 16 h 29"/>
                <a:gd name="T34" fmla="*/ 10 w 39"/>
                <a:gd name="T35" fmla="*/ 14 h 29"/>
                <a:gd name="T36" fmla="*/ 3 w 39"/>
                <a:gd name="T37" fmla="*/ 13 h 29"/>
                <a:gd name="T38" fmla="*/ 1 w 39"/>
                <a:gd name="T39" fmla="*/ 8 h 29"/>
                <a:gd name="T40" fmla="*/ 3 w 39"/>
                <a:gd name="T41" fmla="*/ 5 h 29"/>
                <a:gd name="T42" fmla="*/ 9 w 39"/>
                <a:gd name="T43" fmla="*/ 1 h 29"/>
                <a:gd name="T44" fmla="*/ 17 w 39"/>
                <a:gd name="T45" fmla="*/ 1 h 29"/>
                <a:gd name="T46" fmla="*/ 22 w 39"/>
                <a:gd name="T47" fmla="*/ 3 h 29"/>
                <a:gd name="T48" fmla="*/ 31 w 39"/>
                <a:gd name="T49" fmla="*/ 5 h 29"/>
                <a:gd name="T50" fmla="*/ 34 w 39"/>
                <a:gd name="T51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9">
                  <a:moveTo>
                    <a:pt x="34" y="5"/>
                  </a:moveTo>
                  <a:cubicBezTo>
                    <a:pt x="34" y="4"/>
                    <a:pt x="33" y="5"/>
                    <a:pt x="31" y="6"/>
                  </a:cubicBezTo>
                  <a:cubicBezTo>
                    <a:pt x="29" y="6"/>
                    <a:pt x="26" y="5"/>
                    <a:pt x="22" y="4"/>
                  </a:cubicBezTo>
                  <a:cubicBezTo>
                    <a:pt x="18" y="3"/>
                    <a:pt x="14" y="1"/>
                    <a:pt x="10" y="2"/>
                  </a:cubicBezTo>
                  <a:cubicBezTo>
                    <a:pt x="8" y="3"/>
                    <a:pt x="6" y="4"/>
                    <a:pt x="4" y="6"/>
                  </a:cubicBezTo>
                  <a:cubicBezTo>
                    <a:pt x="2" y="8"/>
                    <a:pt x="1" y="10"/>
                    <a:pt x="4" y="11"/>
                  </a:cubicBezTo>
                  <a:cubicBezTo>
                    <a:pt x="6" y="12"/>
                    <a:pt x="8" y="12"/>
                    <a:pt x="11" y="12"/>
                  </a:cubicBezTo>
                  <a:cubicBezTo>
                    <a:pt x="13" y="13"/>
                    <a:pt x="16" y="14"/>
                    <a:pt x="18" y="15"/>
                  </a:cubicBezTo>
                  <a:cubicBezTo>
                    <a:pt x="23" y="16"/>
                    <a:pt x="26" y="19"/>
                    <a:pt x="29" y="21"/>
                  </a:cubicBezTo>
                  <a:cubicBezTo>
                    <a:pt x="31" y="23"/>
                    <a:pt x="32" y="24"/>
                    <a:pt x="33" y="25"/>
                  </a:cubicBezTo>
                  <a:cubicBezTo>
                    <a:pt x="34" y="26"/>
                    <a:pt x="35" y="27"/>
                    <a:pt x="36" y="27"/>
                  </a:cubicBezTo>
                  <a:cubicBezTo>
                    <a:pt x="37" y="27"/>
                    <a:pt x="38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9"/>
                    <a:pt x="38" y="28"/>
                    <a:pt x="36" y="27"/>
                  </a:cubicBezTo>
                  <a:cubicBezTo>
                    <a:pt x="35" y="27"/>
                    <a:pt x="34" y="27"/>
                    <a:pt x="32" y="26"/>
                  </a:cubicBezTo>
                  <a:cubicBezTo>
                    <a:pt x="31" y="25"/>
                    <a:pt x="30" y="24"/>
                    <a:pt x="28" y="22"/>
                  </a:cubicBezTo>
                  <a:cubicBezTo>
                    <a:pt x="25" y="20"/>
                    <a:pt x="22" y="18"/>
                    <a:pt x="17" y="16"/>
                  </a:cubicBezTo>
                  <a:cubicBezTo>
                    <a:pt x="15" y="15"/>
                    <a:pt x="13" y="15"/>
                    <a:pt x="10" y="14"/>
                  </a:cubicBezTo>
                  <a:cubicBezTo>
                    <a:pt x="8" y="14"/>
                    <a:pt x="5" y="14"/>
                    <a:pt x="3" y="13"/>
                  </a:cubicBezTo>
                  <a:cubicBezTo>
                    <a:pt x="1" y="12"/>
                    <a:pt x="0" y="10"/>
                    <a:pt x="1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5" y="3"/>
                    <a:pt x="7" y="2"/>
                    <a:pt x="9" y="1"/>
                  </a:cubicBezTo>
                  <a:cubicBezTo>
                    <a:pt x="12" y="0"/>
                    <a:pt x="14" y="0"/>
                    <a:pt x="17" y="1"/>
                  </a:cubicBezTo>
                  <a:cubicBezTo>
                    <a:pt x="19" y="1"/>
                    <a:pt x="21" y="2"/>
                    <a:pt x="22" y="3"/>
                  </a:cubicBezTo>
                  <a:cubicBezTo>
                    <a:pt x="26" y="4"/>
                    <a:pt x="29" y="5"/>
                    <a:pt x="31" y="5"/>
                  </a:cubicBezTo>
                  <a:cubicBezTo>
                    <a:pt x="33" y="5"/>
                    <a:pt x="34" y="4"/>
                    <a:pt x="34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7" name="Freeform 133"/>
            <p:cNvSpPr/>
            <p:nvPr/>
          </p:nvSpPr>
          <p:spPr bwMode="auto">
            <a:xfrm>
              <a:off x="2492720" y="2425146"/>
              <a:ext cx="65310" cy="55705"/>
            </a:xfrm>
            <a:custGeom>
              <a:avLst/>
              <a:gdLst>
                <a:gd name="T0" fmla="*/ 0 w 14"/>
                <a:gd name="T1" fmla="*/ 4 h 12"/>
                <a:gd name="T2" fmla="*/ 5 w 14"/>
                <a:gd name="T3" fmla="*/ 1 h 12"/>
                <a:gd name="T4" fmla="*/ 10 w 14"/>
                <a:gd name="T5" fmla="*/ 0 h 12"/>
                <a:gd name="T6" fmla="*/ 11 w 14"/>
                <a:gd name="T7" fmla="*/ 1 h 12"/>
                <a:gd name="T8" fmla="*/ 12 w 14"/>
                <a:gd name="T9" fmla="*/ 1 h 12"/>
                <a:gd name="T10" fmla="*/ 12 w 14"/>
                <a:gd name="T11" fmla="*/ 1 h 12"/>
                <a:gd name="T12" fmla="*/ 13 w 14"/>
                <a:gd name="T13" fmla="*/ 2 h 12"/>
                <a:gd name="T14" fmla="*/ 13 w 14"/>
                <a:gd name="T15" fmla="*/ 6 h 12"/>
                <a:gd name="T16" fmla="*/ 11 w 14"/>
                <a:gd name="T17" fmla="*/ 11 h 12"/>
                <a:gd name="T18" fmla="*/ 11 w 14"/>
                <a:gd name="T19" fmla="*/ 11 h 12"/>
                <a:gd name="T20" fmla="*/ 11 w 14"/>
                <a:gd name="T21" fmla="*/ 11 h 12"/>
                <a:gd name="T22" fmla="*/ 7 w 14"/>
                <a:gd name="T23" fmla="*/ 11 h 12"/>
                <a:gd name="T24" fmla="*/ 9 w 14"/>
                <a:gd name="T25" fmla="*/ 11 h 12"/>
                <a:gd name="T26" fmla="*/ 10 w 14"/>
                <a:gd name="T27" fmla="*/ 10 h 12"/>
                <a:gd name="T28" fmla="*/ 10 w 14"/>
                <a:gd name="T29" fmla="*/ 10 h 12"/>
                <a:gd name="T30" fmla="*/ 11 w 14"/>
                <a:gd name="T31" fmla="*/ 5 h 12"/>
                <a:gd name="T32" fmla="*/ 11 w 14"/>
                <a:gd name="T33" fmla="*/ 3 h 12"/>
                <a:gd name="T34" fmla="*/ 11 w 14"/>
                <a:gd name="T35" fmla="*/ 3 h 12"/>
                <a:gd name="T36" fmla="*/ 10 w 14"/>
                <a:gd name="T37" fmla="*/ 2 h 12"/>
                <a:gd name="T38" fmla="*/ 10 w 14"/>
                <a:gd name="T39" fmla="*/ 2 h 12"/>
                <a:gd name="T40" fmla="*/ 10 w 14"/>
                <a:gd name="T41" fmla="*/ 2 h 12"/>
                <a:gd name="T42" fmla="*/ 5 w 14"/>
                <a:gd name="T43" fmla="*/ 2 h 12"/>
                <a:gd name="T44" fmla="*/ 0 w 14"/>
                <a:gd name="T4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1" y="3"/>
                    <a:pt x="3" y="2"/>
                    <a:pt x="5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4" y="3"/>
                    <a:pt x="13" y="5"/>
                    <a:pt x="13" y="6"/>
                  </a:cubicBezTo>
                  <a:cubicBezTo>
                    <a:pt x="13" y="8"/>
                    <a:pt x="12" y="9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8" name="Freeform 134"/>
            <p:cNvSpPr/>
            <p:nvPr/>
          </p:nvSpPr>
          <p:spPr bwMode="auto">
            <a:xfrm>
              <a:off x="2567634" y="2465484"/>
              <a:ext cx="13446" cy="23051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2 h 5"/>
                <a:gd name="T4" fmla="*/ 2 w 3"/>
                <a:gd name="T5" fmla="*/ 0 h 5"/>
                <a:gd name="T6" fmla="*/ 3 w 3"/>
                <a:gd name="T7" fmla="*/ 0 h 5"/>
                <a:gd name="T8" fmla="*/ 1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19" name="Freeform 135"/>
            <p:cNvSpPr/>
            <p:nvPr/>
          </p:nvSpPr>
          <p:spPr bwMode="auto">
            <a:xfrm>
              <a:off x="2581080" y="2471247"/>
              <a:ext cx="3842" cy="26892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3 h 6"/>
                <a:gd name="T4" fmla="*/ 0 w 1"/>
                <a:gd name="T5" fmla="*/ 5 h 6"/>
                <a:gd name="T6" fmla="*/ 0 w 1"/>
                <a:gd name="T7" fmla="*/ 2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0" name="Freeform 136"/>
            <p:cNvSpPr/>
            <p:nvPr/>
          </p:nvSpPr>
          <p:spPr bwMode="auto">
            <a:xfrm>
              <a:off x="2581080" y="2475089"/>
              <a:ext cx="9604" cy="23051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4 h 5"/>
                <a:gd name="T8" fmla="*/ 1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1"/>
                    <a:pt x="2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1" name="Freeform 137"/>
            <p:cNvSpPr/>
            <p:nvPr/>
          </p:nvSpPr>
          <p:spPr bwMode="auto">
            <a:xfrm>
              <a:off x="2632944" y="2517348"/>
              <a:ext cx="170958" cy="174800"/>
            </a:xfrm>
            <a:custGeom>
              <a:avLst/>
              <a:gdLst>
                <a:gd name="T0" fmla="*/ 4 w 37"/>
                <a:gd name="T1" fmla="*/ 18 h 38"/>
                <a:gd name="T2" fmla="*/ 0 w 37"/>
                <a:gd name="T3" fmla="*/ 24 h 38"/>
                <a:gd name="T4" fmla="*/ 8 w 37"/>
                <a:gd name="T5" fmla="*/ 15 h 38"/>
                <a:gd name="T6" fmla="*/ 6 w 37"/>
                <a:gd name="T7" fmla="*/ 19 h 38"/>
                <a:gd name="T8" fmla="*/ 4 w 37"/>
                <a:gd name="T9" fmla="*/ 23 h 38"/>
                <a:gd name="T10" fmla="*/ 12 w 37"/>
                <a:gd name="T11" fmla="*/ 13 h 38"/>
                <a:gd name="T12" fmla="*/ 11 w 37"/>
                <a:gd name="T13" fmla="*/ 16 h 38"/>
                <a:gd name="T14" fmla="*/ 9 w 37"/>
                <a:gd name="T15" fmla="*/ 22 h 38"/>
                <a:gd name="T16" fmla="*/ 7 w 37"/>
                <a:gd name="T17" fmla="*/ 25 h 38"/>
                <a:gd name="T18" fmla="*/ 17 w 37"/>
                <a:gd name="T19" fmla="*/ 11 h 38"/>
                <a:gd name="T20" fmla="*/ 10 w 37"/>
                <a:gd name="T21" fmla="*/ 26 h 38"/>
                <a:gd name="T22" fmla="*/ 15 w 37"/>
                <a:gd name="T23" fmla="*/ 16 h 38"/>
                <a:gd name="T24" fmla="*/ 20 w 37"/>
                <a:gd name="T25" fmla="*/ 7 h 38"/>
                <a:gd name="T26" fmla="*/ 22 w 37"/>
                <a:gd name="T27" fmla="*/ 8 h 38"/>
                <a:gd name="T28" fmla="*/ 13 w 37"/>
                <a:gd name="T29" fmla="*/ 28 h 38"/>
                <a:gd name="T30" fmla="*/ 22 w 37"/>
                <a:gd name="T31" fmla="*/ 13 h 38"/>
                <a:gd name="T32" fmla="*/ 24 w 37"/>
                <a:gd name="T33" fmla="*/ 8 h 38"/>
                <a:gd name="T34" fmla="*/ 25 w 37"/>
                <a:gd name="T35" fmla="*/ 13 h 38"/>
                <a:gd name="T36" fmla="*/ 19 w 37"/>
                <a:gd name="T37" fmla="*/ 27 h 38"/>
                <a:gd name="T38" fmla="*/ 20 w 37"/>
                <a:gd name="T39" fmla="*/ 24 h 38"/>
                <a:gd name="T40" fmla="*/ 25 w 37"/>
                <a:gd name="T41" fmla="*/ 15 h 38"/>
                <a:gd name="T42" fmla="*/ 33 w 37"/>
                <a:gd name="T43" fmla="*/ 0 h 38"/>
                <a:gd name="T44" fmla="*/ 30 w 37"/>
                <a:gd name="T45" fmla="*/ 16 h 38"/>
                <a:gd name="T46" fmla="*/ 26 w 37"/>
                <a:gd name="T47" fmla="*/ 28 h 38"/>
                <a:gd name="T48" fmla="*/ 25 w 37"/>
                <a:gd name="T49" fmla="*/ 27 h 38"/>
                <a:gd name="T50" fmla="*/ 29 w 37"/>
                <a:gd name="T51" fmla="*/ 16 h 38"/>
                <a:gd name="T52" fmla="*/ 37 w 37"/>
                <a:gd name="T53" fmla="*/ 3 h 38"/>
                <a:gd name="T54" fmla="*/ 29 w 37"/>
                <a:gd name="T55" fmla="*/ 31 h 38"/>
                <a:gd name="T56" fmla="*/ 36 w 37"/>
                <a:gd name="T57" fmla="*/ 6 h 38"/>
                <a:gd name="T58" fmla="*/ 28 w 37"/>
                <a:gd name="T59" fmla="*/ 22 h 38"/>
                <a:gd name="T60" fmla="*/ 25 w 37"/>
                <a:gd name="T61" fmla="*/ 27 h 38"/>
                <a:gd name="T62" fmla="*/ 29 w 37"/>
                <a:gd name="T63" fmla="*/ 16 h 38"/>
                <a:gd name="T64" fmla="*/ 32 w 37"/>
                <a:gd name="T65" fmla="*/ 4 h 38"/>
                <a:gd name="T66" fmla="*/ 24 w 37"/>
                <a:gd name="T67" fmla="*/ 22 h 38"/>
                <a:gd name="T68" fmla="*/ 19 w 37"/>
                <a:gd name="T69" fmla="*/ 28 h 38"/>
                <a:gd name="T70" fmla="*/ 17 w 37"/>
                <a:gd name="T71" fmla="*/ 26 h 38"/>
                <a:gd name="T72" fmla="*/ 23 w 37"/>
                <a:gd name="T73" fmla="*/ 13 h 38"/>
                <a:gd name="T74" fmla="*/ 26 w 37"/>
                <a:gd name="T75" fmla="*/ 8 h 38"/>
                <a:gd name="T76" fmla="*/ 24 w 37"/>
                <a:gd name="T77" fmla="*/ 14 h 38"/>
                <a:gd name="T78" fmla="*/ 15 w 37"/>
                <a:gd name="T79" fmla="*/ 29 h 38"/>
                <a:gd name="T80" fmla="*/ 13 w 37"/>
                <a:gd name="T81" fmla="*/ 28 h 38"/>
                <a:gd name="T82" fmla="*/ 22 w 37"/>
                <a:gd name="T83" fmla="*/ 8 h 38"/>
                <a:gd name="T84" fmla="*/ 17 w 37"/>
                <a:gd name="T85" fmla="*/ 17 h 38"/>
                <a:gd name="T86" fmla="*/ 11 w 37"/>
                <a:gd name="T87" fmla="*/ 27 h 38"/>
                <a:gd name="T88" fmla="*/ 10 w 37"/>
                <a:gd name="T89" fmla="*/ 26 h 38"/>
                <a:gd name="T90" fmla="*/ 17 w 37"/>
                <a:gd name="T91" fmla="*/ 11 h 38"/>
                <a:gd name="T92" fmla="*/ 7 w 37"/>
                <a:gd name="T93" fmla="*/ 28 h 38"/>
                <a:gd name="T94" fmla="*/ 7 w 37"/>
                <a:gd name="T95" fmla="*/ 22 h 38"/>
                <a:gd name="T96" fmla="*/ 10 w 37"/>
                <a:gd name="T97" fmla="*/ 15 h 38"/>
                <a:gd name="T98" fmla="*/ 13 w 37"/>
                <a:gd name="T99" fmla="*/ 14 h 38"/>
                <a:gd name="T100" fmla="*/ 4 w 37"/>
                <a:gd name="T101" fmla="*/ 24 h 38"/>
                <a:gd name="T102" fmla="*/ 4 w 37"/>
                <a:gd name="T103" fmla="*/ 23 h 38"/>
                <a:gd name="T104" fmla="*/ 8 w 37"/>
                <a:gd name="T105" fmla="*/ 15 h 38"/>
                <a:gd name="T106" fmla="*/ 0 w 37"/>
                <a:gd name="T107" fmla="*/ 24 h 38"/>
                <a:gd name="T108" fmla="*/ 0 w 37"/>
                <a:gd name="T109" fmla="*/ 24 h 38"/>
                <a:gd name="T110" fmla="*/ 4 w 37"/>
                <a:gd name="T111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38">
                  <a:moveTo>
                    <a:pt x="6" y="17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2" y="20"/>
                  </a:cubicBezTo>
                  <a:cubicBezTo>
                    <a:pt x="2" y="21"/>
                    <a:pt x="1" y="22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2"/>
                    <a:pt x="6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5" y="22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0"/>
                    <a:pt x="13" y="15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3" y="12"/>
                    <a:pt x="2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1"/>
                    <a:pt x="20" y="24"/>
                    <a:pt x="19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4" y="17"/>
                    <a:pt x="25" y="15"/>
                  </a:cubicBezTo>
                  <a:cubicBezTo>
                    <a:pt x="27" y="11"/>
                    <a:pt x="28" y="7"/>
                    <a:pt x="31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6" y="23"/>
                    <a:pt x="26" y="21"/>
                  </a:cubicBezTo>
                  <a:cubicBezTo>
                    <a:pt x="27" y="19"/>
                    <a:pt x="28" y="18"/>
                    <a:pt x="29" y="16"/>
                  </a:cubicBezTo>
                  <a:cubicBezTo>
                    <a:pt x="31" y="12"/>
                    <a:pt x="33" y="9"/>
                    <a:pt x="35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4" y="10"/>
                    <a:pt x="32" y="13"/>
                    <a:pt x="30" y="16"/>
                  </a:cubicBezTo>
                  <a:cubicBezTo>
                    <a:pt x="29" y="18"/>
                    <a:pt x="28" y="20"/>
                    <a:pt x="28" y="22"/>
                  </a:cubicBezTo>
                  <a:cubicBezTo>
                    <a:pt x="27" y="24"/>
                    <a:pt x="27" y="25"/>
                    <a:pt x="27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8"/>
                    <a:pt x="28" y="12"/>
                    <a:pt x="27" y="16"/>
                  </a:cubicBezTo>
                  <a:cubicBezTo>
                    <a:pt x="26" y="18"/>
                    <a:pt x="25" y="20"/>
                    <a:pt x="24" y="2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3"/>
                    <a:pt x="20" y="20"/>
                    <a:pt x="21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16"/>
                    <a:pt x="11" y="20"/>
                    <a:pt x="8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3"/>
                    <a:pt x="7" y="22"/>
                  </a:cubicBezTo>
                  <a:cubicBezTo>
                    <a:pt x="8" y="21"/>
                    <a:pt x="8" y="20"/>
                    <a:pt x="8" y="1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8"/>
                    <a:pt x="4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3" y="19"/>
                    <a:pt x="3" y="19"/>
                    <a:pt x="4" y="18"/>
                  </a:cubicBezTo>
                  <a:lnTo>
                    <a:pt x="6" y="1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2" name="Freeform 138"/>
            <p:cNvSpPr/>
            <p:nvPr/>
          </p:nvSpPr>
          <p:spPr bwMode="auto">
            <a:xfrm>
              <a:off x="2404360" y="1925718"/>
              <a:ext cx="393779" cy="424514"/>
            </a:xfrm>
            <a:custGeom>
              <a:avLst/>
              <a:gdLst>
                <a:gd name="T0" fmla="*/ 0 w 85"/>
                <a:gd name="T1" fmla="*/ 78 h 92"/>
                <a:gd name="T2" fmla="*/ 0 w 85"/>
                <a:gd name="T3" fmla="*/ 67 h 92"/>
                <a:gd name="T4" fmla="*/ 2 w 85"/>
                <a:gd name="T5" fmla="*/ 30 h 92"/>
                <a:gd name="T6" fmla="*/ 1 w 85"/>
                <a:gd name="T7" fmla="*/ 17 h 92"/>
                <a:gd name="T8" fmla="*/ 0 w 85"/>
                <a:gd name="T9" fmla="*/ 9 h 92"/>
                <a:gd name="T10" fmla="*/ 5 w 85"/>
                <a:gd name="T11" fmla="*/ 2 h 92"/>
                <a:gd name="T12" fmla="*/ 10 w 85"/>
                <a:gd name="T13" fmla="*/ 1 h 92"/>
                <a:gd name="T14" fmla="*/ 17 w 85"/>
                <a:gd name="T15" fmla="*/ 2 h 92"/>
                <a:gd name="T16" fmla="*/ 18 w 85"/>
                <a:gd name="T17" fmla="*/ 2 h 92"/>
                <a:gd name="T18" fmla="*/ 43 w 85"/>
                <a:gd name="T19" fmla="*/ 0 h 92"/>
                <a:gd name="T20" fmla="*/ 48 w 85"/>
                <a:gd name="T21" fmla="*/ 0 h 92"/>
                <a:gd name="T22" fmla="*/ 79 w 85"/>
                <a:gd name="T23" fmla="*/ 4 h 92"/>
                <a:gd name="T24" fmla="*/ 79 w 85"/>
                <a:gd name="T25" fmla="*/ 4 h 92"/>
                <a:gd name="T26" fmla="*/ 83 w 85"/>
                <a:gd name="T27" fmla="*/ 55 h 92"/>
                <a:gd name="T28" fmla="*/ 85 w 85"/>
                <a:gd name="T29" fmla="*/ 74 h 92"/>
                <a:gd name="T30" fmla="*/ 82 w 85"/>
                <a:gd name="T31" fmla="*/ 88 h 92"/>
                <a:gd name="T32" fmla="*/ 82 w 85"/>
                <a:gd name="T33" fmla="*/ 88 h 92"/>
                <a:gd name="T34" fmla="*/ 83 w 85"/>
                <a:gd name="T35" fmla="*/ 74 h 92"/>
                <a:gd name="T36" fmla="*/ 81 w 85"/>
                <a:gd name="T37" fmla="*/ 55 h 92"/>
                <a:gd name="T38" fmla="*/ 78 w 85"/>
                <a:gd name="T39" fmla="*/ 6 h 92"/>
                <a:gd name="T40" fmla="*/ 48 w 85"/>
                <a:gd name="T41" fmla="*/ 2 h 92"/>
                <a:gd name="T42" fmla="*/ 43 w 85"/>
                <a:gd name="T43" fmla="*/ 2 h 92"/>
                <a:gd name="T44" fmla="*/ 19 w 85"/>
                <a:gd name="T45" fmla="*/ 4 h 92"/>
                <a:gd name="T46" fmla="*/ 17 w 85"/>
                <a:gd name="T47" fmla="*/ 4 h 92"/>
                <a:gd name="T48" fmla="*/ 10 w 85"/>
                <a:gd name="T49" fmla="*/ 3 h 92"/>
                <a:gd name="T50" fmla="*/ 5 w 85"/>
                <a:gd name="T51" fmla="*/ 4 h 92"/>
                <a:gd name="T52" fmla="*/ 2 w 85"/>
                <a:gd name="T53" fmla="*/ 9 h 92"/>
                <a:gd name="T54" fmla="*/ 3 w 85"/>
                <a:gd name="T55" fmla="*/ 17 h 92"/>
                <a:gd name="T56" fmla="*/ 4 w 85"/>
                <a:gd name="T57" fmla="*/ 30 h 92"/>
                <a:gd name="T58" fmla="*/ 2 w 85"/>
                <a:gd name="T59" fmla="*/ 67 h 92"/>
                <a:gd name="T60" fmla="*/ 2 w 85"/>
                <a:gd name="T61" fmla="*/ 78 h 92"/>
                <a:gd name="T62" fmla="*/ 3 w 85"/>
                <a:gd name="T63" fmla="*/ 88 h 92"/>
                <a:gd name="T64" fmla="*/ 10 w 85"/>
                <a:gd name="T65" fmla="*/ 90 h 92"/>
                <a:gd name="T66" fmla="*/ 24 w 85"/>
                <a:gd name="T67" fmla="*/ 89 h 92"/>
                <a:gd name="T68" fmla="*/ 42 w 85"/>
                <a:gd name="T69" fmla="*/ 89 h 92"/>
                <a:gd name="T70" fmla="*/ 42 w 85"/>
                <a:gd name="T71" fmla="*/ 90 h 92"/>
                <a:gd name="T72" fmla="*/ 24 w 85"/>
                <a:gd name="T73" fmla="*/ 91 h 92"/>
                <a:gd name="T74" fmla="*/ 10 w 85"/>
                <a:gd name="T7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92">
                  <a:moveTo>
                    <a:pt x="2" y="90"/>
                  </a:moveTo>
                  <a:cubicBezTo>
                    <a:pt x="0" y="87"/>
                    <a:pt x="0" y="82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3"/>
                    <a:pt x="0" y="69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54"/>
                    <a:pt x="2" y="42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6"/>
                    <a:pt x="1" y="21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4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5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1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70" y="0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3" y="20"/>
                    <a:pt x="83" y="39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60"/>
                    <a:pt x="85" y="6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9"/>
                    <a:pt x="84" y="84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4"/>
                    <a:pt x="83" y="79"/>
                    <a:pt x="83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7"/>
                    <a:pt x="82" y="60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39"/>
                    <a:pt x="81" y="21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0" y="2"/>
                    <a:pt x="57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5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2"/>
                    <a:pt x="27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2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3"/>
                    <a:pt x="7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1"/>
                    <a:pt x="4" y="26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2"/>
                    <a:pt x="2" y="54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9"/>
                    <a:pt x="2" y="73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2"/>
                    <a:pt x="2" y="87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4" y="90"/>
                    <a:pt x="7" y="90"/>
                    <a:pt x="10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5" y="90"/>
                    <a:pt x="21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30" y="89"/>
                    <a:pt x="36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36" y="90"/>
                    <a:pt x="30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2" y="91"/>
                    <a:pt x="15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7" y="92"/>
                    <a:pt x="3" y="92"/>
                    <a:pt x="2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3" name="Freeform 139"/>
            <p:cNvSpPr/>
            <p:nvPr/>
          </p:nvSpPr>
          <p:spPr bwMode="auto">
            <a:xfrm>
              <a:off x="2354417" y="1870013"/>
              <a:ext cx="499427" cy="564737"/>
            </a:xfrm>
            <a:custGeom>
              <a:avLst/>
              <a:gdLst>
                <a:gd name="T0" fmla="*/ 18 w 108"/>
                <a:gd name="T1" fmla="*/ 121 h 122"/>
                <a:gd name="T2" fmla="*/ 1 w 108"/>
                <a:gd name="T3" fmla="*/ 114 h 122"/>
                <a:gd name="T4" fmla="*/ 0 w 108"/>
                <a:gd name="T5" fmla="*/ 110 h 122"/>
                <a:gd name="T6" fmla="*/ 1 w 108"/>
                <a:gd name="T7" fmla="*/ 101 h 122"/>
                <a:gd name="T8" fmla="*/ 1 w 108"/>
                <a:gd name="T9" fmla="*/ 100 h 122"/>
                <a:gd name="T10" fmla="*/ 0 w 108"/>
                <a:gd name="T11" fmla="*/ 86 h 122"/>
                <a:gd name="T12" fmla="*/ 1 w 108"/>
                <a:gd name="T13" fmla="*/ 43 h 122"/>
                <a:gd name="T14" fmla="*/ 3 w 108"/>
                <a:gd name="T15" fmla="*/ 17 h 122"/>
                <a:gd name="T16" fmla="*/ 2 w 108"/>
                <a:gd name="T17" fmla="*/ 13 h 122"/>
                <a:gd name="T18" fmla="*/ 2 w 108"/>
                <a:gd name="T19" fmla="*/ 11 h 122"/>
                <a:gd name="T20" fmla="*/ 12 w 108"/>
                <a:gd name="T21" fmla="*/ 0 h 122"/>
                <a:gd name="T22" fmla="*/ 19 w 108"/>
                <a:gd name="T23" fmla="*/ 0 h 122"/>
                <a:gd name="T24" fmla="*/ 35 w 108"/>
                <a:gd name="T25" fmla="*/ 0 h 122"/>
                <a:gd name="T26" fmla="*/ 38 w 108"/>
                <a:gd name="T27" fmla="*/ 0 h 122"/>
                <a:gd name="T28" fmla="*/ 54 w 108"/>
                <a:gd name="T29" fmla="*/ 0 h 122"/>
                <a:gd name="T30" fmla="*/ 89 w 108"/>
                <a:gd name="T31" fmla="*/ 1 h 122"/>
                <a:gd name="T32" fmla="*/ 105 w 108"/>
                <a:gd name="T33" fmla="*/ 18 h 122"/>
                <a:gd name="T34" fmla="*/ 107 w 108"/>
                <a:gd name="T35" fmla="*/ 56 h 122"/>
                <a:gd name="T36" fmla="*/ 108 w 108"/>
                <a:gd name="T37" fmla="*/ 89 h 122"/>
                <a:gd name="T38" fmla="*/ 108 w 108"/>
                <a:gd name="T39" fmla="*/ 97 h 122"/>
                <a:gd name="T40" fmla="*/ 100 w 108"/>
                <a:gd name="T41" fmla="*/ 115 h 122"/>
                <a:gd name="T42" fmla="*/ 100 w 108"/>
                <a:gd name="T43" fmla="*/ 111 h 122"/>
                <a:gd name="T44" fmla="*/ 103 w 108"/>
                <a:gd name="T45" fmla="*/ 107 h 122"/>
                <a:gd name="T46" fmla="*/ 104 w 108"/>
                <a:gd name="T47" fmla="*/ 97 h 122"/>
                <a:gd name="T48" fmla="*/ 104 w 108"/>
                <a:gd name="T49" fmla="*/ 90 h 122"/>
                <a:gd name="T50" fmla="*/ 103 w 108"/>
                <a:gd name="T51" fmla="*/ 57 h 122"/>
                <a:gd name="T52" fmla="*/ 101 w 108"/>
                <a:gd name="T53" fmla="*/ 19 h 122"/>
                <a:gd name="T54" fmla="*/ 89 w 108"/>
                <a:gd name="T55" fmla="*/ 5 h 122"/>
                <a:gd name="T56" fmla="*/ 54 w 108"/>
                <a:gd name="T57" fmla="*/ 4 h 122"/>
                <a:gd name="T58" fmla="*/ 38 w 108"/>
                <a:gd name="T59" fmla="*/ 4 h 122"/>
                <a:gd name="T60" fmla="*/ 35 w 108"/>
                <a:gd name="T61" fmla="*/ 4 h 122"/>
                <a:gd name="T62" fmla="*/ 19 w 108"/>
                <a:gd name="T63" fmla="*/ 4 h 122"/>
                <a:gd name="T64" fmla="*/ 12 w 108"/>
                <a:gd name="T65" fmla="*/ 4 h 122"/>
                <a:gd name="T66" fmla="*/ 6 w 108"/>
                <a:gd name="T67" fmla="*/ 11 h 122"/>
                <a:gd name="T68" fmla="*/ 6 w 108"/>
                <a:gd name="T69" fmla="*/ 12 h 122"/>
                <a:gd name="T70" fmla="*/ 7 w 108"/>
                <a:gd name="T71" fmla="*/ 17 h 122"/>
                <a:gd name="T72" fmla="*/ 5 w 108"/>
                <a:gd name="T73" fmla="*/ 43 h 122"/>
                <a:gd name="T74" fmla="*/ 4 w 108"/>
                <a:gd name="T75" fmla="*/ 86 h 122"/>
                <a:gd name="T76" fmla="*/ 5 w 108"/>
                <a:gd name="T77" fmla="*/ 100 h 122"/>
                <a:gd name="T78" fmla="*/ 5 w 108"/>
                <a:gd name="T79" fmla="*/ 102 h 122"/>
                <a:gd name="T80" fmla="*/ 4 w 108"/>
                <a:gd name="T81" fmla="*/ 110 h 122"/>
                <a:gd name="T82" fmla="*/ 5 w 108"/>
                <a:gd name="T83" fmla="*/ 112 h 122"/>
                <a:gd name="T84" fmla="*/ 18 w 108"/>
                <a:gd name="T85" fmla="*/ 117 h 122"/>
                <a:gd name="T86" fmla="*/ 24 w 108"/>
                <a:gd name="T87" fmla="*/ 117 h 122"/>
                <a:gd name="T88" fmla="*/ 30 w 108"/>
                <a:gd name="T89" fmla="*/ 118 h 122"/>
                <a:gd name="T90" fmla="*/ 30 w 108"/>
                <a:gd name="T91" fmla="*/ 118 h 122"/>
                <a:gd name="T92" fmla="*/ 30 w 108"/>
                <a:gd name="T93" fmla="*/ 122 h 122"/>
                <a:gd name="T94" fmla="*/ 24 w 108"/>
                <a:gd name="T9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" h="122">
                  <a:moveTo>
                    <a:pt x="24" y="121"/>
                  </a:moveTo>
                  <a:cubicBezTo>
                    <a:pt x="22" y="121"/>
                    <a:pt x="20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2" y="121"/>
                    <a:pt x="5" y="120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13"/>
                    <a:pt x="0" y="111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7"/>
                    <a:pt x="1" y="103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95"/>
                    <a:pt x="0" y="91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2"/>
                    <a:pt x="1" y="57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34"/>
                    <a:pt x="3" y="25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30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9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6" y="0"/>
                    <a:pt x="77" y="0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9" y="2"/>
                    <a:pt x="104" y="10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6" y="31"/>
                    <a:pt x="106" y="44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67"/>
                    <a:pt x="107" y="7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1"/>
                    <a:pt x="108" y="94"/>
                    <a:pt x="108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8" y="104"/>
                    <a:pt x="108" y="114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1"/>
                    <a:pt x="102" y="110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4" y="104"/>
                    <a:pt x="104" y="100"/>
                    <a:pt x="104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4"/>
                    <a:pt x="104" y="91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3" y="79"/>
                    <a:pt x="104" y="6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2" y="44"/>
                    <a:pt x="102" y="31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0" y="11"/>
                    <a:pt x="97" y="6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77" y="4"/>
                    <a:pt x="66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3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4"/>
                    <a:pt x="24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4"/>
                    <a:pt x="14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5"/>
                    <a:pt x="7" y="6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26"/>
                    <a:pt x="6" y="34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57"/>
                    <a:pt x="4" y="72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91"/>
                    <a:pt x="5" y="95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1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5" y="104"/>
                    <a:pt x="4" y="107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1"/>
                    <a:pt x="4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7" y="116"/>
                    <a:pt x="12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0" y="117"/>
                    <a:pt x="22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29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21"/>
                    <a:pt x="26" y="121"/>
                    <a:pt x="24" y="1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4" name="Freeform 140"/>
            <p:cNvSpPr/>
            <p:nvPr/>
          </p:nvSpPr>
          <p:spPr bwMode="auto">
            <a:xfrm>
              <a:off x="2515770" y="2359836"/>
              <a:ext cx="101806" cy="32655"/>
            </a:xfrm>
            <a:custGeom>
              <a:avLst/>
              <a:gdLst>
                <a:gd name="T0" fmla="*/ 20 w 22"/>
                <a:gd name="T1" fmla="*/ 7 h 7"/>
                <a:gd name="T2" fmla="*/ 13 w 22"/>
                <a:gd name="T3" fmla="*/ 7 h 7"/>
                <a:gd name="T4" fmla="*/ 13 w 22"/>
                <a:gd name="T5" fmla="*/ 7 h 7"/>
                <a:gd name="T6" fmla="*/ 0 w 22"/>
                <a:gd name="T7" fmla="*/ 3 h 7"/>
                <a:gd name="T8" fmla="*/ 0 w 22"/>
                <a:gd name="T9" fmla="*/ 3 h 7"/>
                <a:gd name="T10" fmla="*/ 1 w 22"/>
                <a:gd name="T11" fmla="*/ 2 h 7"/>
                <a:gd name="T12" fmla="*/ 1 w 22"/>
                <a:gd name="T13" fmla="*/ 2 h 7"/>
                <a:gd name="T14" fmla="*/ 1 w 22"/>
                <a:gd name="T15" fmla="*/ 1 h 7"/>
                <a:gd name="T16" fmla="*/ 1 w 22"/>
                <a:gd name="T17" fmla="*/ 1 h 7"/>
                <a:gd name="T18" fmla="*/ 10 w 22"/>
                <a:gd name="T19" fmla="*/ 0 h 7"/>
                <a:gd name="T20" fmla="*/ 10 w 22"/>
                <a:gd name="T21" fmla="*/ 0 h 7"/>
                <a:gd name="T22" fmla="*/ 21 w 22"/>
                <a:gd name="T23" fmla="*/ 1 h 7"/>
                <a:gd name="T24" fmla="*/ 21 w 22"/>
                <a:gd name="T25" fmla="*/ 1 h 7"/>
                <a:gd name="T26" fmla="*/ 21 w 22"/>
                <a:gd name="T27" fmla="*/ 1 h 7"/>
                <a:gd name="T28" fmla="*/ 21 w 22"/>
                <a:gd name="T29" fmla="*/ 3 h 7"/>
                <a:gd name="T30" fmla="*/ 10 w 22"/>
                <a:gd name="T31" fmla="*/ 2 h 7"/>
                <a:gd name="T32" fmla="*/ 10 w 22"/>
                <a:gd name="T33" fmla="*/ 2 h 7"/>
                <a:gd name="T34" fmla="*/ 2 w 22"/>
                <a:gd name="T35" fmla="*/ 3 h 7"/>
                <a:gd name="T36" fmla="*/ 2 w 22"/>
                <a:gd name="T37" fmla="*/ 3 h 7"/>
                <a:gd name="T38" fmla="*/ 5 w 22"/>
                <a:gd name="T39" fmla="*/ 5 h 7"/>
                <a:gd name="T40" fmla="*/ 5 w 22"/>
                <a:gd name="T41" fmla="*/ 5 h 7"/>
                <a:gd name="T42" fmla="*/ 13 w 22"/>
                <a:gd name="T43" fmla="*/ 5 h 7"/>
                <a:gd name="T44" fmla="*/ 13 w 22"/>
                <a:gd name="T45" fmla="*/ 5 h 7"/>
                <a:gd name="T46" fmla="*/ 20 w 22"/>
                <a:gd name="T47" fmla="*/ 5 h 7"/>
                <a:gd name="T48" fmla="*/ 20 w 22"/>
                <a:gd name="T49" fmla="*/ 5 h 7"/>
                <a:gd name="T50" fmla="*/ 22 w 22"/>
                <a:gd name="T51" fmla="*/ 6 h 7"/>
                <a:gd name="T52" fmla="*/ 22 w 22"/>
                <a:gd name="T53" fmla="*/ 6 h 7"/>
                <a:gd name="T54" fmla="*/ 22 w 22"/>
                <a:gd name="T55" fmla="*/ 7 h 7"/>
                <a:gd name="T56" fmla="*/ 20 w 2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7">
                  <a:moveTo>
                    <a:pt x="20" y="7"/>
                  </a:moveTo>
                  <a:cubicBezTo>
                    <a:pt x="18" y="7"/>
                    <a:pt x="16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7"/>
                    <a:pt x="1" y="7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7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3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5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1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5"/>
                    <a:pt x="18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5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5" name="Freeform 141"/>
            <p:cNvSpPr/>
            <p:nvPr/>
          </p:nvSpPr>
          <p:spPr bwMode="auto">
            <a:xfrm>
              <a:off x="2354417" y="2373282"/>
              <a:ext cx="124857" cy="78756"/>
            </a:xfrm>
            <a:custGeom>
              <a:avLst/>
              <a:gdLst>
                <a:gd name="T0" fmla="*/ 10 w 27"/>
                <a:gd name="T1" fmla="*/ 16 h 17"/>
                <a:gd name="T2" fmla="*/ 0 w 27"/>
                <a:gd name="T3" fmla="*/ 1 h 17"/>
                <a:gd name="T4" fmla="*/ 0 w 27"/>
                <a:gd name="T5" fmla="*/ 1 h 17"/>
                <a:gd name="T6" fmla="*/ 2 w 27"/>
                <a:gd name="T7" fmla="*/ 0 h 17"/>
                <a:gd name="T8" fmla="*/ 11 w 27"/>
                <a:gd name="T9" fmla="*/ 14 h 17"/>
                <a:gd name="T10" fmla="*/ 11 w 27"/>
                <a:gd name="T11" fmla="*/ 14 h 17"/>
                <a:gd name="T12" fmla="*/ 21 w 27"/>
                <a:gd name="T13" fmla="*/ 15 h 17"/>
                <a:gd name="T14" fmla="*/ 21 w 27"/>
                <a:gd name="T15" fmla="*/ 15 h 17"/>
                <a:gd name="T16" fmla="*/ 27 w 27"/>
                <a:gd name="T17" fmla="*/ 15 h 17"/>
                <a:gd name="T18" fmla="*/ 27 w 27"/>
                <a:gd name="T19" fmla="*/ 15 h 17"/>
                <a:gd name="T20" fmla="*/ 27 w 27"/>
                <a:gd name="T21" fmla="*/ 17 h 17"/>
                <a:gd name="T22" fmla="*/ 21 w 27"/>
                <a:gd name="T23" fmla="*/ 17 h 17"/>
                <a:gd name="T24" fmla="*/ 21 w 27"/>
                <a:gd name="T25" fmla="*/ 17 h 17"/>
                <a:gd name="T26" fmla="*/ 10 w 27"/>
                <a:gd name="T2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7">
                  <a:moveTo>
                    <a:pt x="10" y="16"/>
                  </a:moveTo>
                  <a:cubicBezTo>
                    <a:pt x="2" y="14"/>
                    <a:pt x="2" y="7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7"/>
                    <a:pt x="4" y="12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5"/>
                    <a:pt x="17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5"/>
                    <a:pt x="25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3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7" y="17"/>
                    <a:pt x="14" y="17"/>
                    <a:pt x="1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6" name="Freeform 142"/>
            <p:cNvSpPr/>
            <p:nvPr/>
          </p:nvSpPr>
          <p:spPr bwMode="auto">
            <a:xfrm>
              <a:off x="2442777" y="1939165"/>
              <a:ext cx="72993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8 w 16"/>
                <a:gd name="T5" fmla="*/ 7 h 16"/>
                <a:gd name="T6" fmla="*/ 12 w 16"/>
                <a:gd name="T7" fmla="*/ 9 h 16"/>
                <a:gd name="T8" fmla="*/ 14 w 16"/>
                <a:gd name="T9" fmla="*/ 12 h 16"/>
                <a:gd name="T10" fmla="*/ 16 w 16"/>
                <a:gd name="T11" fmla="*/ 16 h 16"/>
                <a:gd name="T12" fmla="*/ 13 w 16"/>
                <a:gd name="T13" fmla="*/ 13 h 16"/>
                <a:gd name="T14" fmla="*/ 7 w 16"/>
                <a:gd name="T15" fmla="*/ 8 h 16"/>
                <a:gd name="T16" fmla="*/ 4 w 16"/>
                <a:gd name="T17" fmla="*/ 5 h 16"/>
                <a:gd name="T18" fmla="*/ 2 w 16"/>
                <a:gd name="T19" fmla="*/ 3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0"/>
                    <a:pt x="2" y="2"/>
                  </a:cubicBezTo>
                  <a:cubicBezTo>
                    <a:pt x="4" y="3"/>
                    <a:pt x="6" y="5"/>
                    <a:pt x="8" y="7"/>
                  </a:cubicBezTo>
                  <a:cubicBezTo>
                    <a:pt x="9" y="8"/>
                    <a:pt x="11" y="9"/>
                    <a:pt x="12" y="9"/>
                  </a:cubicBezTo>
                  <a:cubicBezTo>
                    <a:pt x="13" y="10"/>
                    <a:pt x="13" y="11"/>
                    <a:pt x="14" y="12"/>
                  </a:cubicBezTo>
                  <a:cubicBezTo>
                    <a:pt x="15" y="14"/>
                    <a:pt x="16" y="16"/>
                    <a:pt x="16" y="16"/>
                  </a:cubicBezTo>
                  <a:cubicBezTo>
                    <a:pt x="16" y="16"/>
                    <a:pt x="15" y="15"/>
                    <a:pt x="13" y="13"/>
                  </a:cubicBezTo>
                  <a:cubicBezTo>
                    <a:pt x="12" y="12"/>
                    <a:pt x="9" y="10"/>
                    <a:pt x="7" y="8"/>
                  </a:cubicBezTo>
                  <a:cubicBezTo>
                    <a:pt x="6" y="7"/>
                    <a:pt x="5" y="6"/>
                    <a:pt x="4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7" name="Freeform 143"/>
            <p:cNvSpPr/>
            <p:nvPr/>
          </p:nvSpPr>
          <p:spPr bwMode="auto">
            <a:xfrm>
              <a:off x="2479274" y="1935323"/>
              <a:ext cx="55705" cy="49943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8 h 11"/>
                <a:gd name="T8" fmla="*/ 12 w 12"/>
                <a:gd name="T9" fmla="*/ 11 h 11"/>
                <a:gd name="T10" fmla="*/ 9 w 12"/>
                <a:gd name="T11" fmla="*/ 9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3" y="2"/>
                    <a:pt x="5" y="3"/>
                    <a:pt x="6" y="5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9"/>
                  </a:cubicBezTo>
                  <a:cubicBezTo>
                    <a:pt x="8" y="9"/>
                    <a:pt x="7" y="7"/>
                    <a:pt x="5" y="6"/>
                  </a:cubicBezTo>
                  <a:cubicBezTo>
                    <a:pt x="4" y="5"/>
                    <a:pt x="2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8" name="Freeform 144"/>
            <p:cNvSpPr/>
            <p:nvPr/>
          </p:nvSpPr>
          <p:spPr bwMode="auto">
            <a:xfrm>
              <a:off x="2584922" y="1939165"/>
              <a:ext cx="94123" cy="97965"/>
            </a:xfrm>
            <a:custGeom>
              <a:avLst/>
              <a:gdLst>
                <a:gd name="T0" fmla="*/ 0 w 20"/>
                <a:gd name="T1" fmla="*/ 0 h 21"/>
                <a:gd name="T2" fmla="*/ 4 w 20"/>
                <a:gd name="T3" fmla="*/ 2 h 21"/>
                <a:gd name="T4" fmla="*/ 11 w 20"/>
                <a:gd name="T5" fmla="*/ 9 h 21"/>
                <a:gd name="T6" fmla="*/ 18 w 20"/>
                <a:gd name="T7" fmla="*/ 17 h 21"/>
                <a:gd name="T8" fmla="*/ 20 w 20"/>
                <a:gd name="T9" fmla="*/ 21 h 21"/>
                <a:gd name="T10" fmla="*/ 17 w 20"/>
                <a:gd name="T11" fmla="*/ 18 h 21"/>
                <a:gd name="T12" fmla="*/ 10 w 20"/>
                <a:gd name="T13" fmla="*/ 11 h 21"/>
                <a:gd name="T14" fmla="*/ 3 w 20"/>
                <a:gd name="T15" fmla="*/ 3 h 21"/>
                <a:gd name="T16" fmla="*/ 0 w 20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8" y="7"/>
                    <a:pt x="11" y="9"/>
                  </a:cubicBezTo>
                  <a:cubicBezTo>
                    <a:pt x="13" y="12"/>
                    <a:pt x="16" y="15"/>
                    <a:pt x="18" y="17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0" y="21"/>
                    <a:pt x="19" y="20"/>
                    <a:pt x="17" y="18"/>
                  </a:cubicBezTo>
                  <a:cubicBezTo>
                    <a:pt x="15" y="16"/>
                    <a:pt x="12" y="13"/>
                    <a:pt x="10" y="11"/>
                  </a:cubicBezTo>
                  <a:cubicBezTo>
                    <a:pt x="7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29" name="Freeform 145"/>
            <p:cNvSpPr/>
            <p:nvPr/>
          </p:nvSpPr>
          <p:spPr bwMode="auto">
            <a:xfrm>
              <a:off x="2640627" y="1929560"/>
              <a:ext cx="55705" cy="51864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9 h 11"/>
                <a:gd name="T8" fmla="*/ 12 w 12"/>
                <a:gd name="T9" fmla="*/ 11 h 11"/>
                <a:gd name="T10" fmla="*/ 9 w 12"/>
                <a:gd name="T11" fmla="*/ 10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5" y="4"/>
                    <a:pt x="6" y="5"/>
                  </a:cubicBezTo>
                  <a:cubicBezTo>
                    <a:pt x="8" y="6"/>
                    <a:pt x="9" y="7"/>
                    <a:pt x="10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10"/>
                  </a:cubicBezTo>
                  <a:cubicBezTo>
                    <a:pt x="8" y="9"/>
                    <a:pt x="7" y="8"/>
                    <a:pt x="5" y="6"/>
                  </a:cubicBezTo>
                  <a:cubicBezTo>
                    <a:pt x="4" y="5"/>
                    <a:pt x="2" y="4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0" name="Freeform 146"/>
            <p:cNvSpPr/>
            <p:nvPr/>
          </p:nvSpPr>
          <p:spPr bwMode="auto">
            <a:xfrm>
              <a:off x="2410122" y="2254188"/>
              <a:ext cx="82597" cy="86439"/>
            </a:xfrm>
            <a:custGeom>
              <a:avLst/>
              <a:gdLst>
                <a:gd name="T0" fmla="*/ 0 w 18"/>
                <a:gd name="T1" fmla="*/ 0 h 19"/>
                <a:gd name="T2" fmla="*/ 3 w 18"/>
                <a:gd name="T3" fmla="*/ 3 h 19"/>
                <a:gd name="T4" fmla="*/ 9 w 18"/>
                <a:gd name="T5" fmla="*/ 9 h 19"/>
                <a:gd name="T6" fmla="*/ 13 w 18"/>
                <a:gd name="T7" fmla="*/ 12 h 19"/>
                <a:gd name="T8" fmla="*/ 16 w 18"/>
                <a:gd name="T9" fmla="*/ 15 h 19"/>
                <a:gd name="T10" fmla="*/ 17 w 18"/>
                <a:gd name="T11" fmla="*/ 18 h 19"/>
                <a:gd name="T12" fmla="*/ 18 w 18"/>
                <a:gd name="T13" fmla="*/ 19 h 19"/>
                <a:gd name="T14" fmla="*/ 15 w 18"/>
                <a:gd name="T15" fmla="*/ 16 h 19"/>
                <a:gd name="T16" fmla="*/ 8 w 18"/>
                <a:gd name="T17" fmla="*/ 10 h 19"/>
                <a:gd name="T18" fmla="*/ 0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cubicBezTo>
                    <a:pt x="0" y="0"/>
                    <a:pt x="1" y="1"/>
                    <a:pt x="3" y="3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0" y="10"/>
                    <a:pt x="12" y="11"/>
                    <a:pt x="13" y="12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7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18" y="19"/>
                    <a:pt x="16" y="17"/>
                    <a:pt x="15" y="16"/>
                  </a:cubicBezTo>
                  <a:cubicBezTo>
                    <a:pt x="13" y="14"/>
                    <a:pt x="10" y="12"/>
                    <a:pt x="8" y="10"/>
                  </a:cubicBezTo>
                  <a:cubicBezTo>
                    <a:pt x="3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1" name="Freeform 147"/>
            <p:cNvSpPr/>
            <p:nvPr/>
          </p:nvSpPr>
          <p:spPr bwMode="auto">
            <a:xfrm>
              <a:off x="2479274" y="2261872"/>
              <a:ext cx="74914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9 w 16"/>
                <a:gd name="T5" fmla="*/ 7 h 16"/>
                <a:gd name="T6" fmla="*/ 15 w 16"/>
                <a:gd name="T7" fmla="*/ 13 h 16"/>
                <a:gd name="T8" fmla="*/ 16 w 16"/>
                <a:gd name="T9" fmla="*/ 15 h 16"/>
                <a:gd name="T10" fmla="*/ 16 w 16"/>
                <a:gd name="T11" fmla="*/ 16 h 16"/>
                <a:gd name="T12" fmla="*/ 14 w 16"/>
                <a:gd name="T13" fmla="*/ 14 h 16"/>
                <a:gd name="T14" fmla="*/ 8 w 16"/>
                <a:gd name="T15" fmla="*/ 9 h 16"/>
                <a:gd name="T16" fmla="*/ 2 w 16"/>
                <a:gd name="T17" fmla="*/ 3 h 16"/>
                <a:gd name="T18" fmla="*/ 0 w 16"/>
                <a:gd name="T19" fmla="*/ 1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5"/>
                    <a:pt x="9" y="7"/>
                  </a:cubicBezTo>
                  <a:cubicBezTo>
                    <a:pt x="11" y="9"/>
                    <a:pt x="13" y="11"/>
                    <a:pt x="15" y="13"/>
                  </a:cubicBezTo>
                  <a:cubicBezTo>
                    <a:pt x="15" y="14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2"/>
                    <a:pt x="10" y="10"/>
                    <a:pt x="8" y="9"/>
                  </a:cubicBezTo>
                  <a:cubicBezTo>
                    <a:pt x="5" y="7"/>
                    <a:pt x="3" y="5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2" name="Freeform 148"/>
            <p:cNvSpPr/>
            <p:nvPr/>
          </p:nvSpPr>
          <p:spPr bwMode="auto">
            <a:xfrm>
              <a:off x="2387072" y="2411700"/>
              <a:ext cx="105648" cy="36497"/>
            </a:xfrm>
            <a:custGeom>
              <a:avLst/>
              <a:gdLst>
                <a:gd name="T0" fmla="*/ 1 w 23"/>
                <a:gd name="T1" fmla="*/ 5 h 8"/>
                <a:gd name="T2" fmla="*/ 3 w 23"/>
                <a:gd name="T3" fmla="*/ 0 h 8"/>
                <a:gd name="T4" fmla="*/ 5 w 23"/>
                <a:gd name="T5" fmla="*/ 1 h 8"/>
                <a:gd name="T6" fmla="*/ 4 w 23"/>
                <a:gd name="T7" fmla="*/ 5 h 8"/>
                <a:gd name="T8" fmla="*/ 6 w 23"/>
                <a:gd name="T9" fmla="*/ 3 h 8"/>
                <a:gd name="T10" fmla="*/ 10 w 23"/>
                <a:gd name="T11" fmla="*/ 1 h 8"/>
                <a:gd name="T12" fmla="*/ 10 w 23"/>
                <a:gd name="T13" fmla="*/ 2 h 8"/>
                <a:gd name="T14" fmla="*/ 8 w 23"/>
                <a:gd name="T15" fmla="*/ 6 h 8"/>
                <a:gd name="T16" fmla="*/ 14 w 23"/>
                <a:gd name="T17" fmla="*/ 2 h 8"/>
                <a:gd name="T18" fmla="*/ 14 w 23"/>
                <a:gd name="T19" fmla="*/ 3 h 8"/>
                <a:gd name="T20" fmla="*/ 13 w 23"/>
                <a:gd name="T21" fmla="*/ 6 h 8"/>
                <a:gd name="T22" fmla="*/ 18 w 23"/>
                <a:gd name="T23" fmla="*/ 2 h 8"/>
                <a:gd name="T24" fmla="*/ 19 w 23"/>
                <a:gd name="T25" fmla="*/ 2 h 8"/>
                <a:gd name="T26" fmla="*/ 18 w 23"/>
                <a:gd name="T27" fmla="*/ 5 h 8"/>
                <a:gd name="T28" fmla="*/ 22 w 23"/>
                <a:gd name="T29" fmla="*/ 2 h 8"/>
                <a:gd name="T30" fmla="*/ 23 w 23"/>
                <a:gd name="T31" fmla="*/ 5 h 8"/>
                <a:gd name="T32" fmla="*/ 22 w 23"/>
                <a:gd name="T33" fmla="*/ 2 h 8"/>
                <a:gd name="T34" fmla="*/ 18 w 23"/>
                <a:gd name="T35" fmla="*/ 6 h 8"/>
                <a:gd name="T36" fmla="*/ 18 w 23"/>
                <a:gd name="T37" fmla="*/ 6 h 8"/>
                <a:gd name="T38" fmla="*/ 18 w 23"/>
                <a:gd name="T39" fmla="*/ 3 h 8"/>
                <a:gd name="T40" fmla="*/ 13 w 23"/>
                <a:gd name="T41" fmla="*/ 7 h 8"/>
                <a:gd name="T42" fmla="*/ 13 w 23"/>
                <a:gd name="T43" fmla="*/ 6 h 8"/>
                <a:gd name="T44" fmla="*/ 14 w 23"/>
                <a:gd name="T45" fmla="*/ 4 h 8"/>
                <a:gd name="T46" fmla="*/ 7 w 23"/>
                <a:gd name="T47" fmla="*/ 8 h 8"/>
                <a:gd name="T48" fmla="*/ 7 w 23"/>
                <a:gd name="T49" fmla="*/ 7 h 8"/>
                <a:gd name="T50" fmla="*/ 9 w 23"/>
                <a:gd name="T51" fmla="*/ 2 h 8"/>
                <a:gd name="T52" fmla="*/ 6 w 23"/>
                <a:gd name="T53" fmla="*/ 6 h 8"/>
                <a:gd name="T54" fmla="*/ 3 w 23"/>
                <a:gd name="T55" fmla="*/ 6 h 8"/>
                <a:gd name="T56" fmla="*/ 3 w 23"/>
                <a:gd name="T57" fmla="*/ 6 h 8"/>
                <a:gd name="T58" fmla="*/ 4 w 23"/>
                <a:gd name="T59" fmla="*/ 1 h 8"/>
                <a:gd name="T60" fmla="*/ 0 w 23"/>
                <a:gd name="T61" fmla="*/ 5 h 8"/>
                <a:gd name="T62" fmla="*/ 2 w 23"/>
                <a:gd name="T6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8">
                  <a:moveTo>
                    <a:pt x="2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9" y="0"/>
                    <a:pt x="9" y="1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11" y="4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4"/>
                    <a:pt x="23" y="5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6" y="6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5"/>
                    <a:pt x="11" y="6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3" name="Freeform 149"/>
            <p:cNvSpPr/>
            <p:nvPr/>
          </p:nvSpPr>
          <p:spPr bwMode="auto">
            <a:xfrm>
              <a:off x="2210352" y="2169670"/>
              <a:ext cx="65310" cy="23051"/>
            </a:xfrm>
            <a:custGeom>
              <a:avLst/>
              <a:gdLst>
                <a:gd name="T0" fmla="*/ 0 w 14"/>
                <a:gd name="T1" fmla="*/ 4 h 5"/>
                <a:gd name="T2" fmla="*/ 7 w 14"/>
                <a:gd name="T3" fmla="*/ 1 h 5"/>
                <a:gd name="T4" fmla="*/ 14 w 14"/>
                <a:gd name="T5" fmla="*/ 2 h 5"/>
                <a:gd name="T6" fmla="*/ 7 w 14"/>
                <a:gd name="T7" fmla="*/ 5 h 5"/>
                <a:gd name="T8" fmla="*/ 0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4"/>
                  </a:moveTo>
                  <a:cubicBezTo>
                    <a:pt x="0" y="4"/>
                    <a:pt x="4" y="1"/>
                    <a:pt x="7" y="1"/>
                  </a:cubicBezTo>
                  <a:cubicBezTo>
                    <a:pt x="11" y="0"/>
                    <a:pt x="14" y="2"/>
                    <a:pt x="14" y="2"/>
                  </a:cubicBezTo>
                  <a:cubicBezTo>
                    <a:pt x="14" y="2"/>
                    <a:pt x="11" y="4"/>
                    <a:pt x="7" y="5"/>
                  </a:cubicBezTo>
                  <a:cubicBezTo>
                    <a:pt x="4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4" name="Freeform 150"/>
            <p:cNvSpPr/>
            <p:nvPr/>
          </p:nvSpPr>
          <p:spPr bwMode="auto">
            <a:xfrm>
              <a:off x="2219956" y="2090914"/>
              <a:ext cx="69151" cy="38418"/>
            </a:xfrm>
            <a:custGeom>
              <a:avLst/>
              <a:gdLst>
                <a:gd name="T0" fmla="*/ 0 w 15"/>
                <a:gd name="T1" fmla="*/ 1 h 8"/>
                <a:gd name="T2" fmla="*/ 8 w 15"/>
                <a:gd name="T3" fmla="*/ 2 h 8"/>
                <a:gd name="T4" fmla="*/ 13 w 15"/>
                <a:gd name="T5" fmla="*/ 5 h 8"/>
                <a:gd name="T6" fmla="*/ 14 w 15"/>
                <a:gd name="T7" fmla="*/ 8 h 8"/>
                <a:gd name="T8" fmla="*/ 12 w 15"/>
                <a:gd name="T9" fmla="*/ 7 h 8"/>
                <a:gd name="T10" fmla="*/ 7 w 15"/>
                <a:gd name="T11" fmla="*/ 6 h 8"/>
                <a:gd name="T12" fmla="*/ 2 w 15"/>
                <a:gd name="T13" fmla="*/ 3 h 8"/>
                <a:gd name="T14" fmla="*/ 0 w 15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0" y="1"/>
                  </a:moveTo>
                  <a:cubicBezTo>
                    <a:pt x="1" y="1"/>
                    <a:pt x="5" y="0"/>
                    <a:pt x="8" y="2"/>
                  </a:cubicBezTo>
                  <a:cubicBezTo>
                    <a:pt x="10" y="2"/>
                    <a:pt x="12" y="3"/>
                    <a:pt x="13" y="5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7"/>
                    <a:pt x="14" y="7"/>
                    <a:pt x="12" y="7"/>
                  </a:cubicBezTo>
                  <a:cubicBezTo>
                    <a:pt x="11" y="6"/>
                    <a:pt x="9" y="6"/>
                    <a:pt x="7" y="6"/>
                  </a:cubicBezTo>
                  <a:cubicBezTo>
                    <a:pt x="5" y="5"/>
                    <a:pt x="3" y="4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5" name="Freeform 151"/>
            <p:cNvSpPr/>
            <p:nvPr/>
          </p:nvSpPr>
          <p:spPr bwMode="auto">
            <a:xfrm>
              <a:off x="2266057" y="1991028"/>
              <a:ext cx="51864" cy="82598"/>
            </a:xfrm>
            <a:custGeom>
              <a:avLst/>
              <a:gdLst>
                <a:gd name="T0" fmla="*/ 0 w 11"/>
                <a:gd name="T1" fmla="*/ 0 h 18"/>
                <a:gd name="T2" fmla="*/ 2 w 11"/>
                <a:gd name="T3" fmla="*/ 2 h 18"/>
                <a:gd name="T4" fmla="*/ 7 w 11"/>
                <a:gd name="T5" fmla="*/ 8 h 18"/>
                <a:gd name="T6" fmla="*/ 10 w 11"/>
                <a:gd name="T7" fmla="*/ 15 h 18"/>
                <a:gd name="T8" fmla="*/ 11 w 11"/>
                <a:gd name="T9" fmla="*/ 18 h 18"/>
                <a:gd name="T10" fmla="*/ 9 w 11"/>
                <a:gd name="T11" fmla="*/ 16 h 18"/>
                <a:gd name="T12" fmla="*/ 4 w 11"/>
                <a:gd name="T13" fmla="*/ 10 h 18"/>
                <a:gd name="T14" fmla="*/ 0 w 11"/>
                <a:gd name="T15" fmla="*/ 4 h 18"/>
                <a:gd name="T16" fmla="*/ 0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6"/>
                    <a:pt x="7" y="8"/>
                  </a:cubicBezTo>
                  <a:cubicBezTo>
                    <a:pt x="9" y="10"/>
                    <a:pt x="10" y="12"/>
                    <a:pt x="10" y="15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7" y="14"/>
                    <a:pt x="5" y="12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6" name="Freeform 152"/>
            <p:cNvSpPr/>
            <p:nvPr/>
          </p:nvSpPr>
          <p:spPr bwMode="auto">
            <a:xfrm>
              <a:off x="2483116" y="2050575"/>
              <a:ext cx="195929" cy="151749"/>
            </a:xfrm>
            <a:custGeom>
              <a:avLst/>
              <a:gdLst>
                <a:gd name="T0" fmla="*/ 29 w 42"/>
                <a:gd name="T1" fmla="*/ 32 h 33"/>
                <a:gd name="T2" fmla="*/ 34 w 42"/>
                <a:gd name="T3" fmla="*/ 32 h 33"/>
                <a:gd name="T4" fmla="*/ 38 w 42"/>
                <a:gd name="T5" fmla="*/ 30 h 33"/>
                <a:gd name="T6" fmla="*/ 40 w 42"/>
                <a:gd name="T7" fmla="*/ 24 h 33"/>
                <a:gd name="T8" fmla="*/ 40 w 42"/>
                <a:gd name="T9" fmla="*/ 16 h 33"/>
                <a:gd name="T10" fmla="*/ 38 w 42"/>
                <a:gd name="T11" fmla="*/ 8 h 33"/>
                <a:gd name="T12" fmla="*/ 31 w 42"/>
                <a:gd name="T13" fmla="*/ 3 h 33"/>
                <a:gd name="T14" fmla="*/ 21 w 42"/>
                <a:gd name="T15" fmla="*/ 2 h 33"/>
                <a:gd name="T16" fmla="*/ 12 w 42"/>
                <a:gd name="T17" fmla="*/ 3 h 33"/>
                <a:gd name="T18" fmla="*/ 5 w 42"/>
                <a:gd name="T19" fmla="*/ 7 h 33"/>
                <a:gd name="T20" fmla="*/ 4 w 42"/>
                <a:gd name="T21" fmla="*/ 24 h 33"/>
                <a:gd name="T22" fmla="*/ 7 w 42"/>
                <a:gd name="T23" fmla="*/ 29 h 33"/>
                <a:gd name="T24" fmla="*/ 11 w 42"/>
                <a:gd name="T25" fmla="*/ 32 h 33"/>
                <a:gd name="T26" fmla="*/ 15 w 42"/>
                <a:gd name="T27" fmla="*/ 33 h 33"/>
                <a:gd name="T28" fmla="*/ 11 w 42"/>
                <a:gd name="T29" fmla="*/ 32 h 33"/>
                <a:gd name="T30" fmla="*/ 6 w 42"/>
                <a:gd name="T31" fmla="*/ 30 h 33"/>
                <a:gd name="T32" fmla="*/ 2 w 42"/>
                <a:gd name="T33" fmla="*/ 24 h 33"/>
                <a:gd name="T34" fmla="*/ 3 w 42"/>
                <a:gd name="T35" fmla="*/ 7 h 33"/>
                <a:gd name="T36" fmla="*/ 11 w 42"/>
                <a:gd name="T37" fmla="*/ 1 h 33"/>
                <a:gd name="T38" fmla="*/ 21 w 42"/>
                <a:gd name="T39" fmla="*/ 0 h 33"/>
                <a:gd name="T40" fmla="*/ 31 w 42"/>
                <a:gd name="T41" fmla="*/ 1 h 33"/>
                <a:gd name="T42" fmla="*/ 40 w 42"/>
                <a:gd name="T43" fmla="*/ 7 h 33"/>
                <a:gd name="T44" fmla="*/ 42 w 42"/>
                <a:gd name="T45" fmla="*/ 16 h 33"/>
                <a:gd name="T46" fmla="*/ 42 w 42"/>
                <a:gd name="T47" fmla="*/ 24 h 33"/>
                <a:gd name="T48" fmla="*/ 39 w 42"/>
                <a:gd name="T49" fmla="*/ 31 h 33"/>
                <a:gd name="T50" fmla="*/ 34 w 42"/>
                <a:gd name="T51" fmla="*/ 33 h 33"/>
                <a:gd name="T52" fmla="*/ 29 w 42"/>
                <a:gd name="T5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33">
                  <a:moveTo>
                    <a:pt x="29" y="32"/>
                  </a:moveTo>
                  <a:cubicBezTo>
                    <a:pt x="29" y="32"/>
                    <a:pt x="31" y="32"/>
                    <a:pt x="34" y="32"/>
                  </a:cubicBezTo>
                  <a:cubicBezTo>
                    <a:pt x="35" y="32"/>
                    <a:pt x="37" y="31"/>
                    <a:pt x="38" y="30"/>
                  </a:cubicBezTo>
                  <a:cubicBezTo>
                    <a:pt x="39" y="28"/>
                    <a:pt x="39" y="26"/>
                    <a:pt x="40" y="24"/>
                  </a:cubicBezTo>
                  <a:cubicBezTo>
                    <a:pt x="40" y="21"/>
                    <a:pt x="40" y="19"/>
                    <a:pt x="40" y="16"/>
                  </a:cubicBezTo>
                  <a:cubicBezTo>
                    <a:pt x="40" y="13"/>
                    <a:pt x="40" y="10"/>
                    <a:pt x="38" y="8"/>
                  </a:cubicBezTo>
                  <a:cubicBezTo>
                    <a:pt x="37" y="5"/>
                    <a:pt x="34" y="4"/>
                    <a:pt x="31" y="3"/>
                  </a:cubicBezTo>
                  <a:cubicBezTo>
                    <a:pt x="28" y="2"/>
                    <a:pt x="25" y="2"/>
                    <a:pt x="21" y="2"/>
                  </a:cubicBezTo>
                  <a:cubicBezTo>
                    <a:pt x="18" y="2"/>
                    <a:pt x="15" y="2"/>
                    <a:pt x="12" y="3"/>
                  </a:cubicBezTo>
                  <a:cubicBezTo>
                    <a:pt x="9" y="3"/>
                    <a:pt x="5" y="5"/>
                    <a:pt x="5" y="7"/>
                  </a:cubicBezTo>
                  <a:cubicBezTo>
                    <a:pt x="3" y="13"/>
                    <a:pt x="2" y="19"/>
                    <a:pt x="4" y="24"/>
                  </a:cubicBezTo>
                  <a:cubicBezTo>
                    <a:pt x="4" y="26"/>
                    <a:pt x="5" y="28"/>
                    <a:pt x="7" y="29"/>
                  </a:cubicBezTo>
                  <a:cubicBezTo>
                    <a:pt x="8" y="31"/>
                    <a:pt x="9" y="31"/>
                    <a:pt x="11" y="32"/>
                  </a:cubicBezTo>
                  <a:cubicBezTo>
                    <a:pt x="14" y="33"/>
                    <a:pt x="15" y="32"/>
                    <a:pt x="15" y="33"/>
                  </a:cubicBezTo>
                  <a:cubicBezTo>
                    <a:pt x="15" y="32"/>
                    <a:pt x="14" y="33"/>
                    <a:pt x="11" y="32"/>
                  </a:cubicBezTo>
                  <a:cubicBezTo>
                    <a:pt x="9" y="32"/>
                    <a:pt x="7" y="32"/>
                    <a:pt x="6" y="30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19"/>
                    <a:pt x="1" y="13"/>
                    <a:pt x="3" y="7"/>
                  </a:cubicBezTo>
                  <a:cubicBezTo>
                    <a:pt x="4" y="3"/>
                    <a:pt x="8" y="2"/>
                    <a:pt x="11" y="1"/>
                  </a:cubicBezTo>
                  <a:cubicBezTo>
                    <a:pt x="14" y="0"/>
                    <a:pt x="18" y="0"/>
                    <a:pt x="21" y="0"/>
                  </a:cubicBezTo>
                  <a:cubicBezTo>
                    <a:pt x="25" y="0"/>
                    <a:pt x="28" y="0"/>
                    <a:pt x="31" y="1"/>
                  </a:cubicBezTo>
                  <a:cubicBezTo>
                    <a:pt x="35" y="2"/>
                    <a:pt x="38" y="3"/>
                    <a:pt x="40" y="7"/>
                  </a:cubicBezTo>
                  <a:cubicBezTo>
                    <a:pt x="42" y="10"/>
                    <a:pt x="42" y="13"/>
                    <a:pt x="42" y="16"/>
                  </a:cubicBezTo>
                  <a:cubicBezTo>
                    <a:pt x="42" y="19"/>
                    <a:pt x="42" y="22"/>
                    <a:pt x="42" y="24"/>
                  </a:cubicBezTo>
                  <a:cubicBezTo>
                    <a:pt x="42" y="27"/>
                    <a:pt x="41" y="29"/>
                    <a:pt x="39" y="31"/>
                  </a:cubicBezTo>
                  <a:cubicBezTo>
                    <a:pt x="37" y="32"/>
                    <a:pt x="35" y="33"/>
                    <a:pt x="34" y="33"/>
                  </a:cubicBezTo>
                  <a:cubicBezTo>
                    <a:pt x="31" y="33"/>
                    <a:pt x="29" y="32"/>
                    <a:pt x="29" y="3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7" name="Freeform 153"/>
            <p:cNvSpPr/>
            <p:nvPr/>
          </p:nvSpPr>
          <p:spPr bwMode="auto">
            <a:xfrm>
              <a:off x="2554188" y="2106281"/>
              <a:ext cx="59547" cy="55705"/>
            </a:xfrm>
            <a:custGeom>
              <a:avLst/>
              <a:gdLst>
                <a:gd name="T0" fmla="*/ 1 w 13"/>
                <a:gd name="T1" fmla="*/ 0 h 12"/>
                <a:gd name="T2" fmla="*/ 2 w 13"/>
                <a:gd name="T3" fmla="*/ 5 h 12"/>
                <a:gd name="T4" fmla="*/ 4 w 13"/>
                <a:gd name="T5" fmla="*/ 9 h 12"/>
                <a:gd name="T6" fmla="*/ 3 w 13"/>
                <a:gd name="T7" fmla="*/ 8 h 12"/>
                <a:gd name="T8" fmla="*/ 4 w 13"/>
                <a:gd name="T9" fmla="*/ 7 h 12"/>
                <a:gd name="T10" fmla="*/ 6 w 13"/>
                <a:gd name="T11" fmla="*/ 6 h 12"/>
                <a:gd name="T12" fmla="*/ 8 w 13"/>
                <a:gd name="T13" fmla="*/ 5 h 12"/>
                <a:gd name="T14" fmla="*/ 9 w 13"/>
                <a:gd name="T15" fmla="*/ 5 h 12"/>
                <a:gd name="T16" fmla="*/ 9 w 13"/>
                <a:gd name="T17" fmla="*/ 5 h 12"/>
                <a:gd name="T18" fmla="*/ 9 w 13"/>
                <a:gd name="T19" fmla="*/ 5 h 12"/>
                <a:gd name="T20" fmla="*/ 9 w 13"/>
                <a:gd name="T21" fmla="*/ 5 h 12"/>
                <a:gd name="T22" fmla="*/ 9 w 13"/>
                <a:gd name="T23" fmla="*/ 5 h 12"/>
                <a:gd name="T24" fmla="*/ 9 w 13"/>
                <a:gd name="T25" fmla="*/ 5 h 12"/>
                <a:gd name="T26" fmla="*/ 9 w 13"/>
                <a:gd name="T27" fmla="*/ 5 h 12"/>
                <a:gd name="T28" fmla="*/ 9 w 13"/>
                <a:gd name="T29" fmla="*/ 5 h 12"/>
                <a:gd name="T30" fmla="*/ 9 w 13"/>
                <a:gd name="T31" fmla="*/ 5 h 12"/>
                <a:gd name="T32" fmla="*/ 9 w 13"/>
                <a:gd name="T33" fmla="*/ 5 h 12"/>
                <a:gd name="T34" fmla="*/ 9 w 13"/>
                <a:gd name="T35" fmla="*/ 5 h 12"/>
                <a:gd name="T36" fmla="*/ 9 w 13"/>
                <a:gd name="T37" fmla="*/ 4 h 12"/>
                <a:gd name="T38" fmla="*/ 7 w 13"/>
                <a:gd name="T39" fmla="*/ 3 h 12"/>
                <a:gd name="T40" fmla="*/ 3 w 13"/>
                <a:gd name="T41" fmla="*/ 1 h 12"/>
                <a:gd name="T42" fmla="*/ 8 w 13"/>
                <a:gd name="T43" fmla="*/ 1 h 12"/>
                <a:gd name="T44" fmla="*/ 11 w 13"/>
                <a:gd name="T45" fmla="*/ 2 h 12"/>
                <a:gd name="T46" fmla="*/ 12 w 13"/>
                <a:gd name="T47" fmla="*/ 3 h 12"/>
                <a:gd name="T48" fmla="*/ 13 w 13"/>
                <a:gd name="T49" fmla="*/ 4 h 12"/>
                <a:gd name="T50" fmla="*/ 13 w 13"/>
                <a:gd name="T51" fmla="*/ 4 h 12"/>
                <a:gd name="T52" fmla="*/ 13 w 13"/>
                <a:gd name="T53" fmla="*/ 4 h 12"/>
                <a:gd name="T54" fmla="*/ 13 w 13"/>
                <a:gd name="T55" fmla="*/ 5 h 12"/>
                <a:gd name="T56" fmla="*/ 13 w 13"/>
                <a:gd name="T57" fmla="*/ 5 h 12"/>
                <a:gd name="T58" fmla="*/ 13 w 13"/>
                <a:gd name="T59" fmla="*/ 5 h 12"/>
                <a:gd name="T60" fmla="*/ 13 w 13"/>
                <a:gd name="T61" fmla="*/ 5 h 12"/>
                <a:gd name="T62" fmla="*/ 13 w 13"/>
                <a:gd name="T63" fmla="*/ 5 h 12"/>
                <a:gd name="T64" fmla="*/ 12 w 13"/>
                <a:gd name="T65" fmla="*/ 7 h 12"/>
                <a:gd name="T66" fmla="*/ 10 w 13"/>
                <a:gd name="T67" fmla="*/ 9 h 12"/>
                <a:gd name="T68" fmla="*/ 8 w 13"/>
                <a:gd name="T69" fmla="*/ 10 h 12"/>
                <a:gd name="T70" fmla="*/ 5 w 13"/>
                <a:gd name="T71" fmla="*/ 11 h 12"/>
                <a:gd name="T72" fmla="*/ 2 w 13"/>
                <a:gd name="T73" fmla="*/ 12 h 12"/>
                <a:gd name="T74" fmla="*/ 1 w 13"/>
                <a:gd name="T75" fmla="*/ 12 h 12"/>
                <a:gd name="T76" fmla="*/ 1 w 13"/>
                <a:gd name="T77" fmla="*/ 10 h 12"/>
                <a:gd name="T78" fmla="*/ 0 w 13"/>
                <a:gd name="T79" fmla="*/ 5 h 12"/>
                <a:gd name="T80" fmla="*/ 1 w 13"/>
                <a:gd name="T8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12">
                  <a:moveTo>
                    <a:pt x="1" y="0"/>
                  </a:moveTo>
                  <a:cubicBezTo>
                    <a:pt x="2" y="2"/>
                    <a:pt x="2" y="3"/>
                    <a:pt x="2" y="5"/>
                  </a:cubicBezTo>
                  <a:cubicBezTo>
                    <a:pt x="3" y="6"/>
                    <a:pt x="4" y="8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0" y="9"/>
                    <a:pt x="9" y="10"/>
                    <a:pt x="8" y="10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5" y="11"/>
                    <a:pt x="4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8" name="Freeform 154"/>
            <p:cNvSpPr/>
            <p:nvPr/>
          </p:nvSpPr>
          <p:spPr bwMode="auto">
            <a:xfrm>
              <a:off x="2492720" y="2152382"/>
              <a:ext cx="65310" cy="59547"/>
            </a:xfrm>
            <a:custGeom>
              <a:avLst/>
              <a:gdLst>
                <a:gd name="T0" fmla="*/ 1 w 14"/>
                <a:gd name="T1" fmla="*/ 0 h 13"/>
                <a:gd name="T2" fmla="*/ 1 w 14"/>
                <a:gd name="T3" fmla="*/ 1 h 13"/>
                <a:gd name="T4" fmla="*/ 2 w 14"/>
                <a:gd name="T5" fmla="*/ 3 h 13"/>
                <a:gd name="T6" fmla="*/ 3 w 14"/>
                <a:gd name="T7" fmla="*/ 6 h 13"/>
                <a:gd name="T8" fmla="*/ 4 w 14"/>
                <a:gd name="T9" fmla="*/ 7 h 13"/>
                <a:gd name="T10" fmla="*/ 5 w 14"/>
                <a:gd name="T11" fmla="*/ 9 h 13"/>
                <a:gd name="T12" fmla="*/ 6 w 14"/>
                <a:gd name="T13" fmla="*/ 9 h 13"/>
                <a:gd name="T14" fmla="*/ 8 w 14"/>
                <a:gd name="T15" fmla="*/ 10 h 13"/>
                <a:gd name="T16" fmla="*/ 11 w 14"/>
                <a:gd name="T17" fmla="*/ 11 h 13"/>
                <a:gd name="T18" fmla="*/ 13 w 14"/>
                <a:gd name="T19" fmla="*/ 11 h 13"/>
                <a:gd name="T20" fmla="*/ 14 w 14"/>
                <a:gd name="T21" fmla="*/ 12 h 13"/>
                <a:gd name="T22" fmla="*/ 13 w 14"/>
                <a:gd name="T23" fmla="*/ 12 h 13"/>
                <a:gd name="T24" fmla="*/ 11 w 14"/>
                <a:gd name="T25" fmla="*/ 13 h 13"/>
                <a:gd name="T26" fmla="*/ 7 w 14"/>
                <a:gd name="T27" fmla="*/ 12 h 13"/>
                <a:gd name="T28" fmla="*/ 5 w 14"/>
                <a:gd name="T29" fmla="*/ 11 h 13"/>
                <a:gd name="T30" fmla="*/ 4 w 14"/>
                <a:gd name="T31" fmla="*/ 10 h 13"/>
                <a:gd name="T32" fmla="*/ 2 w 14"/>
                <a:gd name="T33" fmla="*/ 9 h 13"/>
                <a:gd name="T34" fmla="*/ 1 w 14"/>
                <a:gd name="T35" fmla="*/ 7 h 13"/>
                <a:gd name="T36" fmla="*/ 0 w 14"/>
                <a:gd name="T37" fmla="*/ 4 h 13"/>
                <a:gd name="T38" fmla="*/ 0 w 14"/>
                <a:gd name="T39" fmla="*/ 1 h 13"/>
                <a:gd name="T40" fmla="*/ 1 w 14"/>
                <a:gd name="T4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9" y="10"/>
                    <a:pt x="10" y="11"/>
                    <a:pt x="11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2" y="12"/>
                    <a:pt x="11" y="13"/>
                    <a:pt x="11" y="13"/>
                  </a:cubicBezTo>
                  <a:cubicBezTo>
                    <a:pt x="10" y="13"/>
                    <a:pt x="8" y="12"/>
                    <a:pt x="7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  <p:sp>
          <p:nvSpPr>
            <p:cNvPr id="339" name="Freeform 155"/>
            <p:cNvSpPr/>
            <p:nvPr/>
          </p:nvSpPr>
          <p:spPr bwMode="auto">
            <a:xfrm>
              <a:off x="2617577" y="2156223"/>
              <a:ext cx="55705" cy="51864"/>
            </a:xfrm>
            <a:custGeom>
              <a:avLst/>
              <a:gdLst>
                <a:gd name="T0" fmla="*/ 12 w 12"/>
                <a:gd name="T1" fmla="*/ 0 h 11"/>
                <a:gd name="T2" fmla="*/ 12 w 12"/>
                <a:gd name="T3" fmla="*/ 3 h 11"/>
                <a:gd name="T4" fmla="*/ 12 w 12"/>
                <a:gd name="T5" fmla="*/ 6 h 11"/>
                <a:gd name="T6" fmla="*/ 12 w 12"/>
                <a:gd name="T7" fmla="*/ 8 h 11"/>
                <a:gd name="T8" fmla="*/ 9 w 12"/>
                <a:gd name="T9" fmla="*/ 10 h 11"/>
                <a:gd name="T10" fmla="*/ 3 w 12"/>
                <a:gd name="T11" fmla="*/ 10 h 11"/>
                <a:gd name="T12" fmla="*/ 0 w 12"/>
                <a:gd name="T13" fmla="*/ 10 h 11"/>
                <a:gd name="T14" fmla="*/ 3 w 12"/>
                <a:gd name="T15" fmla="*/ 8 h 11"/>
                <a:gd name="T16" fmla="*/ 5 w 12"/>
                <a:gd name="T17" fmla="*/ 7 h 11"/>
                <a:gd name="T18" fmla="*/ 8 w 12"/>
                <a:gd name="T19" fmla="*/ 6 h 11"/>
                <a:gd name="T20" fmla="*/ 8 w 12"/>
                <a:gd name="T21" fmla="*/ 6 h 11"/>
                <a:gd name="T22" fmla="*/ 9 w 12"/>
                <a:gd name="T23" fmla="*/ 5 h 11"/>
                <a:gd name="T24" fmla="*/ 10 w 12"/>
                <a:gd name="T25" fmla="*/ 3 h 11"/>
                <a:gd name="T26" fmla="*/ 12 w 12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12" y="0"/>
                    <a:pt x="12" y="1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9"/>
                    <a:pt x="10" y="10"/>
                    <a:pt x="9" y="10"/>
                  </a:cubicBezTo>
                  <a:cubicBezTo>
                    <a:pt x="7" y="11"/>
                    <a:pt x="4" y="11"/>
                    <a:pt x="3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1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prstClr val="black"/>
                </a:solidFill>
              </a:endParaRP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1659901" y="2252867"/>
            <a:ext cx="1442342" cy="652617"/>
            <a:chOff x="7109327" y="3179834"/>
            <a:chExt cx="1923123" cy="870156"/>
          </a:xfrm>
        </p:grpSpPr>
        <p:sp>
          <p:nvSpPr>
            <p:cNvPr id="341" name="文本框 340"/>
            <p:cNvSpPr txBox="1"/>
            <p:nvPr/>
          </p:nvSpPr>
          <p:spPr>
            <a:xfrm>
              <a:off x="7109327" y="3179834"/>
              <a:ext cx="1923123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015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42" name="文本框 341"/>
            <p:cNvSpPr txBox="1"/>
            <p:nvPr/>
          </p:nvSpPr>
          <p:spPr>
            <a:xfrm>
              <a:off x="7115248" y="3465214"/>
              <a:ext cx="155931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827667" y="2237117"/>
            <a:ext cx="889144" cy="769044"/>
            <a:chOff x="1103556" y="2678021"/>
            <a:chExt cx="1185525" cy="1025392"/>
          </a:xfrm>
        </p:grpSpPr>
        <p:grpSp>
          <p:nvGrpSpPr>
            <p:cNvPr id="344" name="组合 343"/>
            <p:cNvGrpSpPr/>
            <p:nvPr/>
          </p:nvGrpSpPr>
          <p:grpSpPr>
            <a:xfrm>
              <a:off x="1103556" y="2678021"/>
              <a:ext cx="1185525" cy="816524"/>
              <a:chOff x="1103556" y="2678021"/>
              <a:chExt cx="1185525" cy="816524"/>
            </a:xfrm>
          </p:grpSpPr>
          <p:sp>
            <p:nvSpPr>
              <p:cNvPr id="346" name="文本框 345"/>
              <p:cNvSpPr txBox="1"/>
              <p:nvPr/>
            </p:nvSpPr>
            <p:spPr>
              <a:xfrm>
                <a:off x="1337452" y="2678021"/>
                <a:ext cx="951629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700" dirty="0">
                    <a:solidFill>
                      <a:srgbClr val="7F4995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altLang="zh-CN" sz="1500" dirty="0">
                    <a:solidFill>
                      <a:srgbClr val="7F4995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700" dirty="0">
                  <a:solidFill>
                    <a:srgbClr val="7F4995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7" name="文本框 346"/>
              <p:cNvSpPr txBox="1"/>
              <p:nvPr/>
            </p:nvSpPr>
            <p:spPr>
              <a:xfrm>
                <a:off x="1103556" y="3163600"/>
                <a:ext cx="958616" cy="330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15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015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1926337" y="3238313"/>
                <a:ext cx="226195" cy="226195"/>
              </a:xfrm>
              <a:prstGeom prst="ellipse">
                <a:avLst/>
              </a:prstGeom>
              <a:solidFill>
                <a:srgbClr val="7F49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25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5" name="文本框 344"/>
            <p:cNvSpPr txBox="1"/>
            <p:nvPr/>
          </p:nvSpPr>
          <p:spPr>
            <a:xfrm>
              <a:off x="1835724" y="3210970"/>
              <a:ext cx="39428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9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349" name="直接连接符 348"/>
          <p:cNvCxnSpPr/>
          <p:nvPr/>
        </p:nvCxnSpPr>
        <p:spPr>
          <a:xfrm>
            <a:off x="1671977" y="2307928"/>
            <a:ext cx="0" cy="5292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7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75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7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7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4" dur="75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7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7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3849" y="872574"/>
            <a:ext cx="2098231" cy="1776530"/>
            <a:chOff x="3193849" y="872574"/>
            <a:chExt cx="2098231" cy="1776530"/>
          </a:xfrm>
        </p:grpSpPr>
        <p:sp>
          <p:nvSpPr>
            <p:cNvPr id="5" name="椭圆 4"/>
            <p:cNvSpPr/>
            <p:nvPr/>
          </p:nvSpPr>
          <p:spPr>
            <a:xfrm>
              <a:off x="3193849" y="872574"/>
              <a:ext cx="1776530" cy="177653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491880" y="1577563"/>
              <a:ext cx="1800200" cy="706155"/>
              <a:chOff x="3491880" y="1577563"/>
              <a:chExt cx="1800200" cy="706155"/>
            </a:xfrm>
          </p:grpSpPr>
          <p:sp>
            <p:nvSpPr>
              <p:cNvPr id="7" name="TextBox 11"/>
              <p:cNvSpPr txBox="1"/>
              <p:nvPr/>
            </p:nvSpPr>
            <p:spPr>
              <a:xfrm>
                <a:off x="3491880" y="1577563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2400" dirty="0">
                    <a:solidFill>
                      <a:srgbClr val="E87071"/>
                    </a:solidFill>
                  </a:rPr>
                  <a:t>关于我</a:t>
                </a:r>
                <a:endParaRPr lang="zh-CN" altLang="en-US" sz="2400" dirty="0">
                  <a:solidFill>
                    <a:srgbClr val="E87071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491880" y="1945164"/>
                <a:ext cx="180020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  <a:ea typeface="幼圆" panose="02010509060101010101" pitchFamily="49" charset="-122"/>
                  </a:rPr>
                  <a:t>ABOUT ME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831293" y="555526"/>
            <a:ext cx="2160240" cy="2160240"/>
            <a:chOff x="5831293" y="555526"/>
            <a:chExt cx="2160240" cy="2160240"/>
          </a:xfrm>
        </p:grpSpPr>
        <p:sp>
          <p:nvSpPr>
            <p:cNvPr id="10" name="椭圆 9"/>
            <p:cNvSpPr/>
            <p:nvPr/>
          </p:nvSpPr>
          <p:spPr>
            <a:xfrm>
              <a:off x="5831293" y="555526"/>
              <a:ext cx="2160240" cy="2160240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FEB851"/>
                  </a:solidFill>
                </a:rPr>
                <a:t>岗位认知</a:t>
              </a:r>
              <a:endParaRPr lang="zh-CN" altLang="en-US" sz="2400" dirty="0">
                <a:solidFill>
                  <a:srgbClr val="FEB85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903301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33126" y="2409650"/>
            <a:ext cx="2466356" cy="2466356"/>
            <a:chOff x="4233126" y="2409650"/>
            <a:chExt cx="2466356" cy="2466356"/>
          </a:xfrm>
        </p:grpSpPr>
        <p:sp>
          <p:nvSpPr>
            <p:cNvPr id="14" name="椭圆 13"/>
            <p:cNvSpPr/>
            <p:nvPr/>
          </p:nvSpPr>
          <p:spPr>
            <a:xfrm>
              <a:off x="4233126" y="2409650"/>
              <a:ext cx="2466356" cy="2466356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45"/>
            <p:cNvSpPr txBox="1"/>
            <p:nvPr/>
          </p:nvSpPr>
          <p:spPr>
            <a:xfrm>
              <a:off x="4893392" y="354195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01ACBE"/>
                  </a:solidFill>
                </a:rPr>
                <a:t>胜任能力</a:t>
              </a:r>
              <a:endParaRPr lang="zh-CN" altLang="en-US" sz="2400" dirty="0">
                <a:solidFill>
                  <a:srgbClr val="01ACB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508964" y="3909553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7624" y="2283718"/>
            <a:ext cx="2365196" cy="2365196"/>
            <a:chOff x="1187624" y="2283718"/>
            <a:chExt cx="2365196" cy="2365196"/>
          </a:xfrm>
        </p:grpSpPr>
        <p:sp>
          <p:nvSpPr>
            <p:cNvPr id="18" name="椭圆 17"/>
            <p:cNvSpPr/>
            <p:nvPr/>
          </p:nvSpPr>
          <p:spPr>
            <a:xfrm>
              <a:off x="1187624" y="2283718"/>
              <a:ext cx="2365196" cy="2365196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54"/>
            <p:cNvSpPr txBox="1"/>
            <p:nvPr/>
          </p:nvSpPr>
          <p:spPr>
            <a:xfrm>
              <a:off x="1836045" y="317336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>
                  <a:solidFill>
                    <a:srgbClr val="663A77"/>
                  </a:solidFill>
                </a:rPr>
                <a:t>目标规划</a:t>
              </a:r>
              <a:endParaRPr lang="zh-CN" altLang="en-US" sz="2400" dirty="0">
                <a:solidFill>
                  <a:srgbClr val="663A77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320572" y="3540969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1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目录页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1560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-15254"/>
            <a:ext cx="2304256" cy="779313"/>
            <a:chOff x="3419872" y="496293"/>
            <a:chExt cx="2304256" cy="779313"/>
          </a:xfrm>
        </p:grpSpPr>
        <p:sp>
          <p:nvSpPr>
            <p:cNvPr id="3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663A77"/>
                  </a:solidFill>
                </a:rPr>
                <a:t>创新技能</a:t>
              </a:r>
              <a:endParaRPr lang="zh-CN" altLang="en-US" sz="2800" dirty="0">
                <a:solidFill>
                  <a:srgbClr val="663A77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21334" y="3538659"/>
            <a:ext cx="4833526" cy="1622524"/>
            <a:chOff x="1685647" y="3197027"/>
            <a:chExt cx="8577897" cy="3167382"/>
          </a:xfrm>
        </p:grpSpPr>
        <p:sp>
          <p:nvSpPr>
            <p:cNvPr id="6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7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8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9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5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8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9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0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1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2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3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4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5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6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27" name="Group 48"/>
          <p:cNvGrpSpPr>
            <a:grpSpLocks noChangeAspect="1"/>
          </p:cNvGrpSpPr>
          <p:nvPr/>
        </p:nvGrpSpPr>
        <p:grpSpPr bwMode="auto">
          <a:xfrm>
            <a:off x="1461550" y="1303075"/>
            <a:ext cx="6004334" cy="2377807"/>
            <a:chOff x="-627" y="390"/>
            <a:chExt cx="8934" cy="3538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287145" y="1959784"/>
            <a:ext cx="269993" cy="269993"/>
            <a:chOff x="2387600" y="2311381"/>
            <a:chExt cx="1219603" cy="1219603"/>
          </a:xfrm>
        </p:grpSpPr>
        <p:sp>
          <p:nvSpPr>
            <p:cNvPr id="31" name="泪滴形 30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24282" y="2489305"/>
            <a:ext cx="600299" cy="408824"/>
            <a:chOff x="6205411" y="3719974"/>
            <a:chExt cx="1289050" cy="8778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Freeform 55"/>
            <p:cNvSpPr/>
            <p:nvPr/>
          </p:nvSpPr>
          <p:spPr bwMode="auto">
            <a:xfrm>
              <a:off x="6249861" y="3735849"/>
              <a:ext cx="22225" cy="862013"/>
            </a:xfrm>
            <a:custGeom>
              <a:avLst/>
              <a:gdLst>
                <a:gd name="T0" fmla="*/ 0 w 6"/>
                <a:gd name="T1" fmla="*/ 2 h 228"/>
                <a:gd name="T2" fmla="*/ 2 w 6"/>
                <a:gd name="T3" fmla="*/ 91 h 228"/>
                <a:gd name="T4" fmla="*/ 4 w 6"/>
                <a:gd name="T5" fmla="*/ 181 h 228"/>
                <a:gd name="T6" fmla="*/ 4 w 6"/>
                <a:gd name="T7" fmla="*/ 226 h 228"/>
                <a:gd name="T8" fmla="*/ 6 w 6"/>
                <a:gd name="T9" fmla="*/ 226 h 228"/>
                <a:gd name="T10" fmla="*/ 5 w 6"/>
                <a:gd name="T11" fmla="*/ 137 h 228"/>
                <a:gd name="T12" fmla="*/ 3 w 6"/>
                <a:gd name="T13" fmla="*/ 47 h 228"/>
                <a:gd name="T14" fmla="*/ 2 w 6"/>
                <a:gd name="T15" fmla="*/ 2 h 228"/>
                <a:gd name="T16" fmla="*/ 1 w 6"/>
                <a:gd name="T17" fmla="*/ 0 h 228"/>
                <a:gd name="T18" fmla="*/ 0 w 6"/>
                <a:gd name="T19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28">
                  <a:moveTo>
                    <a:pt x="0" y="2"/>
                  </a:moveTo>
                  <a:cubicBezTo>
                    <a:pt x="0" y="31"/>
                    <a:pt x="1" y="61"/>
                    <a:pt x="2" y="91"/>
                  </a:cubicBezTo>
                  <a:cubicBezTo>
                    <a:pt x="2" y="121"/>
                    <a:pt x="3" y="151"/>
                    <a:pt x="4" y="181"/>
                  </a:cubicBezTo>
                  <a:cubicBezTo>
                    <a:pt x="4" y="196"/>
                    <a:pt x="4" y="211"/>
                    <a:pt x="4" y="226"/>
                  </a:cubicBezTo>
                  <a:cubicBezTo>
                    <a:pt x="4" y="228"/>
                    <a:pt x="6" y="228"/>
                    <a:pt x="6" y="226"/>
                  </a:cubicBezTo>
                  <a:cubicBezTo>
                    <a:pt x="6" y="196"/>
                    <a:pt x="6" y="167"/>
                    <a:pt x="5" y="137"/>
                  </a:cubicBezTo>
                  <a:cubicBezTo>
                    <a:pt x="4" y="107"/>
                    <a:pt x="3" y="77"/>
                    <a:pt x="3" y="47"/>
                  </a:cubicBezTo>
                  <a:cubicBezTo>
                    <a:pt x="2" y="32"/>
                    <a:pt x="2" y="17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5" name="Freeform 56"/>
            <p:cNvSpPr/>
            <p:nvPr/>
          </p:nvSpPr>
          <p:spPr bwMode="auto">
            <a:xfrm>
              <a:off x="6205411" y="4491499"/>
              <a:ext cx="1250950" cy="38100"/>
            </a:xfrm>
            <a:custGeom>
              <a:avLst/>
              <a:gdLst>
                <a:gd name="T0" fmla="*/ 197 w 333"/>
                <a:gd name="T1" fmla="*/ 1 h 10"/>
                <a:gd name="T2" fmla="*/ 130 w 333"/>
                <a:gd name="T3" fmla="*/ 2 h 10"/>
                <a:gd name="T4" fmla="*/ 67 w 333"/>
                <a:gd name="T5" fmla="*/ 5 h 10"/>
                <a:gd name="T6" fmla="*/ 3 w 333"/>
                <a:gd name="T7" fmla="*/ 6 h 10"/>
                <a:gd name="T8" fmla="*/ 0 w 333"/>
                <a:gd name="T9" fmla="*/ 5 h 10"/>
                <a:gd name="T10" fmla="*/ 0 w 333"/>
                <a:gd name="T11" fmla="*/ 7 h 10"/>
                <a:gd name="T12" fmla="*/ 55 w 333"/>
                <a:gd name="T13" fmla="*/ 8 h 10"/>
                <a:gd name="T14" fmla="*/ 85 w 333"/>
                <a:gd name="T15" fmla="*/ 6 h 10"/>
                <a:gd name="T16" fmla="*/ 118 w 333"/>
                <a:gd name="T17" fmla="*/ 5 h 10"/>
                <a:gd name="T18" fmla="*/ 185 w 333"/>
                <a:gd name="T19" fmla="*/ 3 h 10"/>
                <a:gd name="T20" fmla="*/ 252 w 333"/>
                <a:gd name="T21" fmla="*/ 3 h 10"/>
                <a:gd name="T22" fmla="*/ 332 w 333"/>
                <a:gd name="T23" fmla="*/ 4 h 10"/>
                <a:gd name="T24" fmla="*/ 332 w 333"/>
                <a:gd name="T25" fmla="*/ 1 h 10"/>
                <a:gd name="T26" fmla="*/ 211 w 333"/>
                <a:gd name="T27" fmla="*/ 0 h 10"/>
                <a:gd name="T28" fmla="*/ 197 w 333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10">
                  <a:moveTo>
                    <a:pt x="197" y="1"/>
                  </a:moveTo>
                  <a:cubicBezTo>
                    <a:pt x="175" y="1"/>
                    <a:pt x="153" y="1"/>
                    <a:pt x="130" y="2"/>
                  </a:cubicBezTo>
                  <a:cubicBezTo>
                    <a:pt x="109" y="3"/>
                    <a:pt x="88" y="4"/>
                    <a:pt x="67" y="5"/>
                  </a:cubicBezTo>
                  <a:cubicBezTo>
                    <a:pt x="45" y="7"/>
                    <a:pt x="24" y="8"/>
                    <a:pt x="3" y="6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8" y="10"/>
                    <a:pt x="37" y="9"/>
                    <a:pt x="55" y="8"/>
                  </a:cubicBezTo>
                  <a:cubicBezTo>
                    <a:pt x="65" y="7"/>
                    <a:pt x="75" y="7"/>
                    <a:pt x="85" y="6"/>
                  </a:cubicBezTo>
                  <a:cubicBezTo>
                    <a:pt x="96" y="6"/>
                    <a:pt x="107" y="5"/>
                    <a:pt x="118" y="5"/>
                  </a:cubicBezTo>
                  <a:cubicBezTo>
                    <a:pt x="140" y="4"/>
                    <a:pt x="162" y="3"/>
                    <a:pt x="185" y="3"/>
                  </a:cubicBezTo>
                  <a:cubicBezTo>
                    <a:pt x="207" y="3"/>
                    <a:pt x="229" y="3"/>
                    <a:pt x="252" y="3"/>
                  </a:cubicBezTo>
                  <a:cubicBezTo>
                    <a:pt x="278" y="3"/>
                    <a:pt x="305" y="4"/>
                    <a:pt x="332" y="4"/>
                  </a:cubicBezTo>
                  <a:cubicBezTo>
                    <a:pt x="333" y="4"/>
                    <a:pt x="333" y="1"/>
                    <a:pt x="332" y="1"/>
                  </a:cubicBezTo>
                  <a:cubicBezTo>
                    <a:pt x="291" y="1"/>
                    <a:pt x="251" y="0"/>
                    <a:pt x="211" y="0"/>
                  </a:cubicBezTo>
                  <a:cubicBezTo>
                    <a:pt x="206" y="0"/>
                    <a:pt x="202" y="0"/>
                    <a:pt x="19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6" name="Freeform 57"/>
            <p:cNvSpPr/>
            <p:nvPr/>
          </p:nvSpPr>
          <p:spPr bwMode="auto">
            <a:xfrm>
              <a:off x="6238749" y="3719974"/>
              <a:ext cx="19050" cy="52388"/>
            </a:xfrm>
            <a:custGeom>
              <a:avLst/>
              <a:gdLst>
                <a:gd name="T0" fmla="*/ 3 w 5"/>
                <a:gd name="T1" fmla="*/ 1 h 14"/>
                <a:gd name="T2" fmla="*/ 0 w 5"/>
                <a:gd name="T3" fmla="*/ 12 h 14"/>
                <a:gd name="T4" fmla="*/ 2 w 5"/>
                <a:gd name="T5" fmla="*/ 13 h 14"/>
                <a:gd name="T6" fmla="*/ 5 w 5"/>
                <a:gd name="T7" fmla="*/ 2 h 14"/>
                <a:gd name="T8" fmla="*/ 4 w 5"/>
                <a:gd name="T9" fmla="*/ 0 h 14"/>
                <a:gd name="T10" fmla="*/ 3 w 5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3" y="1"/>
                  </a:moveTo>
                  <a:cubicBezTo>
                    <a:pt x="2" y="5"/>
                    <a:pt x="1" y="8"/>
                    <a:pt x="0" y="12"/>
                  </a:cubicBezTo>
                  <a:cubicBezTo>
                    <a:pt x="0" y="13"/>
                    <a:pt x="2" y="14"/>
                    <a:pt x="2" y="13"/>
                  </a:cubicBezTo>
                  <a:cubicBezTo>
                    <a:pt x="3" y="9"/>
                    <a:pt x="5" y="5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7" name="Freeform 58"/>
            <p:cNvSpPr/>
            <p:nvPr/>
          </p:nvSpPr>
          <p:spPr bwMode="auto">
            <a:xfrm>
              <a:off x="6249861" y="3719974"/>
              <a:ext cx="26988" cy="57150"/>
            </a:xfrm>
            <a:custGeom>
              <a:avLst/>
              <a:gdLst>
                <a:gd name="T0" fmla="*/ 0 w 7"/>
                <a:gd name="T1" fmla="*/ 1 h 15"/>
                <a:gd name="T2" fmla="*/ 5 w 7"/>
                <a:gd name="T3" fmla="*/ 13 h 15"/>
                <a:gd name="T4" fmla="*/ 7 w 7"/>
                <a:gd name="T5" fmla="*/ 12 h 15"/>
                <a:gd name="T6" fmla="*/ 6 w 7"/>
                <a:gd name="T7" fmla="*/ 11 h 15"/>
                <a:gd name="T8" fmla="*/ 2 w 7"/>
                <a:gd name="T9" fmla="*/ 0 h 15"/>
                <a:gd name="T10" fmla="*/ 1 w 7"/>
                <a:gd name="T11" fmla="*/ 0 h 15"/>
                <a:gd name="T12" fmla="*/ 0 w 7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"/>
                  </a:moveTo>
                  <a:cubicBezTo>
                    <a:pt x="2" y="5"/>
                    <a:pt x="3" y="9"/>
                    <a:pt x="5" y="13"/>
                  </a:cubicBezTo>
                  <a:cubicBezTo>
                    <a:pt x="5" y="15"/>
                    <a:pt x="7" y="14"/>
                    <a:pt x="7" y="12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5" y="8"/>
                    <a:pt x="4" y="4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8" name="Freeform 59"/>
            <p:cNvSpPr/>
            <p:nvPr/>
          </p:nvSpPr>
          <p:spPr bwMode="auto">
            <a:xfrm>
              <a:off x="7411911" y="4475624"/>
              <a:ext cx="82550" cy="49213"/>
            </a:xfrm>
            <a:custGeom>
              <a:avLst/>
              <a:gdLst>
                <a:gd name="T0" fmla="*/ 4 w 22"/>
                <a:gd name="T1" fmla="*/ 2 h 13"/>
                <a:gd name="T2" fmla="*/ 16 w 22"/>
                <a:gd name="T3" fmla="*/ 6 h 13"/>
                <a:gd name="T4" fmla="*/ 1 w 22"/>
                <a:gd name="T5" fmla="*/ 10 h 13"/>
                <a:gd name="T6" fmla="*/ 2 w 22"/>
                <a:gd name="T7" fmla="*/ 13 h 13"/>
                <a:gd name="T8" fmla="*/ 19 w 22"/>
                <a:gd name="T9" fmla="*/ 7 h 13"/>
                <a:gd name="T10" fmla="*/ 20 w 22"/>
                <a:gd name="T11" fmla="*/ 7 h 13"/>
                <a:gd name="T12" fmla="*/ 21 w 22"/>
                <a:gd name="T13" fmla="*/ 5 h 13"/>
                <a:gd name="T14" fmla="*/ 4 w 22"/>
                <a:gd name="T15" fmla="*/ 0 h 13"/>
                <a:gd name="T16" fmla="*/ 4 w 22"/>
                <a:gd name="T17" fmla="*/ 0 h 13"/>
                <a:gd name="T18" fmla="*/ 4 w 22"/>
                <a:gd name="T1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">
                  <a:moveTo>
                    <a:pt x="4" y="2"/>
                  </a:moveTo>
                  <a:cubicBezTo>
                    <a:pt x="8" y="3"/>
                    <a:pt x="12" y="4"/>
                    <a:pt x="16" y="6"/>
                  </a:cubicBezTo>
                  <a:cubicBezTo>
                    <a:pt x="11" y="7"/>
                    <a:pt x="6" y="9"/>
                    <a:pt x="1" y="10"/>
                  </a:cubicBezTo>
                  <a:cubicBezTo>
                    <a:pt x="0" y="11"/>
                    <a:pt x="0" y="13"/>
                    <a:pt x="2" y="13"/>
                  </a:cubicBezTo>
                  <a:cubicBezTo>
                    <a:pt x="8" y="11"/>
                    <a:pt x="13" y="8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2" y="6"/>
                    <a:pt x="21" y="5"/>
                  </a:cubicBezTo>
                  <a:cubicBezTo>
                    <a:pt x="15" y="3"/>
                    <a:pt x="10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2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9" name="Freeform 60"/>
            <p:cNvSpPr/>
            <p:nvPr/>
          </p:nvSpPr>
          <p:spPr bwMode="auto">
            <a:xfrm>
              <a:off x="7437311" y="4494674"/>
              <a:ext cx="46038" cy="11113"/>
            </a:xfrm>
            <a:custGeom>
              <a:avLst/>
              <a:gdLst>
                <a:gd name="T0" fmla="*/ 7 w 12"/>
                <a:gd name="T1" fmla="*/ 0 h 3"/>
                <a:gd name="T2" fmla="*/ 2 w 12"/>
                <a:gd name="T3" fmla="*/ 0 h 3"/>
                <a:gd name="T4" fmla="*/ 2 w 12"/>
                <a:gd name="T5" fmla="*/ 2 h 3"/>
                <a:gd name="T6" fmla="*/ 7 w 12"/>
                <a:gd name="T7" fmla="*/ 2 h 3"/>
                <a:gd name="T8" fmla="*/ 10 w 12"/>
                <a:gd name="T9" fmla="*/ 2 h 3"/>
                <a:gd name="T10" fmla="*/ 10 w 12"/>
                <a:gd name="T11" fmla="*/ 0 h 3"/>
                <a:gd name="T12" fmla="*/ 10 w 12"/>
                <a:gd name="T13" fmla="*/ 0 h 3"/>
                <a:gd name="T14" fmla="*/ 7 w 1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">
                  <a:moveTo>
                    <a:pt x="7" y="0"/>
                  </a:moveTo>
                  <a:cubicBezTo>
                    <a:pt x="5" y="0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8" y="2"/>
                    <a:pt x="9" y="2"/>
                    <a:pt x="10" y="2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0" name="Freeform 61"/>
            <p:cNvSpPr/>
            <p:nvPr/>
          </p:nvSpPr>
          <p:spPr bwMode="auto">
            <a:xfrm>
              <a:off x="6238749" y="4420062"/>
              <a:ext cx="60325" cy="11113"/>
            </a:xfrm>
            <a:custGeom>
              <a:avLst/>
              <a:gdLst>
                <a:gd name="T0" fmla="*/ 14 w 16"/>
                <a:gd name="T1" fmla="*/ 0 h 3"/>
                <a:gd name="T2" fmla="*/ 2 w 16"/>
                <a:gd name="T3" fmla="*/ 1 h 3"/>
                <a:gd name="T4" fmla="*/ 2 w 16"/>
                <a:gd name="T5" fmla="*/ 3 h 3"/>
                <a:gd name="T6" fmla="*/ 14 w 16"/>
                <a:gd name="T7" fmla="*/ 3 h 3"/>
                <a:gd name="T8" fmla="*/ 14 w 16"/>
                <a:gd name="T9" fmla="*/ 0 h 3"/>
                <a:gd name="T10" fmla="*/ 14 w 1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10" y="1"/>
                    <a:pt x="6" y="1"/>
                    <a:pt x="2" y="1"/>
                  </a:cubicBezTo>
                  <a:cubicBezTo>
                    <a:pt x="0" y="1"/>
                    <a:pt x="0" y="3"/>
                    <a:pt x="2" y="3"/>
                  </a:cubicBezTo>
                  <a:cubicBezTo>
                    <a:pt x="6" y="3"/>
                    <a:pt x="10" y="3"/>
                    <a:pt x="14" y="3"/>
                  </a:cubicBezTo>
                  <a:cubicBezTo>
                    <a:pt x="16" y="3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1" name="Freeform 62"/>
            <p:cNvSpPr/>
            <p:nvPr/>
          </p:nvSpPr>
          <p:spPr bwMode="auto">
            <a:xfrm>
              <a:off x="6238749" y="4313699"/>
              <a:ext cx="52388" cy="15875"/>
            </a:xfrm>
            <a:custGeom>
              <a:avLst/>
              <a:gdLst>
                <a:gd name="T0" fmla="*/ 2 w 14"/>
                <a:gd name="T1" fmla="*/ 1 h 4"/>
                <a:gd name="T2" fmla="*/ 2 w 14"/>
                <a:gd name="T3" fmla="*/ 3 h 4"/>
                <a:gd name="T4" fmla="*/ 5 w 14"/>
                <a:gd name="T5" fmla="*/ 3 h 4"/>
                <a:gd name="T6" fmla="*/ 13 w 14"/>
                <a:gd name="T7" fmla="*/ 3 h 4"/>
                <a:gd name="T8" fmla="*/ 13 w 14"/>
                <a:gd name="T9" fmla="*/ 0 h 4"/>
                <a:gd name="T10" fmla="*/ 10 w 14"/>
                <a:gd name="T11" fmla="*/ 0 h 4"/>
                <a:gd name="T12" fmla="*/ 2 w 14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2" y="1"/>
                  </a:moveTo>
                  <a:cubicBezTo>
                    <a:pt x="0" y="2"/>
                    <a:pt x="1" y="4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8" y="2"/>
                    <a:pt x="10" y="3"/>
                    <a:pt x="13" y="3"/>
                  </a:cubicBezTo>
                  <a:cubicBezTo>
                    <a:pt x="14" y="3"/>
                    <a:pt x="14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4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2" name="Freeform 63"/>
            <p:cNvSpPr/>
            <p:nvPr/>
          </p:nvSpPr>
          <p:spPr bwMode="auto">
            <a:xfrm>
              <a:off x="6235574" y="4185112"/>
              <a:ext cx="55563" cy="7938"/>
            </a:xfrm>
            <a:custGeom>
              <a:avLst/>
              <a:gdLst>
                <a:gd name="T0" fmla="*/ 2 w 15"/>
                <a:gd name="T1" fmla="*/ 0 h 2"/>
                <a:gd name="T2" fmla="*/ 2 w 15"/>
                <a:gd name="T3" fmla="*/ 2 h 2"/>
                <a:gd name="T4" fmla="*/ 13 w 15"/>
                <a:gd name="T5" fmla="*/ 2 h 2"/>
                <a:gd name="T6" fmla="*/ 13 w 15"/>
                <a:gd name="T7" fmla="*/ 0 h 2"/>
                <a:gd name="T8" fmla="*/ 2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6" y="2"/>
                    <a:pt x="9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3" name="Freeform 64"/>
            <p:cNvSpPr/>
            <p:nvPr/>
          </p:nvSpPr>
          <p:spPr bwMode="auto">
            <a:xfrm>
              <a:off x="6238749" y="4056524"/>
              <a:ext cx="55563" cy="11113"/>
            </a:xfrm>
            <a:custGeom>
              <a:avLst/>
              <a:gdLst>
                <a:gd name="T0" fmla="*/ 13 w 15"/>
                <a:gd name="T1" fmla="*/ 0 h 3"/>
                <a:gd name="T2" fmla="*/ 2 w 15"/>
                <a:gd name="T3" fmla="*/ 0 h 3"/>
                <a:gd name="T4" fmla="*/ 2 w 15"/>
                <a:gd name="T5" fmla="*/ 2 h 3"/>
                <a:gd name="T6" fmla="*/ 13 w 15"/>
                <a:gd name="T7" fmla="*/ 2 h 3"/>
                <a:gd name="T8" fmla="*/ 13 w 15"/>
                <a:gd name="T9" fmla="*/ 0 h 3"/>
                <a:gd name="T10" fmla="*/ 13 w 1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13" y="0"/>
                  </a:moveTo>
                  <a:cubicBezTo>
                    <a:pt x="10" y="0"/>
                    <a:pt x="6" y="0"/>
                    <a:pt x="2" y="0"/>
                  </a:cubicBezTo>
                  <a:cubicBezTo>
                    <a:pt x="0" y="0"/>
                    <a:pt x="0" y="3"/>
                    <a:pt x="2" y="2"/>
                  </a:cubicBezTo>
                  <a:cubicBezTo>
                    <a:pt x="6" y="2"/>
                    <a:pt x="10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4" name="Freeform 65"/>
            <p:cNvSpPr/>
            <p:nvPr/>
          </p:nvSpPr>
          <p:spPr bwMode="auto">
            <a:xfrm>
              <a:off x="6227636" y="3931112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13 w 16"/>
                <a:gd name="T3" fmla="*/ 0 h 4"/>
                <a:gd name="T4" fmla="*/ 2 w 16"/>
                <a:gd name="T5" fmla="*/ 1 h 4"/>
                <a:gd name="T6" fmla="*/ 2 w 16"/>
                <a:gd name="T7" fmla="*/ 3 h 4"/>
                <a:gd name="T8" fmla="*/ 4 w 16"/>
                <a:gd name="T9" fmla="*/ 3 h 4"/>
                <a:gd name="T10" fmla="*/ 15 w 16"/>
                <a:gd name="T11" fmla="*/ 2 h 4"/>
                <a:gd name="T12" fmla="*/ 14 w 16"/>
                <a:gd name="T13" fmla="*/ 0 h 4"/>
                <a:gd name="T14" fmla="*/ 14 w 1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6" y="0"/>
                    <a:pt x="2" y="1"/>
                  </a:cubicBezTo>
                  <a:cubicBezTo>
                    <a:pt x="0" y="1"/>
                    <a:pt x="1" y="4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7" y="3"/>
                    <a:pt x="11" y="3"/>
                    <a:pt x="15" y="2"/>
                  </a:cubicBezTo>
                  <a:cubicBezTo>
                    <a:pt x="16" y="2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5" name="Freeform 66"/>
            <p:cNvSpPr/>
            <p:nvPr/>
          </p:nvSpPr>
          <p:spPr bwMode="auto">
            <a:xfrm>
              <a:off x="6373686" y="4483562"/>
              <a:ext cx="7938" cy="71438"/>
            </a:xfrm>
            <a:custGeom>
              <a:avLst/>
              <a:gdLst>
                <a:gd name="T0" fmla="*/ 0 w 2"/>
                <a:gd name="T1" fmla="*/ 1 h 19"/>
                <a:gd name="T2" fmla="*/ 0 w 2"/>
                <a:gd name="T3" fmla="*/ 18 h 19"/>
                <a:gd name="T4" fmla="*/ 2 w 2"/>
                <a:gd name="T5" fmla="*/ 18 h 19"/>
                <a:gd name="T6" fmla="*/ 2 w 2"/>
                <a:gd name="T7" fmla="*/ 1 h 19"/>
                <a:gd name="T8" fmla="*/ 1 w 2"/>
                <a:gd name="T9" fmla="*/ 0 h 19"/>
                <a:gd name="T10" fmla="*/ 0 w 2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1"/>
                  </a:moveTo>
                  <a:cubicBezTo>
                    <a:pt x="0" y="7"/>
                    <a:pt x="0" y="1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2" y="12"/>
                    <a:pt x="2" y="7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6" name="Freeform 67"/>
            <p:cNvSpPr/>
            <p:nvPr/>
          </p:nvSpPr>
          <p:spPr bwMode="auto">
            <a:xfrm>
              <a:off x="6554661" y="4480387"/>
              <a:ext cx="11113" cy="68263"/>
            </a:xfrm>
            <a:custGeom>
              <a:avLst/>
              <a:gdLst>
                <a:gd name="T0" fmla="*/ 1 w 3"/>
                <a:gd name="T1" fmla="*/ 2 h 18"/>
                <a:gd name="T2" fmla="*/ 1 w 3"/>
                <a:gd name="T3" fmla="*/ 16 h 18"/>
                <a:gd name="T4" fmla="*/ 3 w 3"/>
                <a:gd name="T5" fmla="*/ 16 h 18"/>
                <a:gd name="T6" fmla="*/ 3 w 3"/>
                <a:gd name="T7" fmla="*/ 2 h 18"/>
                <a:gd name="T8" fmla="*/ 2 w 3"/>
                <a:gd name="T9" fmla="*/ 0 h 18"/>
                <a:gd name="T10" fmla="*/ 1 w 3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8">
                  <a:moveTo>
                    <a:pt x="1" y="2"/>
                  </a:moveTo>
                  <a:cubicBezTo>
                    <a:pt x="1" y="6"/>
                    <a:pt x="0" y="11"/>
                    <a:pt x="1" y="16"/>
                  </a:cubicBezTo>
                  <a:cubicBezTo>
                    <a:pt x="1" y="18"/>
                    <a:pt x="3" y="18"/>
                    <a:pt x="3" y="16"/>
                  </a:cubicBezTo>
                  <a:cubicBezTo>
                    <a:pt x="3" y="11"/>
                    <a:pt x="3" y="6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7" name="Freeform 68"/>
            <p:cNvSpPr/>
            <p:nvPr/>
          </p:nvSpPr>
          <p:spPr bwMode="auto">
            <a:xfrm>
              <a:off x="6753099" y="4472449"/>
              <a:ext cx="7938" cy="60325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4 h 16"/>
                <a:gd name="T4" fmla="*/ 2 w 2"/>
                <a:gd name="T5" fmla="*/ 14 h 16"/>
                <a:gd name="T6" fmla="*/ 2 w 2"/>
                <a:gd name="T7" fmla="*/ 1 h 16"/>
                <a:gd name="T8" fmla="*/ 1 w 2"/>
                <a:gd name="T9" fmla="*/ 0 h 16"/>
                <a:gd name="T10" fmla="*/ 0 w 2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6"/>
                    <a:pt x="2" y="16"/>
                    <a:pt x="2" y="14"/>
                  </a:cubicBezTo>
                  <a:cubicBezTo>
                    <a:pt x="2" y="10"/>
                    <a:pt x="2" y="5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8" name="Freeform 69"/>
            <p:cNvSpPr/>
            <p:nvPr/>
          </p:nvSpPr>
          <p:spPr bwMode="auto">
            <a:xfrm>
              <a:off x="6991224" y="4469274"/>
              <a:ext cx="6350" cy="55563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3 h 15"/>
                <a:gd name="T4" fmla="*/ 2 w 2"/>
                <a:gd name="T5" fmla="*/ 13 h 15"/>
                <a:gd name="T6" fmla="*/ 2 w 2"/>
                <a:gd name="T7" fmla="*/ 1 h 15"/>
                <a:gd name="T8" fmla="*/ 1 w 2"/>
                <a:gd name="T9" fmla="*/ 0 h 15"/>
                <a:gd name="T10" fmla="*/ 0 w 2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5"/>
                    <a:pt x="2" y="15"/>
                    <a:pt x="2" y="13"/>
                  </a:cubicBezTo>
                  <a:cubicBezTo>
                    <a:pt x="2" y="9"/>
                    <a:pt x="2" y="5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9" name="Freeform 70"/>
            <p:cNvSpPr/>
            <p:nvPr/>
          </p:nvSpPr>
          <p:spPr bwMode="auto">
            <a:xfrm>
              <a:off x="7253161" y="4461337"/>
              <a:ext cx="7938" cy="71438"/>
            </a:xfrm>
            <a:custGeom>
              <a:avLst/>
              <a:gdLst>
                <a:gd name="T0" fmla="*/ 0 w 2"/>
                <a:gd name="T1" fmla="*/ 2 h 19"/>
                <a:gd name="T2" fmla="*/ 0 w 2"/>
                <a:gd name="T3" fmla="*/ 17 h 19"/>
                <a:gd name="T4" fmla="*/ 2 w 2"/>
                <a:gd name="T5" fmla="*/ 17 h 19"/>
                <a:gd name="T6" fmla="*/ 2 w 2"/>
                <a:gd name="T7" fmla="*/ 2 h 19"/>
                <a:gd name="T8" fmla="*/ 1 w 2"/>
                <a:gd name="T9" fmla="*/ 0 h 19"/>
                <a:gd name="T10" fmla="*/ 0 w 2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9">
                  <a:moveTo>
                    <a:pt x="0" y="2"/>
                  </a:moveTo>
                  <a:cubicBezTo>
                    <a:pt x="0" y="7"/>
                    <a:pt x="0" y="12"/>
                    <a:pt x="0" y="17"/>
                  </a:cubicBezTo>
                  <a:cubicBezTo>
                    <a:pt x="0" y="19"/>
                    <a:pt x="2" y="19"/>
                    <a:pt x="2" y="17"/>
                  </a:cubicBezTo>
                  <a:cubicBezTo>
                    <a:pt x="2" y="12"/>
                    <a:pt x="2" y="7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0" name="Freeform 71"/>
            <p:cNvSpPr>
              <a:spLocks noEditPoints="1"/>
            </p:cNvSpPr>
            <p:nvPr/>
          </p:nvSpPr>
          <p:spPr bwMode="auto">
            <a:xfrm>
              <a:off x="6257799" y="4207337"/>
              <a:ext cx="280988" cy="314325"/>
            </a:xfrm>
            <a:custGeom>
              <a:avLst/>
              <a:gdLst>
                <a:gd name="T0" fmla="*/ 71 w 75"/>
                <a:gd name="T1" fmla="*/ 0 h 83"/>
                <a:gd name="T2" fmla="*/ 24 w 75"/>
                <a:gd name="T3" fmla="*/ 52 h 83"/>
                <a:gd name="T4" fmla="*/ 1 w 75"/>
                <a:gd name="T5" fmla="*/ 80 h 83"/>
                <a:gd name="T6" fmla="*/ 4 w 75"/>
                <a:gd name="T7" fmla="*/ 81 h 83"/>
                <a:gd name="T8" fmla="*/ 12 w 75"/>
                <a:gd name="T9" fmla="*/ 70 h 83"/>
                <a:gd name="T10" fmla="*/ 59 w 75"/>
                <a:gd name="T11" fmla="*/ 18 h 83"/>
                <a:gd name="T12" fmla="*/ 74 w 75"/>
                <a:gd name="T13" fmla="*/ 2 h 83"/>
                <a:gd name="T14" fmla="*/ 72 w 75"/>
                <a:gd name="T15" fmla="*/ 0 h 83"/>
                <a:gd name="T16" fmla="*/ 71 w 75"/>
                <a:gd name="T17" fmla="*/ 0 h 83"/>
                <a:gd name="T18" fmla="*/ 12 w 75"/>
                <a:gd name="T19" fmla="*/ 70 h 83"/>
                <a:gd name="T20" fmla="*/ 12 w 75"/>
                <a:gd name="T21" fmla="*/ 70 h 83"/>
                <a:gd name="T22" fmla="*/ 12 w 75"/>
                <a:gd name="T2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83">
                  <a:moveTo>
                    <a:pt x="71" y="0"/>
                  </a:moveTo>
                  <a:cubicBezTo>
                    <a:pt x="56" y="18"/>
                    <a:pt x="39" y="34"/>
                    <a:pt x="24" y="52"/>
                  </a:cubicBezTo>
                  <a:cubicBezTo>
                    <a:pt x="16" y="60"/>
                    <a:pt x="8" y="70"/>
                    <a:pt x="1" y="80"/>
                  </a:cubicBezTo>
                  <a:cubicBezTo>
                    <a:pt x="0" y="81"/>
                    <a:pt x="3" y="83"/>
                    <a:pt x="4" y="81"/>
                  </a:cubicBezTo>
                  <a:cubicBezTo>
                    <a:pt x="7" y="77"/>
                    <a:pt x="9" y="74"/>
                    <a:pt x="12" y="70"/>
                  </a:cubicBezTo>
                  <a:cubicBezTo>
                    <a:pt x="27" y="51"/>
                    <a:pt x="44" y="35"/>
                    <a:pt x="59" y="18"/>
                  </a:cubicBezTo>
                  <a:cubicBezTo>
                    <a:pt x="64" y="13"/>
                    <a:pt x="69" y="8"/>
                    <a:pt x="74" y="2"/>
                  </a:cubicBezTo>
                  <a:cubicBezTo>
                    <a:pt x="75" y="1"/>
                    <a:pt x="74" y="0"/>
                    <a:pt x="72" y="0"/>
                  </a:cubicBezTo>
                  <a:cubicBezTo>
                    <a:pt x="72" y="0"/>
                    <a:pt x="72" y="0"/>
                    <a:pt x="71" y="0"/>
                  </a:cubicBezTo>
                  <a:moveTo>
                    <a:pt x="12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1" name="Freeform 72"/>
            <p:cNvSpPr/>
            <p:nvPr/>
          </p:nvSpPr>
          <p:spPr bwMode="auto">
            <a:xfrm>
              <a:off x="6521324" y="4204162"/>
              <a:ext cx="107950" cy="150813"/>
            </a:xfrm>
            <a:custGeom>
              <a:avLst/>
              <a:gdLst>
                <a:gd name="T0" fmla="*/ 1 w 29"/>
                <a:gd name="T1" fmla="*/ 2 h 40"/>
                <a:gd name="T2" fmla="*/ 25 w 29"/>
                <a:gd name="T3" fmla="*/ 38 h 40"/>
                <a:gd name="T4" fmla="*/ 28 w 29"/>
                <a:gd name="T5" fmla="*/ 36 h 40"/>
                <a:gd name="T6" fmla="*/ 4 w 29"/>
                <a:gd name="T7" fmla="*/ 1 h 40"/>
                <a:gd name="T8" fmla="*/ 3 w 29"/>
                <a:gd name="T9" fmla="*/ 0 h 40"/>
                <a:gd name="T10" fmla="*/ 1 w 29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0">
                  <a:moveTo>
                    <a:pt x="1" y="2"/>
                  </a:moveTo>
                  <a:cubicBezTo>
                    <a:pt x="9" y="14"/>
                    <a:pt x="19" y="25"/>
                    <a:pt x="25" y="38"/>
                  </a:cubicBezTo>
                  <a:cubicBezTo>
                    <a:pt x="26" y="40"/>
                    <a:pt x="29" y="38"/>
                    <a:pt x="28" y="36"/>
                  </a:cubicBezTo>
                  <a:cubicBezTo>
                    <a:pt x="22" y="23"/>
                    <a:pt x="12" y="13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2" name="Freeform 73"/>
            <p:cNvSpPr/>
            <p:nvPr/>
          </p:nvSpPr>
          <p:spPr bwMode="auto">
            <a:xfrm>
              <a:off x="6614986" y="4291474"/>
              <a:ext cx="74613" cy="60325"/>
            </a:xfrm>
            <a:custGeom>
              <a:avLst/>
              <a:gdLst>
                <a:gd name="T0" fmla="*/ 17 w 20"/>
                <a:gd name="T1" fmla="*/ 0 h 16"/>
                <a:gd name="T2" fmla="*/ 11 w 20"/>
                <a:gd name="T3" fmla="*/ 5 h 16"/>
                <a:gd name="T4" fmla="*/ 1 w 20"/>
                <a:gd name="T5" fmla="*/ 12 h 16"/>
                <a:gd name="T6" fmla="*/ 3 w 20"/>
                <a:gd name="T7" fmla="*/ 15 h 16"/>
                <a:gd name="T8" fmla="*/ 19 w 20"/>
                <a:gd name="T9" fmla="*/ 3 h 16"/>
                <a:gd name="T10" fmla="*/ 18 w 20"/>
                <a:gd name="T11" fmla="*/ 0 h 16"/>
                <a:gd name="T12" fmla="*/ 17 w 2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">
                  <a:moveTo>
                    <a:pt x="17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8" y="8"/>
                    <a:pt x="5" y="10"/>
                    <a:pt x="1" y="12"/>
                  </a:cubicBezTo>
                  <a:cubicBezTo>
                    <a:pt x="0" y="13"/>
                    <a:pt x="1" y="16"/>
                    <a:pt x="3" y="15"/>
                  </a:cubicBezTo>
                  <a:cubicBezTo>
                    <a:pt x="8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3" name="Freeform 74"/>
            <p:cNvSpPr/>
            <p:nvPr/>
          </p:nvSpPr>
          <p:spPr bwMode="auto">
            <a:xfrm>
              <a:off x="6675311" y="4286712"/>
              <a:ext cx="85725" cy="68263"/>
            </a:xfrm>
            <a:custGeom>
              <a:avLst/>
              <a:gdLst>
                <a:gd name="T0" fmla="*/ 1 w 23"/>
                <a:gd name="T1" fmla="*/ 3 h 18"/>
                <a:gd name="T2" fmla="*/ 7 w 23"/>
                <a:gd name="T3" fmla="*/ 8 h 18"/>
                <a:gd name="T4" fmla="*/ 19 w 23"/>
                <a:gd name="T5" fmla="*/ 17 h 18"/>
                <a:gd name="T6" fmla="*/ 21 w 23"/>
                <a:gd name="T7" fmla="*/ 14 h 18"/>
                <a:gd name="T8" fmla="*/ 13 w 23"/>
                <a:gd name="T9" fmla="*/ 9 h 18"/>
                <a:gd name="T10" fmla="*/ 3 w 23"/>
                <a:gd name="T11" fmla="*/ 1 h 18"/>
                <a:gd name="T12" fmla="*/ 2 w 23"/>
                <a:gd name="T13" fmla="*/ 0 h 18"/>
                <a:gd name="T14" fmla="*/ 1 w 23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">
                  <a:moveTo>
                    <a:pt x="1" y="3"/>
                  </a:moveTo>
                  <a:cubicBezTo>
                    <a:pt x="3" y="5"/>
                    <a:pt x="5" y="6"/>
                    <a:pt x="7" y="8"/>
                  </a:cubicBezTo>
                  <a:cubicBezTo>
                    <a:pt x="11" y="11"/>
                    <a:pt x="15" y="14"/>
                    <a:pt x="19" y="17"/>
                  </a:cubicBezTo>
                  <a:cubicBezTo>
                    <a:pt x="21" y="18"/>
                    <a:pt x="23" y="15"/>
                    <a:pt x="21" y="14"/>
                  </a:cubicBezTo>
                  <a:cubicBezTo>
                    <a:pt x="18" y="13"/>
                    <a:pt x="16" y="11"/>
                    <a:pt x="13" y="9"/>
                  </a:cubicBezTo>
                  <a:cubicBezTo>
                    <a:pt x="10" y="6"/>
                    <a:pt x="6" y="3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4" name="Freeform 75"/>
            <p:cNvSpPr/>
            <p:nvPr/>
          </p:nvSpPr>
          <p:spPr bwMode="auto">
            <a:xfrm>
              <a:off x="6738811" y="4207337"/>
              <a:ext cx="574675" cy="144463"/>
            </a:xfrm>
            <a:custGeom>
              <a:avLst/>
              <a:gdLst>
                <a:gd name="T0" fmla="*/ 151 w 153"/>
                <a:gd name="T1" fmla="*/ 0 h 38"/>
                <a:gd name="T2" fmla="*/ 74 w 153"/>
                <a:gd name="T3" fmla="*/ 17 h 38"/>
                <a:gd name="T4" fmla="*/ 39 w 153"/>
                <a:gd name="T5" fmla="*/ 26 h 38"/>
                <a:gd name="T6" fmla="*/ 21 w 153"/>
                <a:gd name="T7" fmla="*/ 30 h 38"/>
                <a:gd name="T8" fmla="*/ 13 w 153"/>
                <a:gd name="T9" fmla="*/ 32 h 38"/>
                <a:gd name="T10" fmla="*/ 4 w 153"/>
                <a:gd name="T11" fmla="*/ 34 h 38"/>
                <a:gd name="T12" fmla="*/ 2 w 153"/>
                <a:gd name="T13" fmla="*/ 34 h 38"/>
                <a:gd name="T14" fmla="*/ 2 w 153"/>
                <a:gd name="T15" fmla="*/ 38 h 38"/>
                <a:gd name="T16" fmla="*/ 20 w 153"/>
                <a:gd name="T17" fmla="*/ 34 h 38"/>
                <a:gd name="T18" fmla="*/ 39 w 153"/>
                <a:gd name="T19" fmla="*/ 29 h 38"/>
                <a:gd name="T20" fmla="*/ 77 w 153"/>
                <a:gd name="T21" fmla="*/ 19 h 38"/>
                <a:gd name="T22" fmla="*/ 151 w 153"/>
                <a:gd name="T23" fmla="*/ 3 h 38"/>
                <a:gd name="T24" fmla="*/ 151 w 153"/>
                <a:gd name="T25" fmla="*/ 0 h 38"/>
                <a:gd name="T26" fmla="*/ 151 w 15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38">
                  <a:moveTo>
                    <a:pt x="151" y="0"/>
                  </a:moveTo>
                  <a:cubicBezTo>
                    <a:pt x="125" y="4"/>
                    <a:pt x="100" y="11"/>
                    <a:pt x="74" y="17"/>
                  </a:cubicBezTo>
                  <a:cubicBezTo>
                    <a:pt x="62" y="19"/>
                    <a:pt x="51" y="22"/>
                    <a:pt x="39" y="26"/>
                  </a:cubicBezTo>
                  <a:cubicBezTo>
                    <a:pt x="33" y="27"/>
                    <a:pt x="27" y="29"/>
                    <a:pt x="21" y="30"/>
                  </a:cubicBezTo>
                  <a:cubicBezTo>
                    <a:pt x="18" y="31"/>
                    <a:pt x="15" y="31"/>
                    <a:pt x="13" y="32"/>
                  </a:cubicBezTo>
                  <a:cubicBezTo>
                    <a:pt x="10" y="33"/>
                    <a:pt x="7" y="34"/>
                    <a:pt x="4" y="34"/>
                  </a:cubicBezTo>
                  <a:cubicBezTo>
                    <a:pt x="4" y="34"/>
                    <a:pt x="3" y="34"/>
                    <a:pt x="2" y="34"/>
                  </a:cubicBezTo>
                  <a:cubicBezTo>
                    <a:pt x="0" y="34"/>
                    <a:pt x="0" y="38"/>
                    <a:pt x="2" y="38"/>
                  </a:cubicBezTo>
                  <a:cubicBezTo>
                    <a:pt x="8" y="37"/>
                    <a:pt x="14" y="35"/>
                    <a:pt x="20" y="34"/>
                  </a:cubicBezTo>
                  <a:cubicBezTo>
                    <a:pt x="26" y="32"/>
                    <a:pt x="33" y="31"/>
                    <a:pt x="39" y="29"/>
                  </a:cubicBezTo>
                  <a:cubicBezTo>
                    <a:pt x="52" y="25"/>
                    <a:pt x="64" y="22"/>
                    <a:pt x="77" y="19"/>
                  </a:cubicBezTo>
                  <a:cubicBezTo>
                    <a:pt x="102" y="13"/>
                    <a:pt x="126" y="7"/>
                    <a:pt x="151" y="3"/>
                  </a:cubicBezTo>
                  <a:cubicBezTo>
                    <a:pt x="153" y="3"/>
                    <a:pt x="15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5" name="Freeform 76"/>
            <p:cNvSpPr/>
            <p:nvPr/>
          </p:nvSpPr>
          <p:spPr bwMode="auto">
            <a:xfrm>
              <a:off x="7257924" y="4193049"/>
              <a:ext cx="74613" cy="52388"/>
            </a:xfrm>
            <a:custGeom>
              <a:avLst/>
              <a:gdLst>
                <a:gd name="T0" fmla="*/ 2 w 20"/>
                <a:gd name="T1" fmla="*/ 3 h 14"/>
                <a:gd name="T2" fmla="*/ 13 w 20"/>
                <a:gd name="T3" fmla="*/ 4 h 14"/>
                <a:gd name="T4" fmla="*/ 13 w 20"/>
                <a:gd name="T5" fmla="*/ 4 h 14"/>
                <a:gd name="T6" fmla="*/ 10 w 20"/>
                <a:gd name="T7" fmla="*/ 6 h 14"/>
                <a:gd name="T8" fmla="*/ 4 w 20"/>
                <a:gd name="T9" fmla="*/ 10 h 14"/>
                <a:gd name="T10" fmla="*/ 4 w 20"/>
                <a:gd name="T11" fmla="*/ 10 h 14"/>
                <a:gd name="T12" fmla="*/ 4 w 20"/>
                <a:gd name="T13" fmla="*/ 13 h 14"/>
                <a:gd name="T14" fmla="*/ 19 w 20"/>
                <a:gd name="T15" fmla="*/ 3 h 14"/>
                <a:gd name="T16" fmla="*/ 18 w 20"/>
                <a:gd name="T17" fmla="*/ 0 h 14"/>
                <a:gd name="T18" fmla="*/ 13 w 20"/>
                <a:gd name="T19" fmla="*/ 0 h 14"/>
                <a:gd name="T20" fmla="*/ 2 w 20"/>
                <a:gd name="T21" fmla="*/ 0 h 14"/>
                <a:gd name="T22" fmla="*/ 2 w 20"/>
                <a:gd name="T23" fmla="*/ 0 h 14"/>
                <a:gd name="T24" fmla="*/ 2 w 20"/>
                <a:gd name="T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4">
                  <a:moveTo>
                    <a:pt x="2" y="3"/>
                  </a:moveTo>
                  <a:cubicBezTo>
                    <a:pt x="6" y="4"/>
                    <a:pt x="9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5"/>
                    <a:pt x="10" y="6"/>
                  </a:cubicBezTo>
                  <a:cubicBezTo>
                    <a:pt x="8" y="7"/>
                    <a:pt x="7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1"/>
                    <a:pt x="2" y="14"/>
                    <a:pt x="4" y="13"/>
                  </a:cubicBezTo>
                  <a:cubicBezTo>
                    <a:pt x="10" y="11"/>
                    <a:pt x="14" y="7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9" y="0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6265736" y="4067637"/>
              <a:ext cx="465138" cy="442913"/>
            </a:xfrm>
            <a:custGeom>
              <a:avLst/>
              <a:gdLst>
                <a:gd name="T0" fmla="*/ 70 w 124"/>
                <a:gd name="T1" fmla="*/ 0 h 117"/>
                <a:gd name="T2" fmla="*/ 67 w 124"/>
                <a:gd name="T3" fmla="*/ 3 h 117"/>
                <a:gd name="T4" fmla="*/ 62 w 124"/>
                <a:gd name="T5" fmla="*/ 11 h 117"/>
                <a:gd name="T6" fmla="*/ 52 w 124"/>
                <a:gd name="T7" fmla="*/ 28 h 117"/>
                <a:gd name="T8" fmla="*/ 33 w 124"/>
                <a:gd name="T9" fmla="*/ 58 h 117"/>
                <a:gd name="T10" fmla="*/ 14 w 124"/>
                <a:gd name="T11" fmla="*/ 88 h 117"/>
                <a:gd name="T12" fmla="*/ 0 w 124"/>
                <a:gd name="T13" fmla="*/ 116 h 117"/>
                <a:gd name="T14" fmla="*/ 2 w 124"/>
                <a:gd name="T15" fmla="*/ 116 h 117"/>
                <a:gd name="T16" fmla="*/ 4 w 124"/>
                <a:gd name="T17" fmla="*/ 111 h 117"/>
                <a:gd name="T18" fmla="*/ 4 w 124"/>
                <a:gd name="T19" fmla="*/ 111 h 117"/>
                <a:gd name="T20" fmla="*/ 4 w 124"/>
                <a:gd name="T21" fmla="*/ 111 h 117"/>
                <a:gd name="T22" fmla="*/ 4 w 124"/>
                <a:gd name="T23" fmla="*/ 111 h 117"/>
                <a:gd name="T24" fmla="*/ 4 w 124"/>
                <a:gd name="T25" fmla="*/ 111 h 117"/>
                <a:gd name="T26" fmla="*/ 40 w 124"/>
                <a:gd name="T27" fmla="*/ 51 h 117"/>
                <a:gd name="T28" fmla="*/ 70 w 124"/>
                <a:gd name="T29" fmla="*/ 2 h 117"/>
                <a:gd name="T30" fmla="*/ 71 w 124"/>
                <a:gd name="T31" fmla="*/ 3 h 117"/>
                <a:gd name="T32" fmla="*/ 79 w 124"/>
                <a:gd name="T33" fmla="*/ 17 h 117"/>
                <a:gd name="T34" fmla="*/ 86 w 124"/>
                <a:gd name="T35" fmla="*/ 33 h 117"/>
                <a:gd name="T36" fmla="*/ 104 w 124"/>
                <a:gd name="T37" fmla="*/ 68 h 117"/>
                <a:gd name="T38" fmla="*/ 122 w 124"/>
                <a:gd name="T39" fmla="*/ 101 h 117"/>
                <a:gd name="T40" fmla="*/ 124 w 124"/>
                <a:gd name="T41" fmla="*/ 100 h 117"/>
                <a:gd name="T42" fmla="*/ 106 w 124"/>
                <a:gd name="T43" fmla="*/ 67 h 117"/>
                <a:gd name="T44" fmla="*/ 88 w 124"/>
                <a:gd name="T45" fmla="*/ 32 h 117"/>
                <a:gd name="T46" fmla="*/ 80 w 124"/>
                <a:gd name="T47" fmla="*/ 16 h 117"/>
                <a:gd name="T48" fmla="*/ 72 w 124"/>
                <a:gd name="T49" fmla="*/ 2 h 117"/>
                <a:gd name="T50" fmla="*/ 70 w 124"/>
                <a:gd name="T51" fmla="*/ 0 h 117"/>
                <a:gd name="T52" fmla="*/ 70 w 124"/>
                <a:gd name="T53" fmla="*/ 0 h 117"/>
                <a:gd name="T54" fmla="*/ 71 w 124"/>
                <a:gd name="T55" fmla="*/ 3 h 117"/>
                <a:gd name="T56" fmla="*/ 71 w 124"/>
                <a:gd name="T57" fmla="*/ 3 h 117"/>
                <a:gd name="T58" fmla="*/ 71 w 124"/>
                <a:gd name="T59" fmla="*/ 3 h 117"/>
                <a:gd name="T60" fmla="*/ 4 w 124"/>
                <a:gd name="T61" fmla="*/ 111 h 117"/>
                <a:gd name="T62" fmla="*/ 4 w 124"/>
                <a:gd name="T63" fmla="*/ 111 h 117"/>
                <a:gd name="T64" fmla="*/ 4 w 124"/>
                <a:gd name="T65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17">
                  <a:moveTo>
                    <a:pt x="70" y="0"/>
                  </a:moveTo>
                  <a:cubicBezTo>
                    <a:pt x="69" y="0"/>
                    <a:pt x="68" y="2"/>
                    <a:pt x="67" y="3"/>
                  </a:cubicBezTo>
                  <a:cubicBezTo>
                    <a:pt x="65" y="6"/>
                    <a:pt x="64" y="9"/>
                    <a:pt x="62" y="11"/>
                  </a:cubicBezTo>
                  <a:cubicBezTo>
                    <a:pt x="58" y="17"/>
                    <a:pt x="55" y="22"/>
                    <a:pt x="52" y="28"/>
                  </a:cubicBezTo>
                  <a:cubicBezTo>
                    <a:pt x="46" y="38"/>
                    <a:pt x="39" y="48"/>
                    <a:pt x="33" y="58"/>
                  </a:cubicBezTo>
                  <a:cubicBezTo>
                    <a:pt x="26" y="68"/>
                    <a:pt x="20" y="78"/>
                    <a:pt x="14" y="88"/>
                  </a:cubicBezTo>
                  <a:cubicBezTo>
                    <a:pt x="8" y="97"/>
                    <a:pt x="4" y="106"/>
                    <a:pt x="0" y="116"/>
                  </a:cubicBezTo>
                  <a:cubicBezTo>
                    <a:pt x="0" y="117"/>
                    <a:pt x="2" y="117"/>
                    <a:pt x="2" y="116"/>
                  </a:cubicBezTo>
                  <a:cubicBezTo>
                    <a:pt x="3" y="115"/>
                    <a:pt x="3" y="113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3" y="89"/>
                    <a:pt x="27" y="70"/>
                    <a:pt x="40" y="51"/>
                  </a:cubicBezTo>
                  <a:cubicBezTo>
                    <a:pt x="50" y="35"/>
                    <a:pt x="60" y="18"/>
                    <a:pt x="70" y="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4" y="7"/>
                    <a:pt x="76" y="12"/>
                    <a:pt x="79" y="17"/>
                  </a:cubicBezTo>
                  <a:cubicBezTo>
                    <a:pt x="81" y="22"/>
                    <a:pt x="84" y="28"/>
                    <a:pt x="86" y="33"/>
                  </a:cubicBezTo>
                  <a:cubicBezTo>
                    <a:pt x="92" y="45"/>
                    <a:pt x="98" y="56"/>
                    <a:pt x="104" y="68"/>
                  </a:cubicBezTo>
                  <a:cubicBezTo>
                    <a:pt x="109" y="80"/>
                    <a:pt x="116" y="90"/>
                    <a:pt x="122" y="101"/>
                  </a:cubicBezTo>
                  <a:cubicBezTo>
                    <a:pt x="122" y="102"/>
                    <a:pt x="124" y="101"/>
                    <a:pt x="124" y="100"/>
                  </a:cubicBezTo>
                  <a:cubicBezTo>
                    <a:pt x="118" y="89"/>
                    <a:pt x="111" y="79"/>
                    <a:pt x="106" y="67"/>
                  </a:cubicBezTo>
                  <a:cubicBezTo>
                    <a:pt x="100" y="55"/>
                    <a:pt x="94" y="44"/>
                    <a:pt x="88" y="32"/>
                  </a:cubicBezTo>
                  <a:cubicBezTo>
                    <a:pt x="86" y="27"/>
                    <a:pt x="83" y="21"/>
                    <a:pt x="80" y="16"/>
                  </a:cubicBezTo>
                  <a:cubicBezTo>
                    <a:pt x="78" y="11"/>
                    <a:pt x="76" y="6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moveTo>
                    <a:pt x="71" y="3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moveTo>
                    <a:pt x="4" y="111"/>
                  </a:moveTo>
                  <a:cubicBezTo>
                    <a:pt x="4" y="111"/>
                    <a:pt x="4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7" name="Freeform 78"/>
            <p:cNvSpPr>
              <a:spLocks noEditPoints="1"/>
            </p:cNvSpPr>
            <p:nvPr/>
          </p:nvSpPr>
          <p:spPr bwMode="auto">
            <a:xfrm>
              <a:off x="6719761" y="4415299"/>
              <a:ext cx="52388" cy="41275"/>
            </a:xfrm>
            <a:custGeom>
              <a:avLst/>
              <a:gdLst>
                <a:gd name="T0" fmla="*/ 12 w 14"/>
                <a:gd name="T1" fmla="*/ 0 h 11"/>
                <a:gd name="T2" fmla="*/ 4 w 14"/>
                <a:gd name="T3" fmla="*/ 6 h 11"/>
                <a:gd name="T4" fmla="*/ 1 w 14"/>
                <a:gd name="T5" fmla="*/ 8 h 11"/>
                <a:gd name="T6" fmla="*/ 2 w 14"/>
                <a:gd name="T7" fmla="*/ 10 h 11"/>
                <a:gd name="T8" fmla="*/ 13 w 14"/>
                <a:gd name="T9" fmla="*/ 1 h 11"/>
                <a:gd name="T10" fmla="*/ 12 w 14"/>
                <a:gd name="T11" fmla="*/ 0 h 11"/>
                <a:gd name="T12" fmla="*/ 12 w 14"/>
                <a:gd name="T13" fmla="*/ 0 h 11"/>
                <a:gd name="T14" fmla="*/ 4 w 14"/>
                <a:gd name="T15" fmla="*/ 6 h 11"/>
                <a:gd name="T16" fmla="*/ 4 w 14"/>
                <a:gd name="T17" fmla="*/ 6 h 11"/>
                <a:gd name="T18" fmla="*/ 4 w 1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12" y="0"/>
                  </a:moveTo>
                  <a:cubicBezTo>
                    <a:pt x="9" y="2"/>
                    <a:pt x="7" y="4"/>
                    <a:pt x="4" y="6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6" y="7"/>
                    <a:pt x="10" y="4"/>
                    <a:pt x="13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8" name="Freeform 79"/>
            <p:cNvSpPr/>
            <p:nvPr/>
          </p:nvSpPr>
          <p:spPr bwMode="auto">
            <a:xfrm>
              <a:off x="6761036" y="4415299"/>
              <a:ext cx="49213" cy="41275"/>
            </a:xfrm>
            <a:custGeom>
              <a:avLst/>
              <a:gdLst>
                <a:gd name="T0" fmla="*/ 1 w 13"/>
                <a:gd name="T1" fmla="*/ 1 h 11"/>
                <a:gd name="T2" fmla="*/ 11 w 13"/>
                <a:gd name="T3" fmla="*/ 11 h 11"/>
                <a:gd name="T4" fmla="*/ 12 w 13"/>
                <a:gd name="T5" fmla="*/ 9 h 11"/>
                <a:gd name="T6" fmla="*/ 2 w 13"/>
                <a:gd name="T7" fmla="*/ 0 h 11"/>
                <a:gd name="T8" fmla="*/ 2 w 13"/>
                <a:gd name="T9" fmla="*/ 0 h 11"/>
                <a:gd name="T10" fmla="*/ 1 w 1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" y="1"/>
                  </a:moveTo>
                  <a:cubicBezTo>
                    <a:pt x="4" y="4"/>
                    <a:pt x="7" y="7"/>
                    <a:pt x="11" y="11"/>
                  </a:cubicBezTo>
                  <a:cubicBezTo>
                    <a:pt x="11" y="11"/>
                    <a:pt x="13" y="10"/>
                    <a:pt x="12" y="9"/>
                  </a:cubicBezTo>
                  <a:cubicBezTo>
                    <a:pt x="9" y="6"/>
                    <a:pt x="5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9" name="Freeform 80"/>
            <p:cNvSpPr/>
            <p:nvPr/>
          </p:nvSpPr>
          <p:spPr bwMode="auto">
            <a:xfrm>
              <a:off x="6794374" y="4431174"/>
              <a:ext cx="304800" cy="22225"/>
            </a:xfrm>
            <a:custGeom>
              <a:avLst/>
              <a:gdLst>
                <a:gd name="T0" fmla="*/ 58 w 81"/>
                <a:gd name="T1" fmla="*/ 1 h 6"/>
                <a:gd name="T2" fmla="*/ 38 w 81"/>
                <a:gd name="T3" fmla="*/ 2 h 6"/>
                <a:gd name="T4" fmla="*/ 18 w 81"/>
                <a:gd name="T5" fmla="*/ 3 h 6"/>
                <a:gd name="T6" fmla="*/ 2 w 81"/>
                <a:gd name="T7" fmla="*/ 4 h 6"/>
                <a:gd name="T8" fmla="*/ 2 w 81"/>
                <a:gd name="T9" fmla="*/ 6 h 6"/>
                <a:gd name="T10" fmla="*/ 21 w 81"/>
                <a:gd name="T11" fmla="*/ 4 h 6"/>
                <a:gd name="T12" fmla="*/ 41 w 81"/>
                <a:gd name="T13" fmla="*/ 4 h 6"/>
                <a:gd name="T14" fmla="*/ 60 w 81"/>
                <a:gd name="T15" fmla="*/ 3 h 6"/>
                <a:gd name="T16" fmla="*/ 80 w 81"/>
                <a:gd name="T17" fmla="*/ 1 h 6"/>
                <a:gd name="T18" fmla="*/ 81 w 81"/>
                <a:gd name="T19" fmla="*/ 1 h 6"/>
                <a:gd name="T20" fmla="*/ 81 w 81"/>
                <a:gd name="T21" fmla="*/ 1 h 6"/>
                <a:gd name="T22" fmla="*/ 81 w 81"/>
                <a:gd name="T23" fmla="*/ 0 h 6"/>
                <a:gd name="T24" fmla="*/ 58 w 81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">
                  <a:moveTo>
                    <a:pt x="58" y="1"/>
                  </a:moveTo>
                  <a:cubicBezTo>
                    <a:pt x="51" y="1"/>
                    <a:pt x="45" y="2"/>
                    <a:pt x="38" y="2"/>
                  </a:cubicBezTo>
                  <a:cubicBezTo>
                    <a:pt x="32" y="2"/>
                    <a:pt x="25" y="2"/>
                    <a:pt x="18" y="3"/>
                  </a:cubicBezTo>
                  <a:cubicBezTo>
                    <a:pt x="13" y="3"/>
                    <a:pt x="7" y="4"/>
                    <a:pt x="2" y="4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8" y="6"/>
                    <a:pt x="14" y="5"/>
                    <a:pt x="21" y="4"/>
                  </a:cubicBezTo>
                  <a:cubicBezTo>
                    <a:pt x="27" y="4"/>
                    <a:pt x="34" y="4"/>
                    <a:pt x="41" y="4"/>
                  </a:cubicBezTo>
                  <a:cubicBezTo>
                    <a:pt x="47" y="3"/>
                    <a:pt x="54" y="3"/>
                    <a:pt x="60" y="3"/>
                  </a:cubicBezTo>
                  <a:cubicBezTo>
                    <a:pt x="67" y="3"/>
                    <a:pt x="74" y="2"/>
                    <a:pt x="80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66" y="1"/>
                    <a:pt x="5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0" name="Freeform 81"/>
            <p:cNvSpPr/>
            <p:nvPr/>
          </p:nvSpPr>
          <p:spPr bwMode="auto">
            <a:xfrm>
              <a:off x="6265736" y="4439112"/>
              <a:ext cx="142875" cy="79375"/>
            </a:xfrm>
            <a:custGeom>
              <a:avLst/>
              <a:gdLst>
                <a:gd name="T0" fmla="*/ 37 w 38"/>
                <a:gd name="T1" fmla="*/ 0 h 21"/>
                <a:gd name="T2" fmla="*/ 1 w 38"/>
                <a:gd name="T3" fmla="*/ 19 h 21"/>
                <a:gd name="T4" fmla="*/ 2 w 38"/>
                <a:gd name="T5" fmla="*/ 20 h 21"/>
                <a:gd name="T6" fmla="*/ 38 w 38"/>
                <a:gd name="T7" fmla="*/ 1 h 21"/>
                <a:gd name="T8" fmla="*/ 38 w 38"/>
                <a:gd name="T9" fmla="*/ 0 h 21"/>
                <a:gd name="T10" fmla="*/ 37 w 3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37" y="0"/>
                  </a:moveTo>
                  <a:cubicBezTo>
                    <a:pt x="25" y="6"/>
                    <a:pt x="13" y="12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13" y="13"/>
                    <a:pt x="26" y="7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1" name="Freeform 82"/>
            <p:cNvSpPr/>
            <p:nvPr/>
          </p:nvSpPr>
          <p:spPr bwMode="auto">
            <a:xfrm>
              <a:off x="6403849" y="4434349"/>
              <a:ext cx="180975" cy="7938"/>
            </a:xfrm>
            <a:custGeom>
              <a:avLst/>
              <a:gdLst>
                <a:gd name="T0" fmla="*/ 1 w 48"/>
                <a:gd name="T1" fmla="*/ 0 h 2"/>
                <a:gd name="T2" fmla="*/ 1 w 48"/>
                <a:gd name="T3" fmla="*/ 2 h 2"/>
                <a:gd name="T4" fmla="*/ 48 w 48"/>
                <a:gd name="T5" fmla="*/ 2 h 2"/>
                <a:gd name="T6" fmla="*/ 48 w 48"/>
                <a:gd name="T7" fmla="*/ 1 h 2"/>
                <a:gd name="T8" fmla="*/ 16 w 48"/>
                <a:gd name="T9" fmla="*/ 0 h 2"/>
                <a:gd name="T10" fmla="*/ 1 w 4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6" y="0"/>
                    <a:pt x="32" y="2"/>
                    <a:pt x="48" y="2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37" y="1"/>
                    <a:pt x="27" y="0"/>
                    <a:pt x="16" y="0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2" name="Freeform 83"/>
            <p:cNvSpPr/>
            <p:nvPr/>
          </p:nvSpPr>
          <p:spPr bwMode="auto">
            <a:xfrm>
              <a:off x="6580061" y="4127962"/>
              <a:ext cx="309563" cy="314325"/>
            </a:xfrm>
            <a:custGeom>
              <a:avLst/>
              <a:gdLst>
                <a:gd name="T0" fmla="*/ 81 w 82"/>
                <a:gd name="T1" fmla="*/ 1 h 83"/>
                <a:gd name="T2" fmla="*/ 28 w 82"/>
                <a:gd name="T3" fmla="*/ 57 h 83"/>
                <a:gd name="T4" fmla="*/ 6 w 82"/>
                <a:gd name="T5" fmla="*/ 78 h 83"/>
                <a:gd name="T6" fmla="*/ 0 w 82"/>
                <a:gd name="T7" fmla="*/ 82 h 83"/>
                <a:gd name="T8" fmla="*/ 1 w 82"/>
                <a:gd name="T9" fmla="*/ 83 h 83"/>
                <a:gd name="T10" fmla="*/ 26 w 82"/>
                <a:gd name="T11" fmla="*/ 61 h 83"/>
                <a:gd name="T12" fmla="*/ 53 w 82"/>
                <a:gd name="T13" fmla="*/ 33 h 83"/>
                <a:gd name="T14" fmla="*/ 82 w 82"/>
                <a:gd name="T15" fmla="*/ 1 h 83"/>
                <a:gd name="T16" fmla="*/ 81 w 82"/>
                <a:gd name="T17" fmla="*/ 0 h 83"/>
                <a:gd name="T18" fmla="*/ 81 w 82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3">
                  <a:moveTo>
                    <a:pt x="81" y="1"/>
                  </a:moveTo>
                  <a:cubicBezTo>
                    <a:pt x="64" y="20"/>
                    <a:pt x="47" y="39"/>
                    <a:pt x="28" y="57"/>
                  </a:cubicBezTo>
                  <a:cubicBezTo>
                    <a:pt x="21" y="64"/>
                    <a:pt x="14" y="72"/>
                    <a:pt x="6" y="78"/>
                  </a:cubicBezTo>
                  <a:cubicBezTo>
                    <a:pt x="4" y="79"/>
                    <a:pt x="2" y="81"/>
                    <a:pt x="0" y="82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11" y="77"/>
                    <a:pt x="18" y="68"/>
                    <a:pt x="26" y="61"/>
                  </a:cubicBezTo>
                  <a:cubicBezTo>
                    <a:pt x="35" y="52"/>
                    <a:pt x="44" y="43"/>
                    <a:pt x="53" y="33"/>
                  </a:cubicBezTo>
                  <a:cubicBezTo>
                    <a:pt x="63" y="23"/>
                    <a:pt x="72" y="12"/>
                    <a:pt x="82" y="1"/>
                  </a:cubicBezTo>
                  <a:cubicBezTo>
                    <a:pt x="82" y="1"/>
                    <a:pt x="82" y="0"/>
                    <a:pt x="81" y="0"/>
                  </a:cubicBezTo>
                  <a:cubicBezTo>
                    <a:pt x="81" y="1"/>
                    <a:pt x="81" y="1"/>
                    <a:pt x="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3" name="Freeform 84"/>
            <p:cNvSpPr/>
            <p:nvPr/>
          </p:nvSpPr>
          <p:spPr bwMode="auto">
            <a:xfrm>
              <a:off x="6884861" y="4127962"/>
              <a:ext cx="82550" cy="7938"/>
            </a:xfrm>
            <a:custGeom>
              <a:avLst/>
              <a:gdLst>
                <a:gd name="T0" fmla="*/ 15 w 22"/>
                <a:gd name="T1" fmla="*/ 0 h 2"/>
                <a:gd name="T2" fmla="*/ 12 w 22"/>
                <a:gd name="T3" fmla="*/ 0 h 2"/>
                <a:gd name="T4" fmla="*/ 1 w 22"/>
                <a:gd name="T5" fmla="*/ 0 h 2"/>
                <a:gd name="T6" fmla="*/ 1 w 22"/>
                <a:gd name="T7" fmla="*/ 2 h 2"/>
                <a:gd name="T8" fmla="*/ 11 w 22"/>
                <a:gd name="T9" fmla="*/ 1 h 2"/>
                <a:gd name="T10" fmla="*/ 14 w 22"/>
                <a:gd name="T11" fmla="*/ 1 h 2"/>
                <a:gd name="T12" fmla="*/ 20 w 22"/>
                <a:gd name="T13" fmla="*/ 1 h 2"/>
                <a:gd name="T14" fmla="*/ 21 w 22"/>
                <a:gd name="T15" fmla="*/ 1 h 2"/>
                <a:gd name="T16" fmla="*/ 21 w 22"/>
                <a:gd name="T17" fmla="*/ 0 h 2"/>
                <a:gd name="T18" fmla="*/ 17 w 22"/>
                <a:gd name="T19" fmla="*/ 0 h 2"/>
                <a:gd name="T20" fmla="*/ 15 w 22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">
                  <a:moveTo>
                    <a:pt x="15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1"/>
                    <a:pt x="7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6" y="1"/>
                    <a:pt x="18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4" name="Freeform 85"/>
            <p:cNvSpPr/>
            <p:nvPr/>
          </p:nvSpPr>
          <p:spPr bwMode="auto">
            <a:xfrm>
              <a:off x="6961061" y="4072399"/>
              <a:ext cx="209550" cy="112713"/>
            </a:xfrm>
            <a:custGeom>
              <a:avLst/>
              <a:gdLst>
                <a:gd name="T0" fmla="*/ 9 w 56"/>
                <a:gd name="T1" fmla="*/ 0 h 30"/>
                <a:gd name="T2" fmla="*/ 5 w 56"/>
                <a:gd name="T3" fmla="*/ 8 h 30"/>
                <a:gd name="T4" fmla="*/ 1 w 56"/>
                <a:gd name="T5" fmla="*/ 15 h 30"/>
                <a:gd name="T6" fmla="*/ 2 w 56"/>
                <a:gd name="T7" fmla="*/ 16 h 30"/>
                <a:gd name="T8" fmla="*/ 6 w 56"/>
                <a:gd name="T9" fmla="*/ 8 h 30"/>
                <a:gd name="T10" fmla="*/ 9 w 56"/>
                <a:gd name="T11" fmla="*/ 2 h 30"/>
                <a:gd name="T12" fmla="*/ 10 w 56"/>
                <a:gd name="T13" fmla="*/ 6 h 30"/>
                <a:gd name="T14" fmla="*/ 11 w 56"/>
                <a:gd name="T15" fmla="*/ 17 h 30"/>
                <a:gd name="T16" fmla="*/ 12 w 56"/>
                <a:gd name="T17" fmla="*/ 29 h 30"/>
                <a:gd name="T18" fmla="*/ 13 w 56"/>
                <a:gd name="T19" fmla="*/ 29 h 30"/>
                <a:gd name="T20" fmla="*/ 14 w 56"/>
                <a:gd name="T21" fmla="*/ 28 h 30"/>
                <a:gd name="T22" fmla="*/ 17 w 56"/>
                <a:gd name="T23" fmla="*/ 15 h 30"/>
                <a:gd name="T24" fmla="*/ 55 w 56"/>
                <a:gd name="T25" fmla="*/ 15 h 30"/>
                <a:gd name="T26" fmla="*/ 55 w 56"/>
                <a:gd name="T27" fmla="*/ 14 h 30"/>
                <a:gd name="T28" fmla="*/ 17 w 56"/>
                <a:gd name="T29" fmla="*/ 14 h 30"/>
                <a:gd name="T30" fmla="*/ 16 w 56"/>
                <a:gd name="T31" fmla="*/ 14 h 30"/>
                <a:gd name="T32" fmla="*/ 13 w 56"/>
                <a:gd name="T33" fmla="*/ 26 h 30"/>
                <a:gd name="T34" fmla="*/ 13 w 56"/>
                <a:gd name="T35" fmla="*/ 20 h 30"/>
                <a:gd name="T36" fmla="*/ 12 w 56"/>
                <a:gd name="T37" fmla="*/ 13 h 30"/>
                <a:gd name="T38" fmla="*/ 10 w 56"/>
                <a:gd name="T39" fmla="*/ 0 h 30"/>
                <a:gd name="T40" fmla="*/ 10 w 56"/>
                <a:gd name="T41" fmla="*/ 0 h 30"/>
                <a:gd name="T42" fmla="*/ 9 w 56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30">
                  <a:moveTo>
                    <a:pt x="9" y="0"/>
                  </a:moveTo>
                  <a:cubicBezTo>
                    <a:pt x="8" y="3"/>
                    <a:pt x="7" y="5"/>
                    <a:pt x="5" y="8"/>
                  </a:cubicBezTo>
                  <a:cubicBezTo>
                    <a:pt x="4" y="10"/>
                    <a:pt x="2" y="13"/>
                    <a:pt x="1" y="15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3" y="13"/>
                    <a:pt x="5" y="11"/>
                    <a:pt x="6" y="8"/>
                  </a:cubicBezTo>
                  <a:cubicBezTo>
                    <a:pt x="7" y="6"/>
                    <a:pt x="8" y="4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7"/>
                  </a:cubicBezTo>
                  <a:cubicBezTo>
                    <a:pt x="12" y="21"/>
                    <a:pt x="11" y="25"/>
                    <a:pt x="12" y="29"/>
                  </a:cubicBezTo>
                  <a:cubicBezTo>
                    <a:pt x="13" y="30"/>
                    <a:pt x="13" y="29"/>
                    <a:pt x="13" y="29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3"/>
                    <a:pt x="16" y="19"/>
                    <a:pt x="17" y="15"/>
                  </a:cubicBezTo>
                  <a:cubicBezTo>
                    <a:pt x="30" y="14"/>
                    <a:pt x="43" y="15"/>
                    <a:pt x="55" y="15"/>
                  </a:cubicBezTo>
                  <a:cubicBezTo>
                    <a:pt x="56" y="15"/>
                    <a:pt x="56" y="14"/>
                    <a:pt x="55" y="14"/>
                  </a:cubicBezTo>
                  <a:cubicBezTo>
                    <a:pt x="43" y="14"/>
                    <a:pt x="30" y="13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8"/>
                    <a:pt x="14" y="22"/>
                    <a:pt x="13" y="26"/>
                  </a:cubicBezTo>
                  <a:cubicBezTo>
                    <a:pt x="13" y="24"/>
                    <a:pt x="13" y="22"/>
                    <a:pt x="13" y="20"/>
                  </a:cubicBezTo>
                  <a:cubicBezTo>
                    <a:pt x="12" y="17"/>
                    <a:pt x="12" y="15"/>
                    <a:pt x="12" y="13"/>
                  </a:cubicBezTo>
                  <a:cubicBezTo>
                    <a:pt x="12" y="9"/>
                    <a:pt x="11" y="4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5" name="Freeform 86"/>
            <p:cNvSpPr>
              <a:spLocks noEditPoints="1"/>
            </p:cNvSpPr>
            <p:nvPr/>
          </p:nvSpPr>
          <p:spPr bwMode="auto">
            <a:xfrm>
              <a:off x="6373686" y="3837449"/>
              <a:ext cx="123825" cy="169863"/>
            </a:xfrm>
            <a:custGeom>
              <a:avLst/>
              <a:gdLst>
                <a:gd name="T0" fmla="*/ 14 w 33"/>
                <a:gd name="T1" fmla="*/ 38 h 45"/>
                <a:gd name="T2" fmla="*/ 15 w 33"/>
                <a:gd name="T3" fmla="*/ 38 h 45"/>
                <a:gd name="T4" fmla="*/ 14 w 33"/>
                <a:gd name="T5" fmla="*/ 38 h 45"/>
                <a:gd name="T6" fmla="*/ 14 w 33"/>
                <a:gd name="T7" fmla="*/ 37 h 45"/>
                <a:gd name="T8" fmla="*/ 14 w 33"/>
                <a:gd name="T9" fmla="*/ 37 h 45"/>
                <a:gd name="T10" fmla="*/ 14 w 33"/>
                <a:gd name="T11" fmla="*/ 37 h 45"/>
                <a:gd name="T12" fmla="*/ 26 w 33"/>
                <a:gd name="T13" fmla="*/ 19 h 45"/>
                <a:gd name="T14" fmla="*/ 26 w 33"/>
                <a:gd name="T15" fmla="*/ 23 h 45"/>
                <a:gd name="T16" fmla="*/ 25 w 33"/>
                <a:gd name="T17" fmla="*/ 27 h 45"/>
                <a:gd name="T18" fmla="*/ 24 w 33"/>
                <a:gd name="T19" fmla="*/ 34 h 45"/>
                <a:gd name="T20" fmla="*/ 22 w 33"/>
                <a:gd name="T21" fmla="*/ 36 h 45"/>
                <a:gd name="T22" fmla="*/ 21 w 33"/>
                <a:gd name="T23" fmla="*/ 37 h 45"/>
                <a:gd name="T24" fmla="*/ 20 w 33"/>
                <a:gd name="T25" fmla="*/ 38 h 45"/>
                <a:gd name="T26" fmla="*/ 18 w 33"/>
                <a:gd name="T27" fmla="*/ 39 h 45"/>
                <a:gd name="T28" fmla="*/ 16 w 33"/>
                <a:gd name="T29" fmla="*/ 39 h 45"/>
                <a:gd name="T30" fmla="*/ 15 w 33"/>
                <a:gd name="T31" fmla="*/ 38 h 45"/>
                <a:gd name="T32" fmla="*/ 15 w 33"/>
                <a:gd name="T33" fmla="*/ 38 h 45"/>
                <a:gd name="T34" fmla="*/ 14 w 33"/>
                <a:gd name="T35" fmla="*/ 38 h 45"/>
                <a:gd name="T36" fmla="*/ 14 w 33"/>
                <a:gd name="T37" fmla="*/ 37 h 45"/>
                <a:gd name="T38" fmla="*/ 13 w 33"/>
                <a:gd name="T39" fmla="*/ 35 h 45"/>
                <a:gd name="T40" fmla="*/ 13 w 33"/>
                <a:gd name="T41" fmla="*/ 33 h 45"/>
                <a:gd name="T42" fmla="*/ 15 w 33"/>
                <a:gd name="T43" fmla="*/ 28 h 45"/>
                <a:gd name="T44" fmla="*/ 17 w 33"/>
                <a:gd name="T45" fmla="*/ 23 h 45"/>
                <a:gd name="T46" fmla="*/ 20 w 33"/>
                <a:gd name="T47" fmla="*/ 21 h 45"/>
                <a:gd name="T48" fmla="*/ 22 w 33"/>
                <a:gd name="T49" fmla="*/ 19 h 45"/>
                <a:gd name="T50" fmla="*/ 24 w 33"/>
                <a:gd name="T51" fmla="*/ 19 h 45"/>
                <a:gd name="T52" fmla="*/ 26 w 33"/>
                <a:gd name="T53" fmla="*/ 19 h 45"/>
                <a:gd name="T54" fmla="*/ 25 w 33"/>
                <a:gd name="T55" fmla="*/ 2 h 45"/>
                <a:gd name="T56" fmla="*/ 26 w 33"/>
                <a:gd name="T57" fmla="*/ 14 h 45"/>
                <a:gd name="T58" fmla="*/ 14 w 33"/>
                <a:gd name="T59" fmla="*/ 43 h 45"/>
                <a:gd name="T60" fmla="*/ 27 w 33"/>
                <a:gd name="T61" fmla="*/ 37 h 45"/>
                <a:gd name="T62" fmla="*/ 29 w 33"/>
                <a:gd name="T63" fmla="*/ 40 h 45"/>
                <a:gd name="T64" fmla="*/ 31 w 33"/>
                <a:gd name="T65" fmla="*/ 35 h 45"/>
                <a:gd name="T66" fmla="*/ 31 w 33"/>
                <a:gd name="T67" fmla="*/ 33 h 45"/>
                <a:gd name="T68" fmla="*/ 30 w 33"/>
                <a:gd name="T69" fmla="*/ 24 h 45"/>
                <a:gd name="T70" fmla="*/ 30 w 33"/>
                <a:gd name="T71" fmla="*/ 15 h 45"/>
                <a:gd name="T72" fmla="*/ 30 w 33"/>
                <a:gd name="T73" fmla="*/ 2 h 45"/>
                <a:gd name="T74" fmla="*/ 30 w 33"/>
                <a:gd name="T75" fmla="*/ 2 h 45"/>
                <a:gd name="T76" fmla="*/ 30 w 33"/>
                <a:gd name="T77" fmla="*/ 2 h 45"/>
                <a:gd name="T78" fmla="*/ 30 w 33"/>
                <a:gd name="T79" fmla="*/ 2 h 45"/>
                <a:gd name="T80" fmla="*/ 28 w 33"/>
                <a:gd name="T81" fmla="*/ 0 h 45"/>
                <a:gd name="T82" fmla="*/ 25 w 33"/>
                <a:gd name="T8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5">
                  <a:moveTo>
                    <a:pt x="14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moveTo>
                    <a:pt x="14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moveTo>
                    <a:pt x="26" y="19"/>
                  </a:moveTo>
                  <a:cubicBezTo>
                    <a:pt x="26" y="20"/>
                    <a:pt x="26" y="22"/>
                    <a:pt x="26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5" y="30"/>
                    <a:pt x="24" y="32"/>
                    <a:pt x="24" y="34"/>
                  </a:cubicBezTo>
                  <a:cubicBezTo>
                    <a:pt x="23" y="35"/>
                    <a:pt x="23" y="36"/>
                    <a:pt x="22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0" y="38"/>
                    <a:pt x="20" y="38"/>
                  </a:cubicBezTo>
                  <a:cubicBezTo>
                    <a:pt x="19" y="38"/>
                    <a:pt x="19" y="38"/>
                    <a:pt x="18" y="39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4" y="31"/>
                    <a:pt x="14" y="29"/>
                    <a:pt x="15" y="28"/>
                  </a:cubicBezTo>
                  <a:cubicBezTo>
                    <a:pt x="16" y="26"/>
                    <a:pt x="16" y="25"/>
                    <a:pt x="17" y="23"/>
                  </a:cubicBezTo>
                  <a:cubicBezTo>
                    <a:pt x="18" y="22"/>
                    <a:pt x="19" y="21"/>
                    <a:pt x="20" y="21"/>
                  </a:cubicBezTo>
                  <a:cubicBezTo>
                    <a:pt x="21" y="20"/>
                    <a:pt x="22" y="20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6" y="19"/>
                  </a:cubicBezTo>
                  <a:moveTo>
                    <a:pt x="25" y="2"/>
                  </a:moveTo>
                  <a:cubicBezTo>
                    <a:pt x="25" y="6"/>
                    <a:pt x="25" y="10"/>
                    <a:pt x="26" y="14"/>
                  </a:cubicBezTo>
                  <a:cubicBezTo>
                    <a:pt x="13" y="14"/>
                    <a:pt x="0" y="37"/>
                    <a:pt x="14" y="43"/>
                  </a:cubicBezTo>
                  <a:cubicBezTo>
                    <a:pt x="20" y="45"/>
                    <a:pt x="24" y="42"/>
                    <a:pt x="27" y="37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2" y="40"/>
                    <a:pt x="33" y="37"/>
                    <a:pt x="31" y="35"/>
                  </a:cubicBezTo>
                  <a:cubicBezTo>
                    <a:pt x="31" y="35"/>
                    <a:pt x="31" y="34"/>
                    <a:pt x="31" y="33"/>
                  </a:cubicBezTo>
                  <a:cubicBezTo>
                    <a:pt x="30" y="30"/>
                    <a:pt x="30" y="27"/>
                    <a:pt x="30" y="24"/>
                  </a:cubicBezTo>
                  <a:cubicBezTo>
                    <a:pt x="31" y="21"/>
                    <a:pt x="31" y="18"/>
                    <a:pt x="30" y="15"/>
                  </a:cubicBezTo>
                  <a:cubicBezTo>
                    <a:pt x="30" y="11"/>
                    <a:pt x="30" y="7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6" y="0"/>
                    <a:pt x="25" y="1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6" name="Freeform 87"/>
            <p:cNvSpPr/>
            <p:nvPr/>
          </p:nvSpPr>
          <p:spPr bwMode="auto">
            <a:xfrm>
              <a:off x="6502274" y="3889837"/>
              <a:ext cx="19050" cy="103188"/>
            </a:xfrm>
            <a:custGeom>
              <a:avLst/>
              <a:gdLst>
                <a:gd name="T0" fmla="*/ 0 w 5"/>
                <a:gd name="T1" fmla="*/ 2 h 27"/>
                <a:gd name="T2" fmla="*/ 1 w 5"/>
                <a:gd name="T3" fmla="*/ 24 h 27"/>
                <a:gd name="T4" fmla="*/ 5 w 5"/>
                <a:gd name="T5" fmla="*/ 24 h 27"/>
                <a:gd name="T6" fmla="*/ 4 w 5"/>
                <a:gd name="T7" fmla="*/ 2 h 27"/>
                <a:gd name="T8" fmla="*/ 2 w 5"/>
                <a:gd name="T9" fmla="*/ 0 h 27"/>
                <a:gd name="T10" fmla="*/ 0 w 5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7">
                  <a:moveTo>
                    <a:pt x="0" y="2"/>
                  </a:moveTo>
                  <a:cubicBezTo>
                    <a:pt x="1" y="10"/>
                    <a:pt x="1" y="17"/>
                    <a:pt x="1" y="24"/>
                  </a:cubicBezTo>
                  <a:cubicBezTo>
                    <a:pt x="1" y="27"/>
                    <a:pt x="5" y="27"/>
                    <a:pt x="5" y="24"/>
                  </a:cubicBezTo>
                  <a:cubicBezTo>
                    <a:pt x="5" y="17"/>
                    <a:pt x="5" y="10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7" name="Freeform 88"/>
            <p:cNvSpPr/>
            <p:nvPr/>
          </p:nvSpPr>
          <p:spPr bwMode="auto">
            <a:xfrm>
              <a:off x="6505449" y="3834274"/>
              <a:ext cx="22225" cy="1746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0 h 5"/>
                <a:gd name="T4" fmla="*/ 3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6" y="5"/>
                    <a:pt x="6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8" name="Freeform 89"/>
            <p:cNvSpPr>
              <a:spLocks noEditPoints="1"/>
            </p:cNvSpPr>
            <p:nvPr/>
          </p:nvSpPr>
          <p:spPr bwMode="auto">
            <a:xfrm>
              <a:off x="6521324" y="3870787"/>
              <a:ext cx="107950" cy="122238"/>
            </a:xfrm>
            <a:custGeom>
              <a:avLst/>
              <a:gdLst>
                <a:gd name="T0" fmla="*/ 15 w 29"/>
                <a:gd name="T1" fmla="*/ 26 h 32"/>
                <a:gd name="T2" fmla="*/ 15 w 29"/>
                <a:gd name="T3" fmla="*/ 26 h 32"/>
                <a:gd name="T4" fmla="*/ 13 w 29"/>
                <a:gd name="T5" fmla="*/ 26 h 32"/>
                <a:gd name="T6" fmla="*/ 12 w 29"/>
                <a:gd name="T7" fmla="*/ 26 h 32"/>
                <a:gd name="T8" fmla="*/ 12 w 29"/>
                <a:gd name="T9" fmla="*/ 26 h 32"/>
                <a:gd name="T10" fmla="*/ 25 w 29"/>
                <a:gd name="T11" fmla="*/ 24 h 32"/>
                <a:gd name="T12" fmla="*/ 25 w 29"/>
                <a:gd name="T13" fmla="*/ 24 h 32"/>
                <a:gd name="T14" fmla="*/ 25 w 29"/>
                <a:gd name="T15" fmla="*/ 24 h 32"/>
                <a:gd name="T16" fmla="*/ 25 w 29"/>
                <a:gd name="T17" fmla="*/ 24 h 32"/>
                <a:gd name="T18" fmla="*/ 24 w 29"/>
                <a:gd name="T19" fmla="*/ 23 h 32"/>
                <a:gd name="T20" fmla="*/ 24 w 29"/>
                <a:gd name="T21" fmla="*/ 23 h 32"/>
                <a:gd name="T22" fmla="*/ 13 w 29"/>
                <a:gd name="T23" fmla="*/ 9 h 32"/>
                <a:gd name="T24" fmla="*/ 14 w 29"/>
                <a:gd name="T25" fmla="*/ 8 h 32"/>
                <a:gd name="T26" fmla="*/ 14 w 29"/>
                <a:gd name="T27" fmla="*/ 8 h 32"/>
                <a:gd name="T28" fmla="*/ 17 w 29"/>
                <a:gd name="T29" fmla="*/ 9 h 32"/>
                <a:gd name="T30" fmla="*/ 18 w 29"/>
                <a:gd name="T31" fmla="*/ 9 h 32"/>
                <a:gd name="T32" fmla="*/ 17 w 29"/>
                <a:gd name="T33" fmla="*/ 23 h 32"/>
                <a:gd name="T34" fmla="*/ 15 w 29"/>
                <a:gd name="T35" fmla="*/ 25 h 32"/>
                <a:gd name="T36" fmla="*/ 15 w 29"/>
                <a:gd name="T37" fmla="*/ 26 h 32"/>
                <a:gd name="T38" fmla="*/ 15 w 29"/>
                <a:gd name="T39" fmla="*/ 26 h 32"/>
                <a:gd name="T40" fmla="*/ 15 w 29"/>
                <a:gd name="T41" fmla="*/ 26 h 32"/>
                <a:gd name="T42" fmla="*/ 15 w 29"/>
                <a:gd name="T43" fmla="*/ 26 h 32"/>
                <a:gd name="T44" fmla="*/ 13 w 29"/>
                <a:gd name="T45" fmla="*/ 26 h 32"/>
                <a:gd name="T46" fmla="*/ 11 w 29"/>
                <a:gd name="T47" fmla="*/ 25 h 32"/>
                <a:gd name="T48" fmla="*/ 9 w 29"/>
                <a:gd name="T49" fmla="*/ 23 h 32"/>
                <a:gd name="T50" fmla="*/ 9 w 29"/>
                <a:gd name="T51" fmla="*/ 17 h 32"/>
                <a:gd name="T52" fmla="*/ 11 w 29"/>
                <a:gd name="T53" fmla="*/ 10 h 32"/>
                <a:gd name="T54" fmla="*/ 13 w 29"/>
                <a:gd name="T55" fmla="*/ 9 h 32"/>
                <a:gd name="T56" fmla="*/ 15 w 29"/>
                <a:gd name="T57" fmla="*/ 8 h 32"/>
                <a:gd name="T58" fmla="*/ 6 w 29"/>
                <a:gd name="T59" fmla="*/ 27 h 32"/>
                <a:gd name="T60" fmla="*/ 21 w 29"/>
                <a:gd name="T61" fmla="*/ 26 h 32"/>
                <a:gd name="T62" fmla="*/ 26 w 29"/>
                <a:gd name="T63" fmla="*/ 25 h 32"/>
                <a:gd name="T64" fmla="*/ 25 w 29"/>
                <a:gd name="T65" fmla="*/ 24 h 32"/>
                <a:gd name="T66" fmla="*/ 24 w 29"/>
                <a:gd name="T67" fmla="*/ 23 h 32"/>
                <a:gd name="T68" fmla="*/ 24 w 29"/>
                <a:gd name="T69" fmla="*/ 23 h 32"/>
                <a:gd name="T70" fmla="*/ 23 w 29"/>
                <a:gd name="T71" fmla="*/ 20 h 32"/>
                <a:gd name="T72" fmla="*/ 21 w 29"/>
                <a:gd name="T7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2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15" y="8"/>
                  </a:moveTo>
                  <a:cubicBezTo>
                    <a:pt x="16" y="9"/>
                    <a:pt x="16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3"/>
                    <a:pt x="18" y="16"/>
                    <a:pt x="18" y="19"/>
                  </a:cubicBezTo>
                  <a:cubicBezTo>
                    <a:pt x="18" y="21"/>
                    <a:pt x="18" y="22"/>
                    <a:pt x="17" y="23"/>
                  </a:cubicBezTo>
                  <a:cubicBezTo>
                    <a:pt x="17" y="24"/>
                    <a:pt x="16" y="24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9" y="21"/>
                  </a:cubicBezTo>
                  <a:cubicBezTo>
                    <a:pt x="8" y="20"/>
                    <a:pt x="8" y="18"/>
                    <a:pt x="9" y="17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9" y="5"/>
                  </a:moveTo>
                  <a:cubicBezTo>
                    <a:pt x="7" y="0"/>
                    <a:pt x="0" y="18"/>
                    <a:pt x="6" y="27"/>
                  </a:cubicBezTo>
                  <a:cubicBezTo>
                    <a:pt x="9" y="32"/>
                    <a:pt x="17" y="32"/>
                    <a:pt x="20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8"/>
                    <a:pt x="23" y="29"/>
                    <a:pt x="24" y="29"/>
                  </a:cubicBezTo>
                  <a:cubicBezTo>
                    <a:pt x="27" y="30"/>
                    <a:pt x="29" y="26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5"/>
                    <a:pt x="23" y="10"/>
                    <a:pt x="23" y="6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20" y="4"/>
                    <a:pt x="20" y="4"/>
                    <a:pt x="1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9" name="Freeform 90"/>
            <p:cNvSpPr>
              <a:spLocks noEditPoints="1"/>
            </p:cNvSpPr>
            <p:nvPr/>
          </p:nvSpPr>
          <p:spPr bwMode="auto">
            <a:xfrm>
              <a:off x="6603874" y="3870787"/>
              <a:ext cx="115888" cy="204788"/>
            </a:xfrm>
            <a:custGeom>
              <a:avLst/>
              <a:gdLst>
                <a:gd name="T0" fmla="*/ 17 w 31"/>
                <a:gd name="T1" fmla="*/ 48 h 54"/>
                <a:gd name="T2" fmla="*/ 16 w 31"/>
                <a:gd name="T3" fmla="*/ 48 h 54"/>
                <a:gd name="T4" fmla="*/ 17 w 31"/>
                <a:gd name="T5" fmla="*/ 48 h 54"/>
                <a:gd name="T6" fmla="*/ 20 w 31"/>
                <a:gd name="T7" fmla="*/ 40 h 54"/>
                <a:gd name="T8" fmla="*/ 20 w 31"/>
                <a:gd name="T9" fmla="*/ 41 h 54"/>
                <a:gd name="T10" fmla="*/ 20 w 31"/>
                <a:gd name="T11" fmla="*/ 40 h 54"/>
                <a:gd name="T12" fmla="*/ 13 w 31"/>
                <a:gd name="T13" fmla="*/ 23 h 54"/>
                <a:gd name="T14" fmla="*/ 13 w 31"/>
                <a:gd name="T15" fmla="*/ 24 h 54"/>
                <a:gd name="T16" fmla="*/ 13 w 31"/>
                <a:gd name="T17" fmla="*/ 23 h 54"/>
                <a:gd name="T18" fmla="*/ 11 w 31"/>
                <a:gd name="T19" fmla="*/ 23 h 54"/>
                <a:gd name="T20" fmla="*/ 11 w 31"/>
                <a:gd name="T21" fmla="*/ 23 h 54"/>
                <a:gd name="T22" fmla="*/ 12 w 31"/>
                <a:gd name="T23" fmla="*/ 23 h 54"/>
                <a:gd name="T24" fmla="*/ 11 w 31"/>
                <a:gd name="T25" fmla="*/ 23 h 54"/>
                <a:gd name="T26" fmla="*/ 11 w 31"/>
                <a:gd name="T27" fmla="*/ 23 h 54"/>
                <a:gd name="T28" fmla="*/ 11 w 31"/>
                <a:gd name="T29" fmla="*/ 23 h 54"/>
                <a:gd name="T30" fmla="*/ 11 w 31"/>
                <a:gd name="T31" fmla="*/ 23 h 54"/>
                <a:gd name="T32" fmla="*/ 11 w 31"/>
                <a:gd name="T33" fmla="*/ 23 h 54"/>
                <a:gd name="T34" fmla="*/ 14 w 31"/>
                <a:gd name="T35" fmla="*/ 23 h 54"/>
                <a:gd name="T36" fmla="*/ 13 w 31"/>
                <a:gd name="T37" fmla="*/ 23 h 54"/>
                <a:gd name="T38" fmla="*/ 14 w 31"/>
                <a:gd name="T39" fmla="*/ 23 h 54"/>
                <a:gd name="T40" fmla="*/ 10 w 31"/>
                <a:gd name="T41" fmla="*/ 22 h 54"/>
                <a:gd name="T42" fmla="*/ 10 w 31"/>
                <a:gd name="T43" fmla="*/ 22 h 54"/>
                <a:gd name="T44" fmla="*/ 10 w 31"/>
                <a:gd name="T45" fmla="*/ 22 h 54"/>
                <a:gd name="T46" fmla="*/ 18 w 31"/>
                <a:gd name="T47" fmla="*/ 5 h 54"/>
                <a:gd name="T48" fmla="*/ 19 w 31"/>
                <a:gd name="T49" fmla="*/ 5 h 54"/>
                <a:gd name="T50" fmla="*/ 15 w 31"/>
                <a:gd name="T51" fmla="*/ 20 h 54"/>
                <a:gd name="T52" fmla="*/ 14 w 31"/>
                <a:gd name="T53" fmla="*/ 23 h 54"/>
                <a:gd name="T54" fmla="*/ 14 w 31"/>
                <a:gd name="T55" fmla="*/ 22 h 54"/>
                <a:gd name="T56" fmla="*/ 13 w 31"/>
                <a:gd name="T57" fmla="*/ 23 h 54"/>
                <a:gd name="T58" fmla="*/ 13 w 31"/>
                <a:gd name="T59" fmla="*/ 23 h 54"/>
                <a:gd name="T60" fmla="*/ 13 w 31"/>
                <a:gd name="T61" fmla="*/ 23 h 54"/>
                <a:gd name="T62" fmla="*/ 12 w 31"/>
                <a:gd name="T63" fmla="*/ 23 h 54"/>
                <a:gd name="T64" fmla="*/ 11 w 31"/>
                <a:gd name="T65" fmla="*/ 23 h 54"/>
                <a:gd name="T66" fmla="*/ 11 w 31"/>
                <a:gd name="T67" fmla="*/ 23 h 54"/>
                <a:gd name="T68" fmla="*/ 11 w 31"/>
                <a:gd name="T69" fmla="*/ 23 h 54"/>
                <a:gd name="T70" fmla="*/ 11 w 31"/>
                <a:gd name="T71" fmla="*/ 23 h 54"/>
                <a:gd name="T72" fmla="*/ 11 w 31"/>
                <a:gd name="T73" fmla="*/ 23 h 54"/>
                <a:gd name="T74" fmla="*/ 10 w 31"/>
                <a:gd name="T75" fmla="*/ 22 h 54"/>
                <a:gd name="T76" fmla="*/ 10 w 31"/>
                <a:gd name="T77" fmla="*/ 21 h 54"/>
                <a:gd name="T78" fmla="*/ 10 w 31"/>
                <a:gd name="T79" fmla="*/ 19 h 54"/>
                <a:gd name="T80" fmla="*/ 12 w 31"/>
                <a:gd name="T81" fmla="*/ 13 h 54"/>
                <a:gd name="T82" fmla="*/ 15 w 31"/>
                <a:gd name="T83" fmla="*/ 8 h 54"/>
                <a:gd name="T84" fmla="*/ 17 w 31"/>
                <a:gd name="T85" fmla="*/ 6 h 54"/>
                <a:gd name="T86" fmla="*/ 18 w 31"/>
                <a:gd name="T87" fmla="*/ 5 h 54"/>
                <a:gd name="T88" fmla="*/ 19 w 31"/>
                <a:gd name="T89" fmla="*/ 2 h 54"/>
                <a:gd name="T90" fmla="*/ 19 w 31"/>
                <a:gd name="T91" fmla="*/ 3 h 54"/>
                <a:gd name="T92" fmla="*/ 16 w 31"/>
                <a:gd name="T93" fmla="*/ 1 h 54"/>
                <a:gd name="T94" fmla="*/ 9 w 31"/>
                <a:gd name="T95" fmla="*/ 27 h 54"/>
                <a:gd name="T96" fmla="*/ 20 w 31"/>
                <a:gd name="T97" fmla="*/ 20 h 54"/>
                <a:gd name="T98" fmla="*/ 20 w 31"/>
                <a:gd name="T99" fmla="*/ 40 h 54"/>
                <a:gd name="T100" fmla="*/ 19 w 31"/>
                <a:gd name="T101" fmla="*/ 46 h 54"/>
                <a:gd name="T102" fmla="*/ 18 w 31"/>
                <a:gd name="T103" fmla="*/ 47 h 54"/>
                <a:gd name="T104" fmla="*/ 17 w 31"/>
                <a:gd name="T105" fmla="*/ 48 h 54"/>
                <a:gd name="T106" fmla="*/ 17 w 31"/>
                <a:gd name="T107" fmla="*/ 48 h 54"/>
                <a:gd name="T108" fmla="*/ 17 w 31"/>
                <a:gd name="T109" fmla="*/ 48 h 54"/>
                <a:gd name="T110" fmla="*/ 16 w 31"/>
                <a:gd name="T111" fmla="*/ 48 h 54"/>
                <a:gd name="T112" fmla="*/ 16 w 31"/>
                <a:gd name="T113" fmla="*/ 53 h 54"/>
                <a:gd name="T114" fmla="*/ 24 w 31"/>
                <a:gd name="T115" fmla="*/ 3 h 54"/>
                <a:gd name="T116" fmla="*/ 22 w 31"/>
                <a:gd name="T117" fmla="*/ 0 h 54"/>
                <a:gd name="T118" fmla="*/ 19 w 31"/>
                <a:gd name="T11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" h="54"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20" y="40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moveTo>
                    <a:pt x="13" y="23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14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18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10"/>
                    <a:pt x="17" y="15"/>
                    <a:pt x="15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7"/>
                    <a:pt x="11" y="15"/>
                    <a:pt x="12" y="13"/>
                  </a:cubicBezTo>
                  <a:cubicBezTo>
                    <a:pt x="12" y="12"/>
                    <a:pt x="13" y="10"/>
                    <a:pt x="15" y="8"/>
                  </a:cubicBezTo>
                  <a:cubicBezTo>
                    <a:pt x="15" y="8"/>
                    <a:pt x="16" y="7"/>
                    <a:pt x="17" y="6"/>
                  </a:cubicBezTo>
                  <a:cubicBezTo>
                    <a:pt x="17" y="6"/>
                    <a:pt x="18" y="6"/>
                    <a:pt x="18" y="5"/>
                  </a:cubicBezTo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8" y="4"/>
                    <a:pt x="0" y="22"/>
                    <a:pt x="9" y="27"/>
                  </a:cubicBezTo>
                  <a:cubicBezTo>
                    <a:pt x="14" y="31"/>
                    <a:pt x="18" y="26"/>
                    <a:pt x="20" y="20"/>
                  </a:cubicBezTo>
                  <a:cubicBezTo>
                    <a:pt x="21" y="27"/>
                    <a:pt x="21" y="33"/>
                    <a:pt x="20" y="40"/>
                  </a:cubicBezTo>
                  <a:cubicBezTo>
                    <a:pt x="20" y="42"/>
                    <a:pt x="19" y="44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3" y="48"/>
                    <a:pt x="13" y="52"/>
                    <a:pt x="16" y="53"/>
                  </a:cubicBezTo>
                  <a:cubicBezTo>
                    <a:pt x="31" y="54"/>
                    <a:pt x="24" y="11"/>
                    <a:pt x="24" y="3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1" y="0"/>
                    <a:pt x="20" y="1"/>
                    <a:pt x="19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0" name="Freeform 91"/>
            <p:cNvSpPr>
              <a:spLocks noEditPoints="1"/>
            </p:cNvSpPr>
            <p:nvPr/>
          </p:nvSpPr>
          <p:spPr bwMode="auto">
            <a:xfrm>
              <a:off x="6705474" y="3867612"/>
              <a:ext cx="66675" cy="109538"/>
            </a:xfrm>
            <a:custGeom>
              <a:avLst/>
              <a:gdLst>
                <a:gd name="T0" fmla="*/ 8 w 18"/>
                <a:gd name="T1" fmla="*/ 15 h 29"/>
                <a:gd name="T2" fmla="*/ 8 w 18"/>
                <a:gd name="T3" fmla="*/ 15 h 29"/>
                <a:gd name="T4" fmla="*/ 8 w 18"/>
                <a:gd name="T5" fmla="*/ 15 h 29"/>
                <a:gd name="T6" fmla="*/ 14 w 18"/>
                <a:gd name="T7" fmla="*/ 1 h 29"/>
                <a:gd name="T8" fmla="*/ 6 w 18"/>
                <a:gd name="T9" fmla="*/ 7 h 29"/>
                <a:gd name="T10" fmla="*/ 5 w 18"/>
                <a:gd name="T11" fmla="*/ 2 h 29"/>
                <a:gd name="T12" fmla="*/ 0 w 18"/>
                <a:gd name="T13" fmla="*/ 4 h 29"/>
                <a:gd name="T14" fmla="*/ 2 w 18"/>
                <a:gd name="T15" fmla="*/ 14 h 29"/>
                <a:gd name="T16" fmla="*/ 3 w 18"/>
                <a:gd name="T17" fmla="*/ 23 h 29"/>
                <a:gd name="T18" fmla="*/ 3 w 18"/>
                <a:gd name="T19" fmla="*/ 26 h 29"/>
                <a:gd name="T20" fmla="*/ 7 w 18"/>
                <a:gd name="T21" fmla="*/ 26 h 29"/>
                <a:gd name="T22" fmla="*/ 7 w 18"/>
                <a:gd name="T23" fmla="*/ 23 h 29"/>
                <a:gd name="T24" fmla="*/ 8 w 18"/>
                <a:gd name="T25" fmla="*/ 15 h 29"/>
                <a:gd name="T26" fmla="*/ 9 w 18"/>
                <a:gd name="T27" fmla="*/ 10 h 29"/>
                <a:gd name="T28" fmla="*/ 11 w 18"/>
                <a:gd name="T29" fmla="*/ 8 h 29"/>
                <a:gd name="T30" fmla="*/ 12 w 18"/>
                <a:gd name="T31" fmla="*/ 6 h 29"/>
                <a:gd name="T32" fmla="*/ 13 w 18"/>
                <a:gd name="T33" fmla="*/ 6 h 29"/>
                <a:gd name="T34" fmla="*/ 15 w 18"/>
                <a:gd name="T35" fmla="*/ 5 h 29"/>
                <a:gd name="T36" fmla="*/ 14 w 18"/>
                <a:gd name="T37" fmla="*/ 1 h 29"/>
                <a:gd name="T38" fmla="*/ 14 w 18"/>
                <a:gd name="T3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9"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moveTo>
                    <a:pt x="14" y="1"/>
                  </a:moveTo>
                  <a:cubicBezTo>
                    <a:pt x="10" y="1"/>
                    <a:pt x="7" y="3"/>
                    <a:pt x="6" y="7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7"/>
                    <a:pt x="2" y="10"/>
                    <a:pt x="2" y="14"/>
                  </a:cubicBezTo>
                  <a:cubicBezTo>
                    <a:pt x="2" y="17"/>
                    <a:pt x="3" y="20"/>
                    <a:pt x="3" y="23"/>
                  </a:cubicBezTo>
                  <a:cubicBezTo>
                    <a:pt x="3" y="24"/>
                    <a:pt x="3" y="25"/>
                    <a:pt x="3" y="26"/>
                  </a:cubicBezTo>
                  <a:cubicBezTo>
                    <a:pt x="3" y="29"/>
                    <a:pt x="7" y="29"/>
                    <a:pt x="7" y="26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7" y="20"/>
                    <a:pt x="7" y="18"/>
                    <a:pt x="8" y="15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8" y="5"/>
                    <a:pt x="17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1" name="Freeform 92"/>
            <p:cNvSpPr>
              <a:spLocks noEditPoints="1"/>
            </p:cNvSpPr>
            <p:nvPr/>
          </p:nvSpPr>
          <p:spPr bwMode="auto">
            <a:xfrm>
              <a:off x="6749924" y="3864437"/>
              <a:ext cx="82550" cy="104775"/>
            </a:xfrm>
            <a:custGeom>
              <a:avLst/>
              <a:gdLst>
                <a:gd name="T0" fmla="*/ 8 w 22"/>
                <a:gd name="T1" fmla="*/ 20 h 28"/>
                <a:gd name="T2" fmla="*/ 8 w 22"/>
                <a:gd name="T3" fmla="*/ 20 h 28"/>
                <a:gd name="T4" fmla="*/ 8 w 22"/>
                <a:gd name="T5" fmla="*/ 20 h 28"/>
                <a:gd name="T6" fmla="*/ 9 w 22"/>
                <a:gd name="T7" fmla="*/ 20 h 28"/>
                <a:gd name="T8" fmla="*/ 9 w 22"/>
                <a:gd name="T9" fmla="*/ 20 h 28"/>
                <a:gd name="T10" fmla="*/ 9 w 22"/>
                <a:gd name="T11" fmla="*/ 20 h 28"/>
                <a:gd name="T12" fmla="*/ 8 w 22"/>
                <a:gd name="T13" fmla="*/ 20 h 28"/>
                <a:gd name="T14" fmla="*/ 9 w 22"/>
                <a:gd name="T15" fmla="*/ 20 h 28"/>
                <a:gd name="T16" fmla="*/ 8 w 22"/>
                <a:gd name="T17" fmla="*/ 20 h 28"/>
                <a:gd name="T18" fmla="*/ 9 w 22"/>
                <a:gd name="T19" fmla="*/ 20 h 28"/>
                <a:gd name="T20" fmla="*/ 9 w 22"/>
                <a:gd name="T21" fmla="*/ 20 h 28"/>
                <a:gd name="T22" fmla="*/ 9 w 22"/>
                <a:gd name="T23" fmla="*/ 20 h 28"/>
                <a:gd name="T24" fmla="*/ 9 w 22"/>
                <a:gd name="T25" fmla="*/ 20 h 28"/>
                <a:gd name="T26" fmla="*/ 9 w 22"/>
                <a:gd name="T27" fmla="*/ 20 h 28"/>
                <a:gd name="T28" fmla="*/ 9 w 22"/>
                <a:gd name="T29" fmla="*/ 20 h 28"/>
                <a:gd name="T30" fmla="*/ 9 w 22"/>
                <a:gd name="T31" fmla="*/ 20 h 28"/>
                <a:gd name="T32" fmla="*/ 9 w 22"/>
                <a:gd name="T33" fmla="*/ 20 h 28"/>
                <a:gd name="T34" fmla="*/ 9 w 22"/>
                <a:gd name="T35" fmla="*/ 20 h 28"/>
                <a:gd name="T36" fmla="*/ 9 w 22"/>
                <a:gd name="T37" fmla="*/ 20 h 28"/>
                <a:gd name="T38" fmla="*/ 9 w 22"/>
                <a:gd name="T39" fmla="*/ 19 h 28"/>
                <a:gd name="T40" fmla="*/ 9 w 22"/>
                <a:gd name="T41" fmla="*/ 20 h 28"/>
                <a:gd name="T42" fmla="*/ 9 w 22"/>
                <a:gd name="T43" fmla="*/ 19 h 28"/>
                <a:gd name="T44" fmla="*/ 12 w 22"/>
                <a:gd name="T45" fmla="*/ 10 h 28"/>
                <a:gd name="T46" fmla="*/ 10 w 22"/>
                <a:gd name="T47" fmla="*/ 18 h 28"/>
                <a:gd name="T48" fmla="*/ 9 w 22"/>
                <a:gd name="T49" fmla="*/ 20 h 28"/>
                <a:gd name="T50" fmla="*/ 9 w 22"/>
                <a:gd name="T51" fmla="*/ 20 h 28"/>
                <a:gd name="T52" fmla="*/ 9 w 22"/>
                <a:gd name="T53" fmla="*/ 20 h 28"/>
                <a:gd name="T54" fmla="*/ 9 w 22"/>
                <a:gd name="T55" fmla="*/ 18 h 28"/>
                <a:gd name="T56" fmla="*/ 10 w 22"/>
                <a:gd name="T57" fmla="*/ 13 h 28"/>
                <a:gd name="T58" fmla="*/ 12 w 22"/>
                <a:gd name="T59" fmla="*/ 10 h 28"/>
                <a:gd name="T60" fmla="*/ 14 w 22"/>
                <a:gd name="T61" fmla="*/ 2 h 28"/>
                <a:gd name="T62" fmla="*/ 13 w 22"/>
                <a:gd name="T63" fmla="*/ 2 h 28"/>
                <a:gd name="T64" fmla="*/ 6 w 22"/>
                <a:gd name="T65" fmla="*/ 24 h 28"/>
                <a:gd name="T66" fmla="*/ 15 w 22"/>
                <a:gd name="T67" fmla="*/ 16 h 28"/>
                <a:gd name="T68" fmla="*/ 17 w 22"/>
                <a:gd name="T69" fmla="*/ 22 h 28"/>
                <a:gd name="T70" fmla="*/ 21 w 22"/>
                <a:gd name="T71" fmla="*/ 21 h 28"/>
                <a:gd name="T72" fmla="*/ 20 w 22"/>
                <a:gd name="T73" fmla="*/ 14 h 28"/>
                <a:gd name="T74" fmla="*/ 19 w 22"/>
                <a:gd name="T75" fmla="*/ 4 h 28"/>
                <a:gd name="T76" fmla="*/ 18 w 22"/>
                <a:gd name="T77" fmla="*/ 1 h 28"/>
                <a:gd name="T78" fmla="*/ 16 w 22"/>
                <a:gd name="T79" fmla="*/ 0 h 28"/>
                <a:gd name="T80" fmla="*/ 14 w 22"/>
                <a:gd name="T8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" h="28"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9" y="19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0"/>
                  </a:moveTo>
                  <a:cubicBezTo>
                    <a:pt x="11" y="12"/>
                    <a:pt x="11" y="15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6"/>
                    <a:pt x="9" y="15"/>
                    <a:pt x="10" y="13"/>
                  </a:cubicBezTo>
                  <a:cubicBezTo>
                    <a:pt x="10" y="12"/>
                    <a:pt x="11" y="11"/>
                    <a:pt x="12" y="10"/>
                  </a:cubicBezTo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7" y="6"/>
                    <a:pt x="0" y="18"/>
                    <a:pt x="6" y="24"/>
                  </a:cubicBezTo>
                  <a:cubicBezTo>
                    <a:pt x="10" y="28"/>
                    <a:pt x="13" y="22"/>
                    <a:pt x="15" y="16"/>
                  </a:cubicBezTo>
                  <a:cubicBezTo>
                    <a:pt x="16" y="18"/>
                    <a:pt x="16" y="20"/>
                    <a:pt x="17" y="22"/>
                  </a:cubicBezTo>
                  <a:cubicBezTo>
                    <a:pt x="17" y="25"/>
                    <a:pt x="22" y="24"/>
                    <a:pt x="21" y="21"/>
                  </a:cubicBezTo>
                  <a:cubicBezTo>
                    <a:pt x="20" y="18"/>
                    <a:pt x="20" y="16"/>
                    <a:pt x="20" y="14"/>
                  </a:cubicBezTo>
                  <a:cubicBezTo>
                    <a:pt x="19" y="11"/>
                    <a:pt x="19" y="8"/>
                    <a:pt x="19" y="4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2" name="Freeform 93"/>
            <p:cNvSpPr>
              <a:spLocks noEditPoints="1"/>
            </p:cNvSpPr>
            <p:nvPr/>
          </p:nvSpPr>
          <p:spPr bwMode="auto">
            <a:xfrm>
              <a:off x="6829299" y="3851737"/>
              <a:ext cx="138113" cy="117475"/>
            </a:xfrm>
            <a:custGeom>
              <a:avLst/>
              <a:gdLst>
                <a:gd name="T0" fmla="*/ 12 w 37"/>
                <a:gd name="T1" fmla="*/ 8 h 31"/>
                <a:gd name="T2" fmla="*/ 12 w 37"/>
                <a:gd name="T3" fmla="*/ 8 h 31"/>
                <a:gd name="T4" fmla="*/ 12 w 37"/>
                <a:gd name="T5" fmla="*/ 8 h 31"/>
                <a:gd name="T6" fmla="*/ 16 w 37"/>
                <a:gd name="T7" fmla="*/ 6 h 31"/>
                <a:gd name="T8" fmla="*/ 16 w 37"/>
                <a:gd name="T9" fmla="*/ 7 h 31"/>
                <a:gd name="T10" fmla="*/ 16 w 37"/>
                <a:gd name="T11" fmla="*/ 6 h 31"/>
                <a:gd name="T12" fmla="*/ 14 w 37"/>
                <a:gd name="T13" fmla="*/ 6 h 31"/>
                <a:gd name="T14" fmla="*/ 14 w 37"/>
                <a:gd name="T15" fmla="*/ 6 h 31"/>
                <a:gd name="T16" fmla="*/ 14 w 37"/>
                <a:gd name="T17" fmla="*/ 6 h 31"/>
                <a:gd name="T18" fmla="*/ 15 w 37"/>
                <a:gd name="T19" fmla="*/ 6 h 31"/>
                <a:gd name="T20" fmla="*/ 15 w 37"/>
                <a:gd name="T21" fmla="*/ 6 h 31"/>
                <a:gd name="T22" fmla="*/ 15 w 37"/>
                <a:gd name="T23" fmla="*/ 6 h 31"/>
                <a:gd name="T24" fmla="*/ 15 w 37"/>
                <a:gd name="T25" fmla="*/ 6 h 31"/>
                <a:gd name="T26" fmla="*/ 31 w 37"/>
                <a:gd name="T27" fmla="*/ 0 h 31"/>
                <a:gd name="T28" fmla="*/ 22 w 37"/>
                <a:gd name="T29" fmla="*/ 7 h 31"/>
                <a:gd name="T30" fmla="*/ 13 w 37"/>
                <a:gd name="T31" fmla="*/ 1 h 31"/>
                <a:gd name="T32" fmla="*/ 6 w 37"/>
                <a:gd name="T33" fmla="*/ 7 h 31"/>
                <a:gd name="T34" fmla="*/ 6 w 37"/>
                <a:gd name="T35" fmla="*/ 4 h 31"/>
                <a:gd name="T36" fmla="*/ 1 w 37"/>
                <a:gd name="T37" fmla="*/ 5 h 31"/>
                <a:gd name="T38" fmla="*/ 5 w 37"/>
                <a:gd name="T39" fmla="*/ 20 h 31"/>
                <a:gd name="T40" fmla="*/ 5 w 37"/>
                <a:gd name="T41" fmla="*/ 28 h 31"/>
                <a:gd name="T42" fmla="*/ 10 w 37"/>
                <a:gd name="T43" fmla="*/ 28 h 31"/>
                <a:gd name="T44" fmla="*/ 9 w 37"/>
                <a:gd name="T45" fmla="*/ 22 h 31"/>
                <a:gd name="T46" fmla="*/ 10 w 37"/>
                <a:gd name="T47" fmla="*/ 14 h 31"/>
                <a:gd name="T48" fmla="*/ 11 w 37"/>
                <a:gd name="T49" fmla="*/ 9 h 31"/>
                <a:gd name="T50" fmla="*/ 12 w 37"/>
                <a:gd name="T51" fmla="*/ 7 h 31"/>
                <a:gd name="T52" fmla="*/ 13 w 37"/>
                <a:gd name="T53" fmla="*/ 7 h 31"/>
                <a:gd name="T54" fmla="*/ 13 w 37"/>
                <a:gd name="T55" fmla="*/ 6 h 31"/>
                <a:gd name="T56" fmla="*/ 15 w 37"/>
                <a:gd name="T57" fmla="*/ 6 h 31"/>
                <a:gd name="T58" fmla="*/ 15 w 37"/>
                <a:gd name="T59" fmla="*/ 6 h 31"/>
                <a:gd name="T60" fmla="*/ 15 w 37"/>
                <a:gd name="T61" fmla="*/ 6 h 31"/>
                <a:gd name="T62" fmla="*/ 15 w 37"/>
                <a:gd name="T63" fmla="*/ 6 h 31"/>
                <a:gd name="T64" fmla="*/ 16 w 37"/>
                <a:gd name="T65" fmla="*/ 6 h 31"/>
                <a:gd name="T66" fmla="*/ 15 w 37"/>
                <a:gd name="T67" fmla="*/ 6 h 31"/>
                <a:gd name="T68" fmla="*/ 15 w 37"/>
                <a:gd name="T69" fmla="*/ 6 h 31"/>
                <a:gd name="T70" fmla="*/ 15 w 37"/>
                <a:gd name="T71" fmla="*/ 6 h 31"/>
                <a:gd name="T72" fmla="*/ 15 w 37"/>
                <a:gd name="T73" fmla="*/ 6 h 31"/>
                <a:gd name="T74" fmla="*/ 16 w 37"/>
                <a:gd name="T75" fmla="*/ 6 h 31"/>
                <a:gd name="T76" fmla="*/ 17 w 37"/>
                <a:gd name="T77" fmla="*/ 7 h 31"/>
                <a:gd name="T78" fmla="*/ 17 w 37"/>
                <a:gd name="T79" fmla="*/ 7 h 31"/>
                <a:gd name="T80" fmla="*/ 17 w 37"/>
                <a:gd name="T81" fmla="*/ 8 h 31"/>
                <a:gd name="T82" fmla="*/ 19 w 37"/>
                <a:gd name="T83" fmla="*/ 13 h 31"/>
                <a:gd name="T84" fmla="*/ 19 w 37"/>
                <a:gd name="T85" fmla="*/ 24 h 31"/>
                <a:gd name="T86" fmla="*/ 24 w 37"/>
                <a:gd name="T87" fmla="*/ 24 h 31"/>
                <a:gd name="T88" fmla="*/ 24 w 37"/>
                <a:gd name="T89" fmla="*/ 16 h 31"/>
                <a:gd name="T90" fmla="*/ 26 w 37"/>
                <a:gd name="T91" fmla="*/ 10 h 31"/>
                <a:gd name="T92" fmla="*/ 27 w 37"/>
                <a:gd name="T93" fmla="*/ 7 h 31"/>
                <a:gd name="T94" fmla="*/ 29 w 37"/>
                <a:gd name="T95" fmla="*/ 6 h 31"/>
                <a:gd name="T96" fmla="*/ 30 w 37"/>
                <a:gd name="T97" fmla="*/ 5 h 31"/>
                <a:gd name="T98" fmla="*/ 30 w 37"/>
                <a:gd name="T99" fmla="*/ 5 h 31"/>
                <a:gd name="T100" fmla="*/ 30 w 37"/>
                <a:gd name="T101" fmla="*/ 5 h 31"/>
                <a:gd name="T102" fmla="*/ 30 w 37"/>
                <a:gd name="T103" fmla="*/ 5 h 31"/>
                <a:gd name="T104" fmla="*/ 31 w 37"/>
                <a:gd name="T105" fmla="*/ 10 h 31"/>
                <a:gd name="T106" fmla="*/ 31 w 37"/>
                <a:gd name="T107" fmla="*/ 28 h 31"/>
                <a:gd name="T108" fmla="*/ 35 w 37"/>
                <a:gd name="T109" fmla="*/ 28 h 31"/>
                <a:gd name="T110" fmla="*/ 33 w 37"/>
                <a:gd name="T111" fmla="*/ 1 h 31"/>
                <a:gd name="T112" fmla="*/ 32 w 37"/>
                <a:gd name="T113" fmla="*/ 0 h 31"/>
                <a:gd name="T114" fmla="*/ 31 w 37"/>
                <a:gd name="T1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31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6" y="6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31" y="0"/>
                  </a:moveTo>
                  <a:cubicBezTo>
                    <a:pt x="27" y="1"/>
                    <a:pt x="24" y="3"/>
                    <a:pt x="22" y="7"/>
                  </a:cubicBezTo>
                  <a:cubicBezTo>
                    <a:pt x="21" y="3"/>
                    <a:pt x="18" y="1"/>
                    <a:pt x="13" y="1"/>
                  </a:cubicBezTo>
                  <a:cubicBezTo>
                    <a:pt x="10" y="2"/>
                    <a:pt x="8" y="4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1"/>
                    <a:pt x="0" y="3"/>
                    <a:pt x="1" y="5"/>
                  </a:cubicBezTo>
                  <a:cubicBezTo>
                    <a:pt x="3" y="10"/>
                    <a:pt x="4" y="15"/>
                    <a:pt x="5" y="20"/>
                  </a:cubicBezTo>
                  <a:cubicBezTo>
                    <a:pt x="5" y="23"/>
                    <a:pt x="5" y="26"/>
                    <a:pt x="5" y="28"/>
                  </a:cubicBezTo>
                  <a:cubicBezTo>
                    <a:pt x="5" y="31"/>
                    <a:pt x="10" y="31"/>
                    <a:pt x="10" y="28"/>
                  </a:cubicBezTo>
                  <a:cubicBezTo>
                    <a:pt x="10" y="26"/>
                    <a:pt x="10" y="24"/>
                    <a:pt x="9" y="22"/>
                  </a:cubicBezTo>
                  <a:cubicBezTo>
                    <a:pt x="9" y="19"/>
                    <a:pt x="9" y="17"/>
                    <a:pt x="10" y="14"/>
                  </a:cubicBezTo>
                  <a:cubicBezTo>
                    <a:pt x="10" y="12"/>
                    <a:pt x="10" y="11"/>
                    <a:pt x="11" y="9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1"/>
                    <a:pt x="19" y="13"/>
                  </a:cubicBezTo>
                  <a:cubicBezTo>
                    <a:pt x="19" y="17"/>
                    <a:pt x="19" y="20"/>
                    <a:pt x="19" y="24"/>
                  </a:cubicBezTo>
                  <a:cubicBezTo>
                    <a:pt x="19" y="27"/>
                    <a:pt x="24" y="27"/>
                    <a:pt x="24" y="24"/>
                  </a:cubicBezTo>
                  <a:cubicBezTo>
                    <a:pt x="24" y="21"/>
                    <a:pt x="24" y="19"/>
                    <a:pt x="24" y="16"/>
                  </a:cubicBezTo>
                  <a:cubicBezTo>
                    <a:pt x="25" y="14"/>
                    <a:pt x="25" y="12"/>
                    <a:pt x="26" y="10"/>
                  </a:cubicBezTo>
                  <a:cubicBezTo>
                    <a:pt x="26" y="9"/>
                    <a:pt x="27" y="8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7"/>
                    <a:pt x="31" y="9"/>
                    <a:pt x="31" y="10"/>
                  </a:cubicBezTo>
                  <a:cubicBezTo>
                    <a:pt x="32" y="16"/>
                    <a:pt x="31" y="22"/>
                    <a:pt x="31" y="28"/>
                  </a:cubicBezTo>
                  <a:cubicBezTo>
                    <a:pt x="30" y="31"/>
                    <a:pt x="35" y="31"/>
                    <a:pt x="35" y="28"/>
                  </a:cubicBezTo>
                  <a:cubicBezTo>
                    <a:pt x="37" y="19"/>
                    <a:pt x="37" y="9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73" name="Group 268"/>
          <p:cNvGrpSpPr>
            <a:grpSpLocks noChangeAspect="1"/>
          </p:cNvGrpSpPr>
          <p:nvPr/>
        </p:nvGrpSpPr>
        <p:grpSpPr bwMode="auto">
          <a:xfrm>
            <a:off x="5426322" y="2992254"/>
            <a:ext cx="647882" cy="377708"/>
            <a:chOff x="3358" y="1879"/>
            <a:chExt cx="964" cy="5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4" name="Freeform 269"/>
            <p:cNvSpPr/>
            <p:nvPr/>
          </p:nvSpPr>
          <p:spPr bwMode="auto">
            <a:xfrm>
              <a:off x="3567" y="2316"/>
              <a:ext cx="108" cy="108"/>
            </a:xfrm>
            <a:custGeom>
              <a:avLst/>
              <a:gdLst>
                <a:gd name="T0" fmla="*/ 43 w 45"/>
                <a:gd name="T1" fmla="*/ 0 h 45"/>
                <a:gd name="T2" fmla="*/ 42 w 45"/>
                <a:gd name="T3" fmla="*/ 0 h 45"/>
                <a:gd name="T4" fmla="*/ 12 w 45"/>
                <a:gd name="T5" fmla="*/ 2 h 45"/>
                <a:gd name="T6" fmla="*/ 1 w 45"/>
                <a:gd name="T7" fmla="*/ 2 h 45"/>
                <a:gd name="T8" fmla="*/ 0 w 45"/>
                <a:gd name="T9" fmla="*/ 3 h 45"/>
                <a:gd name="T10" fmla="*/ 0 w 45"/>
                <a:gd name="T11" fmla="*/ 45 h 45"/>
                <a:gd name="T12" fmla="*/ 2 w 45"/>
                <a:gd name="T13" fmla="*/ 45 h 45"/>
                <a:gd name="T14" fmla="*/ 2 w 45"/>
                <a:gd name="T15" fmla="*/ 4 h 45"/>
                <a:gd name="T16" fmla="*/ 12 w 45"/>
                <a:gd name="T17" fmla="*/ 4 h 45"/>
                <a:gd name="T18" fmla="*/ 42 w 45"/>
                <a:gd name="T19" fmla="*/ 3 h 45"/>
                <a:gd name="T20" fmla="*/ 43 w 45"/>
                <a:gd name="T21" fmla="*/ 43 h 45"/>
                <a:gd name="T22" fmla="*/ 45 w 45"/>
                <a:gd name="T23" fmla="*/ 42 h 45"/>
                <a:gd name="T24" fmla="*/ 44 w 45"/>
                <a:gd name="T25" fmla="*/ 1 h 45"/>
                <a:gd name="T26" fmla="*/ 43 w 45"/>
                <a:gd name="T27" fmla="*/ 0 h 45"/>
                <a:gd name="T28" fmla="*/ 43 w 45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5"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2" y="2"/>
                    <a:pt x="22" y="2"/>
                    <a:pt x="12" y="2"/>
                  </a:cubicBezTo>
                  <a:cubicBezTo>
                    <a:pt x="8" y="2"/>
                    <a:pt x="5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17"/>
                    <a:pt x="1" y="31"/>
                    <a:pt x="0" y="45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3" y="32"/>
                    <a:pt x="2" y="18"/>
                    <a:pt x="2" y="4"/>
                  </a:cubicBezTo>
                  <a:cubicBezTo>
                    <a:pt x="5" y="4"/>
                    <a:pt x="9" y="4"/>
                    <a:pt x="12" y="4"/>
                  </a:cubicBezTo>
                  <a:cubicBezTo>
                    <a:pt x="22" y="4"/>
                    <a:pt x="32" y="4"/>
                    <a:pt x="42" y="3"/>
                  </a:cubicBezTo>
                  <a:cubicBezTo>
                    <a:pt x="42" y="16"/>
                    <a:pt x="42" y="29"/>
                    <a:pt x="43" y="43"/>
                  </a:cubicBezTo>
                  <a:cubicBezTo>
                    <a:pt x="44" y="43"/>
                    <a:pt x="44" y="43"/>
                    <a:pt x="45" y="42"/>
                  </a:cubicBezTo>
                  <a:cubicBezTo>
                    <a:pt x="44" y="29"/>
                    <a:pt x="44" y="15"/>
                    <a:pt x="44" y="1"/>
                  </a:cubicBez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5" name="Freeform 270"/>
            <p:cNvSpPr/>
            <p:nvPr/>
          </p:nvSpPr>
          <p:spPr bwMode="auto">
            <a:xfrm>
              <a:off x="3986" y="2152"/>
              <a:ext cx="122" cy="270"/>
            </a:xfrm>
            <a:custGeom>
              <a:avLst/>
              <a:gdLst>
                <a:gd name="T0" fmla="*/ 48 w 51"/>
                <a:gd name="T1" fmla="*/ 0 h 113"/>
                <a:gd name="T2" fmla="*/ 2 w 51"/>
                <a:gd name="T3" fmla="*/ 1 h 113"/>
                <a:gd name="T4" fmla="*/ 1 w 51"/>
                <a:gd name="T5" fmla="*/ 2 h 113"/>
                <a:gd name="T6" fmla="*/ 0 w 51"/>
                <a:gd name="T7" fmla="*/ 95 h 113"/>
                <a:gd name="T8" fmla="*/ 0 w 51"/>
                <a:gd name="T9" fmla="*/ 113 h 113"/>
                <a:gd name="T10" fmla="*/ 2 w 51"/>
                <a:gd name="T11" fmla="*/ 113 h 113"/>
                <a:gd name="T12" fmla="*/ 3 w 51"/>
                <a:gd name="T13" fmla="*/ 26 h 113"/>
                <a:gd name="T14" fmla="*/ 3 w 51"/>
                <a:gd name="T15" fmla="*/ 3 h 113"/>
                <a:gd name="T16" fmla="*/ 47 w 51"/>
                <a:gd name="T17" fmla="*/ 2 h 113"/>
                <a:gd name="T18" fmla="*/ 49 w 51"/>
                <a:gd name="T19" fmla="*/ 96 h 113"/>
                <a:gd name="T20" fmla="*/ 49 w 51"/>
                <a:gd name="T21" fmla="*/ 112 h 113"/>
                <a:gd name="T22" fmla="*/ 51 w 51"/>
                <a:gd name="T23" fmla="*/ 112 h 113"/>
                <a:gd name="T24" fmla="*/ 49 w 51"/>
                <a:gd name="T25" fmla="*/ 18 h 113"/>
                <a:gd name="T26" fmla="*/ 49 w 51"/>
                <a:gd name="T27" fmla="*/ 1 h 113"/>
                <a:gd name="T28" fmla="*/ 48 w 51"/>
                <a:gd name="T29" fmla="*/ 0 h 113"/>
                <a:gd name="T30" fmla="*/ 48 w 51"/>
                <a:gd name="T3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113">
                  <a:moveTo>
                    <a:pt x="48" y="0"/>
                  </a:moveTo>
                  <a:cubicBezTo>
                    <a:pt x="33" y="0"/>
                    <a:pt x="18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3"/>
                    <a:pt x="0" y="64"/>
                    <a:pt x="0" y="95"/>
                  </a:cubicBezTo>
                  <a:cubicBezTo>
                    <a:pt x="0" y="101"/>
                    <a:pt x="0" y="107"/>
                    <a:pt x="0" y="113"/>
                  </a:cubicBezTo>
                  <a:cubicBezTo>
                    <a:pt x="1" y="113"/>
                    <a:pt x="1" y="113"/>
                    <a:pt x="2" y="113"/>
                  </a:cubicBezTo>
                  <a:cubicBezTo>
                    <a:pt x="2" y="84"/>
                    <a:pt x="2" y="55"/>
                    <a:pt x="3" y="26"/>
                  </a:cubicBezTo>
                  <a:cubicBezTo>
                    <a:pt x="3" y="18"/>
                    <a:pt x="3" y="11"/>
                    <a:pt x="3" y="3"/>
                  </a:cubicBezTo>
                  <a:cubicBezTo>
                    <a:pt x="18" y="3"/>
                    <a:pt x="32" y="3"/>
                    <a:pt x="47" y="2"/>
                  </a:cubicBezTo>
                  <a:cubicBezTo>
                    <a:pt x="47" y="34"/>
                    <a:pt x="49" y="65"/>
                    <a:pt x="49" y="96"/>
                  </a:cubicBezTo>
                  <a:cubicBezTo>
                    <a:pt x="49" y="101"/>
                    <a:pt x="49" y="107"/>
                    <a:pt x="49" y="112"/>
                  </a:cubicBezTo>
                  <a:cubicBezTo>
                    <a:pt x="50" y="112"/>
                    <a:pt x="50" y="112"/>
                    <a:pt x="51" y="112"/>
                  </a:cubicBezTo>
                  <a:cubicBezTo>
                    <a:pt x="51" y="81"/>
                    <a:pt x="50" y="50"/>
                    <a:pt x="49" y="18"/>
                  </a:cubicBezTo>
                  <a:cubicBezTo>
                    <a:pt x="49" y="13"/>
                    <a:pt x="49" y="7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6" name="Freeform 271"/>
            <p:cNvSpPr/>
            <p:nvPr/>
          </p:nvSpPr>
          <p:spPr bwMode="auto">
            <a:xfrm>
              <a:off x="4179" y="2018"/>
              <a:ext cx="143" cy="394"/>
            </a:xfrm>
            <a:custGeom>
              <a:avLst/>
              <a:gdLst>
                <a:gd name="T0" fmla="*/ 28 w 60"/>
                <a:gd name="T1" fmla="*/ 1 h 165"/>
                <a:gd name="T2" fmla="*/ 1 w 60"/>
                <a:gd name="T3" fmla="*/ 2 h 165"/>
                <a:gd name="T4" fmla="*/ 0 w 60"/>
                <a:gd name="T5" fmla="*/ 3 h 165"/>
                <a:gd name="T6" fmla="*/ 0 w 60"/>
                <a:gd name="T7" fmla="*/ 50 h 165"/>
                <a:gd name="T8" fmla="*/ 3 w 60"/>
                <a:gd name="T9" fmla="*/ 95 h 165"/>
                <a:gd name="T10" fmla="*/ 9 w 60"/>
                <a:gd name="T11" fmla="*/ 165 h 165"/>
                <a:gd name="T12" fmla="*/ 11 w 60"/>
                <a:gd name="T13" fmla="*/ 165 h 165"/>
                <a:gd name="T14" fmla="*/ 5 w 60"/>
                <a:gd name="T15" fmla="*/ 91 h 165"/>
                <a:gd name="T16" fmla="*/ 2 w 60"/>
                <a:gd name="T17" fmla="*/ 48 h 165"/>
                <a:gd name="T18" fmla="*/ 2 w 60"/>
                <a:gd name="T19" fmla="*/ 5 h 165"/>
                <a:gd name="T20" fmla="*/ 28 w 60"/>
                <a:gd name="T21" fmla="*/ 3 h 165"/>
                <a:gd name="T22" fmla="*/ 51 w 60"/>
                <a:gd name="T23" fmla="*/ 2 h 165"/>
                <a:gd name="T24" fmla="*/ 55 w 60"/>
                <a:gd name="T25" fmla="*/ 95 h 165"/>
                <a:gd name="T26" fmla="*/ 58 w 60"/>
                <a:gd name="T27" fmla="*/ 162 h 165"/>
                <a:gd name="T28" fmla="*/ 60 w 60"/>
                <a:gd name="T29" fmla="*/ 162 h 165"/>
                <a:gd name="T30" fmla="*/ 60 w 60"/>
                <a:gd name="T31" fmla="*/ 161 h 165"/>
                <a:gd name="T32" fmla="*/ 56 w 60"/>
                <a:gd name="T33" fmla="*/ 82 h 165"/>
                <a:gd name="T34" fmla="*/ 53 w 60"/>
                <a:gd name="T35" fmla="*/ 1 h 165"/>
                <a:gd name="T36" fmla="*/ 52 w 60"/>
                <a:gd name="T37" fmla="*/ 0 h 165"/>
                <a:gd name="T38" fmla="*/ 51 w 60"/>
                <a:gd name="T39" fmla="*/ 0 h 165"/>
                <a:gd name="T40" fmla="*/ 28 w 60"/>
                <a:gd name="T4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65">
                  <a:moveTo>
                    <a:pt x="28" y="1"/>
                  </a:moveTo>
                  <a:cubicBezTo>
                    <a:pt x="19" y="2"/>
                    <a:pt x="10" y="3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19"/>
                    <a:pt x="0" y="35"/>
                    <a:pt x="0" y="50"/>
                  </a:cubicBezTo>
                  <a:cubicBezTo>
                    <a:pt x="0" y="65"/>
                    <a:pt x="2" y="80"/>
                    <a:pt x="3" y="95"/>
                  </a:cubicBezTo>
                  <a:cubicBezTo>
                    <a:pt x="6" y="118"/>
                    <a:pt x="10" y="141"/>
                    <a:pt x="9" y="165"/>
                  </a:cubicBezTo>
                  <a:cubicBezTo>
                    <a:pt x="9" y="165"/>
                    <a:pt x="10" y="165"/>
                    <a:pt x="11" y="165"/>
                  </a:cubicBezTo>
                  <a:cubicBezTo>
                    <a:pt x="12" y="140"/>
                    <a:pt x="8" y="115"/>
                    <a:pt x="5" y="91"/>
                  </a:cubicBezTo>
                  <a:cubicBezTo>
                    <a:pt x="3" y="76"/>
                    <a:pt x="2" y="62"/>
                    <a:pt x="2" y="48"/>
                  </a:cubicBezTo>
                  <a:cubicBezTo>
                    <a:pt x="2" y="34"/>
                    <a:pt x="2" y="19"/>
                    <a:pt x="2" y="5"/>
                  </a:cubicBezTo>
                  <a:cubicBezTo>
                    <a:pt x="11" y="5"/>
                    <a:pt x="20" y="4"/>
                    <a:pt x="28" y="3"/>
                  </a:cubicBezTo>
                  <a:cubicBezTo>
                    <a:pt x="36" y="3"/>
                    <a:pt x="43" y="2"/>
                    <a:pt x="51" y="2"/>
                  </a:cubicBezTo>
                  <a:cubicBezTo>
                    <a:pt x="51" y="33"/>
                    <a:pt x="53" y="64"/>
                    <a:pt x="55" y="95"/>
                  </a:cubicBezTo>
                  <a:cubicBezTo>
                    <a:pt x="56" y="117"/>
                    <a:pt x="57" y="139"/>
                    <a:pt x="58" y="162"/>
                  </a:cubicBezTo>
                  <a:cubicBezTo>
                    <a:pt x="58" y="162"/>
                    <a:pt x="59" y="162"/>
                    <a:pt x="60" y="162"/>
                  </a:cubicBezTo>
                  <a:cubicBezTo>
                    <a:pt x="60" y="162"/>
                    <a:pt x="60" y="162"/>
                    <a:pt x="60" y="161"/>
                  </a:cubicBezTo>
                  <a:cubicBezTo>
                    <a:pt x="59" y="135"/>
                    <a:pt x="58" y="108"/>
                    <a:pt x="56" y="82"/>
                  </a:cubicBezTo>
                  <a:cubicBezTo>
                    <a:pt x="55" y="55"/>
                    <a:pt x="53" y="28"/>
                    <a:pt x="53" y="1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3" y="0"/>
                    <a:pt x="36" y="1"/>
                    <a:pt x="2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7" name="Freeform 272"/>
            <p:cNvSpPr/>
            <p:nvPr/>
          </p:nvSpPr>
          <p:spPr bwMode="auto">
            <a:xfrm>
              <a:off x="3748" y="2242"/>
              <a:ext cx="119" cy="175"/>
            </a:xfrm>
            <a:custGeom>
              <a:avLst/>
              <a:gdLst>
                <a:gd name="T0" fmla="*/ 2 w 50"/>
                <a:gd name="T1" fmla="*/ 3 h 73"/>
                <a:gd name="T2" fmla="*/ 1 w 50"/>
                <a:gd name="T3" fmla="*/ 4 h 73"/>
                <a:gd name="T4" fmla="*/ 0 w 50"/>
                <a:gd name="T5" fmla="*/ 73 h 73"/>
                <a:gd name="T6" fmla="*/ 2 w 50"/>
                <a:gd name="T7" fmla="*/ 73 h 73"/>
                <a:gd name="T8" fmla="*/ 4 w 50"/>
                <a:gd name="T9" fmla="*/ 5 h 73"/>
                <a:gd name="T10" fmla="*/ 47 w 50"/>
                <a:gd name="T11" fmla="*/ 2 h 73"/>
                <a:gd name="T12" fmla="*/ 45 w 50"/>
                <a:gd name="T13" fmla="*/ 73 h 73"/>
                <a:gd name="T14" fmla="*/ 47 w 50"/>
                <a:gd name="T15" fmla="*/ 73 h 73"/>
                <a:gd name="T16" fmla="*/ 49 w 50"/>
                <a:gd name="T17" fmla="*/ 1 h 73"/>
                <a:gd name="T18" fmla="*/ 48 w 50"/>
                <a:gd name="T19" fmla="*/ 0 h 73"/>
                <a:gd name="T20" fmla="*/ 44 w 50"/>
                <a:gd name="T21" fmla="*/ 0 h 73"/>
                <a:gd name="T22" fmla="*/ 2 w 50"/>
                <a:gd name="T2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3">
                  <a:moveTo>
                    <a:pt x="2" y="3"/>
                  </a:moveTo>
                  <a:cubicBezTo>
                    <a:pt x="2" y="3"/>
                    <a:pt x="1" y="4"/>
                    <a:pt x="1" y="4"/>
                  </a:cubicBezTo>
                  <a:cubicBezTo>
                    <a:pt x="1" y="27"/>
                    <a:pt x="0" y="50"/>
                    <a:pt x="0" y="73"/>
                  </a:cubicBezTo>
                  <a:cubicBezTo>
                    <a:pt x="1" y="73"/>
                    <a:pt x="1" y="73"/>
                    <a:pt x="2" y="73"/>
                  </a:cubicBezTo>
                  <a:cubicBezTo>
                    <a:pt x="2" y="50"/>
                    <a:pt x="3" y="28"/>
                    <a:pt x="4" y="5"/>
                  </a:cubicBezTo>
                  <a:cubicBezTo>
                    <a:pt x="18" y="5"/>
                    <a:pt x="33" y="2"/>
                    <a:pt x="47" y="2"/>
                  </a:cubicBezTo>
                  <a:cubicBezTo>
                    <a:pt x="48" y="26"/>
                    <a:pt x="46" y="50"/>
                    <a:pt x="45" y="73"/>
                  </a:cubicBezTo>
                  <a:cubicBezTo>
                    <a:pt x="46" y="73"/>
                    <a:pt x="47" y="73"/>
                    <a:pt x="47" y="73"/>
                  </a:cubicBezTo>
                  <a:cubicBezTo>
                    <a:pt x="48" y="49"/>
                    <a:pt x="50" y="25"/>
                    <a:pt x="49" y="1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30" y="0"/>
                    <a:pt x="17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8" name="Freeform 273"/>
            <p:cNvSpPr/>
            <p:nvPr/>
          </p:nvSpPr>
          <p:spPr bwMode="auto">
            <a:xfrm>
              <a:off x="3394" y="2362"/>
              <a:ext cx="109" cy="69"/>
            </a:xfrm>
            <a:custGeom>
              <a:avLst/>
              <a:gdLst>
                <a:gd name="T0" fmla="*/ 1 w 46"/>
                <a:gd name="T1" fmla="*/ 0 h 29"/>
                <a:gd name="T2" fmla="*/ 0 w 46"/>
                <a:gd name="T3" fmla="*/ 1 h 29"/>
                <a:gd name="T4" fmla="*/ 1 w 46"/>
                <a:gd name="T5" fmla="*/ 27 h 29"/>
                <a:gd name="T6" fmla="*/ 3 w 46"/>
                <a:gd name="T7" fmla="*/ 27 h 29"/>
                <a:gd name="T8" fmla="*/ 3 w 46"/>
                <a:gd name="T9" fmla="*/ 2 h 29"/>
                <a:gd name="T10" fmla="*/ 24 w 46"/>
                <a:gd name="T11" fmla="*/ 2 h 29"/>
                <a:gd name="T12" fmla="*/ 43 w 46"/>
                <a:gd name="T13" fmla="*/ 3 h 29"/>
                <a:gd name="T14" fmla="*/ 43 w 46"/>
                <a:gd name="T15" fmla="*/ 27 h 29"/>
                <a:gd name="T16" fmla="*/ 45 w 46"/>
                <a:gd name="T17" fmla="*/ 27 h 29"/>
                <a:gd name="T18" fmla="*/ 45 w 46"/>
                <a:gd name="T19" fmla="*/ 2 h 29"/>
                <a:gd name="T20" fmla="*/ 44 w 46"/>
                <a:gd name="T21" fmla="*/ 1 h 29"/>
                <a:gd name="T22" fmla="*/ 24 w 46"/>
                <a:gd name="T23" fmla="*/ 0 h 29"/>
                <a:gd name="T24" fmla="*/ 6 w 46"/>
                <a:gd name="T25" fmla="*/ 0 h 29"/>
                <a:gd name="T26" fmla="*/ 1 w 46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29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18"/>
                    <a:pt x="1" y="27"/>
                  </a:cubicBezTo>
                  <a:cubicBezTo>
                    <a:pt x="1" y="28"/>
                    <a:pt x="3" y="28"/>
                    <a:pt x="3" y="27"/>
                  </a:cubicBezTo>
                  <a:cubicBezTo>
                    <a:pt x="2" y="18"/>
                    <a:pt x="2" y="10"/>
                    <a:pt x="3" y="2"/>
                  </a:cubicBezTo>
                  <a:cubicBezTo>
                    <a:pt x="10" y="2"/>
                    <a:pt x="17" y="2"/>
                    <a:pt x="24" y="2"/>
                  </a:cubicBezTo>
                  <a:cubicBezTo>
                    <a:pt x="31" y="2"/>
                    <a:pt x="37" y="3"/>
                    <a:pt x="43" y="3"/>
                  </a:cubicBezTo>
                  <a:cubicBezTo>
                    <a:pt x="43" y="11"/>
                    <a:pt x="43" y="19"/>
                    <a:pt x="43" y="27"/>
                  </a:cubicBezTo>
                  <a:cubicBezTo>
                    <a:pt x="43" y="29"/>
                    <a:pt x="45" y="29"/>
                    <a:pt x="45" y="27"/>
                  </a:cubicBezTo>
                  <a:cubicBezTo>
                    <a:pt x="45" y="19"/>
                    <a:pt x="46" y="10"/>
                    <a:pt x="45" y="2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38" y="1"/>
                    <a:pt x="31" y="0"/>
                    <a:pt x="24" y="0"/>
                  </a:cubicBezTo>
                  <a:cubicBezTo>
                    <a:pt x="18" y="0"/>
                    <a:pt x="12" y="0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9" name="Freeform 274"/>
            <p:cNvSpPr>
              <a:spLocks noEditPoints="1"/>
            </p:cNvSpPr>
            <p:nvPr/>
          </p:nvSpPr>
          <p:spPr bwMode="auto">
            <a:xfrm>
              <a:off x="3365" y="1899"/>
              <a:ext cx="843" cy="458"/>
            </a:xfrm>
            <a:custGeom>
              <a:avLst/>
              <a:gdLst>
                <a:gd name="T0" fmla="*/ 351 w 354"/>
                <a:gd name="T1" fmla="*/ 1 h 192"/>
                <a:gd name="T2" fmla="*/ 351 w 354"/>
                <a:gd name="T3" fmla="*/ 3 h 192"/>
                <a:gd name="T4" fmla="*/ 345 w 354"/>
                <a:gd name="T5" fmla="*/ 25 h 192"/>
                <a:gd name="T6" fmla="*/ 345 w 354"/>
                <a:gd name="T7" fmla="*/ 25 h 192"/>
                <a:gd name="T8" fmla="*/ 333 w 354"/>
                <a:gd name="T9" fmla="*/ 46 h 192"/>
                <a:gd name="T10" fmla="*/ 307 w 354"/>
                <a:gd name="T11" fmla="*/ 71 h 192"/>
                <a:gd name="T12" fmla="*/ 267 w 354"/>
                <a:gd name="T13" fmla="*/ 96 h 192"/>
                <a:gd name="T14" fmla="*/ 213 w 354"/>
                <a:gd name="T15" fmla="*/ 122 h 192"/>
                <a:gd name="T16" fmla="*/ 213 w 354"/>
                <a:gd name="T17" fmla="*/ 122 h 192"/>
                <a:gd name="T18" fmla="*/ 87 w 354"/>
                <a:gd name="T19" fmla="*/ 164 h 192"/>
                <a:gd name="T20" fmla="*/ 1 w 354"/>
                <a:gd name="T21" fmla="*/ 189 h 192"/>
                <a:gd name="T22" fmla="*/ 2 w 354"/>
                <a:gd name="T23" fmla="*/ 191 h 192"/>
                <a:gd name="T24" fmla="*/ 130 w 354"/>
                <a:gd name="T25" fmla="*/ 154 h 192"/>
                <a:gd name="T26" fmla="*/ 252 w 354"/>
                <a:gd name="T27" fmla="*/ 106 h 192"/>
                <a:gd name="T28" fmla="*/ 332 w 354"/>
                <a:gd name="T29" fmla="*/ 51 h 192"/>
                <a:gd name="T30" fmla="*/ 354 w 354"/>
                <a:gd name="T31" fmla="*/ 1 h 192"/>
                <a:gd name="T32" fmla="*/ 353 w 354"/>
                <a:gd name="T33" fmla="*/ 0 h 192"/>
                <a:gd name="T34" fmla="*/ 351 w 354"/>
                <a:gd name="T35" fmla="*/ 1 h 192"/>
                <a:gd name="T36" fmla="*/ 333 w 354"/>
                <a:gd name="T37" fmla="*/ 46 h 192"/>
                <a:gd name="T38" fmla="*/ 333 w 354"/>
                <a:gd name="T39" fmla="*/ 46 h 192"/>
                <a:gd name="T40" fmla="*/ 333 w 354"/>
                <a:gd name="T41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192">
                  <a:moveTo>
                    <a:pt x="351" y="1"/>
                  </a:moveTo>
                  <a:cubicBezTo>
                    <a:pt x="351" y="2"/>
                    <a:pt x="351" y="2"/>
                    <a:pt x="351" y="3"/>
                  </a:cubicBezTo>
                  <a:cubicBezTo>
                    <a:pt x="350" y="10"/>
                    <a:pt x="348" y="18"/>
                    <a:pt x="345" y="25"/>
                  </a:cubicBezTo>
                  <a:cubicBezTo>
                    <a:pt x="345" y="25"/>
                    <a:pt x="345" y="25"/>
                    <a:pt x="345" y="25"/>
                  </a:cubicBezTo>
                  <a:cubicBezTo>
                    <a:pt x="342" y="32"/>
                    <a:pt x="338" y="39"/>
                    <a:pt x="333" y="46"/>
                  </a:cubicBezTo>
                  <a:cubicBezTo>
                    <a:pt x="326" y="55"/>
                    <a:pt x="317" y="63"/>
                    <a:pt x="307" y="71"/>
                  </a:cubicBezTo>
                  <a:cubicBezTo>
                    <a:pt x="295" y="80"/>
                    <a:pt x="281" y="89"/>
                    <a:pt x="267" y="96"/>
                  </a:cubicBezTo>
                  <a:cubicBezTo>
                    <a:pt x="249" y="106"/>
                    <a:pt x="231" y="115"/>
                    <a:pt x="213" y="122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172" y="139"/>
                    <a:pt x="130" y="153"/>
                    <a:pt x="87" y="164"/>
                  </a:cubicBezTo>
                  <a:cubicBezTo>
                    <a:pt x="59" y="172"/>
                    <a:pt x="30" y="179"/>
                    <a:pt x="1" y="189"/>
                  </a:cubicBezTo>
                  <a:cubicBezTo>
                    <a:pt x="0" y="190"/>
                    <a:pt x="1" y="192"/>
                    <a:pt x="2" y="191"/>
                  </a:cubicBezTo>
                  <a:cubicBezTo>
                    <a:pt x="44" y="176"/>
                    <a:pt x="87" y="167"/>
                    <a:pt x="130" y="154"/>
                  </a:cubicBezTo>
                  <a:cubicBezTo>
                    <a:pt x="171" y="141"/>
                    <a:pt x="213" y="126"/>
                    <a:pt x="252" y="106"/>
                  </a:cubicBezTo>
                  <a:cubicBezTo>
                    <a:pt x="281" y="92"/>
                    <a:pt x="311" y="76"/>
                    <a:pt x="332" y="51"/>
                  </a:cubicBezTo>
                  <a:cubicBezTo>
                    <a:pt x="344" y="37"/>
                    <a:pt x="351" y="20"/>
                    <a:pt x="354" y="1"/>
                  </a:cubicBezTo>
                  <a:cubicBezTo>
                    <a:pt x="354" y="1"/>
                    <a:pt x="353" y="0"/>
                    <a:pt x="353" y="0"/>
                  </a:cubicBezTo>
                  <a:cubicBezTo>
                    <a:pt x="352" y="0"/>
                    <a:pt x="352" y="1"/>
                    <a:pt x="351" y="1"/>
                  </a:cubicBezTo>
                  <a:moveTo>
                    <a:pt x="333" y="46"/>
                  </a:moveTo>
                  <a:cubicBezTo>
                    <a:pt x="333" y="46"/>
                    <a:pt x="333" y="46"/>
                    <a:pt x="333" y="46"/>
                  </a:cubicBezTo>
                  <a:cubicBezTo>
                    <a:pt x="333" y="46"/>
                    <a:pt x="333" y="46"/>
                    <a:pt x="333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0" name="Freeform 275"/>
            <p:cNvSpPr>
              <a:spLocks noEditPoints="1"/>
            </p:cNvSpPr>
            <p:nvPr/>
          </p:nvSpPr>
          <p:spPr bwMode="auto">
            <a:xfrm>
              <a:off x="4184" y="1879"/>
              <a:ext cx="26" cy="46"/>
            </a:xfrm>
            <a:custGeom>
              <a:avLst/>
              <a:gdLst>
                <a:gd name="T0" fmla="*/ 9 w 11"/>
                <a:gd name="T1" fmla="*/ 1 h 19"/>
                <a:gd name="T2" fmla="*/ 7 w 11"/>
                <a:gd name="T3" fmla="*/ 6 h 19"/>
                <a:gd name="T4" fmla="*/ 1 w 11"/>
                <a:gd name="T5" fmla="*/ 17 h 19"/>
                <a:gd name="T6" fmla="*/ 3 w 11"/>
                <a:gd name="T7" fmla="*/ 18 h 19"/>
                <a:gd name="T8" fmla="*/ 11 w 11"/>
                <a:gd name="T9" fmla="*/ 1 h 19"/>
                <a:gd name="T10" fmla="*/ 10 w 11"/>
                <a:gd name="T11" fmla="*/ 0 h 19"/>
                <a:gd name="T12" fmla="*/ 9 w 11"/>
                <a:gd name="T13" fmla="*/ 1 h 19"/>
                <a:gd name="T14" fmla="*/ 7 w 11"/>
                <a:gd name="T15" fmla="*/ 6 h 19"/>
                <a:gd name="T16" fmla="*/ 7 w 11"/>
                <a:gd name="T17" fmla="*/ 6 h 19"/>
                <a:gd name="T18" fmla="*/ 7 w 11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9">
                  <a:moveTo>
                    <a:pt x="9" y="1"/>
                  </a:moveTo>
                  <a:cubicBezTo>
                    <a:pt x="8" y="2"/>
                    <a:pt x="8" y="4"/>
                    <a:pt x="7" y="6"/>
                  </a:cubicBezTo>
                  <a:cubicBezTo>
                    <a:pt x="5" y="10"/>
                    <a:pt x="3" y="13"/>
                    <a:pt x="1" y="17"/>
                  </a:cubicBezTo>
                  <a:cubicBezTo>
                    <a:pt x="0" y="18"/>
                    <a:pt x="2" y="19"/>
                    <a:pt x="3" y="18"/>
                  </a:cubicBezTo>
                  <a:cubicBezTo>
                    <a:pt x="6" y="13"/>
                    <a:pt x="9" y="7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1" name="Freeform 276"/>
            <p:cNvSpPr/>
            <p:nvPr/>
          </p:nvSpPr>
          <p:spPr bwMode="auto">
            <a:xfrm>
              <a:off x="4203" y="1879"/>
              <a:ext cx="9" cy="53"/>
            </a:xfrm>
            <a:custGeom>
              <a:avLst/>
              <a:gdLst>
                <a:gd name="T0" fmla="*/ 1 w 4"/>
                <a:gd name="T1" fmla="*/ 1 h 22"/>
                <a:gd name="T2" fmla="*/ 2 w 4"/>
                <a:gd name="T3" fmla="*/ 20 h 22"/>
                <a:gd name="T4" fmla="*/ 4 w 4"/>
                <a:gd name="T5" fmla="*/ 20 h 22"/>
                <a:gd name="T6" fmla="*/ 3 w 4"/>
                <a:gd name="T7" fmla="*/ 17 h 22"/>
                <a:gd name="T8" fmla="*/ 4 w 4"/>
                <a:gd name="T9" fmla="*/ 1 h 22"/>
                <a:gd name="T10" fmla="*/ 3 w 4"/>
                <a:gd name="T11" fmla="*/ 0 h 22"/>
                <a:gd name="T12" fmla="*/ 1 w 4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2">
                  <a:moveTo>
                    <a:pt x="1" y="1"/>
                  </a:moveTo>
                  <a:cubicBezTo>
                    <a:pt x="1" y="7"/>
                    <a:pt x="0" y="14"/>
                    <a:pt x="2" y="20"/>
                  </a:cubicBezTo>
                  <a:cubicBezTo>
                    <a:pt x="2" y="22"/>
                    <a:pt x="4" y="21"/>
                    <a:pt x="4" y="20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2"/>
                    <a:pt x="3" y="6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2" name="Freeform 277"/>
            <p:cNvSpPr/>
            <p:nvPr/>
          </p:nvSpPr>
          <p:spPr bwMode="auto">
            <a:xfrm>
              <a:off x="4201" y="2405"/>
              <a:ext cx="121" cy="12"/>
            </a:xfrm>
            <a:custGeom>
              <a:avLst/>
              <a:gdLst>
                <a:gd name="T0" fmla="*/ 0 w 51"/>
                <a:gd name="T1" fmla="*/ 3 h 5"/>
                <a:gd name="T2" fmla="*/ 0 w 51"/>
                <a:gd name="T3" fmla="*/ 5 h 5"/>
                <a:gd name="T4" fmla="*/ 51 w 51"/>
                <a:gd name="T5" fmla="*/ 3 h 5"/>
                <a:gd name="T6" fmla="*/ 51 w 51"/>
                <a:gd name="T7" fmla="*/ 0 h 5"/>
                <a:gd name="T8" fmla="*/ 0 w 5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">
                  <a:moveTo>
                    <a:pt x="0" y="3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17" y="4"/>
                    <a:pt x="34" y="3"/>
                    <a:pt x="51" y="3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4" y="1"/>
                    <a:pt x="17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3" name="Freeform 278"/>
            <p:cNvSpPr/>
            <p:nvPr/>
          </p:nvSpPr>
          <p:spPr bwMode="auto">
            <a:xfrm>
              <a:off x="3986" y="2419"/>
              <a:ext cx="122" cy="14"/>
            </a:xfrm>
            <a:custGeom>
              <a:avLst/>
              <a:gdLst>
                <a:gd name="T0" fmla="*/ 6 w 51"/>
                <a:gd name="T1" fmla="*/ 3 h 6"/>
                <a:gd name="T2" fmla="*/ 0 w 51"/>
                <a:gd name="T3" fmla="*/ 4 h 6"/>
                <a:gd name="T4" fmla="*/ 0 w 51"/>
                <a:gd name="T5" fmla="*/ 6 h 6"/>
                <a:gd name="T6" fmla="*/ 51 w 51"/>
                <a:gd name="T7" fmla="*/ 2 h 6"/>
                <a:gd name="T8" fmla="*/ 51 w 51"/>
                <a:gd name="T9" fmla="*/ 0 h 6"/>
                <a:gd name="T10" fmla="*/ 6 w 5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">
                  <a:moveTo>
                    <a:pt x="6" y="3"/>
                  </a:moveTo>
                  <a:cubicBezTo>
                    <a:pt x="4" y="3"/>
                    <a:pt x="2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7" y="5"/>
                    <a:pt x="34" y="4"/>
                    <a:pt x="51" y="2"/>
                  </a:cubicBezTo>
                  <a:cubicBezTo>
                    <a:pt x="51" y="2"/>
                    <a:pt x="51" y="1"/>
                    <a:pt x="51" y="0"/>
                  </a:cubicBezTo>
                  <a:cubicBezTo>
                    <a:pt x="36" y="1"/>
                    <a:pt x="21" y="2"/>
                    <a:pt x="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4" name="Freeform 279"/>
            <p:cNvSpPr/>
            <p:nvPr/>
          </p:nvSpPr>
          <p:spPr bwMode="auto">
            <a:xfrm>
              <a:off x="3748" y="2431"/>
              <a:ext cx="112" cy="7"/>
            </a:xfrm>
            <a:custGeom>
              <a:avLst/>
              <a:gdLst>
                <a:gd name="T0" fmla="*/ 19 w 47"/>
                <a:gd name="T1" fmla="*/ 1 h 3"/>
                <a:gd name="T2" fmla="*/ 0 w 47"/>
                <a:gd name="T3" fmla="*/ 1 h 3"/>
                <a:gd name="T4" fmla="*/ 0 w 47"/>
                <a:gd name="T5" fmla="*/ 3 h 3"/>
                <a:gd name="T6" fmla="*/ 11 w 47"/>
                <a:gd name="T7" fmla="*/ 3 h 3"/>
                <a:gd name="T8" fmla="*/ 47 w 47"/>
                <a:gd name="T9" fmla="*/ 3 h 3"/>
                <a:gd name="T10" fmla="*/ 47 w 47"/>
                <a:gd name="T11" fmla="*/ 0 h 3"/>
                <a:gd name="T12" fmla="*/ 19 w 47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">
                  <a:moveTo>
                    <a:pt x="19" y="1"/>
                  </a:moveTo>
                  <a:cubicBezTo>
                    <a:pt x="13" y="1"/>
                    <a:pt x="6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4" y="3"/>
                    <a:pt x="8" y="3"/>
                    <a:pt x="11" y="3"/>
                  </a:cubicBezTo>
                  <a:cubicBezTo>
                    <a:pt x="23" y="3"/>
                    <a:pt x="35" y="3"/>
                    <a:pt x="47" y="3"/>
                  </a:cubicBezTo>
                  <a:cubicBezTo>
                    <a:pt x="47" y="2"/>
                    <a:pt x="47" y="1"/>
                    <a:pt x="47" y="0"/>
                  </a:cubicBezTo>
                  <a:cubicBezTo>
                    <a:pt x="38" y="1"/>
                    <a:pt x="29" y="1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5" name="Freeform 280"/>
            <p:cNvSpPr/>
            <p:nvPr/>
          </p:nvSpPr>
          <p:spPr bwMode="auto">
            <a:xfrm>
              <a:off x="3567" y="2433"/>
              <a:ext cx="108" cy="8"/>
            </a:xfrm>
            <a:custGeom>
              <a:avLst/>
              <a:gdLst>
                <a:gd name="T0" fmla="*/ 8 w 45"/>
                <a:gd name="T1" fmla="*/ 1 h 3"/>
                <a:gd name="T2" fmla="*/ 0 w 45"/>
                <a:gd name="T3" fmla="*/ 1 h 3"/>
                <a:gd name="T4" fmla="*/ 0 w 45"/>
                <a:gd name="T5" fmla="*/ 3 h 3"/>
                <a:gd name="T6" fmla="*/ 45 w 45"/>
                <a:gd name="T7" fmla="*/ 2 h 3"/>
                <a:gd name="T8" fmla="*/ 45 w 45"/>
                <a:gd name="T9" fmla="*/ 0 h 3"/>
                <a:gd name="T10" fmla="*/ 8 w 4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">
                  <a:moveTo>
                    <a:pt x="8" y="1"/>
                  </a:moveTo>
                  <a:cubicBezTo>
                    <a:pt x="5" y="1"/>
                    <a:pt x="2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5" y="3"/>
                    <a:pt x="30" y="3"/>
                    <a:pt x="45" y="2"/>
                  </a:cubicBezTo>
                  <a:cubicBezTo>
                    <a:pt x="45" y="2"/>
                    <a:pt x="45" y="1"/>
                    <a:pt x="45" y="0"/>
                  </a:cubicBezTo>
                  <a:cubicBezTo>
                    <a:pt x="33" y="0"/>
                    <a:pt x="2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6" name="Freeform 281"/>
            <p:cNvSpPr/>
            <p:nvPr/>
          </p:nvSpPr>
          <p:spPr bwMode="auto">
            <a:xfrm>
              <a:off x="3396" y="2436"/>
              <a:ext cx="105" cy="5"/>
            </a:xfrm>
            <a:custGeom>
              <a:avLst/>
              <a:gdLst>
                <a:gd name="T0" fmla="*/ 0 w 44"/>
                <a:gd name="T1" fmla="*/ 0 h 2"/>
                <a:gd name="T2" fmla="*/ 0 w 44"/>
                <a:gd name="T3" fmla="*/ 2 h 2"/>
                <a:gd name="T4" fmla="*/ 44 w 44"/>
                <a:gd name="T5" fmla="*/ 2 h 2"/>
                <a:gd name="T6" fmla="*/ 44 w 44"/>
                <a:gd name="T7" fmla="*/ 0 h 2"/>
                <a:gd name="T8" fmla="*/ 0 w 4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5" y="2"/>
                    <a:pt x="29" y="2"/>
                    <a:pt x="44" y="2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30" y="0"/>
                    <a:pt x="1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7" name="Freeform 282"/>
            <p:cNvSpPr/>
            <p:nvPr/>
          </p:nvSpPr>
          <p:spPr bwMode="auto">
            <a:xfrm>
              <a:off x="3394" y="2412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1 w 3"/>
                <a:gd name="T3" fmla="*/ 10 h 12"/>
                <a:gd name="T4" fmla="*/ 1 w 3"/>
                <a:gd name="T5" fmla="*/ 11 h 12"/>
                <a:gd name="T6" fmla="*/ 3 w 3"/>
                <a:gd name="T7" fmla="*/ 11 h 12"/>
                <a:gd name="T8" fmla="*/ 2 w 3"/>
                <a:gd name="T9" fmla="*/ 1 h 12"/>
                <a:gd name="T10" fmla="*/ 1 w 3"/>
                <a:gd name="T11" fmla="*/ 0 h 12"/>
                <a:gd name="T12" fmla="*/ 0 w 3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1" y="4"/>
                    <a:pt x="1" y="7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2"/>
                    <a:pt x="3" y="12"/>
                    <a:pt x="3" y="11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8" name="Freeform 283"/>
            <p:cNvSpPr/>
            <p:nvPr/>
          </p:nvSpPr>
          <p:spPr bwMode="auto">
            <a:xfrm>
              <a:off x="3496" y="2414"/>
              <a:ext cx="7" cy="27"/>
            </a:xfrm>
            <a:custGeom>
              <a:avLst/>
              <a:gdLst>
                <a:gd name="T0" fmla="*/ 0 w 3"/>
                <a:gd name="T1" fmla="*/ 1 h 11"/>
                <a:gd name="T2" fmla="*/ 0 w 3"/>
                <a:gd name="T3" fmla="*/ 9 h 11"/>
                <a:gd name="T4" fmla="*/ 2 w 3"/>
                <a:gd name="T5" fmla="*/ 9 h 11"/>
                <a:gd name="T6" fmla="*/ 3 w 3"/>
                <a:gd name="T7" fmla="*/ 1 h 11"/>
                <a:gd name="T8" fmla="*/ 2 w 3"/>
                <a:gd name="T9" fmla="*/ 0 h 11"/>
                <a:gd name="T10" fmla="*/ 0 w 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1"/>
                    <a:pt x="2" y="11"/>
                    <a:pt x="2" y="9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9" name="Freeform 284"/>
            <p:cNvSpPr/>
            <p:nvPr/>
          </p:nvSpPr>
          <p:spPr bwMode="auto">
            <a:xfrm>
              <a:off x="3567" y="2405"/>
              <a:ext cx="8" cy="36"/>
            </a:xfrm>
            <a:custGeom>
              <a:avLst/>
              <a:gdLst>
                <a:gd name="T0" fmla="*/ 0 w 3"/>
                <a:gd name="T1" fmla="*/ 1 h 15"/>
                <a:gd name="T2" fmla="*/ 0 w 3"/>
                <a:gd name="T3" fmla="*/ 11 h 15"/>
                <a:gd name="T4" fmla="*/ 0 w 3"/>
                <a:gd name="T5" fmla="*/ 11 h 15"/>
                <a:gd name="T6" fmla="*/ 0 w 3"/>
                <a:gd name="T7" fmla="*/ 14 h 15"/>
                <a:gd name="T8" fmla="*/ 2 w 3"/>
                <a:gd name="T9" fmla="*/ 14 h 15"/>
                <a:gd name="T10" fmla="*/ 2 w 3"/>
                <a:gd name="T11" fmla="*/ 1 h 15"/>
                <a:gd name="T12" fmla="*/ 1 w 3"/>
                <a:gd name="T13" fmla="*/ 0 h 15"/>
                <a:gd name="T14" fmla="*/ 0 w 3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5">
                  <a:moveTo>
                    <a:pt x="0" y="1"/>
                  </a:moveTo>
                  <a:cubicBezTo>
                    <a:pt x="0" y="4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4"/>
                    <a:pt x="2" y="15"/>
                    <a:pt x="2" y="14"/>
                  </a:cubicBezTo>
                  <a:cubicBezTo>
                    <a:pt x="3" y="10"/>
                    <a:pt x="2" y="5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0" name="Freeform 285"/>
            <p:cNvSpPr/>
            <p:nvPr/>
          </p:nvSpPr>
          <p:spPr bwMode="auto">
            <a:xfrm>
              <a:off x="3667" y="2395"/>
              <a:ext cx="8" cy="43"/>
            </a:xfrm>
            <a:custGeom>
              <a:avLst/>
              <a:gdLst>
                <a:gd name="T0" fmla="*/ 0 w 3"/>
                <a:gd name="T1" fmla="*/ 1 h 18"/>
                <a:gd name="T2" fmla="*/ 1 w 3"/>
                <a:gd name="T3" fmla="*/ 9 h 18"/>
                <a:gd name="T4" fmla="*/ 1 w 3"/>
                <a:gd name="T5" fmla="*/ 17 h 18"/>
                <a:gd name="T6" fmla="*/ 3 w 3"/>
                <a:gd name="T7" fmla="*/ 17 h 18"/>
                <a:gd name="T8" fmla="*/ 3 w 3"/>
                <a:gd name="T9" fmla="*/ 9 h 18"/>
                <a:gd name="T10" fmla="*/ 2 w 3"/>
                <a:gd name="T11" fmla="*/ 1 h 18"/>
                <a:gd name="T12" fmla="*/ 1 w 3"/>
                <a:gd name="T13" fmla="*/ 0 h 18"/>
                <a:gd name="T14" fmla="*/ 0 w 3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8">
                  <a:moveTo>
                    <a:pt x="0" y="1"/>
                  </a:moveTo>
                  <a:cubicBezTo>
                    <a:pt x="1" y="4"/>
                    <a:pt x="1" y="7"/>
                    <a:pt x="1" y="9"/>
                  </a:cubicBezTo>
                  <a:cubicBezTo>
                    <a:pt x="1" y="12"/>
                    <a:pt x="1" y="14"/>
                    <a:pt x="1" y="17"/>
                  </a:cubicBezTo>
                  <a:cubicBezTo>
                    <a:pt x="1" y="18"/>
                    <a:pt x="3" y="18"/>
                    <a:pt x="3" y="17"/>
                  </a:cubicBezTo>
                  <a:cubicBezTo>
                    <a:pt x="3" y="14"/>
                    <a:pt x="3" y="12"/>
                    <a:pt x="3" y="9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1" name="Freeform 286"/>
            <p:cNvSpPr/>
            <p:nvPr/>
          </p:nvSpPr>
          <p:spPr bwMode="auto">
            <a:xfrm>
              <a:off x="3748" y="2400"/>
              <a:ext cx="5" cy="38"/>
            </a:xfrm>
            <a:custGeom>
              <a:avLst/>
              <a:gdLst>
                <a:gd name="T0" fmla="*/ 0 w 2"/>
                <a:gd name="T1" fmla="*/ 1 h 16"/>
                <a:gd name="T2" fmla="*/ 0 w 2"/>
                <a:gd name="T3" fmla="*/ 13 h 16"/>
                <a:gd name="T4" fmla="*/ 0 w 2"/>
                <a:gd name="T5" fmla="*/ 16 h 16"/>
                <a:gd name="T6" fmla="*/ 2 w 2"/>
                <a:gd name="T7" fmla="*/ 15 h 16"/>
                <a:gd name="T8" fmla="*/ 2 w 2"/>
                <a:gd name="T9" fmla="*/ 9 h 16"/>
                <a:gd name="T10" fmla="*/ 2 w 2"/>
                <a:gd name="T11" fmla="*/ 1 h 16"/>
                <a:gd name="T12" fmla="*/ 1 w 2"/>
                <a:gd name="T13" fmla="*/ 0 h 16"/>
                <a:gd name="T14" fmla="*/ 0 w 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6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2" y="13"/>
                    <a:pt x="2" y="11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2" name="Freeform 287"/>
            <p:cNvSpPr/>
            <p:nvPr/>
          </p:nvSpPr>
          <p:spPr bwMode="auto">
            <a:xfrm>
              <a:off x="3855" y="2400"/>
              <a:ext cx="5" cy="36"/>
            </a:xfrm>
            <a:custGeom>
              <a:avLst/>
              <a:gdLst>
                <a:gd name="T0" fmla="*/ 0 w 2"/>
                <a:gd name="T1" fmla="*/ 0 h 15"/>
                <a:gd name="T2" fmla="*/ 0 w 2"/>
                <a:gd name="T3" fmla="*/ 14 h 15"/>
                <a:gd name="T4" fmla="*/ 2 w 2"/>
                <a:gd name="T5" fmla="*/ 14 h 15"/>
                <a:gd name="T6" fmla="*/ 2 w 2"/>
                <a:gd name="T7" fmla="*/ 0 h 15"/>
                <a:gd name="T8" fmla="*/ 1 w 2"/>
                <a:gd name="T9" fmla="*/ 0 h 15"/>
                <a:gd name="T10" fmla="*/ 0 w 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5">
                  <a:moveTo>
                    <a:pt x="0" y="0"/>
                  </a:move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2" y="15"/>
                    <a:pt x="2" y="14"/>
                  </a:cubicBezTo>
                  <a:cubicBezTo>
                    <a:pt x="2" y="10"/>
                    <a:pt x="2" y="5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3" name="Freeform 288"/>
            <p:cNvSpPr/>
            <p:nvPr/>
          </p:nvSpPr>
          <p:spPr bwMode="auto">
            <a:xfrm>
              <a:off x="3986" y="2410"/>
              <a:ext cx="5" cy="23"/>
            </a:xfrm>
            <a:custGeom>
              <a:avLst/>
              <a:gdLst>
                <a:gd name="T0" fmla="*/ 0 w 2"/>
                <a:gd name="T1" fmla="*/ 1 h 10"/>
                <a:gd name="T2" fmla="*/ 0 w 2"/>
                <a:gd name="T3" fmla="*/ 9 h 10"/>
                <a:gd name="T4" fmla="*/ 2 w 2"/>
                <a:gd name="T5" fmla="*/ 9 h 10"/>
                <a:gd name="T6" fmla="*/ 2 w 2"/>
                <a:gd name="T7" fmla="*/ 1 h 10"/>
                <a:gd name="T8" fmla="*/ 1 w 2"/>
                <a:gd name="T9" fmla="*/ 0 h 10"/>
                <a:gd name="T10" fmla="*/ 0 w 2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0">
                  <a:moveTo>
                    <a:pt x="0" y="1"/>
                  </a:moveTo>
                  <a:cubicBezTo>
                    <a:pt x="0" y="4"/>
                    <a:pt x="0" y="6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4" name="Freeform 289"/>
            <p:cNvSpPr/>
            <p:nvPr/>
          </p:nvSpPr>
          <p:spPr bwMode="auto">
            <a:xfrm>
              <a:off x="4201" y="2405"/>
              <a:ext cx="4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4 h 6"/>
                <a:gd name="T4" fmla="*/ 0 w 2"/>
                <a:gd name="T5" fmla="*/ 5 h 6"/>
                <a:gd name="T6" fmla="*/ 2 w 2"/>
                <a:gd name="T7" fmla="*/ 5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5" name="Freeform 290"/>
            <p:cNvSpPr/>
            <p:nvPr/>
          </p:nvSpPr>
          <p:spPr bwMode="auto">
            <a:xfrm>
              <a:off x="4317" y="2398"/>
              <a:ext cx="5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5 h 6"/>
                <a:gd name="T4" fmla="*/ 2 w 2"/>
                <a:gd name="T5" fmla="*/ 5 h 6"/>
                <a:gd name="T6" fmla="*/ 2 w 2"/>
                <a:gd name="T7" fmla="*/ 3 h 6"/>
                <a:gd name="T8" fmla="*/ 2 w 2"/>
                <a:gd name="T9" fmla="*/ 1 h 6"/>
                <a:gd name="T10" fmla="*/ 1 w 2"/>
                <a:gd name="T11" fmla="*/ 0 h 6"/>
                <a:gd name="T12" fmla="*/ 0 w 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6" name="Freeform 291"/>
            <p:cNvSpPr>
              <a:spLocks noEditPoints="1"/>
            </p:cNvSpPr>
            <p:nvPr/>
          </p:nvSpPr>
          <p:spPr bwMode="auto">
            <a:xfrm>
              <a:off x="3396" y="2364"/>
              <a:ext cx="24" cy="22"/>
            </a:xfrm>
            <a:custGeom>
              <a:avLst/>
              <a:gdLst>
                <a:gd name="T0" fmla="*/ 8 w 10"/>
                <a:gd name="T1" fmla="*/ 0 h 9"/>
                <a:gd name="T2" fmla="*/ 5 w 10"/>
                <a:gd name="T3" fmla="*/ 3 h 9"/>
                <a:gd name="T4" fmla="*/ 0 w 10"/>
                <a:gd name="T5" fmla="*/ 7 h 9"/>
                <a:gd name="T6" fmla="*/ 2 w 10"/>
                <a:gd name="T7" fmla="*/ 8 h 9"/>
                <a:gd name="T8" fmla="*/ 5 w 10"/>
                <a:gd name="T9" fmla="*/ 5 h 9"/>
                <a:gd name="T10" fmla="*/ 9 w 10"/>
                <a:gd name="T11" fmla="*/ 2 h 9"/>
                <a:gd name="T12" fmla="*/ 8 w 10"/>
                <a:gd name="T13" fmla="*/ 0 h 9"/>
                <a:gd name="T14" fmla="*/ 8 w 10"/>
                <a:gd name="T15" fmla="*/ 0 h 9"/>
                <a:gd name="T16" fmla="*/ 5 w 10"/>
                <a:gd name="T17" fmla="*/ 5 h 9"/>
                <a:gd name="T18" fmla="*/ 5 w 10"/>
                <a:gd name="T19" fmla="*/ 5 h 9"/>
                <a:gd name="T20" fmla="*/ 5 w 10"/>
                <a:gd name="T2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8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3" y="4"/>
                    <a:pt x="2" y="5"/>
                    <a:pt x="0" y="7"/>
                  </a:cubicBezTo>
                  <a:cubicBezTo>
                    <a:pt x="0" y="8"/>
                    <a:pt x="1" y="9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7" name="Freeform 292"/>
            <p:cNvSpPr>
              <a:spLocks noEditPoints="1"/>
            </p:cNvSpPr>
            <p:nvPr/>
          </p:nvSpPr>
          <p:spPr bwMode="auto">
            <a:xfrm>
              <a:off x="3396" y="2364"/>
              <a:ext cx="45" cy="38"/>
            </a:xfrm>
            <a:custGeom>
              <a:avLst/>
              <a:gdLst>
                <a:gd name="T0" fmla="*/ 18 w 19"/>
                <a:gd name="T1" fmla="*/ 0 h 16"/>
                <a:gd name="T2" fmla="*/ 14 w 19"/>
                <a:gd name="T3" fmla="*/ 2 h 16"/>
                <a:gd name="T4" fmla="*/ 10 w 19"/>
                <a:gd name="T5" fmla="*/ 6 h 16"/>
                <a:gd name="T6" fmla="*/ 2 w 19"/>
                <a:gd name="T7" fmla="*/ 13 h 16"/>
                <a:gd name="T8" fmla="*/ 1 w 19"/>
                <a:gd name="T9" fmla="*/ 13 h 16"/>
                <a:gd name="T10" fmla="*/ 2 w 19"/>
                <a:gd name="T11" fmla="*/ 15 h 16"/>
                <a:gd name="T12" fmla="*/ 18 w 19"/>
                <a:gd name="T13" fmla="*/ 2 h 16"/>
                <a:gd name="T14" fmla="*/ 19 w 19"/>
                <a:gd name="T15" fmla="*/ 1 h 16"/>
                <a:gd name="T16" fmla="*/ 18 w 19"/>
                <a:gd name="T17" fmla="*/ 0 h 16"/>
                <a:gd name="T18" fmla="*/ 18 w 19"/>
                <a:gd name="T19" fmla="*/ 0 h 16"/>
                <a:gd name="T20" fmla="*/ 18 w 19"/>
                <a:gd name="T21" fmla="*/ 2 h 16"/>
                <a:gd name="T22" fmla="*/ 18 w 19"/>
                <a:gd name="T23" fmla="*/ 2 h 16"/>
                <a:gd name="T24" fmla="*/ 18 w 19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6" y="0"/>
                    <a:pt x="15" y="1"/>
                    <a:pt x="14" y="2"/>
                  </a:cubicBezTo>
                  <a:cubicBezTo>
                    <a:pt x="13" y="4"/>
                    <a:pt x="12" y="5"/>
                    <a:pt x="10" y="6"/>
                  </a:cubicBezTo>
                  <a:cubicBezTo>
                    <a:pt x="7" y="8"/>
                    <a:pt x="5" y="11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5"/>
                  </a:cubicBezTo>
                  <a:cubicBezTo>
                    <a:pt x="7" y="11"/>
                    <a:pt x="13" y="6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8" name="Freeform 293"/>
            <p:cNvSpPr/>
            <p:nvPr/>
          </p:nvSpPr>
          <p:spPr bwMode="auto">
            <a:xfrm>
              <a:off x="3394" y="2364"/>
              <a:ext cx="71" cy="65"/>
            </a:xfrm>
            <a:custGeom>
              <a:avLst/>
              <a:gdLst>
                <a:gd name="T0" fmla="*/ 29 w 30"/>
                <a:gd name="T1" fmla="*/ 0 h 27"/>
                <a:gd name="T2" fmla="*/ 15 w 30"/>
                <a:gd name="T3" fmla="*/ 12 h 27"/>
                <a:gd name="T4" fmla="*/ 1 w 30"/>
                <a:gd name="T5" fmla="*/ 25 h 27"/>
                <a:gd name="T6" fmla="*/ 2 w 30"/>
                <a:gd name="T7" fmla="*/ 26 h 27"/>
                <a:gd name="T8" fmla="*/ 15 w 30"/>
                <a:gd name="T9" fmla="*/ 14 h 27"/>
                <a:gd name="T10" fmla="*/ 29 w 30"/>
                <a:gd name="T11" fmla="*/ 2 h 27"/>
                <a:gd name="T12" fmla="*/ 30 w 30"/>
                <a:gd name="T13" fmla="*/ 2 h 27"/>
                <a:gd name="T14" fmla="*/ 29 w 30"/>
                <a:gd name="T15" fmla="*/ 0 h 27"/>
                <a:gd name="T16" fmla="*/ 29 w 30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7">
                  <a:moveTo>
                    <a:pt x="29" y="0"/>
                  </a:moveTo>
                  <a:cubicBezTo>
                    <a:pt x="24" y="3"/>
                    <a:pt x="19" y="8"/>
                    <a:pt x="15" y="12"/>
                  </a:cubicBezTo>
                  <a:cubicBezTo>
                    <a:pt x="10" y="16"/>
                    <a:pt x="5" y="20"/>
                    <a:pt x="1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6" y="22"/>
                    <a:pt x="11" y="18"/>
                    <a:pt x="15" y="14"/>
                  </a:cubicBezTo>
                  <a:cubicBezTo>
                    <a:pt x="20" y="10"/>
                    <a:pt x="24" y="6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9" name="Freeform 294"/>
            <p:cNvSpPr>
              <a:spLocks noEditPoints="1"/>
            </p:cNvSpPr>
            <p:nvPr/>
          </p:nvSpPr>
          <p:spPr bwMode="auto">
            <a:xfrm>
              <a:off x="3396" y="2364"/>
              <a:ext cx="100" cy="74"/>
            </a:xfrm>
            <a:custGeom>
              <a:avLst/>
              <a:gdLst>
                <a:gd name="T0" fmla="*/ 40 w 42"/>
                <a:gd name="T1" fmla="*/ 0 h 31"/>
                <a:gd name="T2" fmla="*/ 33 w 42"/>
                <a:gd name="T3" fmla="*/ 5 h 31"/>
                <a:gd name="T4" fmla="*/ 25 w 42"/>
                <a:gd name="T5" fmla="*/ 12 h 31"/>
                <a:gd name="T6" fmla="*/ 9 w 42"/>
                <a:gd name="T7" fmla="*/ 24 h 31"/>
                <a:gd name="T8" fmla="*/ 1 w 42"/>
                <a:gd name="T9" fmla="*/ 29 h 31"/>
                <a:gd name="T10" fmla="*/ 2 w 42"/>
                <a:gd name="T11" fmla="*/ 31 h 31"/>
                <a:gd name="T12" fmla="*/ 19 w 42"/>
                <a:gd name="T13" fmla="*/ 19 h 31"/>
                <a:gd name="T14" fmla="*/ 38 w 42"/>
                <a:gd name="T15" fmla="*/ 4 h 31"/>
                <a:gd name="T16" fmla="*/ 41 w 42"/>
                <a:gd name="T17" fmla="*/ 2 h 31"/>
                <a:gd name="T18" fmla="*/ 40 w 42"/>
                <a:gd name="T19" fmla="*/ 0 h 31"/>
                <a:gd name="T20" fmla="*/ 40 w 42"/>
                <a:gd name="T21" fmla="*/ 0 h 31"/>
                <a:gd name="T22" fmla="*/ 10 w 42"/>
                <a:gd name="T23" fmla="*/ 24 h 31"/>
                <a:gd name="T24" fmla="*/ 9 w 42"/>
                <a:gd name="T25" fmla="*/ 24 h 31"/>
                <a:gd name="T26" fmla="*/ 10 w 42"/>
                <a:gd name="T2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1">
                  <a:moveTo>
                    <a:pt x="40" y="0"/>
                  </a:moveTo>
                  <a:cubicBezTo>
                    <a:pt x="37" y="1"/>
                    <a:pt x="35" y="3"/>
                    <a:pt x="33" y="5"/>
                  </a:cubicBezTo>
                  <a:cubicBezTo>
                    <a:pt x="30" y="7"/>
                    <a:pt x="28" y="10"/>
                    <a:pt x="25" y="12"/>
                  </a:cubicBezTo>
                  <a:cubicBezTo>
                    <a:pt x="20" y="16"/>
                    <a:pt x="15" y="20"/>
                    <a:pt x="9" y="24"/>
                  </a:cubicBezTo>
                  <a:cubicBezTo>
                    <a:pt x="7" y="26"/>
                    <a:pt x="4" y="28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8"/>
                    <a:pt x="14" y="23"/>
                    <a:pt x="19" y="19"/>
                  </a:cubicBezTo>
                  <a:cubicBezTo>
                    <a:pt x="26" y="14"/>
                    <a:pt x="31" y="9"/>
                    <a:pt x="38" y="4"/>
                  </a:cubicBezTo>
                  <a:cubicBezTo>
                    <a:pt x="39" y="3"/>
                    <a:pt x="40" y="2"/>
                    <a:pt x="41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moveTo>
                    <a:pt x="10" y="24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10" y="24"/>
                    <a:pt x="10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0" name="Freeform 295"/>
            <p:cNvSpPr/>
            <p:nvPr/>
          </p:nvSpPr>
          <p:spPr bwMode="auto">
            <a:xfrm>
              <a:off x="3429" y="2386"/>
              <a:ext cx="74" cy="55"/>
            </a:xfrm>
            <a:custGeom>
              <a:avLst/>
              <a:gdLst>
                <a:gd name="T0" fmla="*/ 29 w 31"/>
                <a:gd name="T1" fmla="*/ 1 h 23"/>
                <a:gd name="T2" fmla="*/ 22 w 31"/>
                <a:gd name="T3" fmla="*/ 5 h 23"/>
                <a:gd name="T4" fmla="*/ 1 w 31"/>
                <a:gd name="T5" fmla="*/ 20 h 23"/>
                <a:gd name="T6" fmla="*/ 2 w 31"/>
                <a:gd name="T7" fmla="*/ 22 h 23"/>
                <a:gd name="T8" fmla="*/ 26 w 31"/>
                <a:gd name="T9" fmla="*/ 4 h 23"/>
                <a:gd name="T10" fmla="*/ 30 w 31"/>
                <a:gd name="T11" fmla="*/ 2 h 23"/>
                <a:gd name="T12" fmla="*/ 29 w 31"/>
                <a:gd name="T13" fmla="*/ 0 h 23"/>
                <a:gd name="T14" fmla="*/ 29 w 3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3">
                  <a:moveTo>
                    <a:pt x="29" y="1"/>
                  </a:moveTo>
                  <a:cubicBezTo>
                    <a:pt x="26" y="2"/>
                    <a:pt x="24" y="4"/>
                    <a:pt x="22" y="5"/>
                  </a:cubicBezTo>
                  <a:cubicBezTo>
                    <a:pt x="16" y="10"/>
                    <a:pt x="8" y="15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10" y="16"/>
                    <a:pt x="19" y="10"/>
                    <a:pt x="26" y="4"/>
                  </a:cubicBezTo>
                  <a:cubicBezTo>
                    <a:pt x="27" y="4"/>
                    <a:pt x="29" y="3"/>
                    <a:pt x="30" y="2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9" y="0"/>
                    <a:pt x="2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1" name="Freeform 296"/>
            <p:cNvSpPr/>
            <p:nvPr/>
          </p:nvSpPr>
          <p:spPr bwMode="auto">
            <a:xfrm>
              <a:off x="3465" y="2412"/>
              <a:ext cx="36" cy="29"/>
            </a:xfrm>
            <a:custGeom>
              <a:avLst/>
              <a:gdLst>
                <a:gd name="T0" fmla="*/ 13 w 15"/>
                <a:gd name="T1" fmla="*/ 0 h 12"/>
                <a:gd name="T2" fmla="*/ 9 w 15"/>
                <a:gd name="T3" fmla="*/ 3 h 12"/>
                <a:gd name="T4" fmla="*/ 10 w 15"/>
                <a:gd name="T5" fmla="*/ 3 h 12"/>
                <a:gd name="T6" fmla="*/ 1 w 15"/>
                <a:gd name="T7" fmla="*/ 9 h 12"/>
                <a:gd name="T8" fmla="*/ 2 w 15"/>
                <a:gd name="T9" fmla="*/ 11 h 12"/>
                <a:gd name="T10" fmla="*/ 15 w 15"/>
                <a:gd name="T11" fmla="*/ 2 h 12"/>
                <a:gd name="T12" fmla="*/ 14 w 15"/>
                <a:gd name="T13" fmla="*/ 0 h 12"/>
                <a:gd name="T14" fmla="*/ 13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3" y="0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7" y="5"/>
                    <a:pt x="4" y="7"/>
                    <a:pt x="1" y="9"/>
                  </a:cubicBezTo>
                  <a:cubicBezTo>
                    <a:pt x="0" y="10"/>
                    <a:pt x="1" y="12"/>
                    <a:pt x="2" y="11"/>
                  </a:cubicBezTo>
                  <a:cubicBezTo>
                    <a:pt x="7" y="8"/>
                    <a:pt x="11" y="5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2" name="Freeform 297"/>
            <p:cNvSpPr/>
            <p:nvPr/>
          </p:nvSpPr>
          <p:spPr bwMode="auto">
            <a:xfrm>
              <a:off x="3567" y="2321"/>
              <a:ext cx="34" cy="31"/>
            </a:xfrm>
            <a:custGeom>
              <a:avLst/>
              <a:gdLst>
                <a:gd name="T0" fmla="*/ 12 w 14"/>
                <a:gd name="T1" fmla="*/ 0 h 13"/>
                <a:gd name="T2" fmla="*/ 1 w 14"/>
                <a:gd name="T3" fmla="*/ 11 h 13"/>
                <a:gd name="T4" fmla="*/ 3 w 14"/>
                <a:gd name="T5" fmla="*/ 12 h 13"/>
                <a:gd name="T6" fmla="*/ 13 w 14"/>
                <a:gd name="T7" fmla="*/ 2 h 13"/>
                <a:gd name="T8" fmla="*/ 13 w 14"/>
                <a:gd name="T9" fmla="*/ 0 h 13"/>
                <a:gd name="T10" fmla="*/ 12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0"/>
                  </a:moveTo>
                  <a:cubicBezTo>
                    <a:pt x="8" y="3"/>
                    <a:pt x="5" y="7"/>
                    <a:pt x="1" y="11"/>
                  </a:cubicBezTo>
                  <a:cubicBezTo>
                    <a:pt x="0" y="12"/>
                    <a:pt x="2" y="13"/>
                    <a:pt x="3" y="12"/>
                  </a:cubicBezTo>
                  <a:cubicBezTo>
                    <a:pt x="6" y="9"/>
                    <a:pt x="9" y="5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3" name="Freeform 298"/>
            <p:cNvSpPr/>
            <p:nvPr/>
          </p:nvSpPr>
          <p:spPr bwMode="auto">
            <a:xfrm>
              <a:off x="3570" y="2321"/>
              <a:ext cx="55" cy="53"/>
            </a:xfrm>
            <a:custGeom>
              <a:avLst/>
              <a:gdLst>
                <a:gd name="T0" fmla="*/ 21 w 23"/>
                <a:gd name="T1" fmla="*/ 0 h 22"/>
                <a:gd name="T2" fmla="*/ 17 w 23"/>
                <a:gd name="T3" fmla="*/ 4 h 22"/>
                <a:gd name="T4" fmla="*/ 11 w 23"/>
                <a:gd name="T5" fmla="*/ 9 h 22"/>
                <a:gd name="T6" fmla="*/ 0 w 23"/>
                <a:gd name="T7" fmla="*/ 20 h 22"/>
                <a:gd name="T8" fmla="*/ 2 w 23"/>
                <a:gd name="T9" fmla="*/ 21 h 22"/>
                <a:gd name="T10" fmla="*/ 12 w 23"/>
                <a:gd name="T11" fmla="*/ 11 h 22"/>
                <a:gd name="T12" fmla="*/ 18 w 23"/>
                <a:gd name="T13" fmla="*/ 6 h 22"/>
                <a:gd name="T14" fmla="*/ 22 w 23"/>
                <a:gd name="T15" fmla="*/ 2 h 22"/>
                <a:gd name="T16" fmla="*/ 22 w 23"/>
                <a:gd name="T17" fmla="*/ 2 h 22"/>
                <a:gd name="T18" fmla="*/ 22 w 23"/>
                <a:gd name="T19" fmla="*/ 0 h 22"/>
                <a:gd name="T20" fmla="*/ 21 w 2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2">
                  <a:moveTo>
                    <a:pt x="21" y="0"/>
                  </a:moveTo>
                  <a:cubicBezTo>
                    <a:pt x="20" y="1"/>
                    <a:pt x="19" y="3"/>
                    <a:pt x="17" y="4"/>
                  </a:cubicBezTo>
                  <a:cubicBezTo>
                    <a:pt x="15" y="6"/>
                    <a:pt x="13" y="8"/>
                    <a:pt x="11" y="9"/>
                  </a:cubicBezTo>
                  <a:cubicBezTo>
                    <a:pt x="8" y="13"/>
                    <a:pt x="4" y="16"/>
                    <a:pt x="0" y="20"/>
                  </a:cubicBezTo>
                  <a:cubicBezTo>
                    <a:pt x="0" y="21"/>
                    <a:pt x="1" y="22"/>
                    <a:pt x="2" y="21"/>
                  </a:cubicBezTo>
                  <a:cubicBezTo>
                    <a:pt x="5" y="18"/>
                    <a:pt x="9" y="14"/>
                    <a:pt x="12" y="11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19" y="5"/>
                    <a:pt x="21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4" name="Freeform 299"/>
            <p:cNvSpPr/>
            <p:nvPr/>
          </p:nvSpPr>
          <p:spPr bwMode="auto">
            <a:xfrm>
              <a:off x="3567" y="2319"/>
              <a:ext cx="91" cy="81"/>
            </a:xfrm>
            <a:custGeom>
              <a:avLst/>
              <a:gdLst>
                <a:gd name="T0" fmla="*/ 36 w 38"/>
                <a:gd name="T1" fmla="*/ 1 h 34"/>
                <a:gd name="T2" fmla="*/ 28 w 38"/>
                <a:gd name="T3" fmla="*/ 7 h 34"/>
                <a:gd name="T4" fmla="*/ 19 w 38"/>
                <a:gd name="T5" fmla="*/ 16 h 34"/>
                <a:gd name="T6" fmla="*/ 2 w 38"/>
                <a:gd name="T7" fmla="*/ 31 h 34"/>
                <a:gd name="T8" fmla="*/ 1 w 38"/>
                <a:gd name="T9" fmla="*/ 32 h 34"/>
                <a:gd name="T10" fmla="*/ 2 w 38"/>
                <a:gd name="T11" fmla="*/ 34 h 34"/>
                <a:gd name="T12" fmla="*/ 20 w 38"/>
                <a:gd name="T13" fmla="*/ 18 h 34"/>
                <a:gd name="T14" fmla="*/ 29 w 38"/>
                <a:gd name="T15" fmla="*/ 9 h 34"/>
                <a:gd name="T16" fmla="*/ 37 w 38"/>
                <a:gd name="T17" fmla="*/ 2 h 34"/>
                <a:gd name="T18" fmla="*/ 36 w 38"/>
                <a:gd name="T19" fmla="*/ 0 h 34"/>
                <a:gd name="T20" fmla="*/ 36 w 38"/>
                <a:gd name="T2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4">
                  <a:moveTo>
                    <a:pt x="36" y="1"/>
                  </a:moveTo>
                  <a:cubicBezTo>
                    <a:pt x="34" y="3"/>
                    <a:pt x="31" y="5"/>
                    <a:pt x="28" y="7"/>
                  </a:cubicBezTo>
                  <a:cubicBezTo>
                    <a:pt x="25" y="10"/>
                    <a:pt x="22" y="13"/>
                    <a:pt x="19" y="16"/>
                  </a:cubicBezTo>
                  <a:cubicBezTo>
                    <a:pt x="14" y="21"/>
                    <a:pt x="8" y="26"/>
                    <a:pt x="2" y="31"/>
                  </a:cubicBezTo>
                  <a:cubicBezTo>
                    <a:pt x="2" y="31"/>
                    <a:pt x="2" y="32"/>
                    <a:pt x="1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8" y="29"/>
                    <a:pt x="14" y="23"/>
                    <a:pt x="20" y="18"/>
                  </a:cubicBezTo>
                  <a:cubicBezTo>
                    <a:pt x="23" y="15"/>
                    <a:pt x="26" y="12"/>
                    <a:pt x="29" y="9"/>
                  </a:cubicBezTo>
                  <a:cubicBezTo>
                    <a:pt x="32" y="7"/>
                    <a:pt x="35" y="5"/>
                    <a:pt x="37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6" y="0"/>
                    <a:pt x="36" y="1"/>
                    <a:pt x="3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5" name="Freeform 300"/>
            <p:cNvSpPr>
              <a:spLocks noEditPoints="1"/>
            </p:cNvSpPr>
            <p:nvPr/>
          </p:nvSpPr>
          <p:spPr bwMode="auto">
            <a:xfrm>
              <a:off x="3567" y="2343"/>
              <a:ext cx="105" cy="83"/>
            </a:xfrm>
            <a:custGeom>
              <a:avLst/>
              <a:gdLst>
                <a:gd name="T0" fmla="*/ 42 w 44"/>
                <a:gd name="T1" fmla="*/ 0 h 35"/>
                <a:gd name="T2" fmla="*/ 31 w 44"/>
                <a:gd name="T3" fmla="*/ 8 h 35"/>
                <a:gd name="T4" fmla="*/ 31 w 44"/>
                <a:gd name="T5" fmla="*/ 8 h 35"/>
                <a:gd name="T6" fmla="*/ 16 w 44"/>
                <a:gd name="T7" fmla="*/ 20 h 35"/>
                <a:gd name="T8" fmla="*/ 1 w 44"/>
                <a:gd name="T9" fmla="*/ 33 h 35"/>
                <a:gd name="T10" fmla="*/ 2 w 44"/>
                <a:gd name="T11" fmla="*/ 35 h 35"/>
                <a:gd name="T12" fmla="*/ 25 w 44"/>
                <a:gd name="T13" fmla="*/ 15 h 35"/>
                <a:gd name="T14" fmla="*/ 25 w 44"/>
                <a:gd name="T15" fmla="*/ 16 h 35"/>
                <a:gd name="T16" fmla="*/ 37 w 44"/>
                <a:gd name="T17" fmla="*/ 7 h 35"/>
                <a:gd name="T18" fmla="*/ 43 w 44"/>
                <a:gd name="T19" fmla="*/ 2 h 35"/>
                <a:gd name="T20" fmla="*/ 43 w 44"/>
                <a:gd name="T21" fmla="*/ 0 h 35"/>
                <a:gd name="T22" fmla="*/ 42 w 44"/>
                <a:gd name="T23" fmla="*/ 0 h 35"/>
                <a:gd name="T24" fmla="*/ 37 w 44"/>
                <a:gd name="T25" fmla="*/ 6 h 35"/>
                <a:gd name="T26" fmla="*/ 37 w 44"/>
                <a:gd name="T27" fmla="*/ 6 h 35"/>
                <a:gd name="T28" fmla="*/ 37 w 44"/>
                <a:gd name="T2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35">
                  <a:moveTo>
                    <a:pt x="42" y="0"/>
                  </a:moveTo>
                  <a:cubicBezTo>
                    <a:pt x="38" y="3"/>
                    <a:pt x="35" y="6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6" y="12"/>
                    <a:pt x="21" y="16"/>
                    <a:pt x="16" y="20"/>
                  </a:cubicBezTo>
                  <a:cubicBezTo>
                    <a:pt x="11" y="24"/>
                    <a:pt x="6" y="29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0" y="28"/>
                    <a:pt x="17" y="22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9" y="5"/>
                    <a:pt x="41" y="3"/>
                    <a:pt x="43" y="2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moveTo>
                    <a:pt x="37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6" name="Freeform 301"/>
            <p:cNvSpPr>
              <a:spLocks noEditPoints="1"/>
            </p:cNvSpPr>
            <p:nvPr/>
          </p:nvSpPr>
          <p:spPr bwMode="auto">
            <a:xfrm>
              <a:off x="3596" y="2376"/>
              <a:ext cx="79" cy="65"/>
            </a:xfrm>
            <a:custGeom>
              <a:avLst/>
              <a:gdLst>
                <a:gd name="T0" fmla="*/ 31 w 33"/>
                <a:gd name="T1" fmla="*/ 0 h 27"/>
                <a:gd name="T2" fmla="*/ 24 w 33"/>
                <a:gd name="T3" fmla="*/ 4 h 27"/>
                <a:gd name="T4" fmla="*/ 16 w 33"/>
                <a:gd name="T5" fmla="*/ 11 h 27"/>
                <a:gd name="T6" fmla="*/ 0 w 33"/>
                <a:gd name="T7" fmla="*/ 25 h 27"/>
                <a:gd name="T8" fmla="*/ 2 w 33"/>
                <a:gd name="T9" fmla="*/ 26 h 27"/>
                <a:gd name="T10" fmla="*/ 28 w 33"/>
                <a:gd name="T11" fmla="*/ 4 h 27"/>
                <a:gd name="T12" fmla="*/ 31 w 33"/>
                <a:gd name="T13" fmla="*/ 2 h 27"/>
                <a:gd name="T14" fmla="*/ 32 w 33"/>
                <a:gd name="T15" fmla="*/ 2 h 27"/>
                <a:gd name="T16" fmla="*/ 32 w 33"/>
                <a:gd name="T17" fmla="*/ 0 h 27"/>
                <a:gd name="T18" fmla="*/ 31 w 33"/>
                <a:gd name="T19" fmla="*/ 0 h 27"/>
                <a:gd name="T20" fmla="*/ 28 w 33"/>
                <a:gd name="T21" fmla="*/ 4 h 27"/>
                <a:gd name="T22" fmla="*/ 28 w 33"/>
                <a:gd name="T23" fmla="*/ 4 h 27"/>
                <a:gd name="T24" fmla="*/ 28 w 33"/>
                <a:gd name="T2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7">
                  <a:moveTo>
                    <a:pt x="31" y="0"/>
                  </a:moveTo>
                  <a:cubicBezTo>
                    <a:pt x="29" y="1"/>
                    <a:pt x="26" y="3"/>
                    <a:pt x="24" y="4"/>
                  </a:cubicBezTo>
                  <a:cubicBezTo>
                    <a:pt x="22" y="7"/>
                    <a:pt x="19" y="9"/>
                    <a:pt x="16" y="11"/>
                  </a:cubicBezTo>
                  <a:cubicBezTo>
                    <a:pt x="11" y="15"/>
                    <a:pt x="5" y="20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10" y="18"/>
                    <a:pt x="19" y="11"/>
                    <a:pt x="28" y="4"/>
                  </a:cubicBezTo>
                  <a:cubicBezTo>
                    <a:pt x="29" y="3"/>
                    <a:pt x="30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7" name="Freeform 302"/>
            <p:cNvSpPr/>
            <p:nvPr/>
          </p:nvSpPr>
          <p:spPr bwMode="auto">
            <a:xfrm>
              <a:off x="3634" y="2407"/>
              <a:ext cx="43" cy="34"/>
            </a:xfrm>
            <a:custGeom>
              <a:avLst/>
              <a:gdLst>
                <a:gd name="T0" fmla="*/ 16 w 18"/>
                <a:gd name="T1" fmla="*/ 0 h 14"/>
                <a:gd name="T2" fmla="*/ 9 w 18"/>
                <a:gd name="T3" fmla="*/ 5 h 14"/>
                <a:gd name="T4" fmla="*/ 1 w 18"/>
                <a:gd name="T5" fmla="*/ 12 h 14"/>
                <a:gd name="T6" fmla="*/ 3 w 18"/>
                <a:gd name="T7" fmla="*/ 13 h 14"/>
                <a:gd name="T8" fmla="*/ 16 w 18"/>
                <a:gd name="T9" fmla="*/ 2 h 14"/>
                <a:gd name="T10" fmla="*/ 17 w 18"/>
                <a:gd name="T11" fmla="*/ 1 h 14"/>
                <a:gd name="T12" fmla="*/ 16 w 18"/>
                <a:gd name="T13" fmla="*/ 0 h 14"/>
                <a:gd name="T14" fmla="*/ 16 w 18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4">
                  <a:moveTo>
                    <a:pt x="16" y="0"/>
                  </a:moveTo>
                  <a:cubicBezTo>
                    <a:pt x="13" y="1"/>
                    <a:pt x="11" y="3"/>
                    <a:pt x="9" y="5"/>
                  </a:cubicBezTo>
                  <a:cubicBezTo>
                    <a:pt x="6" y="7"/>
                    <a:pt x="4" y="9"/>
                    <a:pt x="1" y="12"/>
                  </a:cubicBezTo>
                  <a:cubicBezTo>
                    <a:pt x="0" y="12"/>
                    <a:pt x="2" y="14"/>
                    <a:pt x="3" y="13"/>
                  </a:cubicBezTo>
                  <a:cubicBezTo>
                    <a:pt x="7" y="9"/>
                    <a:pt x="11" y="6"/>
                    <a:pt x="16" y="2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8" name="Freeform 303"/>
            <p:cNvSpPr/>
            <p:nvPr/>
          </p:nvSpPr>
          <p:spPr bwMode="auto">
            <a:xfrm>
              <a:off x="3751" y="2247"/>
              <a:ext cx="54" cy="50"/>
            </a:xfrm>
            <a:custGeom>
              <a:avLst/>
              <a:gdLst>
                <a:gd name="T0" fmla="*/ 21 w 23"/>
                <a:gd name="T1" fmla="*/ 0 h 21"/>
                <a:gd name="T2" fmla="*/ 12 w 23"/>
                <a:gd name="T3" fmla="*/ 9 h 21"/>
                <a:gd name="T4" fmla="*/ 1 w 23"/>
                <a:gd name="T5" fmla="*/ 19 h 21"/>
                <a:gd name="T6" fmla="*/ 2 w 23"/>
                <a:gd name="T7" fmla="*/ 20 h 21"/>
                <a:gd name="T8" fmla="*/ 12 w 23"/>
                <a:gd name="T9" fmla="*/ 11 h 21"/>
                <a:gd name="T10" fmla="*/ 21 w 23"/>
                <a:gd name="T11" fmla="*/ 2 h 21"/>
                <a:gd name="T12" fmla="*/ 22 w 23"/>
                <a:gd name="T13" fmla="*/ 1 h 21"/>
                <a:gd name="T14" fmla="*/ 22 w 23"/>
                <a:gd name="T15" fmla="*/ 0 h 21"/>
                <a:gd name="T16" fmla="*/ 21 w 23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21" y="0"/>
                  </a:moveTo>
                  <a:cubicBezTo>
                    <a:pt x="17" y="2"/>
                    <a:pt x="15" y="6"/>
                    <a:pt x="12" y="9"/>
                  </a:cubicBezTo>
                  <a:cubicBezTo>
                    <a:pt x="8" y="12"/>
                    <a:pt x="4" y="16"/>
                    <a:pt x="1" y="19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5" y="17"/>
                    <a:pt x="9" y="14"/>
                    <a:pt x="12" y="11"/>
                  </a:cubicBezTo>
                  <a:cubicBezTo>
                    <a:pt x="15" y="8"/>
                    <a:pt x="18" y="4"/>
                    <a:pt x="21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9" name="Freeform 304"/>
            <p:cNvSpPr>
              <a:spLocks noEditPoints="1"/>
            </p:cNvSpPr>
            <p:nvPr/>
          </p:nvSpPr>
          <p:spPr bwMode="auto">
            <a:xfrm>
              <a:off x="3748" y="2242"/>
              <a:ext cx="103" cy="94"/>
            </a:xfrm>
            <a:custGeom>
              <a:avLst/>
              <a:gdLst>
                <a:gd name="T0" fmla="*/ 41 w 43"/>
                <a:gd name="T1" fmla="*/ 0 h 39"/>
                <a:gd name="T2" fmla="*/ 32 w 43"/>
                <a:gd name="T3" fmla="*/ 8 h 39"/>
                <a:gd name="T4" fmla="*/ 22 w 43"/>
                <a:gd name="T5" fmla="*/ 18 h 39"/>
                <a:gd name="T6" fmla="*/ 11 w 43"/>
                <a:gd name="T7" fmla="*/ 27 h 39"/>
                <a:gd name="T8" fmla="*/ 6 w 43"/>
                <a:gd name="T9" fmla="*/ 32 h 39"/>
                <a:gd name="T10" fmla="*/ 2 w 43"/>
                <a:gd name="T11" fmla="*/ 36 h 39"/>
                <a:gd name="T12" fmla="*/ 2 w 43"/>
                <a:gd name="T13" fmla="*/ 36 h 39"/>
                <a:gd name="T14" fmla="*/ 3 w 43"/>
                <a:gd name="T15" fmla="*/ 38 h 39"/>
                <a:gd name="T16" fmla="*/ 11 w 43"/>
                <a:gd name="T17" fmla="*/ 30 h 39"/>
                <a:gd name="T18" fmla="*/ 21 w 43"/>
                <a:gd name="T19" fmla="*/ 21 h 39"/>
                <a:gd name="T20" fmla="*/ 31 w 43"/>
                <a:gd name="T21" fmla="*/ 12 h 39"/>
                <a:gd name="T22" fmla="*/ 41 w 43"/>
                <a:gd name="T23" fmla="*/ 3 h 39"/>
                <a:gd name="T24" fmla="*/ 42 w 43"/>
                <a:gd name="T25" fmla="*/ 2 h 39"/>
                <a:gd name="T26" fmla="*/ 42 w 43"/>
                <a:gd name="T27" fmla="*/ 0 h 39"/>
                <a:gd name="T28" fmla="*/ 41 w 43"/>
                <a:gd name="T29" fmla="*/ 0 h 39"/>
                <a:gd name="T30" fmla="*/ 41 w 43"/>
                <a:gd name="T31" fmla="*/ 3 h 39"/>
                <a:gd name="T32" fmla="*/ 41 w 43"/>
                <a:gd name="T33" fmla="*/ 3 h 39"/>
                <a:gd name="T34" fmla="*/ 41 w 43"/>
                <a:gd name="T3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39">
                  <a:moveTo>
                    <a:pt x="41" y="0"/>
                  </a:moveTo>
                  <a:cubicBezTo>
                    <a:pt x="38" y="3"/>
                    <a:pt x="35" y="6"/>
                    <a:pt x="32" y="8"/>
                  </a:cubicBezTo>
                  <a:cubicBezTo>
                    <a:pt x="29" y="11"/>
                    <a:pt x="25" y="15"/>
                    <a:pt x="22" y="18"/>
                  </a:cubicBezTo>
                  <a:cubicBezTo>
                    <a:pt x="18" y="21"/>
                    <a:pt x="15" y="24"/>
                    <a:pt x="11" y="27"/>
                  </a:cubicBezTo>
                  <a:cubicBezTo>
                    <a:pt x="10" y="28"/>
                    <a:pt x="8" y="30"/>
                    <a:pt x="6" y="32"/>
                  </a:cubicBezTo>
                  <a:cubicBezTo>
                    <a:pt x="5" y="33"/>
                    <a:pt x="4" y="3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7"/>
                    <a:pt x="1" y="39"/>
                    <a:pt x="3" y="38"/>
                  </a:cubicBezTo>
                  <a:cubicBezTo>
                    <a:pt x="6" y="36"/>
                    <a:pt x="8" y="32"/>
                    <a:pt x="11" y="30"/>
                  </a:cubicBezTo>
                  <a:cubicBezTo>
                    <a:pt x="14" y="27"/>
                    <a:pt x="18" y="24"/>
                    <a:pt x="21" y="21"/>
                  </a:cubicBezTo>
                  <a:cubicBezTo>
                    <a:pt x="24" y="18"/>
                    <a:pt x="28" y="15"/>
                    <a:pt x="31" y="12"/>
                  </a:cubicBezTo>
                  <a:cubicBezTo>
                    <a:pt x="34" y="9"/>
                    <a:pt x="38" y="6"/>
                    <a:pt x="41" y="3"/>
                  </a:cubicBezTo>
                  <a:cubicBezTo>
                    <a:pt x="41" y="3"/>
                    <a:pt x="42" y="2"/>
                    <a:pt x="42" y="2"/>
                  </a:cubicBezTo>
                  <a:cubicBezTo>
                    <a:pt x="43" y="1"/>
                    <a:pt x="43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0" name="Freeform 305"/>
            <p:cNvSpPr/>
            <p:nvPr/>
          </p:nvSpPr>
          <p:spPr bwMode="auto">
            <a:xfrm>
              <a:off x="3748" y="2278"/>
              <a:ext cx="117" cy="86"/>
            </a:xfrm>
            <a:custGeom>
              <a:avLst/>
              <a:gdLst>
                <a:gd name="T0" fmla="*/ 47 w 49"/>
                <a:gd name="T1" fmla="*/ 0 h 36"/>
                <a:gd name="T2" fmla="*/ 45 w 49"/>
                <a:gd name="T3" fmla="*/ 2 h 36"/>
                <a:gd name="T4" fmla="*/ 35 w 49"/>
                <a:gd name="T5" fmla="*/ 8 h 36"/>
                <a:gd name="T6" fmla="*/ 23 w 49"/>
                <a:gd name="T7" fmla="*/ 17 h 36"/>
                <a:gd name="T8" fmla="*/ 1 w 49"/>
                <a:gd name="T9" fmla="*/ 34 h 36"/>
                <a:gd name="T10" fmla="*/ 2 w 49"/>
                <a:gd name="T11" fmla="*/ 35 h 36"/>
                <a:gd name="T12" fmla="*/ 11 w 49"/>
                <a:gd name="T13" fmla="*/ 28 h 36"/>
                <a:gd name="T14" fmla="*/ 10 w 49"/>
                <a:gd name="T15" fmla="*/ 29 h 36"/>
                <a:gd name="T16" fmla="*/ 30 w 49"/>
                <a:gd name="T17" fmla="*/ 14 h 36"/>
                <a:gd name="T18" fmla="*/ 40 w 49"/>
                <a:gd name="T19" fmla="*/ 8 h 36"/>
                <a:gd name="T20" fmla="*/ 48 w 49"/>
                <a:gd name="T21" fmla="*/ 2 h 36"/>
                <a:gd name="T22" fmla="*/ 48 w 49"/>
                <a:gd name="T23" fmla="*/ 0 h 36"/>
                <a:gd name="T24" fmla="*/ 47 w 49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36">
                  <a:moveTo>
                    <a:pt x="47" y="0"/>
                  </a:moveTo>
                  <a:cubicBezTo>
                    <a:pt x="46" y="1"/>
                    <a:pt x="46" y="2"/>
                    <a:pt x="45" y="2"/>
                  </a:cubicBezTo>
                  <a:cubicBezTo>
                    <a:pt x="42" y="5"/>
                    <a:pt x="38" y="6"/>
                    <a:pt x="35" y="8"/>
                  </a:cubicBezTo>
                  <a:cubicBezTo>
                    <a:pt x="31" y="11"/>
                    <a:pt x="27" y="14"/>
                    <a:pt x="23" y="17"/>
                  </a:cubicBezTo>
                  <a:cubicBezTo>
                    <a:pt x="16" y="22"/>
                    <a:pt x="8" y="28"/>
                    <a:pt x="1" y="34"/>
                  </a:cubicBezTo>
                  <a:cubicBezTo>
                    <a:pt x="0" y="34"/>
                    <a:pt x="1" y="36"/>
                    <a:pt x="2" y="35"/>
                  </a:cubicBezTo>
                  <a:cubicBezTo>
                    <a:pt x="5" y="33"/>
                    <a:pt x="8" y="31"/>
                    <a:pt x="11" y="28"/>
                  </a:cubicBezTo>
                  <a:cubicBezTo>
                    <a:pt x="11" y="28"/>
                    <a:pt x="11" y="28"/>
                    <a:pt x="10" y="29"/>
                  </a:cubicBezTo>
                  <a:cubicBezTo>
                    <a:pt x="17" y="24"/>
                    <a:pt x="24" y="19"/>
                    <a:pt x="30" y="14"/>
                  </a:cubicBezTo>
                  <a:cubicBezTo>
                    <a:pt x="33" y="12"/>
                    <a:pt x="37" y="10"/>
                    <a:pt x="40" y="8"/>
                  </a:cubicBezTo>
                  <a:cubicBezTo>
                    <a:pt x="43" y="6"/>
                    <a:pt x="46" y="4"/>
                    <a:pt x="48" y="2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1" name="Freeform 306"/>
            <p:cNvSpPr>
              <a:spLocks noEditPoints="1"/>
            </p:cNvSpPr>
            <p:nvPr/>
          </p:nvSpPr>
          <p:spPr bwMode="auto">
            <a:xfrm>
              <a:off x="3748" y="2314"/>
              <a:ext cx="117" cy="81"/>
            </a:xfrm>
            <a:custGeom>
              <a:avLst/>
              <a:gdLst>
                <a:gd name="T0" fmla="*/ 47 w 49"/>
                <a:gd name="T1" fmla="*/ 1 h 34"/>
                <a:gd name="T2" fmla="*/ 47 w 49"/>
                <a:gd name="T3" fmla="*/ 1 h 34"/>
                <a:gd name="T4" fmla="*/ 36 w 49"/>
                <a:gd name="T5" fmla="*/ 8 h 34"/>
                <a:gd name="T6" fmla="*/ 24 w 49"/>
                <a:gd name="T7" fmla="*/ 16 h 34"/>
                <a:gd name="T8" fmla="*/ 13 w 49"/>
                <a:gd name="T9" fmla="*/ 24 h 34"/>
                <a:gd name="T10" fmla="*/ 1 w 49"/>
                <a:gd name="T11" fmla="*/ 32 h 34"/>
                <a:gd name="T12" fmla="*/ 2 w 49"/>
                <a:gd name="T13" fmla="*/ 34 h 34"/>
                <a:gd name="T14" fmla="*/ 13 w 49"/>
                <a:gd name="T15" fmla="*/ 26 h 34"/>
                <a:gd name="T16" fmla="*/ 25 w 49"/>
                <a:gd name="T17" fmla="*/ 18 h 34"/>
                <a:gd name="T18" fmla="*/ 38 w 49"/>
                <a:gd name="T19" fmla="*/ 9 h 34"/>
                <a:gd name="T20" fmla="*/ 43 w 49"/>
                <a:gd name="T21" fmla="*/ 6 h 34"/>
                <a:gd name="T22" fmla="*/ 49 w 49"/>
                <a:gd name="T23" fmla="*/ 2 h 34"/>
                <a:gd name="T24" fmla="*/ 48 w 49"/>
                <a:gd name="T25" fmla="*/ 0 h 34"/>
                <a:gd name="T26" fmla="*/ 47 w 49"/>
                <a:gd name="T27" fmla="*/ 1 h 34"/>
                <a:gd name="T28" fmla="*/ 47 w 49"/>
                <a:gd name="T29" fmla="*/ 1 h 34"/>
                <a:gd name="T30" fmla="*/ 47 w 49"/>
                <a:gd name="T31" fmla="*/ 1 h 34"/>
                <a:gd name="T32" fmla="*/ 47 w 49"/>
                <a:gd name="T3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34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2" y="11"/>
                    <a:pt x="28" y="14"/>
                    <a:pt x="24" y="16"/>
                  </a:cubicBezTo>
                  <a:cubicBezTo>
                    <a:pt x="20" y="19"/>
                    <a:pt x="16" y="21"/>
                    <a:pt x="13" y="24"/>
                  </a:cubicBezTo>
                  <a:cubicBezTo>
                    <a:pt x="9" y="27"/>
                    <a:pt x="5" y="29"/>
                    <a:pt x="1" y="32"/>
                  </a:cubicBezTo>
                  <a:cubicBezTo>
                    <a:pt x="0" y="32"/>
                    <a:pt x="1" y="34"/>
                    <a:pt x="2" y="34"/>
                  </a:cubicBezTo>
                  <a:cubicBezTo>
                    <a:pt x="6" y="31"/>
                    <a:pt x="10" y="28"/>
                    <a:pt x="13" y="26"/>
                  </a:cubicBezTo>
                  <a:cubicBezTo>
                    <a:pt x="17" y="23"/>
                    <a:pt x="21" y="20"/>
                    <a:pt x="25" y="18"/>
                  </a:cubicBezTo>
                  <a:cubicBezTo>
                    <a:pt x="29" y="15"/>
                    <a:pt x="33" y="12"/>
                    <a:pt x="38" y="9"/>
                  </a:cubicBezTo>
                  <a:cubicBezTo>
                    <a:pt x="39" y="8"/>
                    <a:pt x="41" y="7"/>
                    <a:pt x="43" y="6"/>
                  </a:cubicBezTo>
                  <a:cubicBezTo>
                    <a:pt x="45" y="5"/>
                    <a:pt x="47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7" y="1"/>
                    <a:pt x="47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2" name="Freeform 307"/>
            <p:cNvSpPr/>
            <p:nvPr/>
          </p:nvSpPr>
          <p:spPr bwMode="auto">
            <a:xfrm>
              <a:off x="3748" y="2350"/>
              <a:ext cx="115" cy="81"/>
            </a:xfrm>
            <a:custGeom>
              <a:avLst/>
              <a:gdLst>
                <a:gd name="T0" fmla="*/ 46 w 48"/>
                <a:gd name="T1" fmla="*/ 0 h 34"/>
                <a:gd name="T2" fmla="*/ 1 w 48"/>
                <a:gd name="T3" fmla="*/ 31 h 34"/>
                <a:gd name="T4" fmla="*/ 2 w 48"/>
                <a:gd name="T5" fmla="*/ 33 h 34"/>
                <a:gd name="T6" fmla="*/ 47 w 48"/>
                <a:gd name="T7" fmla="*/ 2 h 34"/>
                <a:gd name="T8" fmla="*/ 47 w 48"/>
                <a:gd name="T9" fmla="*/ 0 h 34"/>
                <a:gd name="T10" fmla="*/ 46 w 4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4">
                  <a:moveTo>
                    <a:pt x="46" y="0"/>
                  </a:moveTo>
                  <a:cubicBezTo>
                    <a:pt x="31" y="11"/>
                    <a:pt x="16" y="20"/>
                    <a:pt x="1" y="31"/>
                  </a:cubicBezTo>
                  <a:cubicBezTo>
                    <a:pt x="0" y="32"/>
                    <a:pt x="1" y="34"/>
                    <a:pt x="2" y="33"/>
                  </a:cubicBezTo>
                  <a:cubicBezTo>
                    <a:pt x="17" y="22"/>
                    <a:pt x="32" y="12"/>
                    <a:pt x="47" y="2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3" name="Freeform 308"/>
            <p:cNvSpPr/>
            <p:nvPr/>
          </p:nvSpPr>
          <p:spPr bwMode="auto">
            <a:xfrm>
              <a:off x="3784" y="2383"/>
              <a:ext cx="79" cy="58"/>
            </a:xfrm>
            <a:custGeom>
              <a:avLst/>
              <a:gdLst>
                <a:gd name="T0" fmla="*/ 31 w 33"/>
                <a:gd name="T1" fmla="*/ 0 h 24"/>
                <a:gd name="T2" fmla="*/ 16 w 33"/>
                <a:gd name="T3" fmla="*/ 11 h 24"/>
                <a:gd name="T4" fmla="*/ 1 w 33"/>
                <a:gd name="T5" fmla="*/ 21 h 24"/>
                <a:gd name="T6" fmla="*/ 2 w 33"/>
                <a:gd name="T7" fmla="*/ 23 h 24"/>
                <a:gd name="T8" fmla="*/ 17 w 33"/>
                <a:gd name="T9" fmla="*/ 13 h 24"/>
                <a:gd name="T10" fmla="*/ 32 w 33"/>
                <a:gd name="T11" fmla="*/ 2 h 24"/>
                <a:gd name="T12" fmla="*/ 32 w 33"/>
                <a:gd name="T13" fmla="*/ 0 h 24"/>
                <a:gd name="T14" fmla="*/ 31 w 3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31" y="0"/>
                  </a:moveTo>
                  <a:cubicBezTo>
                    <a:pt x="26" y="4"/>
                    <a:pt x="21" y="7"/>
                    <a:pt x="16" y="11"/>
                  </a:cubicBezTo>
                  <a:cubicBezTo>
                    <a:pt x="11" y="14"/>
                    <a:pt x="7" y="18"/>
                    <a:pt x="1" y="21"/>
                  </a:cubicBezTo>
                  <a:cubicBezTo>
                    <a:pt x="0" y="22"/>
                    <a:pt x="1" y="24"/>
                    <a:pt x="2" y="23"/>
                  </a:cubicBezTo>
                  <a:cubicBezTo>
                    <a:pt x="7" y="20"/>
                    <a:pt x="12" y="16"/>
                    <a:pt x="17" y="13"/>
                  </a:cubicBezTo>
                  <a:cubicBezTo>
                    <a:pt x="22" y="9"/>
                    <a:pt x="27" y="5"/>
                    <a:pt x="32" y="2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4" name="Freeform 309"/>
            <p:cNvSpPr>
              <a:spLocks noEditPoints="1"/>
            </p:cNvSpPr>
            <p:nvPr/>
          </p:nvSpPr>
          <p:spPr bwMode="auto">
            <a:xfrm>
              <a:off x="3832" y="2412"/>
              <a:ext cx="28" cy="26"/>
            </a:xfrm>
            <a:custGeom>
              <a:avLst/>
              <a:gdLst>
                <a:gd name="T0" fmla="*/ 10 w 12"/>
                <a:gd name="T1" fmla="*/ 1 h 11"/>
                <a:gd name="T2" fmla="*/ 10 w 12"/>
                <a:gd name="T3" fmla="*/ 1 h 11"/>
                <a:gd name="T4" fmla="*/ 5 w 12"/>
                <a:gd name="T5" fmla="*/ 6 h 11"/>
                <a:gd name="T6" fmla="*/ 1 w 12"/>
                <a:gd name="T7" fmla="*/ 9 h 11"/>
                <a:gd name="T8" fmla="*/ 2 w 12"/>
                <a:gd name="T9" fmla="*/ 11 h 11"/>
                <a:gd name="T10" fmla="*/ 12 w 12"/>
                <a:gd name="T11" fmla="*/ 2 h 11"/>
                <a:gd name="T12" fmla="*/ 11 w 12"/>
                <a:gd name="T13" fmla="*/ 0 h 11"/>
                <a:gd name="T14" fmla="*/ 10 w 12"/>
                <a:gd name="T15" fmla="*/ 1 h 11"/>
                <a:gd name="T16" fmla="*/ 10 w 12"/>
                <a:gd name="T17" fmla="*/ 1 h 11"/>
                <a:gd name="T18" fmla="*/ 10 w 12"/>
                <a:gd name="T19" fmla="*/ 1 h 11"/>
                <a:gd name="T20" fmla="*/ 10 w 12"/>
                <a:gd name="T21" fmla="*/ 1 h 11"/>
                <a:gd name="T22" fmla="*/ 5 w 12"/>
                <a:gd name="T23" fmla="*/ 6 h 11"/>
                <a:gd name="T24" fmla="*/ 5 w 12"/>
                <a:gd name="T25" fmla="*/ 6 h 11"/>
                <a:gd name="T26" fmla="*/ 5 w 12"/>
                <a:gd name="T27" fmla="*/ 6 h 11"/>
                <a:gd name="T28" fmla="*/ 5 w 12"/>
                <a:gd name="T29" fmla="*/ 6 h 11"/>
                <a:gd name="T30" fmla="*/ 5 w 12"/>
                <a:gd name="T31" fmla="*/ 6 h 11"/>
                <a:gd name="T32" fmla="*/ 5 w 12"/>
                <a:gd name="T3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1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7" y="4"/>
                    <a:pt x="5" y="6"/>
                  </a:cubicBezTo>
                  <a:cubicBezTo>
                    <a:pt x="4" y="7"/>
                    <a:pt x="2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5" y="8"/>
                    <a:pt x="9" y="5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5" name="Freeform 310"/>
            <p:cNvSpPr/>
            <p:nvPr/>
          </p:nvSpPr>
          <p:spPr bwMode="auto">
            <a:xfrm>
              <a:off x="3989" y="2154"/>
              <a:ext cx="33" cy="29"/>
            </a:xfrm>
            <a:custGeom>
              <a:avLst/>
              <a:gdLst>
                <a:gd name="T0" fmla="*/ 12 w 14"/>
                <a:gd name="T1" fmla="*/ 1 h 12"/>
                <a:gd name="T2" fmla="*/ 1 w 14"/>
                <a:gd name="T3" fmla="*/ 10 h 12"/>
                <a:gd name="T4" fmla="*/ 2 w 14"/>
                <a:gd name="T5" fmla="*/ 11 h 12"/>
                <a:gd name="T6" fmla="*/ 9 w 14"/>
                <a:gd name="T7" fmla="*/ 5 h 12"/>
                <a:gd name="T8" fmla="*/ 12 w 14"/>
                <a:gd name="T9" fmla="*/ 3 h 12"/>
                <a:gd name="T10" fmla="*/ 13 w 14"/>
                <a:gd name="T11" fmla="*/ 2 h 12"/>
                <a:gd name="T12" fmla="*/ 13 w 14"/>
                <a:gd name="T13" fmla="*/ 0 h 12"/>
                <a:gd name="T14" fmla="*/ 12 w 14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12" y="1"/>
                  </a:moveTo>
                  <a:cubicBezTo>
                    <a:pt x="8" y="2"/>
                    <a:pt x="4" y="6"/>
                    <a:pt x="1" y="10"/>
                  </a:cubicBezTo>
                  <a:cubicBezTo>
                    <a:pt x="0" y="11"/>
                    <a:pt x="2" y="12"/>
                    <a:pt x="2" y="11"/>
                  </a:cubicBezTo>
                  <a:cubicBezTo>
                    <a:pt x="4" y="9"/>
                    <a:pt x="6" y="7"/>
                    <a:pt x="9" y="5"/>
                  </a:cubicBezTo>
                  <a:cubicBezTo>
                    <a:pt x="10" y="4"/>
                    <a:pt x="11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13" y="0"/>
                    <a:pt x="13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6" name="Freeform 311"/>
            <p:cNvSpPr>
              <a:spLocks noEditPoints="1"/>
            </p:cNvSpPr>
            <p:nvPr/>
          </p:nvSpPr>
          <p:spPr bwMode="auto">
            <a:xfrm>
              <a:off x="3989" y="2154"/>
              <a:ext cx="71" cy="55"/>
            </a:xfrm>
            <a:custGeom>
              <a:avLst/>
              <a:gdLst>
                <a:gd name="T0" fmla="*/ 28 w 30"/>
                <a:gd name="T1" fmla="*/ 0 h 23"/>
                <a:gd name="T2" fmla="*/ 1 w 30"/>
                <a:gd name="T3" fmla="*/ 20 h 23"/>
                <a:gd name="T4" fmla="*/ 2 w 30"/>
                <a:gd name="T5" fmla="*/ 22 h 23"/>
                <a:gd name="T6" fmla="*/ 7 w 30"/>
                <a:gd name="T7" fmla="*/ 18 h 23"/>
                <a:gd name="T8" fmla="*/ 7 w 30"/>
                <a:gd name="T9" fmla="*/ 18 h 23"/>
                <a:gd name="T10" fmla="*/ 29 w 30"/>
                <a:gd name="T11" fmla="*/ 2 h 23"/>
                <a:gd name="T12" fmla="*/ 29 w 30"/>
                <a:gd name="T13" fmla="*/ 0 h 23"/>
                <a:gd name="T14" fmla="*/ 28 w 30"/>
                <a:gd name="T15" fmla="*/ 0 h 23"/>
                <a:gd name="T16" fmla="*/ 7 w 30"/>
                <a:gd name="T17" fmla="*/ 18 h 23"/>
                <a:gd name="T18" fmla="*/ 7 w 30"/>
                <a:gd name="T19" fmla="*/ 18 h 23"/>
                <a:gd name="T20" fmla="*/ 7 w 30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3">
                  <a:moveTo>
                    <a:pt x="28" y="0"/>
                  </a:moveTo>
                  <a:cubicBezTo>
                    <a:pt x="19" y="7"/>
                    <a:pt x="10" y="13"/>
                    <a:pt x="1" y="20"/>
                  </a:cubicBezTo>
                  <a:cubicBezTo>
                    <a:pt x="0" y="21"/>
                    <a:pt x="1" y="23"/>
                    <a:pt x="2" y="22"/>
                  </a:cubicBezTo>
                  <a:cubicBezTo>
                    <a:pt x="4" y="21"/>
                    <a:pt x="5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4" y="13"/>
                    <a:pt x="22" y="7"/>
                    <a:pt x="29" y="2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7" name="Freeform 312"/>
            <p:cNvSpPr/>
            <p:nvPr/>
          </p:nvSpPr>
          <p:spPr bwMode="auto">
            <a:xfrm>
              <a:off x="3989" y="2164"/>
              <a:ext cx="114" cy="76"/>
            </a:xfrm>
            <a:custGeom>
              <a:avLst/>
              <a:gdLst>
                <a:gd name="T0" fmla="*/ 47 w 48"/>
                <a:gd name="T1" fmla="*/ 0 h 32"/>
                <a:gd name="T2" fmla="*/ 24 w 48"/>
                <a:gd name="T3" fmla="*/ 13 h 32"/>
                <a:gd name="T4" fmla="*/ 1 w 48"/>
                <a:gd name="T5" fmla="*/ 29 h 32"/>
                <a:gd name="T6" fmla="*/ 2 w 48"/>
                <a:gd name="T7" fmla="*/ 31 h 32"/>
                <a:gd name="T8" fmla="*/ 25 w 48"/>
                <a:gd name="T9" fmla="*/ 16 h 32"/>
                <a:gd name="T10" fmla="*/ 47 w 48"/>
                <a:gd name="T11" fmla="*/ 2 h 32"/>
                <a:gd name="T12" fmla="*/ 47 w 48"/>
                <a:gd name="T13" fmla="*/ 2 h 32"/>
                <a:gd name="T14" fmla="*/ 47 w 48"/>
                <a:gd name="T15" fmla="*/ 0 h 32"/>
                <a:gd name="T16" fmla="*/ 47 w 48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2">
                  <a:moveTo>
                    <a:pt x="47" y="0"/>
                  </a:moveTo>
                  <a:cubicBezTo>
                    <a:pt x="39" y="4"/>
                    <a:pt x="31" y="8"/>
                    <a:pt x="24" y="13"/>
                  </a:cubicBezTo>
                  <a:cubicBezTo>
                    <a:pt x="17" y="19"/>
                    <a:pt x="9" y="24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9" y="26"/>
                    <a:pt x="17" y="21"/>
                    <a:pt x="25" y="16"/>
                  </a:cubicBezTo>
                  <a:cubicBezTo>
                    <a:pt x="32" y="11"/>
                    <a:pt x="39" y="6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48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8" name="Freeform 313"/>
            <p:cNvSpPr/>
            <p:nvPr/>
          </p:nvSpPr>
          <p:spPr bwMode="auto">
            <a:xfrm>
              <a:off x="3986" y="2199"/>
              <a:ext cx="119" cy="77"/>
            </a:xfrm>
            <a:custGeom>
              <a:avLst/>
              <a:gdLst>
                <a:gd name="T0" fmla="*/ 48 w 50"/>
                <a:gd name="T1" fmla="*/ 1 h 32"/>
                <a:gd name="T2" fmla="*/ 36 w 50"/>
                <a:gd name="T3" fmla="*/ 7 h 32"/>
                <a:gd name="T4" fmla="*/ 24 w 50"/>
                <a:gd name="T5" fmla="*/ 14 h 32"/>
                <a:gd name="T6" fmla="*/ 1 w 50"/>
                <a:gd name="T7" fmla="*/ 30 h 32"/>
                <a:gd name="T8" fmla="*/ 3 w 50"/>
                <a:gd name="T9" fmla="*/ 31 h 32"/>
                <a:gd name="T10" fmla="*/ 4 w 50"/>
                <a:gd name="T11" fmla="*/ 30 h 32"/>
                <a:gd name="T12" fmla="*/ 4 w 50"/>
                <a:gd name="T13" fmla="*/ 30 h 32"/>
                <a:gd name="T14" fmla="*/ 26 w 50"/>
                <a:gd name="T15" fmla="*/ 16 h 32"/>
                <a:gd name="T16" fmla="*/ 37 w 50"/>
                <a:gd name="T17" fmla="*/ 9 h 32"/>
                <a:gd name="T18" fmla="*/ 49 w 50"/>
                <a:gd name="T19" fmla="*/ 2 h 32"/>
                <a:gd name="T20" fmla="*/ 48 w 50"/>
                <a:gd name="T21" fmla="*/ 0 h 32"/>
                <a:gd name="T22" fmla="*/ 48 w 50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44" y="3"/>
                    <a:pt x="40" y="5"/>
                    <a:pt x="36" y="7"/>
                  </a:cubicBezTo>
                  <a:cubicBezTo>
                    <a:pt x="32" y="10"/>
                    <a:pt x="28" y="12"/>
                    <a:pt x="24" y="14"/>
                  </a:cubicBezTo>
                  <a:cubicBezTo>
                    <a:pt x="16" y="19"/>
                    <a:pt x="9" y="24"/>
                    <a:pt x="1" y="30"/>
                  </a:cubicBezTo>
                  <a:cubicBezTo>
                    <a:pt x="0" y="31"/>
                    <a:pt x="2" y="32"/>
                    <a:pt x="3" y="31"/>
                  </a:cubicBezTo>
                  <a:cubicBezTo>
                    <a:pt x="3" y="31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25"/>
                    <a:pt x="18" y="20"/>
                    <a:pt x="26" y="16"/>
                  </a:cubicBezTo>
                  <a:cubicBezTo>
                    <a:pt x="30" y="13"/>
                    <a:pt x="33" y="11"/>
                    <a:pt x="37" y="9"/>
                  </a:cubicBezTo>
                  <a:cubicBezTo>
                    <a:pt x="41" y="7"/>
                    <a:pt x="45" y="4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9" name="Freeform 314"/>
            <p:cNvSpPr/>
            <p:nvPr/>
          </p:nvSpPr>
          <p:spPr bwMode="auto">
            <a:xfrm>
              <a:off x="3989" y="2228"/>
              <a:ext cx="116" cy="79"/>
            </a:xfrm>
            <a:custGeom>
              <a:avLst/>
              <a:gdLst>
                <a:gd name="T0" fmla="*/ 48 w 49"/>
                <a:gd name="T1" fmla="*/ 0 h 33"/>
                <a:gd name="T2" fmla="*/ 37 w 49"/>
                <a:gd name="T3" fmla="*/ 7 h 33"/>
                <a:gd name="T4" fmla="*/ 25 w 49"/>
                <a:gd name="T5" fmla="*/ 14 h 33"/>
                <a:gd name="T6" fmla="*/ 1 w 49"/>
                <a:gd name="T7" fmla="*/ 31 h 33"/>
                <a:gd name="T8" fmla="*/ 2 w 49"/>
                <a:gd name="T9" fmla="*/ 32 h 33"/>
                <a:gd name="T10" fmla="*/ 25 w 49"/>
                <a:gd name="T11" fmla="*/ 17 h 33"/>
                <a:gd name="T12" fmla="*/ 37 w 49"/>
                <a:gd name="T13" fmla="*/ 9 h 33"/>
                <a:gd name="T14" fmla="*/ 48 w 49"/>
                <a:gd name="T15" fmla="*/ 2 h 33"/>
                <a:gd name="T16" fmla="*/ 47 w 49"/>
                <a:gd name="T17" fmla="*/ 2 h 33"/>
                <a:gd name="T18" fmla="*/ 48 w 49"/>
                <a:gd name="T19" fmla="*/ 2 h 33"/>
                <a:gd name="T20" fmla="*/ 48 w 49"/>
                <a:gd name="T21" fmla="*/ 0 h 33"/>
                <a:gd name="T22" fmla="*/ 48 w 4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3">
                  <a:moveTo>
                    <a:pt x="48" y="0"/>
                  </a:moveTo>
                  <a:cubicBezTo>
                    <a:pt x="44" y="2"/>
                    <a:pt x="41" y="4"/>
                    <a:pt x="37" y="7"/>
                  </a:cubicBezTo>
                  <a:cubicBezTo>
                    <a:pt x="33" y="9"/>
                    <a:pt x="29" y="12"/>
                    <a:pt x="25" y="14"/>
                  </a:cubicBezTo>
                  <a:cubicBezTo>
                    <a:pt x="17" y="19"/>
                    <a:pt x="9" y="25"/>
                    <a:pt x="1" y="31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9" y="27"/>
                    <a:pt x="17" y="22"/>
                    <a:pt x="25" y="17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0" y="7"/>
                    <a:pt x="44" y="4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0" name="Freeform 315"/>
            <p:cNvSpPr>
              <a:spLocks noEditPoints="1"/>
            </p:cNvSpPr>
            <p:nvPr/>
          </p:nvSpPr>
          <p:spPr bwMode="auto">
            <a:xfrm>
              <a:off x="3989" y="2254"/>
              <a:ext cx="116" cy="84"/>
            </a:xfrm>
            <a:custGeom>
              <a:avLst/>
              <a:gdLst>
                <a:gd name="T0" fmla="*/ 48 w 49"/>
                <a:gd name="T1" fmla="*/ 0 h 35"/>
                <a:gd name="T2" fmla="*/ 35 w 49"/>
                <a:gd name="T3" fmla="*/ 9 h 35"/>
                <a:gd name="T4" fmla="*/ 23 w 49"/>
                <a:gd name="T5" fmla="*/ 16 h 35"/>
                <a:gd name="T6" fmla="*/ 1 w 49"/>
                <a:gd name="T7" fmla="*/ 33 h 35"/>
                <a:gd name="T8" fmla="*/ 2 w 49"/>
                <a:gd name="T9" fmla="*/ 35 h 35"/>
                <a:gd name="T10" fmla="*/ 10 w 49"/>
                <a:gd name="T11" fmla="*/ 28 h 35"/>
                <a:gd name="T12" fmla="*/ 29 w 49"/>
                <a:gd name="T13" fmla="*/ 15 h 35"/>
                <a:gd name="T14" fmla="*/ 38 w 49"/>
                <a:gd name="T15" fmla="*/ 9 h 35"/>
                <a:gd name="T16" fmla="*/ 49 w 49"/>
                <a:gd name="T17" fmla="*/ 2 h 35"/>
                <a:gd name="T18" fmla="*/ 48 w 49"/>
                <a:gd name="T19" fmla="*/ 0 h 35"/>
                <a:gd name="T20" fmla="*/ 48 w 49"/>
                <a:gd name="T21" fmla="*/ 0 h 35"/>
                <a:gd name="T22" fmla="*/ 10 w 49"/>
                <a:gd name="T23" fmla="*/ 28 h 35"/>
                <a:gd name="T24" fmla="*/ 10 w 49"/>
                <a:gd name="T25" fmla="*/ 28 h 35"/>
                <a:gd name="T26" fmla="*/ 10 w 49"/>
                <a:gd name="T2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35">
                  <a:moveTo>
                    <a:pt x="48" y="0"/>
                  </a:moveTo>
                  <a:cubicBezTo>
                    <a:pt x="43" y="3"/>
                    <a:pt x="39" y="6"/>
                    <a:pt x="35" y="9"/>
                  </a:cubicBezTo>
                  <a:cubicBezTo>
                    <a:pt x="31" y="11"/>
                    <a:pt x="27" y="14"/>
                    <a:pt x="23" y="16"/>
                  </a:cubicBezTo>
                  <a:cubicBezTo>
                    <a:pt x="15" y="21"/>
                    <a:pt x="8" y="27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5" y="32"/>
                    <a:pt x="7" y="30"/>
                    <a:pt x="10" y="28"/>
                  </a:cubicBezTo>
                  <a:cubicBezTo>
                    <a:pt x="16" y="23"/>
                    <a:pt x="22" y="19"/>
                    <a:pt x="29" y="15"/>
                  </a:cubicBezTo>
                  <a:cubicBezTo>
                    <a:pt x="32" y="13"/>
                    <a:pt x="35" y="11"/>
                    <a:pt x="38" y="9"/>
                  </a:cubicBezTo>
                  <a:cubicBezTo>
                    <a:pt x="42" y="6"/>
                    <a:pt x="45" y="4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1" name="Freeform 316"/>
            <p:cNvSpPr/>
            <p:nvPr/>
          </p:nvSpPr>
          <p:spPr bwMode="auto">
            <a:xfrm>
              <a:off x="3986" y="2297"/>
              <a:ext cx="122" cy="72"/>
            </a:xfrm>
            <a:custGeom>
              <a:avLst/>
              <a:gdLst>
                <a:gd name="T0" fmla="*/ 49 w 51"/>
                <a:gd name="T1" fmla="*/ 1 h 30"/>
                <a:gd name="T2" fmla="*/ 38 w 51"/>
                <a:gd name="T3" fmla="*/ 7 h 30"/>
                <a:gd name="T4" fmla="*/ 26 w 51"/>
                <a:gd name="T5" fmla="*/ 14 h 30"/>
                <a:gd name="T6" fmla="*/ 15 w 51"/>
                <a:gd name="T7" fmla="*/ 21 h 30"/>
                <a:gd name="T8" fmla="*/ 3 w 51"/>
                <a:gd name="T9" fmla="*/ 27 h 30"/>
                <a:gd name="T10" fmla="*/ 1 w 51"/>
                <a:gd name="T11" fmla="*/ 28 h 30"/>
                <a:gd name="T12" fmla="*/ 2 w 51"/>
                <a:gd name="T13" fmla="*/ 30 h 30"/>
                <a:gd name="T14" fmla="*/ 14 w 51"/>
                <a:gd name="T15" fmla="*/ 24 h 30"/>
                <a:gd name="T16" fmla="*/ 26 w 51"/>
                <a:gd name="T17" fmla="*/ 17 h 30"/>
                <a:gd name="T18" fmla="*/ 38 w 51"/>
                <a:gd name="T19" fmla="*/ 10 h 30"/>
                <a:gd name="T20" fmla="*/ 50 w 51"/>
                <a:gd name="T21" fmla="*/ 2 h 30"/>
                <a:gd name="T22" fmla="*/ 49 w 51"/>
                <a:gd name="T23" fmla="*/ 0 h 30"/>
                <a:gd name="T24" fmla="*/ 49 w 51"/>
                <a:gd name="T2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0">
                  <a:moveTo>
                    <a:pt x="49" y="1"/>
                  </a:moveTo>
                  <a:cubicBezTo>
                    <a:pt x="45" y="2"/>
                    <a:pt x="42" y="5"/>
                    <a:pt x="38" y="7"/>
                  </a:cubicBezTo>
                  <a:cubicBezTo>
                    <a:pt x="35" y="10"/>
                    <a:pt x="30" y="12"/>
                    <a:pt x="26" y="14"/>
                  </a:cubicBezTo>
                  <a:cubicBezTo>
                    <a:pt x="22" y="16"/>
                    <a:pt x="19" y="18"/>
                    <a:pt x="15" y="21"/>
                  </a:cubicBezTo>
                  <a:cubicBezTo>
                    <a:pt x="11" y="23"/>
                    <a:pt x="7" y="25"/>
                    <a:pt x="3" y="27"/>
                  </a:cubicBezTo>
                  <a:cubicBezTo>
                    <a:pt x="3" y="27"/>
                    <a:pt x="2" y="27"/>
                    <a:pt x="1" y="28"/>
                  </a:cubicBezTo>
                  <a:cubicBezTo>
                    <a:pt x="0" y="28"/>
                    <a:pt x="1" y="30"/>
                    <a:pt x="2" y="30"/>
                  </a:cubicBezTo>
                  <a:cubicBezTo>
                    <a:pt x="6" y="28"/>
                    <a:pt x="10" y="26"/>
                    <a:pt x="14" y="24"/>
                  </a:cubicBezTo>
                  <a:cubicBezTo>
                    <a:pt x="17" y="21"/>
                    <a:pt x="21" y="19"/>
                    <a:pt x="26" y="17"/>
                  </a:cubicBezTo>
                  <a:cubicBezTo>
                    <a:pt x="30" y="14"/>
                    <a:pt x="34" y="12"/>
                    <a:pt x="38" y="10"/>
                  </a:cubicBezTo>
                  <a:cubicBezTo>
                    <a:pt x="42" y="7"/>
                    <a:pt x="46" y="4"/>
                    <a:pt x="50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49" y="0"/>
                    <a:pt x="49" y="0"/>
                    <a:pt x="4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2" name="Freeform 317"/>
            <p:cNvSpPr/>
            <p:nvPr/>
          </p:nvSpPr>
          <p:spPr bwMode="auto">
            <a:xfrm>
              <a:off x="3989" y="2336"/>
              <a:ext cx="119" cy="69"/>
            </a:xfrm>
            <a:custGeom>
              <a:avLst/>
              <a:gdLst>
                <a:gd name="T0" fmla="*/ 48 w 50"/>
                <a:gd name="T1" fmla="*/ 0 h 29"/>
                <a:gd name="T2" fmla="*/ 25 w 50"/>
                <a:gd name="T3" fmla="*/ 13 h 29"/>
                <a:gd name="T4" fmla="*/ 1 w 50"/>
                <a:gd name="T5" fmla="*/ 27 h 29"/>
                <a:gd name="T6" fmla="*/ 2 w 50"/>
                <a:gd name="T7" fmla="*/ 28 h 29"/>
                <a:gd name="T8" fmla="*/ 26 w 50"/>
                <a:gd name="T9" fmla="*/ 15 h 29"/>
                <a:gd name="T10" fmla="*/ 49 w 50"/>
                <a:gd name="T11" fmla="*/ 2 h 29"/>
                <a:gd name="T12" fmla="*/ 49 w 50"/>
                <a:gd name="T13" fmla="*/ 0 h 29"/>
                <a:gd name="T14" fmla="*/ 48 w 50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5"/>
                    <a:pt x="33" y="9"/>
                    <a:pt x="25" y="13"/>
                  </a:cubicBezTo>
                  <a:cubicBezTo>
                    <a:pt x="17" y="17"/>
                    <a:pt x="9" y="22"/>
                    <a:pt x="1" y="27"/>
                  </a:cubicBezTo>
                  <a:cubicBezTo>
                    <a:pt x="0" y="27"/>
                    <a:pt x="1" y="29"/>
                    <a:pt x="2" y="28"/>
                  </a:cubicBezTo>
                  <a:cubicBezTo>
                    <a:pt x="10" y="24"/>
                    <a:pt x="18" y="19"/>
                    <a:pt x="26" y="15"/>
                  </a:cubicBezTo>
                  <a:cubicBezTo>
                    <a:pt x="34" y="11"/>
                    <a:pt x="42" y="7"/>
                    <a:pt x="49" y="2"/>
                  </a:cubicBezTo>
                  <a:cubicBezTo>
                    <a:pt x="50" y="1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3" name="Freeform 318"/>
            <p:cNvSpPr/>
            <p:nvPr/>
          </p:nvSpPr>
          <p:spPr bwMode="auto">
            <a:xfrm>
              <a:off x="4010" y="2374"/>
              <a:ext cx="98" cy="57"/>
            </a:xfrm>
            <a:custGeom>
              <a:avLst/>
              <a:gdLst>
                <a:gd name="T0" fmla="*/ 39 w 41"/>
                <a:gd name="T1" fmla="*/ 0 h 24"/>
                <a:gd name="T2" fmla="*/ 21 w 41"/>
                <a:gd name="T3" fmla="*/ 11 h 24"/>
                <a:gd name="T4" fmla="*/ 12 w 41"/>
                <a:gd name="T5" fmla="*/ 16 h 24"/>
                <a:gd name="T6" fmla="*/ 3 w 41"/>
                <a:gd name="T7" fmla="*/ 21 h 24"/>
                <a:gd name="T8" fmla="*/ 1 w 41"/>
                <a:gd name="T9" fmla="*/ 22 h 24"/>
                <a:gd name="T10" fmla="*/ 2 w 41"/>
                <a:gd name="T11" fmla="*/ 24 h 24"/>
                <a:gd name="T12" fmla="*/ 11 w 41"/>
                <a:gd name="T13" fmla="*/ 19 h 24"/>
                <a:gd name="T14" fmla="*/ 21 w 41"/>
                <a:gd name="T15" fmla="*/ 13 h 24"/>
                <a:gd name="T16" fmla="*/ 31 w 41"/>
                <a:gd name="T17" fmla="*/ 7 h 24"/>
                <a:gd name="T18" fmla="*/ 40 w 41"/>
                <a:gd name="T19" fmla="*/ 1 h 24"/>
                <a:gd name="T20" fmla="*/ 40 w 41"/>
                <a:gd name="T21" fmla="*/ 0 h 24"/>
                <a:gd name="T22" fmla="*/ 39 w 41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4">
                  <a:moveTo>
                    <a:pt x="39" y="0"/>
                  </a:moveTo>
                  <a:cubicBezTo>
                    <a:pt x="33" y="3"/>
                    <a:pt x="27" y="7"/>
                    <a:pt x="21" y="11"/>
                  </a:cubicBezTo>
                  <a:cubicBezTo>
                    <a:pt x="18" y="13"/>
                    <a:pt x="15" y="14"/>
                    <a:pt x="12" y="16"/>
                  </a:cubicBezTo>
                  <a:cubicBezTo>
                    <a:pt x="9" y="18"/>
                    <a:pt x="7" y="20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0" y="22"/>
                    <a:pt x="1" y="24"/>
                    <a:pt x="2" y="24"/>
                  </a:cubicBezTo>
                  <a:cubicBezTo>
                    <a:pt x="5" y="23"/>
                    <a:pt x="8" y="21"/>
                    <a:pt x="11" y="19"/>
                  </a:cubicBezTo>
                  <a:cubicBezTo>
                    <a:pt x="14" y="17"/>
                    <a:pt x="18" y="15"/>
                    <a:pt x="21" y="13"/>
                  </a:cubicBezTo>
                  <a:cubicBezTo>
                    <a:pt x="24" y="11"/>
                    <a:pt x="28" y="9"/>
                    <a:pt x="31" y="7"/>
                  </a:cubicBezTo>
                  <a:cubicBezTo>
                    <a:pt x="34" y="5"/>
                    <a:pt x="37" y="3"/>
                    <a:pt x="40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4" name="Freeform 319"/>
            <p:cNvSpPr/>
            <p:nvPr/>
          </p:nvSpPr>
          <p:spPr bwMode="auto">
            <a:xfrm>
              <a:off x="4179" y="2023"/>
              <a:ext cx="50" cy="40"/>
            </a:xfrm>
            <a:custGeom>
              <a:avLst/>
              <a:gdLst>
                <a:gd name="T0" fmla="*/ 19 w 21"/>
                <a:gd name="T1" fmla="*/ 0 h 17"/>
                <a:gd name="T2" fmla="*/ 13 w 21"/>
                <a:gd name="T3" fmla="*/ 5 h 17"/>
                <a:gd name="T4" fmla="*/ 6 w 21"/>
                <a:gd name="T5" fmla="*/ 11 h 17"/>
                <a:gd name="T6" fmla="*/ 6 w 21"/>
                <a:gd name="T7" fmla="*/ 11 h 17"/>
                <a:gd name="T8" fmla="*/ 1 w 21"/>
                <a:gd name="T9" fmla="*/ 14 h 17"/>
                <a:gd name="T10" fmla="*/ 2 w 21"/>
                <a:gd name="T11" fmla="*/ 16 h 17"/>
                <a:gd name="T12" fmla="*/ 18 w 21"/>
                <a:gd name="T13" fmla="*/ 4 h 17"/>
                <a:gd name="T14" fmla="*/ 20 w 21"/>
                <a:gd name="T15" fmla="*/ 2 h 17"/>
                <a:gd name="T16" fmla="*/ 20 w 21"/>
                <a:gd name="T17" fmla="*/ 0 h 17"/>
                <a:gd name="T18" fmla="*/ 19 w 21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7" y="1"/>
                    <a:pt x="15" y="3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2"/>
                    <a:pt x="3" y="13"/>
                    <a:pt x="1" y="14"/>
                  </a:cubicBezTo>
                  <a:cubicBezTo>
                    <a:pt x="0" y="15"/>
                    <a:pt x="1" y="17"/>
                    <a:pt x="2" y="16"/>
                  </a:cubicBezTo>
                  <a:cubicBezTo>
                    <a:pt x="7" y="12"/>
                    <a:pt x="12" y="8"/>
                    <a:pt x="18" y="4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5" name="Freeform 320"/>
            <p:cNvSpPr/>
            <p:nvPr/>
          </p:nvSpPr>
          <p:spPr bwMode="auto">
            <a:xfrm>
              <a:off x="4179" y="2020"/>
              <a:ext cx="93" cy="82"/>
            </a:xfrm>
            <a:custGeom>
              <a:avLst/>
              <a:gdLst>
                <a:gd name="T0" fmla="*/ 37 w 39"/>
                <a:gd name="T1" fmla="*/ 0 h 34"/>
                <a:gd name="T2" fmla="*/ 1 w 39"/>
                <a:gd name="T3" fmla="*/ 32 h 34"/>
                <a:gd name="T4" fmla="*/ 2 w 39"/>
                <a:gd name="T5" fmla="*/ 33 h 34"/>
                <a:gd name="T6" fmla="*/ 38 w 39"/>
                <a:gd name="T7" fmla="*/ 1 h 34"/>
                <a:gd name="T8" fmla="*/ 37 w 39"/>
                <a:gd name="T9" fmla="*/ 0 h 34"/>
                <a:gd name="T10" fmla="*/ 37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7" y="0"/>
                  </a:moveTo>
                  <a:cubicBezTo>
                    <a:pt x="24" y="10"/>
                    <a:pt x="13" y="22"/>
                    <a:pt x="1" y="32"/>
                  </a:cubicBezTo>
                  <a:cubicBezTo>
                    <a:pt x="0" y="33"/>
                    <a:pt x="1" y="34"/>
                    <a:pt x="2" y="33"/>
                  </a:cubicBezTo>
                  <a:cubicBezTo>
                    <a:pt x="15" y="23"/>
                    <a:pt x="25" y="11"/>
                    <a:pt x="38" y="1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6" name="Freeform 321"/>
            <p:cNvSpPr/>
            <p:nvPr/>
          </p:nvSpPr>
          <p:spPr bwMode="auto">
            <a:xfrm>
              <a:off x="4179" y="2047"/>
              <a:ext cx="126" cy="95"/>
            </a:xfrm>
            <a:custGeom>
              <a:avLst/>
              <a:gdLst>
                <a:gd name="T0" fmla="*/ 51 w 53"/>
                <a:gd name="T1" fmla="*/ 0 h 40"/>
                <a:gd name="T2" fmla="*/ 1 w 53"/>
                <a:gd name="T3" fmla="*/ 38 h 40"/>
                <a:gd name="T4" fmla="*/ 2 w 53"/>
                <a:gd name="T5" fmla="*/ 39 h 40"/>
                <a:gd name="T6" fmla="*/ 16 w 53"/>
                <a:gd name="T7" fmla="*/ 28 h 40"/>
                <a:gd name="T8" fmla="*/ 52 w 53"/>
                <a:gd name="T9" fmla="*/ 2 h 40"/>
                <a:gd name="T10" fmla="*/ 52 w 53"/>
                <a:gd name="T11" fmla="*/ 0 h 40"/>
                <a:gd name="T12" fmla="*/ 51 w 5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0">
                  <a:moveTo>
                    <a:pt x="51" y="0"/>
                  </a:moveTo>
                  <a:cubicBezTo>
                    <a:pt x="34" y="13"/>
                    <a:pt x="16" y="24"/>
                    <a:pt x="1" y="38"/>
                  </a:cubicBezTo>
                  <a:cubicBezTo>
                    <a:pt x="0" y="39"/>
                    <a:pt x="1" y="40"/>
                    <a:pt x="2" y="39"/>
                  </a:cubicBezTo>
                  <a:cubicBezTo>
                    <a:pt x="7" y="36"/>
                    <a:pt x="11" y="32"/>
                    <a:pt x="16" y="28"/>
                  </a:cubicBezTo>
                  <a:cubicBezTo>
                    <a:pt x="28" y="19"/>
                    <a:pt x="40" y="11"/>
                    <a:pt x="52" y="2"/>
                  </a:cubicBezTo>
                  <a:cubicBezTo>
                    <a:pt x="53" y="2"/>
                    <a:pt x="53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7" name="Freeform 322"/>
            <p:cNvSpPr/>
            <p:nvPr/>
          </p:nvSpPr>
          <p:spPr bwMode="auto">
            <a:xfrm>
              <a:off x="4179" y="2082"/>
              <a:ext cx="129" cy="91"/>
            </a:xfrm>
            <a:custGeom>
              <a:avLst/>
              <a:gdLst>
                <a:gd name="T0" fmla="*/ 52 w 54"/>
                <a:gd name="T1" fmla="*/ 0 h 38"/>
                <a:gd name="T2" fmla="*/ 32 w 54"/>
                <a:gd name="T3" fmla="*/ 14 h 38"/>
                <a:gd name="T4" fmla="*/ 11 w 54"/>
                <a:gd name="T5" fmla="*/ 29 h 38"/>
                <a:gd name="T6" fmla="*/ 11 w 54"/>
                <a:gd name="T7" fmla="*/ 28 h 38"/>
                <a:gd name="T8" fmla="*/ 1 w 54"/>
                <a:gd name="T9" fmla="*/ 35 h 38"/>
                <a:gd name="T10" fmla="*/ 2 w 54"/>
                <a:gd name="T11" fmla="*/ 37 h 38"/>
                <a:gd name="T12" fmla="*/ 17 w 54"/>
                <a:gd name="T13" fmla="*/ 26 h 38"/>
                <a:gd name="T14" fmla="*/ 17 w 54"/>
                <a:gd name="T15" fmla="*/ 26 h 38"/>
                <a:gd name="T16" fmla="*/ 35 w 54"/>
                <a:gd name="T17" fmla="*/ 14 h 38"/>
                <a:gd name="T18" fmla="*/ 53 w 54"/>
                <a:gd name="T19" fmla="*/ 1 h 38"/>
                <a:gd name="T20" fmla="*/ 52 w 54"/>
                <a:gd name="T21" fmla="*/ 0 h 38"/>
                <a:gd name="T22" fmla="*/ 52 w 54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38">
                  <a:moveTo>
                    <a:pt x="52" y="0"/>
                  </a:moveTo>
                  <a:cubicBezTo>
                    <a:pt x="45" y="4"/>
                    <a:pt x="38" y="9"/>
                    <a:pt x="32" y="14"/>
                  </a:cubicBezTo>
                  <a:cubicBezTo>
                    <a:pt x="25" y="19"/>
                    <a:pt x="18" y="23"/>
                    <a:pt x="11" y="29"/>
                  </a:cubicBezTo>
                  <a:cubicBezTo>
                    <a:pt x="11" y="29"/>
                    <a:pt x="11" y="28"/>
                    <a:pt x="11" y="28"/>
                  </a:cubicBezTo>
                  <a:cubicBezTo>
                    <a:pt x="8" y="31"/>
                    <a:pt x="5" y="33"/>
                    <a:pt x="1" y="35"/>
                  </a:cubicBezTo>
                  <a:cubicBezTo>
                    <a:pt x="0" y="36"/>
                    <a:pt x="1" y="38"/>
                    <a:pt x="2" y="37"/>
                  </a:cubicBezTo>
                  <a:cubicBezTo>
                    <a:pt x="8" y="34"/>
                    <a:pt x="12" y="30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3" y="22"/>
                    <a:pt x="29" y="18"/>
                    <a:pt x="35" y="14"/>
                  </a:cubicBezTo>
                  <a:cubicBezTo>
                    <a:pt x="41" y="10"/>
                    <a:pt x="46" y="5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8" name="Freeform 323"/>
            <p:cNvSpPr/>
            <p:nvPr/>
          </p:nvSpPr>
          <p:spPr bwMode="auto">
            <a:xfrm>
              <a:off x="4182" y="2123"/>
              <a:ext cx="128" cy="84"/>
            </a:xfrm>
            <a:custGeom>
              <a:avLst/>
              <a:gdLst>
                <a:gd name="T0" fmla="*/ 51 w 54"/>
                <a:gd name="T1" fmla="*/ 0 h 35"/>
                <a:gd name="T2" fmla="*/ 50 w 54"/>
                <a:gd name="T3" fmla="*/ 1 h 35"/>
                <a:gd name="T4" fmla="*/ 26 w 54"/>
                <a:gd name="T5" fmla="*/ 16 h 35"/>
                <a:gd name="T6" fmla="*/ 1 w 54"/>
                <a:gd name="T7" fmla="*/ 33 h 35"/>
                <a:gd name="T8" fmla="*/ 2 w 54"/>
                <a:gd name="T9" fmla="*/ 35 h 35"/>
                <a:gd name="T10" fmla="*/ 27 w 54"/>
                <a:gd name="T11" fmla="*/ 18 h 35"/>
                <a:gd name="T12" fmla="*/ 53 w 54"/>
                <a:gd name="T13" fmla="*/ 1 h 35"/>
                <a:gd name="T14" fmla="*/ 52 w 54"/>
                <a:gd name="T15" fmla="*/ 0 h 35"/>
                <a:gd name="T16" fmla="*/ 51 w 54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5">
                  <a:moveTo>
                    <a:pt x="51" y="0"/>
                  </a:moveTo>
                  <a:cubicBezTo>
                    <a:pt x="51" y="0"/>
                    <a:pt x="51" y="1"/>
                    <a:pt x="50" y="1"/>
                  </a:cubicBezTo>
                  <a:cubicBezTo>
                    <a:pt x="43" y="7"/>
                    <a:pt x="34" y="11"/>
                    <a:pt x="26" y="16"/>
                  </a:cubicBezTo>
                  <a:cubicBezTo>
                    <a:pt x="18" y="22"/>
                    <a:pt x="10" y="28"/>
                    <a:pt x="1" y="33"/>
                  </a:cubicBezTo>
                  <a:cubicBezTo>
                    <a:pt x="0" y="34"/>
                    <a:pt x="1" y="35"/>
                    <a:pt x="2" y="35"/>
                  </a:cubicBezTo>
                  <a:cubicBezTo>
                    <a:pt x="11" y="29"/>
                    <a:pt x="19" y="23"/>
                    <a:pt x="27" y="18"/>
                  </a:cubicBezTo>
                  <a:cubicBezTo>
                    <a:pt x="36" y="12"/>
                    <a:pt x="45" y="8"/>
                    <a:pt x="53" y="1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9" name="Freeform 324"/>
            <p:cNvSpPr/>
            <p:nvPr/>
          </p:nvSpPr>
          <p:spPr bwMode="auto">
            <a:xfrm>
              <a:off x="4186" y="2166"/>
              <a:ext cx="124" cy="79"/>
            </a:xfrm>
            <a:custGeom>
              <a:avLst/>
              <a:gdLst>
                <a:gd name="T0" fmla="*/ 51 w 52"/>
                <a:gd name="T1" fmla="*/ 0 h 33"/>
                <a:gd name="T2" fmla="*/ 1 w 52"/>
                <a:gd name="T3" fmla="*/ 30 h 33"/>
                <a:gd name="T4" fmla="*/ 2 w 52"/>
                <a:gd name="T5" fmla="*/ 32 h 33"/>
                <a:gd name="T6" fmla="*/ 52 w 52"/>
                <a:gd name="T7" fmla="*/ 2 h 33"/>
                <a:gd name="T8" fmla="*/ 51 w 52"/>
                <a:gd name="T9" fmla="*/ 0 h 33"/>
                <a:gd name="T10" fmla="*/ 51 w 52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3">
                  <a:moveTo>
                    <a:pt x="51" y="0"/>
                  </a:moveTo>
                  <a:cubicBezTo>
                    <a:pt x="34" y="10"/>
                    <a:pt x="17" y="19"/>
                    <a:pt x="1" y="30"/>
                  </a:cubicBezTo>
                  <a:cubicBezTo>
                    <a:pt x="0" y="31"/>
                    <a:pt x="1" y="33"/>
                    <a:pt x="2" y="32"/>
                  </a:cubicBezTo>
                  <a:cubicBezTo>
                    <a:pt x="18" y="21"/>
                    <a:pt x="35" y="11"/>
                    <a:pt x="52" y="2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0" name="Freeform 325"/>
            <p:cNvSpPr/>
            <p:nvPr/>
          </p:nvSpPr>
          <p:spPr bwMode="auto">
            <a:xfrm>
              <a:off x="4191" y="2209"/>
              <a:ext cx="124" cy="72"/>
            </a:xfrm>
            <a:custGeom>
              <a:avLst/>
              <a:gdLst>
                <a:gd name="T0" fmla="*/ 50 w 52"/>
                <a:gd name="T1" fmla="*/ 1 h 30"/>
                <a:gd name="T2" fmla="*/ 1 w 52"/>
                <a:gd name="T3" fmla="*/ 27 h 30"/>
                <a:gd name="T4" fmla="*/ 2 w 52"/>
                <a:gd name="T5" fmla="*/ 29 h 30"/>
                <a:gd name="T6" fmla="*/ 51 w 52"/>
                <a:gd name="T7" fmla="*/ 2 h 30"/>
                <a:gd name="T8" fmla="*/ 50 w 52"/>
                <a:gd name="T9" fmla="*/ 0 h 30"/>
                <a:gd name="T10" fmla="*/ 50 w 52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0">
                  <a:moveTo>
                    <a:pt x="50" y="1"/>
                  </a:moveTo>
                  <a:cubicBezTo>
                    <a:pt x="34" y="10"/>
                    <a:pt x="17" y="18"/>
                    <a:pt x="1" y="27"/>
                  </a:cubicBezTo>
                  <a:cubicBezTo>
                    <a:pt x="0" y="28"/>
                    <a:pt x="1" y="30"/>
                    <a:pt x="2" y="29"/>
                  </a:cubicBezTo>
                  <a:cubicBezTo>
                    <a:pt x="18" y="20"/>
                    <a:pt x="35" y="12"/>
                    <a:pt x="51" y="2"/>
                  </a:cubicBezTo>
                  <a:cubicBezTo>
                    <a:pt x="52" y="2"/>
                    <a:pt x="51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1" name="Freeform 326"/>
            <p:cNvSpPr/>
            <p:nvPr/>
          </p:nvSpPr>
          <p:spPr bwMode="auto">
            <a:xfrm>
              <a:off x="4196" y="2245"/>
              <a:ext cx="119" cy="74"/>
            </a:xfrm>
            <a:custGeom>
              <a:avLst/>
              <a:gdLst>
                <a:gd name="T0" fmla="*/ 48 w 50"/>
                <a:gd name="T1" fmla="*/ 1 h 31"/>
                <a:gd name="T2" fmla="*/ 37 w 50"/>
                <a:gd name="T3" fmla="*/ 7 h 31"/>
                <a:gd name="T4" fmla="*/ 25 w 50"/>
                <a:gd name="T5" fmla="*/ 14 h 31"/>
                <a:gd name="T6" fmla="*/ 1 w 50"/>
                <a:gd name="T7" fmla="*/ 29 h 31"/>
                <a:gd name="T8" fmla="*/ 2 w 50"/>
                <a:gd name="T9" fmla="*/ 31 h 31"/>
                <a:gd name="T10" fmla="*/ 25 w 50"/>
                <a:gd name="T11" fmla="*/ 16 h 31"/>
                <a:gd name="T12" fmla="*/ 37 w 50"/>
                <a:gd name="T13" fmla="*/ 9 h 31"/>
                <a:gd name="T14" fmla="*/ 49 w 50"/>
                <a:gd name="T15" fmla="*/ 2 h 31"/>
                <a:gd name="T16" fmla="*/ 49 w 50"/>
                <a:gd name="T17" fmla="*/ 0 h 31"/>
                <a:gd name="T18" fmla="*/ 48 w 50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48" y="1"/>
                  </a:moveTo>
                  <a:cubicBezTo>
                    <a:pt x="45" y="3"/>
                    <a:pt x="41" y="5"/>
                    <a:pt x="37" y="7"/>
                  </a:cubicBezTo>
                  <a:cubicBezTo>
                    <a:pt x="33" y="10"/>
                    <a:pt x="29" y="12"/>
                    <a:pt x="25" y="14"/>
                  </a:cubicBezTo>
                  <a:cubicBezTo>
                    <a:pt x="16" y="19"/>
                    <a:pt x="8" y="23"/>
                    <a:pt x="1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9" y="25"/>
                    <a:pt x="17" y="20"/>
                    <a:pt x="25" y="16"/>
                  </a:cubicBezTo>
                  <a:cubicBezTo>
                    <a:pt x="29" y="14"/>
                    <a:pt x="33" y="12"/>
                    <a:pt x="37" y="9"/>
                  </a:cubicBezTo>
                  <a:cubicBezTo>
                    <a:pt x="41" y="7"/>
                    <a:pt x="45" y="5"/>
                    <a:pt x="49" y="2"/>
                  </a:cubicBezTo>
                  <a:cubicBezTo>
                    <a:pt x="50" y="2"/>
                    <a:pt x="49" y="0"/>
                    <a:pt x="49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2" name="Freeform 327"/>
            <p:cNvSpPr/>
            <p:nvPr/>
          </p:nvSpPr>
          <p:spPr bwMode="auto">
            <a:xfrm>
              <a:off x="4198" y="2278"/>
              <a:ext cx="119" cy="70"/>
            </a:xfrm>
            <a:custGeom>
              <a:avLst/>
              <a:gdLst>
                <a:gd name="T0" fmla="*/ 48 w 50"/>
                <a:gd name="T1" fmla="*/ 0 h 29"/>
                <a:gd name="T2" fmla="*/ 26 w 50"/>
                <a:gd name="T3" fmla="*/ 14 h 29"/>
                <a:gd name="T4" fmla="*/ 1 w 50"/>
                <a:gd name="T5" fmla="*/ 27 h 29"/>
                <a:gd name="T6" fmla="*/ 2 w 50"/>
                <a:gd name="T7" fmla="*/ 29 h 29"/>
                <a:gd name="T8" fmla="*/ 26 w 50"/>
                <a:gd name="T9" fmla="*/ 16 h 29"/>
                <a:gd name="T10" fmla="*/ 38 w 50"/>
                <a:gd name="T11" fmla="*/ 9 h 29"/>
                <a:gd name="T12" fmla="*/ 49 w 50"/>
                <a:gd name="T13" fmla="*/ 2 h 29"/>
                <a:gd name="T14" fmla="*/ 49 w 50"/>
                <a:gd name="T15" fmla="*/ 0 h 29"/>
                <a:gd name="T16" fmla="*/ 48 w 50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9">
                  <a:moveTo>
                    <a:pt x="48" y="0"/>
                  </a:moveTo>
                  <a:cubicBezTo>
                    <a:pt x="41" y="6"/>
                    <a:pt x="33" y="10"/>
                    <a:pt x="26" y="14"/>
                  </a:cubicBezTo>
                  <a:cubicBezTo>
                    <a:pt x="18" y="19"/>
                    <a:pt x="9" y="23"/>
                    <a:pt x="1" y="27"/>
                  </a:cubicBezTo>
                  <a:cubicBezTo>
                    <a:pt x="0" y="27"/>
                    <a:pt x="1" y="29"/>
                    <a:pt x="2" y="29"/>
                  </a:cubicBezTo>
                  <a:cubicBezTo>
                    <a:pt x="10" y="25"/>
                    <a:pt x="18" y="20"/>
                    <a:pt x="26" y="16"/>
                  </a:cubicBezTo>
                  <a:cubicBezTo>
                    <a:pt x="30" y="14"/>
                    <a:pt x="34" y="11"/>
                    <a:pt x="38" y="9"/>
                  </a:cubicBezTo>
                  <a:cubicBezTo>
                    <a:pt x="42" y="7"/>
                    <a:pt x="46" y="5"/>
                    <a:pt x="49" y="2"/>
                  </a:cubicBezTo>
                  <a:cubicBezTo>
                    <a:pt x="50" y="2"/>
                    <a:pt x="50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3" name="Freeform 328"/>
            <p:cNvSpPr/>
            <p:nvPr/>
          </p:nvSpPr>
          <p:spPr bwMode="auto">
            <a:xfrm>
              <a:off x="4201" y="2307"/>
              <a:ext cx="119" cy="76"/>
            </a:xfrm>
            <a:custGeom>
              <a:avLst/>
              <a:gdLst>
                <a:gd name="T0" fmla="*/ 48 w 50"/>
                <a:gd name="T1" fmla="*/ 1 h 32"/>
                <a:gd name="T2" fmla="*/ 1 w 50"/>
                <a:gd name="T3" fmla="*/ 29 h 32"/>
                <a:gd name="T4" fmla="*/ 2 w 50"/>
                <a:gd name="T5" fmla="*/ 31 h 32"/>
                <a:gd name="T6" fmla="*/ 49 w 50"/>
                <a:gd name="T7" fmla="*/ 2 h 32"/>
                <a:gd name="T8" fmla="*/ 48 w 50"/>
                <a:gd name="T9" fmla="*/ 0 h 32"/>
                <a:gd name="T10" fmla="*/ 48 w 50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2">
                  <a:moveTo>
                    <a:pt x="48" y="1"/>
                  </a:moveTo>
                  <a:cubicBezTo>
                    <a:pt x="33" y="11"/>
                    <a:pt x="17" y="21"/>
                    <a:pt x="1" y="29"/>
                  </a:cubicBezTo>
                  <a:cubicBezTo>
                    <a:pt x="0" y="30"/>
                    <a:pt x="1" y="32"/>
                    <a:pt x="2" y="31"/>
                  </a:cubicBezTo>
                  <a:cubicBezTo>
                    <a:pt x="18" y="22"/>
                    <a:pt x="34" y="12"/>
                    <a:pt x="49" y="2"/>
                  </a:cubicBezTo>
                  <a:cubicBezTo>
                    <a:pt x="50" y="2"/>
                    <a:pt x="49" y="0"/>
                    <a:pt x="48" y="0"/>
                  </a:cubicBezTo>
                  <a:cubicBezTo>
                    <a:pt x="48" y="0"/>
                    <a:pt x="48" y="0"/>
                    <a:pt x="4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4" name="Freeform 329"/>
            <p:cNvSpPr/>
            <p:nvPr/>
          </p:nvSpPr>
          <p:spPr bwMode="auto">
            <a:xfrm>
              <a:off x="4224" y="2350"/>
              <a:ext cx="96" cy="67"/>
            </a:xfrm>
            <a:custGeom>
              <a:avLst/>
              <a:gdLst>
                <a:gd name="T0" fmla="*/ 38 w 40"/>
                <a:gd name="T1" fmla="*/ 0 h 28"/>
                <a:gd name="T2" fmla="*/ 20 w 40"/>
                <a:gd name="T3" fmla="*/ 14 h 28"/>
                <a:gd name="T4" fmla="*/ 1 w 40"/>
                <a:gd name="T5" fmla="*/ 25 h 28"/>
                <a:gd name="T6" fmla="*/ 1 w 40"/>
                <a:gd name="T7" fmla="*/ 25 h 28"/>
                <a:gd name="T8" fmla="*/ 1 w 40"/>
                <a:gd name="T9" fmla="*/ 27 h 28"/>
                <a:gd name="T10" fmla="*/ 20 w 40"/>
                <a:gd name="T11" fmla="*/ 16 h 28"/>
                <a:gd name="T12" fmla="*/ 39 w 40"/>
                <a:gd name="T13" fmla="*/ 2 h 28"/>
                <a:gd name="T14" fmla="*/ 39 w 40"/>
                <a:gd name="T15" fmla="*/ 0 h 28"/>
                <a:gd name="T16" fmla="*/ 38 w 40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38" y="0"/>
                  </a:moveTo>
                  <a:cubicBezTo>
                    <a:pt x="32" y="5"/>
                    <a:pt x="26" y="9"/>
                    <a:pt x="20" y="14"/>
                  </a:cubicBezTo>
                  <a:cubicBezTo>
                    <a:pt x="14" y="18"/>
                    <a:pt x="8" y="22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6"/>
                    <a:pt x="0" y="28"/>
                    <a:pt x="1" y="27"/>
                  </a:cubicBezTo>
                  <a:cubicBezTo>
                    <a:pt x="8" y="24"/>
                    <a:pt x="14" y="20"/>
                    <a:pt x="20" y="16"/>
                  </a:cubicBezTo>
                  <a:cubicBezTo>
                    <a:pt x="27" y="11"/>
                    <a:pt x="33" y="7"/>
                    <a:pt x="39" y="2"/>
                  </a:cubicBezTo>
                  <a:cubicBezTo>
                    <a:pt x="40" y="2"/>
                    <a:pt x="40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5" name="Freeform 330"/>
            <p:cNvSpPr>
              <a:spLocks noEditPoints="1"/>
            </p:cNvSpPr>
            <p:nvPr/>
          </p:nvSpPr>
          <p:spPr bwMode="auto">
            <a:xfrm>
              <a:off x="4291" y="2386"/>
              <a:ext cx="31" cy="24"/>
            </a:xfrm>
            <a:custGeom>
              <a:avLst/>
              <a:gdLst>
                <a:gd name="T0" fmla="*/ 11 w 13"/>
                <a:gd name="T1" fmla="*/ 1 h 10"/>
                <a:gd name="T2" fmla="*/ 10 w 13"/>
                <a:gd name="T3" fmla="*/ 1 h 10"/>
                <a:gd name="T4" fmla="*/ 1 w 13"/>
                <a:gd name="T5" fmla="*/ 8 h 10"/>
                <a:gd name="T6" fmla="*/ 2 w 13"/>
                <a:gd name="T7" fmla="*/ 10 h 10"/>
                <a:gd name="T8" fmla="*/ 13 w 13"/>
                <a:gd name="T9" fmla="*/ 2 h 10"/>
                <a:gd name="T10" fmla="*/ 12 w 13"/>
                <a:gd name="T11" fmla="*/ 0 h 10"/>
                <a:gd name="T12" fmla="*/ 11 w 13"/>
                <a:gd name="T13" fmla="*/ 1 h 10"/>
                <a:gd name="T14" fmla="*/ 11 w 13"/>
                <a:gd name="T15" fmla="*/ 1 h 10"/>
                <a:gd name="T16" fmla="*/ 10 w 13"/>
                <a:gd name="T17" fmla="*/ 1 h 10"/>
                <a:gd name="T18" fmla="*/ 11 w 13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7" y="4"/>
                    <a:pt x="4" y="6"/>
                    <a:pt x="1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5" y="7"/>
                    <a:pt x="9" y="5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6" name="Freeform 331"/>
            <p:cNvSpPr/>
            <p:nvPr/>
          </p:nvSpPr>
          <p:spPr bwMode="auto">
            <a:xfrm>
              <a:off x="3358" y="2216"/>
              <a:ext cx="31" cy="81"/>
            </a:xfrm>
            <a:custGeom>
              <a:avLst/>
              <a:gdLst>
                <a:gd name="T0" fmla="*/ 0 w 13"/>
                <a:gd name="T1" fmla="*/ 2 h 34"/>
                <a:gd name="T2" fmla="*/ 9 w 13"/>
                <a:gd name="T3" fmla="*/ 32 h 34"/>
                <a:gd name="T4" fmla="*/ 12 w 13"/>
                <a:gd name="T5" fmla="*/ 30 h 34"/>
                <a:gd name="T6" fmla="*/ 10 w 13"/>
                <a:gd name="T7" fmla="*/ 26 h 34"/>
                <a:gd name="T8" fmla="*/ 4 w 13"/>
                <a:gd name="T9" fmla="*/ 1 h 34"/>
                <a:gd name="T10" fmla="*/ 2 w 13"/>
                <a:gd name="T11" fmla="*/ 0 h 34"/>
                <a:gd name="T12" fmla="*/ 0 w 13"/>
                <a:gd name="T13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2"/>
                  </a:moveTo>
                  <a:cubicBezTo>
                    <a:pt x="2" y="12"/>
                    <a:pt x="4" y="23"/>
                    <a:pt x="9" y="32"/>
                  </a:cubicBezTo>
                  <a:cubicBezTo>
                    <a:pt x="10" y="34"/>
                    <a:pt x="13" y="32"/>
                    <a:pt x="12" y="30"/>
                  </a:cubicBezTo>
                  <a:cubicBezTo>
                    <a:pt x="11" y="29"/>
                    <a:pt x="11" y="27"/>
                    <a:pt x="10" y="26"/>
                  </a:cubicBezTo>
                  <a:cubicBezTo>
                    <a:pt x="7" y="18"/>
                    <a:pt x="6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7" name="Freeform 332"/>
            <p:cNvSpPr>
              <a:spLocks noEditPoints="1"/>
            </p:cNvSpPr>
            <p:nvPr/>
          </p:nvSpPr>
          <p:spPr bwMode="auto">
            <a:xfrm>
              <a:off x="3379" y="2242"/>
              <a:ext cx="39" cy="51"/>
            </a:xfrm>
            <a:custGeom>
              <a:avLst/>
              <a:gdLst>
                <a:gd name="T0" fmla="*/ 11 w 16"/>
                <a:gd name="T1" fmla="*/ 15 h 21"/>
                <a:gd name="T2" fmla="*/ 10 w 16"/>
                <a:gd name="T3" fmla="*/ 15 h 21"/>
                <a:gd name="T4" fmla="*/ 10 w 16"/>
                <a:gd name="T5" fmla="*/ 15 h 21"/>
                <a:gd name="T6" fmla="*/ 10 w 16"/>
                <a:gd name="T7" fmla="*/ 15 h 21"/>
                <a:gd name="T8" fmla="*/ 11 w 16"/>
                <a:gd name="T9" fmla="*/ 6 h 21"/>
                <a:gd name="T10" fmla="*/ 11 w 16"/>
                <a:gd name="T11" fmla="*/ 6 h 21"/>
                <a:gd name="T12" fmla="*/ 11 w 16"/>
                <a:gd name="T13" fmla="*/ 6 h 21"/>
                <a:gd name="T14" fmla="*/ 11 w 16"/>
                <a:gd name="T15" fmla="*/ 6 h 21"/>
                <a:gd name="T16" fmla="*/ 11 w 16"/>
                <a:gd name="T17" fmla="*/ 6 h 21"/>
                <a:gd name="T18" fmla="*/ 11 w 16"/>
                <a:gd name="T19" fmla="*/ 6 h 21"/>
                <a:gd name="T20" fmla="*/ 11 w 16"/>
                <a:gd name="T21" fmla="*/ 6 h 21"/>
                <a:gd name="T22" fmla="*/ 11 w 16"/>
                <a:gd name="T23" fmla="*/ 5 h 21"/>
                <a:gd name="T24" fmla="*/ 11 w 16"/>
                <a:gd name="T25" fmla="*/ 5 h 21"/>
                <a:gd name="T26" fmla="*/ 11 w 16"/>
                <a:gd name="T27" fmla="*/ 5 h 21"/>
                <a:gd name="T28" fmla="*/ 7 w 16"/>
                <a:gd name="T29" fmla="*/ 6 h 21"/>
                <a:gd name="T30" fmla="*/ 7 w 16"/>
                <a:gd name="T31" fmla="*/ 6 h 21"/>
                <a:gd name="T32" fmla="*/ 8 w 16"/>
                <a:gd name="T33" fmla="*/ 5 h 21"/>
                <a:gd name="T34" fmla="*/ 8 w 16"/>
                <a:gd name="T35" fmla="*/ 5 h 21"/>
                <a:gd name="T36" fmla="*/ 8 w 16"/>
                <a:gd name="T37" fmla="*/ 5 h 21"/>
                <a:gd name="T38" fmla="*/ 9 w 16"/>
                <a:gd name="T39" fmla="*/ 5 h 21"/>
                <a:gd name="T40" fmla="*/ 10 w 16"/>
                <a:gd name="T41" fmla="*/ 5 h 21"/>
                <a:gd name="T42" fmla="*/ 11 w 16"/>
                <a:gd name="T43" fmla="*/ 6 h 21"/>
                <a:gd name="T44" fmla="*/ 11 w 16"/>
                <a:gd name="T45" fmla="*/ 6 h 21"/>
                <a:gd name="T46" fmla="*/ 7 w 16"/>
                <a:gd name="T47" fmla="*/ 6 h 21"/>
                <a:gd name="T48" fmla="*/ 8 w 16"/>
                <a:gd name="T49" fmla="*/ 5 h 21"/>
                <a:gd name="T50" fmla="*/ 9 w 16"/>
                <a:gd name="T51" fmla="*/ 5 h 21"/>
                <a:gd name="T52" fmla="*/ 9 w 16"/>
                <a:gd name="T53" fmla="*/ 5 h 21"/>
                <a:gd name="T54" fmla="*/ 5 w 16"/>
                <a:gd name="T55" fmla="*/ 16 h 21"/>
                <a:gd name="T56" fmla="*/ 11 w 16"/>
                <a:gd name="T57" fmla="*/ 15 h 21"/>
                <a:gd name="T58" fmla="*/ 11 w 16"/>
                <a:gd name="T59" fmla="*/ 15 h 21"/>
                <a:gd name="T60" fmla="*/ 10 w 16"/>
                <a:gd name="T61" fmla="*/ 15 h 21"/>
                <a:gd name="T62" fmla="*/ 7 w 16"/>
                <a:gd name="T63" fmla="*/ 13 h 21"/>
                <a:gd name="T64" fmla="*/ 6 w 16"/>
                <a:gd name="T65" fmla="*/ 10 h 21"/>
                <a:gd name="T66" fmla="*/ 15 w 16"/>
                <a:gd name="T67" fmla="*/ 5 h 21"/>
                <a:gd name="T68" fmla="*/ 6 w 16"/>
                <a:gd name="T6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1"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0" y="15"/>
                  </a:moveTo>
                  <a:cubicBezTo>
                    <a:pt x="10" y="15"/>
                    <a:pt x="10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moveTo>
                    <a:pt x="9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2"/>
                  </a:moveTo>
                  <a:cubicBezTo>
                    <a:pt x="0" y="5"/>
                    <a:pt x="1" y="12"/>
                    <a:pt x="5" y="16"/>
                  </a:cubicBezTo>
                  <a:cubicBezTo>
                    <a:pt x="8" y="20"/>
                    <a:pt x="14" y="21"/>
                    <a:pt x="15" y="15"/>
                  </a:cubicBezTo>
                  <a:cubicBezTo>
                    <a:pt x="15" y="12"/>
                    <a:pt x="11" y="12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4"/>
                    <a:pt x="8" y="14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2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9" y="10"/>
                    <a:pt x="16" y="10"/>
                    <a:pt x="15" y="5"/>
                  </a:cubicBezTo>
                  <a:cubicBezTo>
                    <a:pt x="14" y="2"/>
                    <a:pt x="11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8" name="Freeform 333"/>
            <p:cNvSpPr>
              <a:spLocks noEditPoints="1"/>
            </p:cNvSpPr>
            <p:nvPr/>
          </p:nvSpPr>
          <p:spPr bwMode="auto">
            <a:xfrm>
              <a:off x="3410" y="2233"/>
              <a:ext cx="48" cy="60"/>
            </a:xfrm>
            <a:custGeom>
              <a:avLst/>
              <a:gdLst>
                <a:gd name="T0" fmla="*/ 9 w 20"/>
                <a:gd name="T1" fmla="*/ 18 h 25"/>
                <a:gd name="T2" fmla="*/ 8 w 20"/>
                <a:gd name="T3" fmla="*/ 18 h 25"/>
                <a:gd name="T4" fmla="*/ 8 w 20"/>
                <a:gd name="T5" fmla="*/ 18 h 25"/>
                <a:gd name="T6" fmla="*/ 8 w 20"/>
                <a:gd name="T7" fmla="*/ 18 h 25"/>
                <a:gd name="T8" fmla="*/ 8 w 20"/>
                <a:gd name="T9" fmla="*/ 18 h 25"/>
                <a:gd name="T10" fmla="*/ 8 w 20"/>
                <a:gd name="T11" fmla="*/ 18 h 25"/>
                <a:gd name="T12" fmla="*/ 8 w 20"/>
                <a:gd name="T13" fmla="*/ 18 h 25"/>
                <a:gd name="T14" fmla="*/ 8 w 20"/>
                <a:gd name="T15" fmla="*/ 18 h 25"/>
                <a:gd name="T16" fmla="*/ 8 w 20"/>
                <a:gd name="T17" fmla="*/ 18 h 25"/>
                <a:gd name="T18" fmla="*/ 8 w 20"/>
                <a:gd name="T19" fmla="*/ 18 h 25"/>
                <a:gd name="T20" fmla="*/ 8 w 20"/>
                <a:gd name="T21" fmla="*/ 18 h 25"/>
                <a:gd name="T22" fmla="*/ 8 w 20"/>
                <a:gd name="T23" fmla="*/ 18 h 25"/>
                <a:gd name="T24" fmla="*/ 8 w 20"/>
                <a:gd name="T25" fmla="*/ 18 h 25"/>
                <a:gd name="T26" fmla="*/ 8 w 20"/>
                <a:gd name="T27" fmla="*/ 18 h 25"/>
                <a:gd name="T28" fmla="*/ 9 w 20"/>
                <a:gd name="T29" fmla="*/ 18 h 25"/>
                <a:gd name="T30" fmla="*/ 9 w 20"/>
                <a:gd name="T31" fmla="*/ 18 h 25"/>
                <a:gd name="T32" fmla="*/ 8 w 20"/>
                <a:gd name="T33" fmla="*/ 18 h 25"/>
                <a:gd name="T34" fmla="*/ 17 w 20"/>
                <a:gd name="T35" fmla="*/ 16 h 25"/>
                <a:gd name="T36" fmla="*/ 17 w 20"/>
                <a:gd name="T37" fmla="*/ 16 h 25"/>
                <a:gd name="T38" fmla="*/ 8 w 20"/>
                <a:gd name="T39" fmla="*/ 18 h 25"/>
                <a:gd name="T40" fmla="*/ 9 w 20"/>
                <a:gd name="T41" fmla="*/ 6 h 25"/>
                <a:gd name="T42" fmla="*/ 9 w 20"/>
                <a:gd name="T43" fmla="*/ 18 h 25"/>
                <a:gd name="T44" fmla="*/ 8 w 20"/>
                <a:gd name="T45" fmla="*/ 18 h 25"/>
                <a:gd name="T46" fmla="*/ 8 w 20"/>
                <a:gd name="T47" fmla="*/ 18 h 25"/>
                <a:gd name="T48" fmla="*/ 8 w 20"/>
                <a:gd name="T49" fmla="*/ 18 h 25"/>
                <a:gd name="T50" fmla="*/ 7 w 20"/>
                <a:gd name="T51" fmla="*/ 17 h 25"/>
                <a:gd name="T52" fmla="*/ 7 w 20"/>
                <a:gd name="T53" fmla="*/ 10 h 25"/>
                <a:gd name="T54" fmla="*/ 9 w 20"/>
                <a:gd name="T55" fmla="*/ 6 h 25"/>
                <a:gd name="T56" fmla="*/ 6 w 20"/>
                <a:gd name="T57" fmla="*/ 21 h 25"/>
                <a:gd name="T58" fmla="*/ 15 w 20"/>
                <a:gd name="T59" fmla="*/ 19 h 25"/>
                <a:gd name="T60" fmla="*/ 17 w 20"/>
                <a:gd name="T61" fmla="*/ 15 h 25"/>
                <a:gd name="T62" fmla="*/ 15 w 20"/>
                <a:gd name="T63" fmla="*/ 12 h 25"/>
                <a:gd name="T64" fmla="*/ 11 w 20"/>
                <a:gd name="T65" fmla="*/ 2 h 25"/>
                <a:gd name="T66" fmla="*/ 8 w 20"/>
                <a:gd name="T6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5">
                  <a:moveTo>
                    <a:pt x="8" y="18"/>
                  </a:move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moveTo>
                    <a:pt x="9" y="6"/>
                  </a:moveTo>
                  <a:cubicBezTo>
                    <a:pt x="9" y="10"/>
                    <a:pt x="9" y="13"/>
                    <a:pt x="9" y="17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3"/>
                    <a:pt x="7" y="12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8" y="7"/>
                    <a:pt x="8" y="6"/>
                    <a:pt x="9" y="6"/>
                  </a:cubicBezTo>
                  <a:moveTo>
                    <a:pt x="8" y="1"/>
                  </a:moveTo>
                  <a:cubicBezTo>
                    <a:pt x="3" y="4"/>
                    <a:pt x="0" y="17"/>
                    <a:pt x="6" y="21"/>
                  </a:cubicBezTo>
                  <a:cubicBezTo>
                    <a:pt x="10" y="25"/>
                    <a:pt x="12" y="21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7" y="21"/>
                    <a:pt x="20" y="17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5" y="13"/>
                    <a:pt x="15" y="12"/>
                  </a:cubicBezTo>
                  <a:cubicBezTo>
                    <a:pt x="14" y="9"/>
                    <a:pt x="13" y="6"/>
                    <a:pt x="13" y="3"/>
                  </a:cubicBezTo>
                  <a:cubicBezTo>
                    <a:pt x="12" y="3"/>
                    <a:pt x="12" y="2"/>
                    <a:pt x="11" y="2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9" name="Freeform 334"/>
            <p:cNvSpPr>
              <a:spLocks noEditPoints="1"/>
            </p:cNvSpPr>
            <p:nvPr/>
          </p:nvSpPr>
          <p:spPr bwMode="auto">
            <a:xfrm>
              <a:off x="3444" y="2192"/>
              <a:ext cx="45" cy="86"/>
            </a:xfrm>
            <a:custGeom>
              <a:avLst/>
              <a:gdLst>
                <a:gd name="T0" fmla="*/ 9 w 19"/>
                <a:gd name="T1" fmla="*/ 18 h 36"/>
                <a:gd name="T2" fmla="*/ 9 w 19"/>
                <a:gd name="T3" fmla="*/ 18 h 36"/>
                <a:gd name="T4" fmla="*/ 9 w 19"/>
                <a:gd name="T5" fmla="*/ 18 h 36"/>
                <a:gd name="T6" fmla="*/ 9 w 19"/>
                <a:gd name="T7" fmla="*/ 18 h 36"/>
                <a:gd name="T8" fmla="*/ 9 w 19"/>
                <a:gd name="T9" fmla="*/ 18 h 36"/>
                <a:gd name="T10" fmla="*/ 10 w 19"/>
                <a:gd name="T11" fmla="*/ 31 h 36"/>
                <a:gd name="T12" fmla="*/ 10 w 19"/>
                <a:gd name="T13" fmla="*/ 31 h 36"/>
                <a:gd name="T14" fmla="*/ 10 w 19"/>
                <a:gd name="T15" fmla="*/ 31 h 36"/>
                <a:gd name="T16" fmla="*/ 10 w 19"/>
                <a:gd name="T17" fmla="*/ 31 h 36"/>
                <a:gd name="T18" fmla="*/ 9 w 19"/>
                <a:gd name="T19" fmla="*/ 31 h 36"/>
                <a:gd name="T20" fmla="*/ 10 w 19"/>
                <a:gd name="T21" fmla="*/ 31 h 36"/>
                <a:gd name="T22" fmla="*/ 10 w 19"/>
                <a:gd name="T23" fmla="*/ 30 h 36"/>
                <a:gd name="T24" fmla="*/ 10 w 19"/>
                <a:gd name="T25" fmla="*/ 31 h 36"/>
                <a:gd name="T26" fmla="*/ 10 w 19"/>
                <a:gd name="T27" fmla="*/ 31 h 36"/>
                <a:gd name="T28" fmla="*/ 10 w 19"/>
                <a:gd name="T29" fmla="*/ 30 h 36"/>
                <a:gd name="T30" fmla="*/ 8 w 19"/>
                <a:gd name="T31" fmla="*/ 27 h 36"/>
                <a:gd name="T32" fmla="*/ 8 w 19"/>
                <a:gd name="T33" fmla="*/ 27 h 36"/>
                <a:gd name="T34" fmla="*/ 8 w 19"/>
                <a:gd name="T35" fmla="*/ 27 h 36"/>
                <a:gd name="T36" fmla="*/ 9 w 19"/>
                <a:gd name="T37" fmla="*/ 18 h 36"/>
                <a:gd name="T38" fmla="*/ 9 w 19"/>
                <a:gd name="T39" fmla="*/ 18 h 36"/>
                <a:gd name="T40" fmla="*/ 9 w 19"/>
                <a:gd name="T41" fmla="*/ 18 h 36"/>
                <a:gd name="T42" fmla="*/ 11 w 19"/>
                <a:gd name="T43" fmla="*/ 22 h 36"/>
                <a:gd name="T44" fmla="*/ 11 w 19"/>
                <a:gd name="T45" fmla="*/ 23 h 36"/>
                <a:gd name="T46" fmla="*/ 11 w 19"/>
                <a:gd name="T47" fmla="*/ 28 h 36"/>
                <a:gd name="T48" fmla="*/ 10 w 19"/>
                <a:gd name="T49" fmla="*/ 30 h 36"/>
                <a:gd name="T50" fmla="*/ 10 w 19"/>
                <a:gd name="T51" fmla="*/ 30 h 36"/>
                <a:gd name="T52" fmla="*/ 9 w 19"/>
                <a:gd name="T53" fmla="*/ 30 h 36"/>
                <a:gd name="T54" fmla="*/ 8 w 19"/>
                <a:gd name="T55" fmla="*/ 27 h 36"/>
                <a:gd name="T56" fmla="*/ 7 w 19"/>
                <a:gd name="T57" fmla="*/ 23 h 36"/>
                <a:gd name="T58" fmla="*/ 7 w 19"/>
                <a:gd name="T59" fmla="*/ 21 h 36"/>
                <a:gd name="T60" fmla="*/ 8 w 19"/>
                <a:gd name="T61" fmla="*/ 19 h 36"/>
                <a:gd name="T62" fmla="*/ 8 w 19"/>
                <a:gd name="T63" fmla="*/ 18 h 36"/>
                <a:gd name="T64" fmla="*/ 8 w 19"/>
                <a:gd name="T65" fmla="*/ 18 h 36"/>
                <a:gd name="T66" fmla="*/ 9 w 19"/>
                <a:gd name="T67" fmla="*/ 18 h 36"/>
                <a:gd name="T68" fmla="*/ 9 w 19"/>
                <a:gd name="T69" fmla="*/ 18 h 36"/>
                <a:gd name="T70" fmla="*/ 9 w 19"/>
                <a:gd name="T71" fmla="*/ 18 h 36"/>
                <a:gd name="T72" fmla="*/ 9 w 19"/>
                <a:gd name="T73" fmla="*/ 18 h 36"/>
                <a:gd name="T74" fmla="*/ 9 w 19"/>
                <a:gd name="T75" fmla="*/ 18 h 36"/>
                <a:gd name="T76" fmla="*/ 9 w 19"/>
                <a:gd name="T77" fmla="*/ 18 h 36"/>
                <a:gd name="T78" fmla="*/ 8 w 19"/>
                <a:gd name="T79" fmla="*/ 18 h 36"/>
                <a:gd name="T80" fmla="*/ 9 w 19"/>
                <a:gd name="T81" fmla="*/ 18 h 36"/>
                <a:gd name="T82" fmla="*/ 8 w 19"/>
                <a:gd name="T83" fmla="*/ 18 h 36"/>
                <a:gd name="T84" fmla="*/ 9 w 19"/>
                <a:gd name="T85" fmla="*/ 18 h 36"/>
                <a:gd name="T86" fmla="*/ 9 w 19"/>
                <a:gd name="T87" fmla="*/ 18 h 36"/>
                <a:gd name="T88" fmla="*/ 5 w 19"/>
                <a:gd name="T89" fmla="*/ 2 h 36"/>
                <a:gd name="T90" fmla="*/ 8 w 19"/>
                <a:gd name="T91" fmla="*/ 14 h 36"/>
                <a:gd name="T92" fmla="*/ 8 w 19"/>
                <a:gd name="T93" fmla="*/ 34 h 36"/>
                <a:gd name="T94" fmla="*/ 14 w 19"/>
                <a:gd name="T95" fmla="*/ 31 h 36"/>
                <a:gd name="T96" fmla="*/ 15 w 19"/>
                <a:gd name="T97" fmla="*/ 32 h 36"/>
                <a:gd name="T98" fmla="*/ 18 w 19"/>
                <a:gd name="T99" fmla="*/ 30 h 36"/>
                <a:gd name="T100" fmla="*/ 16 w 19"/>
                <a:gd name="T101" fmla="*/ 25 h 36"/>
                <a:gd name="T102" fmla="*/ 15 w 19"/>
                <a:gd name="T103" fmla="*/ 22 h 36"/>
                <a:gd name="T104" fmla="*/ 9 w 19"/>
                <a:gd name="T105" fmla="*/ 1 h 36"/>
                <a:gd name="T106" fmla="*/ 7 w 19"/>
                <a:gd name="T107" fmla="*/ 0 h 36"/>
                <a:gd name="T108" fmla="*/ 5 w 19"/>
                <a:gd name="T10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" h="36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1"/>
                  </a:moveTo>
                  <a:cubicBezTo>
                    <a:pt x="10" y="31"/>
                    <a:pt x="10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moveTo>
                    <a:pt x="8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21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1" y="29"/>
                    <a:pt x="11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7" y="20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5" y="2"/>
                  </a:moveTo>
                  <a:cubicBezTo>
                    <a:pt x="6" y="6"/>
                    <a:pt x="7" y="10"/>
                    <a:pt x="8" y="14"/>
                  </a:cubicBezTo>
                  <a:cubicBezTo>
                    <a:pt x="0" y="16"/>
                    <a:pt x="2" y="30"/>
                    <a:pt x="8" y="34"/>
                  </a:cubicBezTo>
                  <a:cubicBezTo>
                    <a:pt x="11" y="36"/>
                    <a:pt x="13" y="33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6" y="34"/>
                    <a:pt x="19" y="32"/>
                    <a:pt x="18" y="30"/>
                  </a:cubicBezTo>
                  <a:cubicBezTo>
                    <a:pt x="17" y="28"/>
                    <a:pt x="17" y="27"/>
                    <a:pt x="16" y="25"/>
                  </a:cubicBezTo>
                  <a:cubicBezTo>
                    <a:pt x="16" y="24"/>
                    <a:pt x="15" y="23"/>
                    <a:pt x="15" y="22"/>
                  </a:cubicBezTo>
                  <a:cubicBezTo>
                    <a:pt x="14" y="15"/>
                    <a:pt x="11" y="8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0" name="Freeform 335"/>
            <p:cNvSpPr>
              <a:spLocks noEditPoints="1"/>
            </p:cNvSpPr>
            <p:nvPr/>
          </p:nvSpPr>
          <p:spPr bwMode="auto">
            <a:xfrm>
              <a:off x="3482" y="2214"/>
              <a:ext cx="40" cy="67"/>
            </a:xfrm>
            <a:custGeom>
              <a:avLst/>
              <a:gdLst>
                <a:gd name="T0" fmla="*/ 11 w 17"/>
                <a:gd name="T1" fmla="*/ 17 h 28"/>
                <a:gd name="T2" fmla="*/ 11 w 17"/>
                <a:gd name="T3" fmla="*/ 17 h 28"/>
                <a:gd name="T4" fmla="*/ 11 w 17"/>
                <a:gd name="T5" fmla="*/ 17 h 28"/>
                <a:gd name="T6" fmla="*/ 11 w 17"/>
                <a:gd name="T7" fmla="*/ 17 h 28"/>
                <a:gd name="T8" fmla="*/ 11 w 17"/>
                <a:gd name="T9" fmla="*/ 17 h 28"/>
                <a:gd name="T10" fmla="*/ 11 w 17"/>
                <a:gd name="T11" fmla="*/ 17 h 28"/>
                <a:gd name="T12" fmla="*/ 11 w 17"/>
                <a:gd name="T13" fmla="*/ 17 h 28"/>
                <a:gd name="T14" fmla="*/ 11 w 17"/>
                <a:gd name="T15" fmla="*/ 17 h 28"/>
                <a:gd name="T16" fmla="*/ 11 w 17"/>
                <a:gd name="T17" fmla="*/ 17 h 28"/>
                <a:gd name="T18" fmla="*/ 11 w 17"/>
                <a:gd name="T19" fmla="*/ 17 h 28"/>
                <a:gd name="T20" fmla="*/ 10 w 17"/>
                <a:gd name="T21" fmla="*/ 17 h 28"/>
                <a:gd name="T22" fmla="*/ 10 w 17"/>
                <a:gd name="T23" fmla="*/ 17 h 28"/>
                <a:gd name="T24" fmla="*/ 12 w 17"/>
                <a:gd name="T25" fmla="*/ 16 h 28"/>
                <a:gd name="T26" fmla="*/ 9 w 17"/>
                <a:gd name="T27" fmla="*/ 6 h 28"/>
                <a:gd name="T28" fmla="*/ 9 w 17"/>
                <a:gd name="T29" fmla="*/ 6 h 28"/>
                <a:gd name="T30" fmla="*/ 10 w 17"/>
                <a:gd name="T31" fmla="*/ 5 h 28"/>
                <a:gd name="T32" fmla="*/ 10 w 17"/>
                <a:gd name="T33" fmla="*/ 5 h 28"/>
                <a:gd name="T34" fmla="*/ 7 w 17"/>
                <a:gd name="T35" fmla="*/ 5 h 28"/>
                <a:gd name="T36" fmla="*/ 8 w 17"/>
                <a:gd name="T37" fmla="*/ 4 h 28"/>
                <a:gd name="T38" fmla="*/ 8 w 17"/>
                <a:gd name="T39" fmla="*/ 4 h 28"/>
                <a:gd name="T40" fmla="*/ 8 w 17"/>
                <a:gd name="T41" fmla="*/ 4 h 28"/>
                <a:gd name="T42" fmla="*/ 9 w 17"/>
                <a:gd name="T43" fmla="*/ 4 h 28"/>
                <a:gd name="T44" fmla="*/ 9 w 17"/>
                <a:gd name="T45" fmla="*/ 4 h 28"/>
                <a:gd name="T46" fmla="*/ 9 w 17"/>
                <a:gd name="T47" fmla="*/ 5 h 28"/>
                <a:gd name="T48" fmla="*/ 9 w 17"/>
                <a:gd name="T49" fmla="*/ 5 h 28"/>
                <a:gd name="T50" fmla="*/ 9 w 17"/>
                <a:gd name="T51" fmla="*/ 5 h 28"/>
                <a:gd name="T52" fmla="*/ 6 w 17"/>
                <a:gd name="T53" fmla="*/ 6 h 28"/>
                <a:gd name="T54" fmla="*/ 6 w 17"/>
                <a:gd name="T55" fmla="*/ 6 h 28"/>
                <a:gd name="T56" fmla="*/ 8 w 17"/>
                <a:gd name="T57" fmla="*/ 4 h 28"/>
                <a:gd name="T58" fmla="*/ 2 w 17"/>
                <a:gd name="T59" fmla="*/ 4 h 28"/>
                <a:gd name="T60" fmla="*/ 0 w 17"/>
                <a:gd name="T61" fmla="*/ 9 h 28"/>
                <a:gd name="T62" fmla="*/ 12 w 17"/>
                <a:gd name="T63" fmla="*/ 14 h 28"/>
                <a:gd name="T64" fmla="*/ 12 w 17"/>
                <a:gd name="T65" fmla="*/ 16 h 28"/>
                <a:gd name="T66" fmla="*/ 11 w 17"/>
                <a:gd name="T67" fmla="*/ 17 h 28"/>
                <a:gd name="T68" fmla="*/ 11 w 17"/>
                <a:gd name="T69" fmla="*/ 17 h 28"/>
                <a:gd name="T70" fmla="*/ 11 w 17"/>
                <a:gd name="T71" fmla="*/ 17 h 28"/>
                <a:gd name="T72" fmla="*/ 11 w 17"/>
                <a:gd name="T73" fmla="*/ 17 h 28"/>
                <a:gd name="T74" fmla="*/ 10 w 17"/>
                <a:gd name="T75" fmla="*/ 17 h 28"/>
                <a:gd name="T76" fmla="*/ 10 w 17"/>
                <a:gd name="T77" fmla="*/ 17 h 28"/>
                <a:gd name="T78" fmla="*/ 7 w 17"/>
                <a:gd name="T79" fmla="*/ 15 h 28"/>
                <a:gd name="T80" fmla="*/ 5 w 17"/>
                <a:gd name="T81" fmla="*/ 10 h 28"/>
                <a:gd name="T82" fmla="*/ 7 w 17"/>
                <a:gd name="T8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" h="28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moveTo>
                    <a:pt x="2" y="4"/>
                  </a:moveTo>
                  <a:cubicBezTo>
                    <a:pt x="1" y="5"/>
                    <a:pt x="1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18"/>
                    <a:pt x="15" y="28"/>
                    <a:pt x="16" y="14"/>
                  </a:cubicBezTo>
                  <a:cubicBezTo>
                    <a:pt x="17" y="11"/>
                    <a:pt x="13" y="11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8" y="16"/>
                    <a:pt x="7" y="15"/>
                    <a:pt x="7" y="15"/>
                  </a:cubicBezTo>
                  <a:cubicBezTo>
                    <a:pt x="6" y="14"/>
                    <a:pt x="6" y="13"/>
                    <a:pt x="5" y="12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9" y="10"/>
                    <a:pt x="14" y="9"/>
                    <a:pt x="13" y="5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5" y="1"/>
                    <a:pt x="4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1" name="Freeform 336"/>
            <p:cNvSpPr>
              <a:spLocks noEditPoints="1"/>
            </p:cNvSpPr>
            <p:nvPr/>
          </p:nvSpPr>
          <p:spPr bwMode="auto">
            <a:xfrm>
              <a:off x="3513" y="2204"/>
              <a:ext cx="33" cy="53"/>
            </a:xfrm>
            <a:custGeom>
              <a:avLst/>
              <a:gdLst>
                <a:gd name="T0" fmla="*/ 10 w 14"/>
                <a:gd name="T1" fmla="*/ 17 h 22"/>
                <a:gd name="T2" fmla="*/ 10 w 14"/>
                <a:gd name="T3" fmla="*/ 18 h 22"/>
                <a:gd name="T4" fmla="*/ 10 w 14"/>
                <a:gd name="T5" fmla="*/ 17 h 22"/>
                <a:gd name="T6" fmla="*/ 10 w 14"/>
                <a:gd name="T7" fmla="*/ 5 h 22"/>
                <a:gd name="T8" fmla="*/ 10 w 14"/>
                <a:gd name="T9" fmla="*/ 5 h 22"/>
                <a:gd name="T10" fmla="*/ 10 w 14"/>
                <a:gd name="T11" fmla="*/ 5 h 22"/>
                <a:gd name="T12" fmla="*/ 1 w 14"/>
                <a:gd name="T13" fmla="*/ 6 h 22"/>
                <a:gd name="T14" fmla="*/ 1 w 14"/>
                <a:gd name="T15" fmla="*/ 7 h 22"/>
                <a:gd name="T16" fmla="*/ 4 w 14"/>
                <a:gd name="T17" fmla="*/ 12 h 22"/>
                <a:gd name="T18" fmla="*/ 7 w 14"/>
                <a:gd name="T19" fmla="*/ 20 h 22"/>
                <a:gd name="T20" fmla="*/ 10 w 14"/>
                <a:gd name="T21" fmla="*/ 19 h 22"/>
                <a:gd name="T22" fmla="*/ 10 w 14"/>
                <a:gd name="T23" fmla="*/ 18 h 22"/>
                <a:gd name="T24" fmla="*/ 10 w 14"/>
                <a:gd name="T25" fmla="*/ 7 h 22"/>
                <a:gd name="T26" fmla="*/ 11 w 14"/>
                <a:gd name="T27" fmla="*/ 6 h 22"/>
                <a:gd name="T28" fmla="*/ 12 w 14"/>
                <a:gd name="T29" fmla="*/ 2 h 22"/>
                <a:gd name="T30" fmla="*/ 6 w 14"/>
                <a:gd name="T31" fmla="*/ 8 h 22"/>
                <a:gd name="T32" fmla="*/ 4 w 14"/>
                <a:gd name="T33" fmla="*/ 3 h 22"/>
                <a:gd name="T34" fmla="*/ 2 w 14"/>
                <a:gd name="T35" fmla="*/ 3 h 22"/>
                <a:gd name="T36" fmla="*/ 1 w 14"/>
                <a:gd name="T3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2">
                  <a:moveTo>
                    <a:pt x="10" y="17"/>
                  </a:moveTo>
                  <a:cubicBezTo>
                    <a:pt x="10" y="17"/>
                    <a:pt x="10" y="17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3" y="9"/>
                    <a:pt x="3" y="11"/>
                    <a:pt x="4" y="12"/>
                  </a:cubicBezTo>
                  <a:cubicBezTo>
                    <a:pt x="5" y="15"/>
                    <a:pt x="6" y="17"/>
                    <a:pt x="7" y="20"/>
                  </a:cubicBezTo>
                  <a:cubicBezTo>
                    <a:pt x="7" y="22"/>
                    <a:pt x="11" y="21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4"/>
                    <a:pt x="10" y="11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3" y="7"/>
                    <a:pt x="14" y="4"/>
                    <a:pt x="12" y="2"/>
                  </a:cubicBezTo>
                  <a:cubicBezTo>
                    <a:pt x="9" y="0"/>
                    <a:pt x="7" y="3"/>
                    <a:pt x="6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2" name="Freeform 337"/>
            <p:cNvSpPr>
              <a:spLocks noEditPoints="1"/>
            </p:cNvSpPr>
            <p:nvPr/>
          </p:nvSpPr>
          <p:spPr bwMode="auto">
            <a:xfrm>
              <a:off x="3548" y="2202"/>
              <a:ext cx="41" cy="55"/>
            </a:xfrm>
            <a:custGeom>
              <a:avLst/>
              <a:gdLst>
                <a:gd name="T0" fmla="*/ 6 w 17"/>
                <a:gd name="T1" fmla="*/ 17 h 23"/>
                <a:gd name="T2" fmla="*/ 6 w 17"/>
                <a:gd name="T3" fmla="*/ 17 h 23"/>
                <a:gd name="T4" fmla="*/ 6 w 17"/>
                <a:gd name="T5" fmla="*/ 17 h 23"/>
                <a:gd name="T6" fmla="*/ 6 w 17"/>
                <a:gd name="T7" fmla="*/ 17 h 23"/>
                <a:gd name="T8" fmla="*/ 6 w 17"/>
                <a:gd name="T9" fmla="*/ 17 h 23"/>
                <a:gd name="T10" fmla="*/ 6 w 17"/>
                <a:gd name="T11" fmla="*/ 17 h 23"/>
                <a:gd name="T12" fmla="*/ 6 w 17"/>
                <a:gd name="T13" fmla="*/ 17 h 23"/>
                <a:gd name="T14" fmla="*/ 6 w 17"/>
                <a:gd name="T15" fmla="*/ 17 h 23"/>
                <a:gd name="T16" fmla="*/ 6 w 17"/>
                <a:gd name="T17" fmla="*/ 17 h 23"/>
                <a:gd name="T18" fmla="*/ 6 w 17"/>
                <a:gd name="T19" fmla="*/ 17 h 23"/>
                <a:gd name="T20" fmla="*/ 13 w 17"/>
                <a:gd name="T21" fmla="*/ 13 h 23"/>
                <a:gd name="T22" fmla="*/ 13 w 17"/>
                <a:gd name="T23" fmla="*/ 13 h 23"/>
                <a:gd name="T24" fmla="*/ 13 w 17"/>
                <a:gd name="T25" fmla="*/ 13 h 23"/>
                <a:gd name="T26" fmla="*/ 13 w 17"/>
                <a:gd name="T27" fmla="*/ 13 h 23"/>
                <a:gd name="T28" fmla="*/ 13 w 17"/>
                <a:gd name="T29" fmla="*/ 12 h 23"/>
                <a:gd name="T30" fmla="*/ 12 w 17"/>
                <a:gd name="T31" fmla="*/ 12 h 23"/>
                <a:gd name="T32" fmla="*/ 12 w 17"/>
                <a:gd name="T33" fmla="*/ 12 h 23"/>
                <a:gd name="T34" fmla="*/ 12 w 17"/>
                <a:gd name="T35" fmla="*/ 12 h 23"/>
                <a:gd name="T36" fmla="*/ 12 w 17"/>
                <a:gd name="T37" fmla="*/ 12 h 23"/>
                <a:gd name="T38" fmla="*/ 11 w 17"/>
                <a:gd name="T39" fmla="*/ 12 h 23"/>
                <a:gd name="T40" fmla="*/ 5 w 17"/>
                <a:gd name="T41" fmla="*/ 8 h 23"/>
                <a:gd name="T42" fmla="*/ 5 w 17"/>
                <a:gd name="T43" fmla="*/ 8 h 23"/>
                <a:gd name="T44" fmla="*/ 5 w 17"/>
                <a:gd name="T45" fmla="*/ 8 h 23"/>
                <a:gd name="T46" fmla="*/ 5 w 17"/>
                <a:gd name="T47" fmla="*/ 8 h 23"/>
                <a:gd name="T48" fmla="*/ 4 w 17"/>
                <a:gd name="T49" fmla="*/ 6 h 23"/>
                <a:gd name="T50" fmla="*/ 5 w 17"/>
                <a:gd name="T51" fmla="*/ 5 h 23"/>
                <a:gd name="T52" fmla="*/ 5 w 17"/>
                <a:gd name="T53" fmla="*/ 5 h 23"/>
                <a:gd name="T54" fmla="*/ 9 w 17"/>
                <a:gd name="T55" fmla="*/ 12 h 23"/>
                <a:gd name="T56" fmla="*/ 11 w 17"/>
                <a:gd name="T57" fmla="*/ 12 h 23"/>
                <a:gd name="T58" fmla="*/ 12 w 17"/>
                <a:gd name="T59" fmla="*/ 12 h 23"/>
                <a:gd name="T60" fmla="*/ 12 w 17"/>
                <a:gd name="T61" fmla="*/ 12 h 23"/>
                <a:gd name="T62" fmla="*/ 13 w 17"/>
                <a:gd name="T63" fmla="*/ 13 h 23"/>
                <a:gd name="T64" fmla="*/ 13 w 17"/>
                <a:gd name="T65" fmla="*/ 13 h 23"/>
                <a:gd name="T66" fmla="*/ 13 w 17"/>
                <a:gd name="T67" fmla="*/ 12 h 23"/>
                <a:gd name="T68" fmla="*/ 13 w 17"/>
                <a:gd name="T69" fmla="*/ 14 h 23"/>
                <a:gd name="T70" fmla="*/ 12 w 17"/>
                <a:gd name="T71" fmla="*/ 15 h 23"/>
                <a:gd name="T72" fmla="*/ 9 w 17"/>
                <a:gd name="T73" fmla="*/ 17 h 23"/>
                <a:gd name="T74" fmla="*/ 6 w 17"/>
                <a:gd name="T75" fmla="*/ 17 h 23"/>
                <a:gd name="T76" fmla="*/ 6 w 17"/>
                <a:gd name="T77" fmla="*/ 17 h 23"/>
                <a:gd name="T78" fmla="*/ 6 w 17"/>
                <a:gd name="T79" fmla="*/ 17 h 23"/>
                <a:gd name="T80" fmla="*/ 5 w 17"/>
                <a:gd name="T81" fmla="*/ 16 h 23"/>
                <a:gd name="T82" fmla="*/ 16 w 17"/>
                <a:gd name="T83" fmla="*/ 17 h 23"/>
                <a:gd name="T84" fmla="*/ 7 w 17"/>
                <a:gd name="T85" fmla="*/ 8 h 23"/>
                <a:gd name="T86" fmla="*/ 4 w 17"/>
                <a:gd name="T87" fmla="*/ 8 h 23"/>
                <a:gd name="T88" fmla="*/ 4 w 17"/>
                <a:gd name="T89" fmla="*/ 8 h 23"/>
                <a:gd name="T90" fmla="*/ 4 w 17"/>
                <a:gd name="T91" fmla="*/ 7 h 23"/>
                <a:gd name="T92" fmla="*/ 4 w 17"/>
                <a:gd name="T93" fmla="*/ 6 h 23"/>
                <a:gd name="T94" fmla="*/ 3 w 17"/>
                <a:gd name="T95" fmla="*/ 7 h 23"/>
                <a:gd name="T96" fmla="*/ 5 w 17"/>
                <a:gd name="T97" fmla="*/ 5 h 23"/>
                <a:gd name="T98" fmla="*/ 8 w 17"/>
                <a:gd name="T99" fmla="*/ 4 h 23"/>
                <a:gd name="T100" fmla="*/ 9 w 17"/>
                <a:gd name="T101" fmla="*/ 0 h 23"/>
                <a:gd name="T102" fmla="*/ 0 w 17"/>
                <a:gd name="T10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23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3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moveTo>
                    <a:pt x="12" y="12"/>
                  </a:move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1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4" y="5"/>
                  </a:moveTo>
                  <a:cubicBezTo>
                    <a:pt x="4" y="5"/>
                    <a:pt x="4" y="5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0" y="7"/>
                  </a:moveTo>
                  <a:cubicBezTo>
                    <a:pt x="0" y="12"/>
                    <a:pt x="6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5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4"/>
                    <a:pt x="1" y="16"/>
                    <a:pt x="2" y="18"/>
                  </a:cubicBezTo>
                  <a:cubicBezTo>
                    <a:pt x="4" y="23"/>
                    <a:pt x="13" y="21"/>
                    <a:pt x="16" y="17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3" y="7"/>
                    <a:pt x="10" y="8"/>
                    <a:pt x="7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1" y="4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3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3" name="Freeform 338"/>
            <p:cNvSpPr>
              <a:spLocks noEditPoints="1"/>
            </p:cNvSpPr>
            <p:nvPr/>
          </p:nvSpPr>
          <p:spPr bwMode="auto">
            <a:xfrm>
              <a:off x="3577" y="2176"/>
              <a:ext cx="52" cy="71"/>
            </a:xfrm>
            <a:custGeom>
              <a:avLst/>
              <a:gdLst>
                <a:gd name="T0" fmla="*/ 12 w 22"/>
                <a:gd name="T1" fmla="*/ 12 h 30"/>
                <a:gd name="T2" fmla="*/ 13 w 22"/>
                <a:gd name="T3" fmla="*/ 12 h 30"/>
                <a:gd name="T4" fmla="*/ 12 w 22"/>
                <a:gd name="T5" fmla="*/ 12 h 30"/>
                <a:gd name="T6" fmla="*/ 12 w 22"/>
                <a:gd name="T7" fmla="*/ 11 h 30"/>
                <a:gd name="T8" fmla="*/ 12 w 22"/>
                <a:gd name="T9" fmla="*/ 11 h 30"/>
                <a:gd name="T10" fmla="*/ 12 w 22"/>
                <a:gd name="T11" fmla="*/ 11 h 30"/>
                <a:gd name="T12" fmla="*/ 0 w 22"/>
                <a:gd name="T13" fmla="*/ 2 h 30"/>
                <a:gd name="T14" fmla="*/ 7 w 22"/>
                <a:gd name="T15" fmla="*/ 26 h 30"/>
                <a:gd name="T16" fmla="*/ 11 w 22"/>
                <a:gd name="T17" fmla="*/ 25 h 30"/>
                <a:gd name="T18" fmla="*/ 11 w 22"/>
                <a:gd name="T19" fmla="*/ 25 h 30"/>
                <a:gd name="T20" fmla="*/ 11 w 22"/>
                <a:gd name="T21" fmla="*/ 15 h 30"/>
                <a:gd name="T22" fmla="*/ 12 w 22"/>
                <a:gd name="T23" fmla="*/ 12 h 30"/>
                <a:gd name="T24" fmla="*/ 12 w 22"/>
                <a:gd name="T25" fmla="*/ 12 h 30"/>
                <a:gd name="T26" fmla="*/ 12 w 22"/>
                <a:gd name="T27" fmla="*/ 12 h 30"/>
                <a:gd name="T28" fmla="*/ 12 w 22"/>
                <a:gd name="T29" fmla="*/ 12 h 30"/>
                <a:gd name="T30" fmla="*/ 12 w 22"/>
                <a:gd name="T31" fmla="*/ 12 h 30"/>
                <a:gd name="T32" fmla="*/ 13 w 22"/>
                <a:gd name="T33" fmla="*/ 13 h 30"/>
                <a:gd name="T34" fmla="*/ 17 w 22"/>
                <a:gd name="T35" fmla="*/ 28 h 30"/>
                <a:gd name="T36" fmla="*/ 21 w 22"/>
                <a:gd name="T37" fmla="*/ 26 h 30"/>
                <a:gd name="T38" fmla="*/ 21 w 22"/>
                <a:gd name="T39" fmla="*/ 26 h 30"/>
                <a:gd name="T40" fmla="*/ 12 w 22"/>
                <a:gd name="T41" fmla="*/ 8 h 30"/>
                <a:gd name="T42" fmla="*/ 7 w 22"/>
                <a:gd name="T43" fmla="*/ 12 h 30"/>
                <a:gd name="T44" fmla="*/ 4 w 22"/>
                <a:gd name="T45" fmla="*/ 1 h 30"/>
                <a:gd name="T46" fmla="*/ 2 w 22"/>
                <a:gd name="T47" fmla="*/ 0 h 30"/>
                <a:gd name="T48" fmla="*/ 0 w 22"/>
                <a:gd name="T4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0">
                  <a:moveTo>
                    <a:pt x="12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0" y="2"/>
                  </a:moveTo>
                  <a:cubicBezTo>
                    <a:pt x="3" y="10"/>
                    <a:pt x="5" y="18"/>
                    <a:pt x="7" y="26"/>
                  </a:cubicBezTo>
                  <a:cubicBezTo>
                    <a:pt x="7" y="29"/>
                    <a:pt x="11" y="28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18"/>
                    <a:pt x="11" y="15"/>
                  </a:cubicBezTo>
                  <a:cubicBezTo>
                    <a:pt x="11" y="14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5" y="18"/>
                    <a:pt x="15" y="23"/>
                    <a:pt x="17" y="28"/>
                  </a:cubicBezTo>
                  <a:cubicBezTo>
                    <a:pt x="18" y="30"/>
                    <a:pt x="22" y="28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9" y="21"/>
                    <a:pt x="19" y="7"/>
                    <a:pt x="12" y="8"/>
                  </a:cubicBezTo>
                  <a:cubicBezTo>
                    <a:pt x="10" y="8"/>
                    <a:pt x="8" y="9"/>
                    <a:pt x="7" y="12"/>
                  </a:cubicBezTo>
                  <a:cubicBezTo>
                    <a:pt x="6" y="8"/>
                    <a:pt x="5" y="5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4" name="Freeform 339"/>
            <p:cNvSpPr/>
            <p:nvPr/>
          </p:nvSpPr>
          <p:spPr bwMode="auto">
            <a:xfrm>
              <a:off x="3617" y="2188"/>
              <a:ext cx="27" cy="52"/>
            </a:xfrm>
            <a:custGeom>
              <a:avLst/>
              <a:gdLst>
                <a:gd name="T0" fmla="*/ 1 w 11"/>
                <a:gd name="T1" fmla="*/ 3 h 22"/>
                <a:gd name="T2" fmla="*/ 4 w 11"/>
                <a:gd name="T3" fmla="*/ 8 h 22"/>
                <a:gd name="T4" fmla="*/ 6 w 11"/>
                <a:gd name="T5" fmla="*/ 16 h 22"/>
                <a:gd name="T6" fmla="*/ 6 w 11"/>
                <a:gd name="T7" fmla="*/ 17 h 22"/>
                <a:gd name="T8" fmla="*/ 7 w 11"/>
                <a:gd name="T9" fmla="*/ 19 h 22"/>
                <a:gd name="T10" fmla="*/ 11 w 11"/>
                <a:gd name="T11" fmla="*/ 18 h 22"/>
                <a:gd name="T12" fmla="*/ 5 w 11"/>
                <a:gd name="T13" fmla="*/ 1 h 22"/>
                <a:gd name="T14" fmla="*/ 2 w 11"/>
                <a:gd name="T15" fmla="*/ 0 h 22"/>
                <a:gd name="T16" fmla="*/ 1 w 11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" y="3"/>
                  </a:moveTo>
                  <a:cubicBezTo>
                    <a:pt x="2" y="4"/>
                    <a:pt x="3" y="6"/>
                    <a:pt x="4" y="8"/>
                  </a:cubicBezTo>
                  <a:cubicBezTo>
                    <a:pt x="5" y="10"/>
                    <a:pt x="5" y="13"/>
                    <a:pt x="6" y="16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22"/>
                    <a:pt x="11" y="21"/>
                    <a:pt x="11" y="18"/>
                  </a:cubicBezTo>
                  <a:cubicBezTo>
                    <a:pt x="9" y="12"/>
                    <a:pt x="8" y="6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5" name="Freeform 340"/>
            <p:cNvSpPr/>
            <p:nvPr/>
          </p:nvSpPr>
          <p:spPr bwMode="auto">
            <a:xfrm>
              <a:off x="3610" y="2166"/>
              <a:ext cx="15" cy="12"/>
            </a:xfrm>
            <a:custGeom>
              <a:avLst/>
              <a:gdLst>
                <a:gd name="T0" fmla="*/ 3 w 6"/>
                <a:gd name="T1" fmla="*/ 4 h 5"/>
                <a:gd name="T2" fmla="*/ 2 w 6"/>
                <a:gd name="T3" fmla="*/ 0 h 5"/>
                <a:gd name="T4" fmla="*/ 3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6" y="3"/>
                    <a:pt x="5" y="0"/>
                    <a:pt x="2" y="0"/>
                  </a:cubicBezTo>
                  <a:cubicBezTo>
                    <a:pt x="0" y="1"/>
                    <a:pt x="1" y="5"/>
                    <a:pt x="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6" name="Freeform 341"/>
            <p:cNvSpPr/>
            <p:nvPr/>
          </p:nvSpPr>
          <p:spPr bwMode="auto">
            <a:xfrm>
              <a:off x="3644" y="2180"/>
              <a:ext cx="28" cy="77"/>
            </a:xfrm>
            <a:custGeom>
              <a:avLst/>
              <a:gdLst>
                <a:gd name="T0" fmla="*/ 0 w 12"/>
                <a:gd name="T1" fmla="*/ 2 h 32"/>
                <a:gd name="T2" fmla="*/ 8 w 12"/>
                <a:gd name="T3" fmla="*/ 30 h 32"/>
                <a:gd name="T4" fmla="*/ 12 w 12"/>
                <a:gd name="T5" fmla="*/ 29 h 32"/>
                <a:gd name="T6" fmla="*/ 4 w 12"/>
                <a:gd name="T7" fmla="*/ 1 h 32"/>
                <a:gd name="T8" fmla="*/ 2 w 12"/>
                <a:gd name="T9" fmla="*/ 0 h 32"/>
                <a:gd name="T10" fmla="*/ 0 w 12"/>
                <a:gd name="T1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2">
                  <a:moveTo>
                    <a:pt x="0" y="2"/>
                  </a:moveTo>
                  <a:cubicBezTo>
                    <a:pt x="4" y="11"/>
                    <a:pt x="6" y="20"/>
                    <a:pt x="8" y="30"/>
                  </a:cubicBezTo>
                  <a:cubicBezTo>
                    <a:pt x="8" y="32"/>
                    <a:pt x="12" y="31"/>
                    <a:pt x="12" y="29"/>
                  </a:cubicBezTo>
                  <a:cubicBezTo>
                    <a:pt x="9" y="19"/>
                    <a:pt x="8" y="10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7" name="Freeform 342"/>
            <p:cNvSpPr>
              <a:spLocks noEditPoints="1"/>
            </p:cNvSpPr>
            <p:nvPr/>
          </p:nvSpPr>
          <p:spPr bwMode="auto">
            <a:xfrm>
              <a:off x="3639" y="2168"/>
              <a:ext cx="62" cy="55"/>
            </a:xfrm>
            <a:custGeom>
              <a:avLst/>
              <a:gdLst>
                <a:gd name="T0" fmla="*/ 10 w 26"/>
                <a:gd name="T1" fmla="*/ 18 h 23"/>
                <a:gd name="T2" fmla="*/ 10 w 26"/>
                <a:gd name="T3" fmla="*/ 18 h 23"/>
                <a:gd name="T4" fmla="*/ 10 w 26"/>
                <a:gd name="T5" fmla="*/ 18 h 23"/>
                <a:gd name="T6" fmla="*/ 5 w 26"/>
                <a:gd name="T7" fmla="*/ 8 h 23"/>
                <a:gd name="T8" fmla="*/ 5 w 26"/>
                <a:gd name="T9" fmla="*/ 8 h 23"/>
                <a:gd name="T10" fmla="*/ 5 w 26"/>
                <a:gd name="T11" fmla="*/ 8 h 23"/>
                <a:gd name="T12" fmla="*/ 1 w 26"/>
                <a:gd name="T13" fmla="*/ 7 h 23"/>
                <a:gd name="T14" fmla="*/ 4 w 26"/>
                <a:gd name="T15" fmla="*/ 9 h 23"/>
                <a:gd name="T16" fmla="*/ 5 w 26"/>
                <a:gd name="T17" fmla="*/ 8 h 23"/>
                <a:gd name="T18" fmla="*/ 7 w 26"/>
                <a:gd name="T19" fmla="*/ 6 h 23"/>
                <a:gd name="T20" fmla="*/ 9 w 26"/>
                <a:gd name="T21" fmla="*/ 5 h 23"/>
                <a:gd name="T22" fmla="*/ 12 w 26"/>
                <a:gd name="T23" fmla="*/ 5 h 23"/>
                <a:gd name="T24" fmla="*/ 13 w 26"/>
                <a:gd name="T25" fmla="*/ 5 h 23"/>
                <a:gd name="T26" fmla="*/ 15 w 26"/>
                <a:gd name="T27" fmla="*/ 5 h 23"/>
                <a:gd name="T28" fmla="*/ 15 w 26"/>
                <a:gd name="T29" fmla="*/ 6 h 23"/>
                <a:gd name="T30" fmla="*/ 16 w 26"/>
                <a:gd name="T31" fmla="*/ 7 h 23"/>
                <a:gd name="T32" fmla="*/ 17 w 26"/>
                <a:gd name="T33" fmla="*/ 8 h 23"/>
                <a:gd name="T34" fmla="*/ 18 w 26"/>
                <a:gd name="T35" fmla="*/ 10 h 23"/>
                <a:gd name="T36" fmla="*/ 17 w 26"/>
                <a:gd name="T37" fmla="*/ 9 h 23"/>
                <a:gd name="T38" fmla="*/ 18 w 26"/>
                <a:gd name="T39" fmla="*/ 11 h 23"/>
                <a:gd name="T40" fmla="*/ 18 w 26"/>
                <a:gd name="T41" fmla="*/ 11 h 23"/>
                <a:gd name="T42" fmla="*/ 17 w 26"/>
                <a:gd name="T43" fmla="*/ 12 h 23"/>
                <a:gd name="T44" fmla="*/ 16 w 26"/>
                <a:gd name="T45" fmla="*/ 14 h 23"/>
                <a:gd name="T46" fmla="*/ 14 w 26"/>
                <a:gd name="T47" fmla="*/ 16 h 23"/>
                <a:gd name="T48" fmla="*/ 10 w 26"/>
                <a:gd name="T49" fmla="*/ 18 h 23"/>
                <a:gd name="T50" fmla="*/ 8 w 26"/>
                <a:gd name="T51" fmla="*/ 18 h 23"/>
                <a:gd name="T52" fmla="*/ 9 w 26"/>
                <a:gd name="T53" fmla="*/ 22 h 23"/>
                <a:gd name="T54" fmla="*/ 20 w 26"/>
                <a:gd name="T55" fmla="*/ 4 h 23"/>
                <a:gd name="T56" fmla="*/ 10 w 26"/>
                <a:gd name="T57" fmla="*/ 1 h 23"/>
                <a:gd name="T58" fmla="*/ 1 w 26"/>
                <a:gd name="T5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1" y="7"/>
                  </a:moveTo>
                  <a:cubicBezTo>
                    <a:pt x="0" y="10"/>
                    <a:pt x="3" y="12"/>
                    <a:pt x="4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6" y="7"/>
                    <a:pt x="6" y="7"/>
                    <a:pt x="7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7" y="8"/>
                    <a:pt x="17" y="9"/>
                    <a:pt x="18" y="10"/>
                  </a:cubicBezTo>
                  <a:cubicBezTo>
                    <a:pt x="18" y="10"/>
                    <a:pt x="18" y="10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6" y="19"/>
                    <a:pt x="7" y="23"/>
                    <a:pt x="9" y="22"/>
                  </a:cubicBezTo>
                  <a:cubicBezTo>
                    <a:pt x="17" y="20"/>
                    <a:pt x="26" y="13"/>
                    <a:pt x="20" y="4"/>
                  </a:cubicBezTo>
                  <a:cubicBezTo>
                    <a:pt x="17" y="1"/>
                    <a:pt x="13" y="0"/>
                    <a:pt x="10" y="1"/>
                  </a:cubicBezTo>
                  <a:cubicBezTo>
                    <a:pt x="6" y="2"/>
                    <a:pt x="3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48" name="Group 345"/>
          <p:cNvGrpSpPr>
            <a:grpSpLocks noChangeAspect="1"/>
          </p:cNvGrpSpPr>
          <p:nvPr/>
        </p:nvGrpSpPr>
        <p:grpSpPr bwMode="auto">
          <a:xfrm>
            <a:off x="3426945" y="1796321"/>
            <a:ext cx="530818" cy="490701"/>
            <a:chOff x="2739" y="1669"/>
            <a:chExt cx="741" cy="6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9" name="Freeform 347"/>
            <p:cNvSpPr/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0" name="Freeform 348"/>
            <p:cNvSpPr/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1" name="Freeform 349"/>
            <p:cNvSpPr/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2" name="Freeform 350"/>
            <p:cNvSpPr/>
            <p:nvPr/>
          </p:nvSpPr>
          <p:spPr bwMode="auto">
            <a:xfrm>
              <a:off x="3272" y="17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3" name="Freeform 351"/>
            <p:cNvSpPr/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4" name="Freeform 352"/>
            <p:cNvSpPr/>
            <p:nvPr/>
          </p:nvSpPr>
          <p:spPr bwMode="auto">
            <a:xfrm>
              <a:off x="3039" y="1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5" name="Line 353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6" name="Line 354"/>
            <p:cNvSpPr>
              <a:spLocks noChangeShapeType="1"/>
            </p:cNvSpPr>
            <p:nvPr/>
          </p:nvSpPr>
          <p:spPr bwMode="auto">
            <a:xfrm>
              <a:off x="2957" y="194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7" name="Freeform 355"/>
            <p:cNvSpPr/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8" name="Freeform 356"/>
            <p:cNvSpPr/>
            <p:nvPr/>
          </p:nvSpPr>
          <p:spPr bwMode="auto">
            <a:xfrm>
              <a:off x="2940" y="2057"/>
              <a:ext cx="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9" name="Rectangle 357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0" name="Freeform 358"/>
            <p:cNvSpPr/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1" name="Freeform 359"/>
            <p:cNvSpPr/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2" name="Freeform 360"/>
            <p:cNvSpPr/>
            <p:nvPr/>
          </p:nvSpPr>
          <p:spPr bwMode="auto">
            <a:xfrm>
              <a:off x="3182" y="2002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3" name="Rectangle 361"/>
            <p:cNvSpPr>
              <a:spLocks noChangeArrowheads="1"/>
            </p:cNvSpPr>
            <p:nvPr/>
          </p:nvSpPr>
          <p:spPr bwMode="auto">
            <a:xfrm>
              <a:off x="3184" y="2007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4" name="Freeform 362"/>
            <p:cNvSpPr/>
            <p:nvPr/>
          </p:nvSpPr>
          <p:spPr bwMode="auto">
            <a:xfrm>
              <a:off x="3184" y="20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5" name="Freeform 363"/>
            <p:cNvSpPr/>
            <p:nvPr/>
          </p:nvSpPr>
          <p:spPr bwMode="auto">
            <a:xfrm>
              <a:off x="2978" y="2161"/>
              <a:ext cx="61" cy="60"/>
            </a:xfrm>
            <a:custGeom>
              <a:avLst/>
              <a:gdLst>
                <a:gd name="T0" fmla="*/ 0 w 26"/>
                <a:gd name="T1" fmla="*/ 1 h 25"/>
                <a:gd name="T2" fmla="*/ 1 w 26"/>
                <a:gd name="T3" fmla="*/ 1 h 25"/>
                <a:gd name="T4" fmla="*/ 11 w 26"/>
                <a:gd name="T5" fmla="*/ 13 h 25"/>
                <a:gd name="T6" fmla="*/ 23 w 26"/>
                <a:gd name="T7" fmla="*/ 25 h 25"/>
                <a:gd name="T8" fmla="*/ 25 w 26"/>
                <a:gd name="T9" fmla="*/ 23 h 25"/>
                <a:gd name="T10" fmla="*/ 14 w 26"/>
                <a:gd name="T11" fmla="*/ 14 h 25"/>
                <a:gd name="T12" fmla="*/ 5 w 26"/>
                <a:gd name="T13" fmla="*/ 4 h 25"/>
                <a:gd name="T14" fmla="*/ 2 w 26"/>
                <a:gd name="T15" fmla="*/ 0 h 25"/>
                <a:gd name="T16" fmla="*/ 2 w 26"/>
                <a:gd name="T17" fmla="*/ 0 h 25"/>
                <a:gd name="T18" fmla="*/ 0 w 26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6"/>
                    <a:pt x="7" y="10"/>
                    <a:pt x="11" y="13"/>
                  </a:cubicBezTo>
                  <a:cubicBezTo>
                    <a:pt x="15" y="17"/>
                    <a:pt x="19" y="21"/>
                    <a:pt x="23" y="25"/>
                  </a:cubicBezTo>
                  <a:cubicBezTo>
                    <a:pt x="24" y="25"/>
                    <a:pt x="26" y="24"/>
                    <a:pt x="25" y="23"/>
                  </a:cubicBezTo>
                  <a:cubicBezTo>
                    <a:pt x="21" y="20"/>
                    <a:pt x="18" y="17"/>
                    <a:pt x="14" y="14"/>
                  </a:cubicBezTo>
                  <a:cubicBezTo>
                    <a:pt x="11" y="11"/>
                    <a:pt x="8" y="8"/>
                    <a:pt x="5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6" name="Freeform 364"/>
            <p:cNvSpPr/>
            <p:nvPr/>
          </p:nvSpPr>
          <p:spPr bwMode="auto">
            <a:xfrm>
              <a:off x="3397" y="1833"/>
              <a:ext cx="40" cy="74"/>
            </a:xfrm>
            <a:custGeom>
              <a:avLst/>
              <a:gdLst>
                <a:gd name="T0" fmla="*/ 1 w 17"/>
                <a:gd name="T1" fmla="*/ 2 h 31"/>
                <a:gd name="T2" fmla="*/ 6 w 17"/>
                <a:gd name="T3" fmla="*/ 9 h 31"/>
                <a:gd name="T4" fmla="*/ 11 w 17"/>
                <a:gd name="T5" fmla="*/ 18 h 31"/>
                <a:gd name="T6" fmla="*/ 15 w 17"/>
                <a:gd name="T7" fmla="*/ 29 h 31"/>
                <a:gd name="T8" fmla="*/ 17 w 17"/>
                <a:gd name="T9" fmla="*/ 29 h 31"/>
                <a:gd name="T10" fmla="*/ 11 w 17"/>
                <a:gd name="T11" fmla="*/ 13 h 31"/>
                <a:gd name="T12" fmla="*/ 3 w 17"/>
                <a:gd name="T13" fmla="*/ 1 h 31"/>
                <a:gd name="T14" fmla="*/ 2 w 17"/>
                <a:gd name="T15" fmla="*/ 0 h 31"/>
                <a:gd name="T16" fmla="*/ 1 w 17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1">
                  <a:moveTo>
                    <a:pt x="1" y="2"/>
                  </a:moveTo>
                  <a:cubicBezTo>
                    <a:pt x="3" y="4"/>
                    <a:pt x="5" y="7"/>
                    <a:pt x="6" y="9"/>
                  </a:cubicBezTo>
                  <a:cubicBezTo>
                    <a:pt x="8" y="12"/>
                    <a:pt x="10" y="15"/>
                    <a:pt x="11" y="18"/>
                  </a:cubicBezTo>
                  <a:cubicBezTo>
                    <a:pt x="13" y="22"/>
                    <a:pt x="14" y="26"/>
                    <a:pt x="15" y="29"/>
                  </a:cubicBezTo>
                  <a:cubicBezTo>
                    <a:pt x="15" y="31"/>
                    <a:pt x="17" y="30"/>
                    <a:pt x="17" y="29"/>
                  </a:cubicBezTo>
                  <a:cubicBezTo>
                    <a:pt x="16" y="23"/>
                    <a:pt x="14" y="18"/>
                    <a:pt x="11" y="13"/>
                  </a:cubicBezTo>
                  <a:cubicBezTo>
                    <a:pt x="9" y="9"/>
                    <a:pt x="5" y="5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7" name="Freeform 365"/>
            <p:cNvSpPr/>
            <p:nvPr/>
          </p:nvSpPr>
          <p:spPr bwMode="auto">
            <a:xfrm>
              <a:off x="3203" y="1992"/>
              <a:ext cx="24" cy="10"/>
            </a:xfrm>
            <a:custGeom>
              <a:avLst/>
              <a:gdLst>
                <a:gd name="T0" fmla="*/ 8 w 10"/>
                <a:gd name="T1" fmla="*/ 0 h 4"/>
                <a:gd name="T2" fmla="*/ 7 w 10"/>
                <a:gd name="T3" fmla="*/ 0 h 4"/>
                <a:gd name="T4" fmla="*/ 4 w 10"/>
                <a:gd name="T5" fmla="*/ 1 h 4"/>
                <a:gd name="T6" fmla="*/ 0 w 10"/>
                <a:gd name="T7" fmla="*/ 2 h 4"/>
                <a:gd name="T8" fmla="*/ 0 w 10"/>
                <a:gd name="T9" fmla="*/ 2 h 4"/>
                <a:gd name="T10" fmla="*/ 1 w 10"/>
                <a:gd name="T11" fmla="*/ 4 h 4"/>
                <a:gd name="T12" fmla="*/ 1 w 10"/>
                <a:gd name="T13" fmla="*/ 4 h 4"/>
                <a:gd name="T14" fmla="*/ 3 w 10"/>
                <a:gd name="T15" fmla="*/ 3 h 4"/>
                <a:gd name="T16" fmla="*/ 9 w 10"/>
                <a:gd name="T17" fmla="*/ 2 h 4"/>
                <a:gd name="T18" fmla="*/ 8 w 10"/>
                <a:gd name="T19" fmla="*/ 0 h 4"/>
                <a:gd name="T20" fmla="*/ 8 w 10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5" y="3"/>
                    <a:pt x="7" y="3"/>
                    <a:pt x="9" y="2"/>
                  </a:cubicBezTo>
                  <a:cubicBezTo>
                    <a:pt x="10" y="2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8" name="Freeform 366"/>
            <p:cNvSpPr>
              <a:spLocks noEditPoints="1"/>
            </p:cNvSpPr>
            <p:nvPr/>
          </p:nvSpPr>
          <p:spPr bwMode="auto">
            <a:xfrm>
              <a:off x="3196" y="2019"/>
              <a:ext cx="7" cy="4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1 w 3"/>
                <a:gd name="T11" fmla="*/ 2 h 2"/>
                <a:gd name="T12" fmla="*/ 0 w 3"/>
                <a:gd name="T13" fmla="*/ 2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2 h 2"/>
                <a:gd name="T20" fmla="*/ 0 w 3"/>
                <a:gd name="T21" fmla="*/ 2 h 2"/>
                <a:gd name="T22" fmla="*/ 0 w 3"/>
                <a:gd name="T23" fmla="*/ 2 h 2"/>
                <a:gd name="T24" fmla="*/ 3 w 3"/>
                <a:gd name="T25" fmla="*/ 0 h 2"/>
                <a:gd name="T26" fmla="*/ 3 w 3"/>
                <a:gd name="T27" fmla="*/ 0 h 2"/>
                <a:gd name="T28" fmla="*/ 2 w 3"/>
                <a:gd name="T29" fmla="*/ 0 h 2"/>
                <a:gd name="T30" fmla="*/ 2 w 3"/>
                <a:gd name="T31" fmla="*/ 0 h 2"/>
                <a:gd name="T32" fmla="*/ 3 w 3"/>
                <a:gd name="T33" fmla="*/ 0 h 2"/>
                <a:gd name="T34" fmla="*/ 2 w 3"/>
                <a:gd name="T35" fmla="*/ 0 h 2"/>
                <a:gd name="T36" fmla="*/ 2 w 3"/>
                <a:gd name="T37" fmla="*/ 0 h 2"/>
                <a:gd name="T38" fmla="*/ 2 w 3"/>
                <a:gd name="T39" fmla="*/ 0 h 2"/>
                <a:gd name="T40" fmla="*/ 2 w 3"/>
                <a:gd name="T41" fmla="*/ 1 h 2"/>
                <a:gd name="T42" fmla="*/ 2 w 3"/>
                <a:gd name="T43" fmla="*/ 0 h 2"/>
                <a:gd name="T44" fmla="*/ 2 w 3"/>
                <a:gd name="T45" fmla="*/ 0 h 2"/>
                <a:gd name="T46" fmla="*/ 0 w 3"/>
                <a:gd name="T47" fmla="*/ 2 h 2"/>
                <a:gd name="T48" fmla="*/ 0 w 3"/>
                <a:gd name="T49" fmla="*/ 2 h 2"/>
                <a:gd name="T50" fmla="*/ 0 w 3"/>
                <a:gd name="T51" fmla="*/ 2 h 2"/>
                <a:gd name="T52" fmla="*/ 0 w 3"/>
                <a:gd name="T5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9" name="Freeform 367"/>
            <p:cNvSpPr/>
            <p:nvPr/>
          </p:nvSpPr>
          <p:spPr bwMode="auto">
            <a:xfrm>
              <a:off x="3196" y="2014"/>
              <a:ext cx="21" cy="12"/>
            </a:xfrm>
            <a:custGeom>
              <a:avLst/>
              <a:gdLst>
                <a:gd name="T0" fmla="*/ 9 w 9"/>
                <a:gd name="T1" fmla="*/ 0 h 5"/>
                <a:gd name="T2" fmla="*/ 5 w 9"/>
                <a:gd name="T3" fmla="*/ 1 h 5"/>
                <a:gd name="T4" fmla="*/ 4 w 9"/>
                <a:gd name="T5" fmla="*/ 2 h 5"/>
                <a:gd name="T6" fmla="*/ 4 w 9"/>
                <a:gd name="T7" fmla="*/ 2 h 5"/>
                <a:gd name="T8" fmla="*/ 4 w 9"/>
                <a:gd name="T9" fmla="*/ 2 h 5"/>
                <a:gd name="T10" fmla="*/ 3 w 9"/>
                <a:gd name="T11" fmla="*/ 1 h 5"/>
                <a:gd name="T12" fmla="*/ 3 w 9"/>
                <a:gd name="T13" fmla="*/ 2 h 5"/>
                <a:gd name="T14" fmla="*/ 2 w 9"/>
                <a:gd name="T15" fmla="*/ 2 h 5"/>
                <a:gd name="T16" fmla="*/ 1 w 9"/>
                <a:gd name="T17" fmla="*/ 3 h 5"/>
                <a:gd name="T18" fmla="*/ 1 w 9"/>
                <a:gd name="T19" fmla="*/ 3 h 5"/>
                <a:gd name="T20" fmla="*/ 0 w 9"/>
                <a:gd name="T21" fmla="*/ 4 h 5"/>
                <a:gd name="T22" fmla="*/ 0 w 9"/>
                <a:gd name="T23" fmla="*/ 5 h 5"/>
                <a:gd name="T24" fmla="*/ 1 w 9"/>
                <a:gd name="T25" fmla="*/ 5 h 5"/>
                <a:gd name="T26" fmla="*/ 4 w 9"/>
                <a:gd name="T27" fmla="*/ 3 h 5"/>
                <a:gd name="T28" fmla="*/ 6 w 9"/>
                <a:gd name="T29" fmla="*/ 2 h 5"/>
                <a:gd name="T30" fmla="*/ 6 w 9"/>
                <a:gd name="T31" fmla="*/ 2 h 5"/>
                <a:gd name="T32" fmla="*/ 9 w 9"/>
                <a:gd name="T33" fmla="*/ 1 h 5"/>
                <a:gd name="T34" fmla="*/ 9 w 9"/>
                <a:gd name="T35" fmla="*/ 0 h 5"/>
                <a:gd name="T36" fmla="*/ 9 w 9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8" y="1"/>
                    <a:pt x="7" y="1"/>
                    <a:pt x="5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0" name="Freeform 368"/>
            <p:cNvSpPr/>
            <p:nvPr/>
          </p:nvSpPr>
          <p:spPr bwMode="auto">
            <a:xfrm>
              <a:off x="3177" y="1997"/>
              <a:ext cx="9" cy="12"/>
            </a:xfrm>
            <a:custGeom>
              <a:avLst/>
              <a:gdLst>
                <a:gd name="T0" fmla="*/ 0 w 4"/>
                <a:gd name="T1" fmla="*/ 1 h 5"/>
                <a:gd name="T2" fmla="*/ 2 w 4"/>
                <a:gd name="T3" fmla="*/ 4 h 5"/>
                <a:gd name="T4" fmla="*/ 3 w 4"/>
                <a:gd name="T5" fmla="*/ 5 h 5"/>
                <a:gd name="T6" fmla="*/ 3 w 4"/>
                <a:gd name="T7" fmla="*/ 5 h 5"/>
                <a:gd name="T8" fmla="*/ 4 w 4"/>
                <a:gd name="T9" fmla="*/ 4 h 5"/>
                <a:gd name="T10" fmla="*/ 4 w 4"/>
                <a:gd name="T11" fmla="*/ 4 h 5"/>
                <a:gd name="T12" fmla="*/ 2 w 4"/>
                <a:gd name="T13" fmla="*/ 1 h 5"/>
                <a:gd name="T14" fmla="*/ 2 w 4"/>
                <a:gd name="T15" fmla="*/ 1 h 5"/>
                <a:gd name="T16" fmla="*/ 2 w 4"/>
                <a:gd name="T17" fmla="*/ 1 h 5"/>
                <a:gd name="T18" fmla="*/ 2 w 4"/>
                <a:gd name="T19" fmla="*/ 0 h 5"/>
                <a:gd name="T20" fmla="*/ 1 w 4"/>
                <a:gd name="T21" fmla="*/ 0 h 5"/>
                <a:gd name="T22" fmla="*/ 0 w 4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1" name="Freeform 369"/>
            <p:cNvSpPr/>
            <p:nvPr/>
          </p:nvSpPr>
          <p:spPr bwMode="auto">
            <a:xfrm>
              <a:off x="2933" y="1807"/>
              <a:ext cx="253" cy="323"/>
            </a:xfrm>
            <a:custGeom>
              <a:avLst/>
              <a:gdLst>
                <a:gd name="T0" fmla="*/ 106 w 107"/>
                <a:gd name="T1" fmla="*/ 83 h 136"/>
                <a:gd name="T2" fmla="*/ 106 w 107"/>
                <a:gd name="T3" fmla="*/ 83 h 136"/>
                <a:gd name="T4" fmla="*/ 105 w 107"/>
                <a:gd name="T5" fmla="*/ 83 h 136"/>
                <a:gd name="T6" fmla="*/ 105 w 107"/>
                <a:gd name="T7" fmla="*/ 83 h 136"/>
                <a:gd name="T8" fmla="*/ 100 w 107"/>
                <a:gd name="T9" fmla="*/ 86 h 136"/>
                <a:gd name="T10" fmla="*/ 83 w 107"/>
                <a:gd name="T11" fmla="*/ 95 h 136"/>
                <a:gd name="T12" fmla="*/ 65 w 107"/>
                <a:gd name="T13" fmla="*/ 104 h 136"/>
                <a:gd name="T14" fmla="*/ 31 w 107"/>
                <a:gd name="T15" fmla="*/ 123 h 136"/>
                <a:gd name="T16" fmla="*/ 15 w 107"/>
                <a:gd name="T17" fmla="*/ 132 h 136"/>
                <a:gd name="T18" fmla="*/ 12 w 107"/>
                <a:gd name="T19" fmla="*/ 133 h 136"/>
                <a:gd name="T20" fmla="*/ 10 w 107"/>
                <a:gd name="T21" fmla="*/ 129 h 136"/>
                <a:gd name="T22" fmla="*/ 4 w 107"/>
                <a:gd name="T23" fmla="*/ 105 h 136"/>
                <a:gd name="T24" fmla="*/ 3 w 107"/>
                <a:gd name="T25" fmla="*/ 105 h 136"/>
                <a:gd name="T26" fmla="*/ 3 w 107"/>
                <a:gd name="T27" fmla="*/ 104 h 136"/>
                <a:gd name="T28" fmla="*/ 3 w 107"/>
                <a:gd name="T29" fmla="*/ 105 h 136"/>
                <a:gd name="T30" fmla="*/ 3 w 107"/>
                <a:gd name="T31" fmla="*/ 81 h 136"/>
                <a:gd name="T32" fmla="*/ 10 w 107"/>
                <a:gd name="T33" fmla="*/ 58 h 136"/>
                <a:gd name="T34" fmla="*/ 10 w 107"/>
                <a:gd name="T35" fmla="*/ 58 h 136"/>
                <a:gd name="T36" fmla="*/ 24 w 107"/>
                <a:gd name="T37" fmla="*/ 35 h 136"/>
                <a:gd name="T38" fmla="*/ 45 w 107"/>
                <a:gd name="T39" fmla="*/ 13 h 136"/>
                <a:gd name="T40" fmla="*/ 45 w 107"/>
                <a:gd name="T41" fmla="*/ 13 h 136"/>
                <a:gd name="T42" fmla="*/ 61 w 107"/>
                <a:gd name="T43" fmla="*/ 3 h 136"/>
                <a:gd name="T44" fmla="*/ 99 w 107"/>
                <a:gd name="T45" fmla="*/ 75 h 136"/>
                <a:gd name="T46" fmla="*/ 104 w 107"/>
                <a:gd name="T47" fmla="*/ 83 h 136"/>
                <a:gd name="T48" fmla="*/ 106 w 107"/>
                <a:gd name="T49" fmla="*/ 82 h 136"/>
                <a:gd name="T50" fmla="*/ 106 w 107"/>
                <a:gd name="T51" fmla="*/ 82 h 136"/>
                <a:gd name="T52" fmla="*/ 105 w 107"/>
                <a:gd name="T53" fmla="*/ 80 h 136"/>
                <a:gd name="T54" fmla="*/ 67 w 107"/>
                <a:gd name="T55" fmla="*/ 9 h 136"/>
                <a:gd name="T56" fmla="*/ 62 w 107"/>
                <a:gd name="T57" fmla="*/ 0 h 136"/>
                <a:gd name="T58" fmla="*/ 62 w 107"/>
                <a:gd name="T59" fmla="*/ 0 h 136"/>
                <a:gd name="T60" fmla="*/ 60 w 107"/>
                <a:gd name="T61" fmla="*/ 1 h 136"/>
                <a:gd name="T62" fmla="*/ 60 w 107"/>
                <a:gd name="T63" fmla="*/ 1 h 136"/>
                <a:gd name="T64" fmla="*/ 20 w 107"/>
                <a:gd name="T65" fmla="*/ 36 h 136"/>
                <a:gd name="T66" fmla="*/ 4 w 107"/>
                <a:gd name="T67" fmla="*/ 69 h 136"/>
                <a:gd name="T68" fmla="*/ 1 w 107"/>
                <a:gd name="T69" fmla="*/ 104 h 136"/>
                <a:gd name="T70" fmla="*/ 10 w 107"/>
                <a:gd name="T71" fmla="*/ 134 h 136"/>
                <a:gd name="T72" fmla="*/ 10 w 107"/>
                <a:gd name="T73" fmla="*/ 134 h 136"/>
                <a:gd name="T74" fmla="*/ 11 w 107"/>
                <a:gd name="T75" fmla="*/ 136 h 136"/>
                <a:gd name="T76" fmla="*/ 27 w 107"/>
                <a:gd name="T77" fmla="*/ 128 h 136"/>
                <a:gd name="T78" fmla="*/ 43 w 107"/>
                <a:gd name="T79" fmla="*/ 119 h 136"/>
                <a:gd name="T80" fmla="*/ 78 w 107"/>
                <a:gd name="T81" fmla="*/ 99 h 136"/>
                <a:gd name="T82" fmla="*/ 100 w 107"/>
                <a:gd name="T83" fmla="*/ 88 h 136"/>
                <a:gd name="T84" fmla="*/ 107 w 107"/>
                <a:gd name="T85" fmla="*/ 84 h 136"/>
                <a:gd name="T86" fmla="*/ 107 w 107"/>
                <a:gd name="T87" fmla="*/ 84 h 136"/>
                <a:gd name="T88" fmla="*/ 106 w 107"/>
                <a:gd name="T89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" h="136">
                  <a:moveTo>
                    <a:pt x="106" y="83"/>
                  </a:moveTo>
                  <a:cubicBezTo>
                    <a:pt x="106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2" y="85"/>
                    <a:pt x="100" y="86"/>
                  </a:cubicBezTo>
                  <a:cubicBezTo>
                    <a:pt x="94" y="88"/>
                    <a:pt x="89" y="92"/>
                    <a:pt x="83" y="95"/>
                  </a:cubicBezTo>
                  <a:cubicBezTo>
                    <a:pt x="77" y="98"/>
                    <a:pt x="71" y="101"/>
                    <a:pt x="65" y="104"/>
                  </a:cubicBezTo>
                  <a:cubicBezTo>
                    <a:pt x="54" y="110"/>
                    <a:pt x="42" y="117"/>
                    <a:pt x="31" y="123"/>
                  </a:cubicBezTo>
                  <a:cubicBezTo>
                    <a:pt x="26" y="126"/>
                    <a:pt x="21" y="130"/>
                    <a:pt x="15" y="132"/>
                  </a:cubicBezTo>
                  <a:cubicBezTo>
                    <a:pt x="14" y="132"/>
                    <a:pt x="13" y="133"/>
                    <a:pt x="12" y="133"/>
                  </a:cubicBezTo>
                  <a:cubicBezTo>
                    <a:pt x="11" y="132"/>
                    <a:pt x="11" y="130"/>
                    <a:pt x="10" y="129"/>
                  </a:cubicBezTo>
                  <a:cubicBezTo>
                    <a:pt x="7" y="121"/>
                    <a:pt x="5" y="113"/>
                    <a:pt x="4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2" y="97"/>
                    <a:pt x="2" y="89"/>
                    <a:pt x="3" y="81"/>
                  </a:cubicBezTo>
                  <a:cubicBezTo>
                    <a:pt x="5" y="73"/>
                    <a:pt x="7" y="66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3" y="50"/>
                    <a:pt x="18" y="42"/>
                    <a:pt x="24" y="35"/>
                  </a:cubicBezTo>
                  <a:cubicBezTo>
                    <a:pt x="30" y="27"/>
                    <a:pt x="37" y="19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50" y="9"/>
                    <a:pt x="55" y="6"/>
                    <a:pt x="61" y="3"/>
                  </a:cubicBezTo>
                  <a:cubicBezTo>
                    <a:pt x="74" y="27"/>
                    <a:pt x="85" y="52"/>
                    <a:pt x="99" y="75"/>
                  </a:cubicBezTo>
                  <a:cubicBezTo>
                    <a:pt x="101" y="78"/>
                    <a:pt x="103" y="81"/>
                    <a:pt x="104" y="83"/>
                  </a:cubicBezTo>
                  <a:cubicBezTo>
                    <a:pt x="105" y="83"/>
                    <a:pt x="105" y="83"/>
                    <a:pt x="106" y="8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6" y="82"/>
                    <a:pt x="105" y="81"/>
                    <a:pt x="105" y="80"/>
                  </a:cubicBezTo>
                  <a:cubicBezTo>
                    <a:pt x="91" y="58"/>
                    <a:pt x="79" y="33"/>
                    <a:pt x="67" y="9"/>
                  </a:cubicBezTo>
                  <a:cubicBezTo>
                    <a:pt x="65" y="6"/>
                    <a:pt x="63" y="3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4" y="10"/>
                    <a:pt x="31" y="21"/>
                    <a:pt x="20" y="36"/>
                  </a:cubicBezTo>
                  <a:cubicBezTo>
                    <a:pt x="13" y="46"/>
                    <a:pt x="7" y="57"/>
                    <a:pt x="4" y="69"/>
                  </a:cubicBezTo>
                  <a:cubicBezTo>
                    <a:pt x="1" y="80"/>
                    <a:pt x="0" y="92"/>
                    <a:pt x="1" y="104"/>
                  </a:cubicBezTo>
                  <a:cubicBezTo>
                    <a:pt x="3" y="114"/>
                    <a:pt x="6" y="12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1" y="135"/>
                    <a:pt x="11" y="136"/>
                  </a:cubicBezTo>
                  <a:cubicBezTo>
                    <a:pt x="17" y="134"/>
                    <a:pt x="22" y="131"/>
                    <a:pt x="27" y="128"/>
                  </a:cubicBezTo>
                  <a:cubicBezTo>
                    <a:pt x="33" y="125"/>
                    <a:pt x="38" y="122"/>
                    <a:pt x="43" y="119"/>
                  </a:cubicBezTo>
                  <a:cubicBezTo>
                    <a:pt x="55" y="112"/>
                    <a:pt x="67" y="106"/>
                    <a:pt x="78" y="99"/>
                  </a:cubicBezTo>
                  <a:cubicBezTo>
                    <a:pt x="86" y="95"/>
                    <a:pt x="93" y="91"/>
                    <a:pt x="100" y="88"/>
                  </a:cubicBezTo>
                  <a:cubicBezTo>
                    <a:pt x="102" y="87"/>
                    <a:pt x="105" y="86"/>
                    <a:pt x="107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7" y="84"/>
                    <a:pt x="107" y="83"/>
                    <a:pt x="10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2" name="Freeform 370"/>
            <p:cNvSpPr/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3" name="Freeform 371"/>
            <p:cNvSpPr/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4" name="Freeform 372"/>
            <p:cNvSpPr/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5" name="Freeform 373"/>
            <p:cNvSpPr/>
            <p:nvPr/>
          </p:nvSpPr>
          <p:spPr bwMode="auto">
            <a:xfrm>
              <a:off x="3170" y="20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6" name="Freeform 374"/>
            <p:cNvSpPr/>
            <p:nvPr/>
          </p:nvSpPr>
          <p:spPr bwMode="auto">
            <a:xfrm>
              <a:off x="3122" y="1766"/>
              <a:ext cx="315" cy="236"/>
            </a:xfrm>
            <a:custGeom>
              <a:avLst/>
              <a:gdLst>
                <a:gd name="T0" fmla="*/ 132 w 133"/>
                <a:gd name="T1" fmla="*/ 56 h 99"/>
                <a:gd name="T2" fmla="*/ 132 w 133"/>
                <a:gd name="T3" fmla="*/ 56 h 99"/>
                <a:gd name="T4" fmla="*/ 114 w 133"/>
                <a:gd name="T5" fmla="*/ 65 h 99"/>
                <a:gd name="T6" fmla="*/ 95 w 133"/>
                <a:gd name="T7" fmla="*/ 74 h 99"/>
                <a:gd name="T8" fmla="*/ 95 w 133"/>
                <a:gd name="T9" fmla="*/ 74 h 99"/>
                <a:gd name="T10" fmla="*/ 73 w 133"/>
                <a:gd name="T11" fmla="*/ 82 h 99"/>
                <a:gd name="T12" fmla="*/ 53 w 133"/>
                <a:gd name="T13" fmla="*/ 91 h 99"/>
                <a:gd name="T14" fmla="*/ 53 w 133"/>
                <a:gd name="T15" fmla="*/ 91 h 99"/>
                <a:gd name="T16" fmla="*/ 36 w 133"/>
                <a:gd name="T17" fmla="*/ 97 h 99"/>
                <a:gd name="T18" fmla="*/ 35 w 133"/>
                <a:gd name="T19" fmla="*/ 97 h 99"/>
                <a:gd name="T20" fmla="*/ 33 w 133"/>
                <a:gd name="T21" fmla="*/ 91 h 99"/>
                <a:gd name="T22" fmla="*/ 30 w 133"/>
                <a:gd name="T23" fmla="*/ 83 h 99"/>
                <a:gd name="T24" fmla="*/ 24 w 133"/>
                <a:gd name="T25" fmla="*/ 66 h 99"/>
                <a:gd name="T26" fmla="*/ 19 w 133"/>
                <a:gd name="T27" fmla="*/ 50 h 99"/>
                <a:gd name="T28" fmla="*/ 12 w 133"/>
                <a:gd name="T29" fmla="*/ 34 h 99"/>
                <a:gd name="T30" fmla="*/ 3 w 133"/>
                <a:gd name="T31" fmla="*/ 10 h 99"/>
                <a:gd name="T32" fmla="*/ 30 w 133"/>
                <a:gd name="T33" fmla="*/ 4 h 99"/>
                <a:gd name="T34" fmla="*/ 63 w 133"/>
                <a:gd name="T35" fmla="*/ 3 h 99"/>
                <a:gd name="T36" fmla="*/ 63 w 133"/>
                <a:gd name="T37" fmla="*/ 3 h 99"/>
                <a:gd name="T38" fmla="*/ 63 w 133"/>
                <a:gd name="T39" fmla="*/ 3 h 99"/>
                <a:gd name="T40" fmla="*/ 87 w 133"/>
                <a:gd name="T41" fmla="*/ 10 h 99"/>
                <a:gd name="T42" fmla="*/ 107 w 133"/>
                <a:gd name="T43" fmla="*/ 22 h 99"/>
                <a:gd name="T44" fmla="*/ 119 w 133"/>
                <a:gd name="T45" fmla="*/ 32 h 99"/>
                <a:gd name="T46" fmla="*/ 121 w 133"/>
                <a:gd name="T47" fmla="*/ 31 h 99"/>
                <a:gd name="T48" fmla="*/ 67 w 133"/>
                <a:gd name="T49" fmla="*/ 2 h 99"/>
                <a:gd name="T50" fmla="*/ 47 w 133"/>
                <a:gd name="T51" fmla="*/ 0 h 99"/>
                <a:gd name="T52" fmla="*/ 2 w 133"/>
                <a:gd name="T53" fmla="*/ 8 h 99"/>
                <a:gd name="T54" fmla="*/ 2 w 133"/>
                <a:gd name="T55" fmla="*/ 8 h 99"/>
                <a:gd name="T56" fmla="*/ 2 w 133"/>
                <a:gd name="T57" fmla="*/ 8 h 99"/>
                <a:gd name="T58" fmla="*/ 2 w 133"/>
                <a:gd name="T59" fmla="*/ 8 h 99"/>
                <a:gd name="T60" fmla="*/ 1 w 133"/>
                <a:gd name="T61" fmla="*/ 8 h 99"/>
                <a:gd name="T62" fmla="*/ 0 w 133"/>
                <a:gd name="T63" fmla="*/ 9 h 99"/>
                <a:gd name="T64" fmla="*/ 1 w 133"/>
                <a:gd name="T65" fmla="*/ 11 h 99"/>
                <a:gd name="T66" fmla="*/ 8 w 133"/>
                <a:gd name="T67" fmla="*/ 28 h 99"/>
                <a:gd name="T68" fmla="*/ 15 w 133"/>
                <a:gd name="T69" fmla="*/ 45 h 99"/>
                <a:gd name="T70" fmla="*/ 19 w 133"/>
                <a:gd name="T71" fmla="*/ 58 h 99"/>
                <a:gd name="T72" fmla="*/ 24 w 133"/>
                <a:gd name="T73" fmla="*/ 72 h 99"/>
                <a:gd name="T74" fmla="*/ 29 w 133"/>
                <a:gd name="T75" fmla="*/ 86 h 99"/>
                <a:gd name="T76" fmla="*/ 31 w 133"/>
                <a:gd name="T77" fmla="*/ 92 h 99"/>
                <a:gd name="T78" fmla="*/ 33 w 133"/>
                <a:gd name="T79" fmla="*/ 98 h 99"/>
                <a:gd name="T80" fmla="*/ 33 w 133"/>
                <a:gd name="T81" fmla="*/ 98 h 99"/>
                <a:gd name="T82" fmla="*/ 34 w 133"/>
                <a:gd name="T83" fmla="*/ 99 h 99"/>
                <a:gd name="T84" fmla="*/ 35 w 133"/>
                <a:gd name="T85" fmla="*/ 99 h 99"/>
                <a:gd name="T86" fmla="*/ 35 w 133"/>
                <a:gd name="T87" fmla="*/ 99 h 99"/>
                <a:gd name="T88" fmla="*/ 35 w 133"/>
                <a:gd name="T89" fmla="*/ 99 h 99"/>
                <a:gd name="T90" fmla="*/ 36 w 133"/>
                <a:gd name="T91" fmla="*/ 99 h 99"/>
                <a:gd name="T92" fmla="*/ 70 w 133"/>
                <a:gd name="T93" fmla="*/ 86 h 99"/>
                <a:gd name="T94" fmla="*/ 100 w 133"/>
                <a:gd name="T95" fmla="*/ 74 h 99"/>
                <a:gd name="T96" fmla="*/ 114 w 133"/>
                <a:gd name="T97" fmla="*/ 67 h 99"/>
                <a:gd name="T98" fmla="*/ 128 w 133"/>
                <a:gd name="T99" fmla="*/ 60 h 99"/>
                <a:gd name="T100" fmla="*/ 128 w 133"/>
                <a:gd name="T101" fmla="*/ 60 h 99"/>
                <a:gd name="T102" fmla="*/ 132 w 133"/>
                <a:gd name="T103" fmla="*/ 58 h 99"/>
                <a:gd name="T104" fmla="*/ 132 w 133"/>
                <a:gd name="T105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3" h="99">
                  <a:moveTo>
                    <a:pt x="132" y="56"/>
                  </a:moveTo>
                  <a:cubicBezTo>
                    <a:pt x="132" y="56"/>
                    <a:pt x="132" y="56"/>
                    <a:pt x="132" y="56"/>
                  </a:cubicBezTo>
                  <a:cubicBezTo>
                    <a:pt x="125" y="58"/>
                    <a:pt x="120" y="62"/>
                    <a:pt x="114" y="65"/>
                  </a:cubicBezTo>
                  <a:cubicBezTo>
                    <a:pt x="108" y="68"/>
                    <a:pt x="101" y="71"/>
                    <a:pt x="95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88" y="77"/>
                    <a:pt x="80" y="80"/>
                    <a:pt x="73" y="82"/>
                  </a:cubicBezTo>
                  <a:cubicBezTo>
                    <a:pt x="66" y="85"/>
                    <a:pt x="59" y="88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47" y="94"/>
                    <a:pt x="42" y="96"/>
                    <a:pt x="36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5"/>
                    <a:pt x="34" y="93"/>
                    <a:pt x="33" y="91"/>
                  </a:cubicBezTo>
                  <a:cubicBezTo>
                    <a:pt x="32" y="89"/>
                    <a:pt x="31" y="86"/>
                    <a:pt x="30" y="83"/>
                  </a:cubicBezTo>
                  <a:cubicBezTo>
                    <a:pt x="29" y="78"/>
                    <a:pt x="27" y="72"/>
                    <a:pt x="24" y="66"/>
                  </a:cubicBezTo>
                  <a:cubicBezTo>
                    <a:pt x="22" y="61"/>
                    <a:pt x="21" y="55"/>
                    <a:pt x="19" y="50"/>
                  </a:cubicBezTo>
                  <a:cubicBezTo>
                    <a:pt x="17" y="44"/>
                    <a:pt x="14" y="39"/>
                    <a:pt x="12" y="34"/>
                  </a:cubicBezTo>
                  <a:cubicBezTo>
                    <a:pt x="9" y="26"/>
                    <a:pt x="6" y="18"/>
                    <a:pt x="3" y="10"/>
                  </a:cubicBezTo>
                  <a:cubicBezTo>
                    <a:pt x="12" y="7"/>
                    <a:pt x="21" y="5"/>
                    <a:pt x="30" y="4"/>
                  </a:cubicBezTo>
                  <a:cubicBezTo>
                    <a:pt x="41" y="2"/>
                    <a:pt x="52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1" y="5"/>
                    <a:pt x="79" y="7"/>
                    <a:pt x="87" y="10"/>
                  </a:cubicBezTo>
                  <a:cubicBezTo>
                    <a:pt x="94" y="13"/>
                    <a:pt x="101" y="17"/>
                    <a:pt x="107" y="22"/>
                  </a:cubicBezTo>
                  <a:cubicBezTo>
                    <a:pt x="111" y="25"/>
                    <a:pt x="115" y="28"/>
                    <a:pt x="119" y="32"/>
                  </a:cubicBezTo>
                  <a:cubicBezTo>
                    <a:pt x="119" y="32"/>
                    <a:pt x="120" y="31"/>
                    <a:pt x="121" y="31"/>
                  </a:cubicBezTo>
                  <a:cubicBezTo>
                    <a:pt x="106" y="16"/>
                    <a:pt x="87" y="5"/>
                    <a:pt x="67" y="2"/>
                  </a:cubicBezTo>
                  <a:cubicBezTo>
                    <a:pt x="60" y="1"/>
                    <a:pt x="54" y="0"/>
                    <a:pt x="47" y="0"/>
                  </a:cubicBezTo>
                  <a:cubicBezTo>
                    <a:pt x="32" y="0"/>
                    <a:pt x="17" y="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3" y="17"/>
                    <a:pt x="5" y="22"/>
                    <a:pt x="8" y="28"/>
                  </a:cubicBezTo>
                  <a:cubicBezTo>
                    <a:pt x="10" y="34"/>
                    <a:pt x="12" y="40"/>
                    <a:pt x="15" y="45"/>
                  </a:cubicBezTo>
                  <a:cubicBezTo>
                    <a:pt x="17" y="50"/>
                    <a:pt x="18" y="54"/>
                    <a:pt x="19" y="58"/>
                  </a:cubicBezTo>
                  <a:cubicBezTo>
                    <a:pt x="21" y="63"/>
                    <a:pt x="22" y="68"/>
                    <a:pt x="24" y="72"/>
                  </a:cubicBezTo>
                  <a:cubicBezTo>
                    <a:pt x="26" y="77"/>
                    <a:pt x="27" y="81"/>
                    <a:pt x="29" y="86"/>
                  </a:cubicBezTo>
                  <a:cubicBezTo>
                    <a:pt x="30" y="88"/>
                    <a:pt x="30" y="90"/>
                    <a:pt x="31" y="92"/>
                  </a:cubicBezTo>
                  <a:cubicBezTo>
                    <a:pt x="32" y="94"/>
                    <a:pt x="33" y="96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48" y="96"/>
                    <a:pt x="59" y="91"/>
                    <a:pt x="70" y="86"/>
                  </a:cubicBezTo>
                  <a:cubicBezTo>
                    <a:pt x="80" y="82"/>
                    <a:pt x="90" y="78"/>
                    <a:pt x="100" y="74"/>
                  </a:cubicBezTo>
                  <a:cubicBezTo>
                    <a:pt x="105" y="72"/>
                    <a:pt x="109" y="70"/>
                    <a:pt x="114" y="67"/>
                  </a:cubicBezTo>
                  <a:cubicBezTo>
                    <a:pt x="119" y="65"/>
                    <a:pt x="123" y="62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9" y="59"/>
                    <a:pt x="131" y="59"/>
                    <a:pt x="132" y="58"/>
                  </a:cubicBezTo>
                  <a:cubicBezTo>
                    <a:pt x="133" y="58"/>
                    <a:pt x="133" y="56"/>
                    <a:pt x="1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7" name="Freeform 375"/>
            <p:cNvSpPr/>
            <p:nvPr/>
          </p:nvSpPr>
          <p:spPr bwMode="auto">
            <a:xfrm>
              <a:off x="2978" y="1959"/>
              <a:ext cx="502" cy="305"/>
            </a:xfrm>
            <a:custGeom>
              <a:avLst/>
              <a:gdLst>
                <a:gd name="T0" fmla="*/ 209 w 212"/>
                <a:gd name="T1" fmla="*/ 2 h 128"/>
                <a:gd name="T2" fmla="*/ 209 w 212"/>
                <a:gd name="T3" fmla="*/ 2 h 128"/>
                <a:gd name="T4" fmla="*/ 209 w 212"/>
                <a:gd name="T5" fmla="*/ 2 h 128"/>
                <a:gd name="T6" fmla="*/ 209 w 212"/>
                <a:gd name="T7" fmla="*/ 2 h 128"/>
                <a:gd name="T8" fmla="*/ 208 w 212"/>
                <a:gd name="T9" fmla="*/ 0 h 128"/>
                <a:gd name="T10" fmla="*/ 169 w 212"/>
                <a:gd name="T11" fmla="*/ 10 h 128"/>
                <a:gd name="T12" fmla="*/ 125 w 212"/>
                <a:gd name="T13" fmla="*/ 17 h 128"/>
                <a:gd name="T14" fmla="*/ 109 w 212"/>
                <a:gd name="T15" fmla="*/ 21 h 128"/>
                <a:gd name="T16" fmla="*/ 101 w 212"/>
                <a:gd name="T17" fmla="*/ 23 h 128"/>
                <a:gd name="T18" fmla="*/ 94 w 212"/>
                <a:gd name="T19" fmla="*/ 25 h 128"/>
                <a:gd name="T20" fmla="*/ 94 w 212"/>
                <a:gd name="T21" fmla="*/ 25 h 128"/>
                <a:gd name="T22" fmla="*/ 93 w 212"/>
                <a:gd name="T23" fmla="*/ 26 h 128"/>
                <a:gd name="T24" fmla="*/ 82 w 212"/>
                <a:gd name="T25" fmla="*/ 35 h 128"/>
                <a:gd name="T26" fmla="*/ 15 w 212"/>
                <a:gd name="T27" fmla="*/ 76 h 128"/>
                <a:gd name="T28" fmla="*/ 2 w 212"/>
                <a:gd name="T29" fmla="*/ 85 h 128"/>
                <a:gd name="T30" fmla="*/ 0 w 212"/>
                <a:gd name="T31" fmla="*/ 86 h 128"/>
                <a:gd name="T32" fmla="*/ 0 w 212"/>
                <a:gd name="T33" fmla="*/ 86 h 128"/>
                <a:gd name="T34" fmla="*/ 0 w 212"/>
                <a:gd name="T35" fmla="*/ 86 h 128"/>
                <a:gd name="T36" fmla="*/ 1 w 212"/>
                <a:gd name="T37" fmla="*/ 87 h 128"/>
                <a:gd name="T38" fmla="*/ 2 w 212"/>
                <a:gd name="T39" fmla="*/ 87 h 128"/>
                <a:gd name="T40" fmla="*/ 69 w 212"/>
                <a:gd name="T41" fmla="*/ 47 h 128"/>
                <a:gd name="T42" fmla="*/ 95 w 212"/>
                <a:gd name="T43" fmla="*/ 27 h 128"/>
                <a:gd name="T44" fmla="*/ 95 w 212"/>
                <a:gd name="T45" fmla="*/ 27 h 128"/>
                <a:gd name="T46" fmla="*/ 95 w 212"/>
                <a:gd name="T47" fmla="*/ 26 h 128"/>
                <a:gd name="T48" fmla="*/ 96 w 212"/>
                <a:gd name="T49" fmla="*/ 26 h 128"/>
                <a:gd name="T50" fmla="*/ 105 w 212"/>
                <a:gd name="T51" fmla="*/ 24 h 128"/>
                <a:gd name="T52" fmla="*/ 115 w 212"/>
                <a:gd name="T53" fmla="*/ 22 h 128"/>
                <a:gd name="T54" fmla="*/ 137 w 212"/>
                <a:gd name="T55" fmla="*/ 17 h 128"/>
                <a:gd name="T56" fmla="*/ 159 w 212"/>
                <a:gd name="T57" fmla="*/ 14 h 128"/>
                <a:gd name="T58" fmla="*/ 180 w 212"/>
                <a:gd name="T59" fmla="*/ 10 h 128"/>
                <a:gd name="T60" fmla="*/ 207 w 212"/>
                <a:gd name="T61" fmla="*/ 3 h 128"/>
                <a:gd name="T62" fmla="*/ 209 w 212"/>
                <a:gd name="T63" fmla="*/ 13 h 128"/>
                <a:gd name="T64" fmla="*/ 209 w 212"/>
                <a:gd name="T65" fmla="*/ 39 h 128"/>
                <a:gd name="T66" fmla="*/ 203 w 212"/>
                <a:gd name="T67" fmla="*/ 61 h 128"/>
                <a:gd name="T68" fmla="*/ 191 w 212"/>
                <a:gd name="T69" fmla="*/ 81 h 128"/>
                <a:gd name="T70" fmla="*/ 172 w 212"/>
                <a:gd name="T71" fmla="*/ 99 h 128"/>
                <a:gd name="T72" fmla="*/ 144 w 212"/>
                <a:gd name="T73" fmla="*/ 116 h 128"/>
                <a:gd name="T74" fmla="*/ 110 w 212"/>
                <a:gd name="T75" fmla="*/ 125 h 128"/>
                <a:gd name="T76" fmla="*/ 88 w 212"/>
                <a:gd name="T77" fmla="*/ 126 h 128"/>
                <a:gd name="T78" fmla="*/ 66 w 212"/>
                <a:gd name="T79" fmla="*/ 125 h 128"/>
                <a:gd name="T80" fmla="*/ 41 w 212"/>
                <a:gd name="T81" fmla="*/ 118 h 128"/>
                <a:gd name="T82" fmla="*/ 26 w 212"/>
                <a:gd name="T83" fmla="*/ 110 h 128"/>
                <a:gd name="T84" fmla="*/ 23 w 212"/>
                <a:gd name="T85" fmla="*/ 107 h 128"/>
                <a:gd name="T86" fmla="*/ 21 w 212"/>
                <a:gd name="T87" fmla="*/ 108 h 128"/>
                <a:gd name="T88" fmla="*/ 26 w 212"/>
                <a:gd name="T89" fmla="*/ 112 h 128"/>
                <a:gd name="T90" fmla="*/ 57 w 212"/>
                <a:gd name="T91" fmla="*/ 125 h 128"/>
                <a:gd name="T92" fmla="*/ 92 w 212"/>
                <a:gd name="T93" fmla="*/ 128 h 128"/>
                <a:gd name="T94" fmla="*/ 125 w 212"/>
                <a:gd name="T95" fmla="*/ 124 h 128"/>
                <a:gd name="T96" fmla="*/ 184 w 212"/>
                <a:gd name="T97" fmla="*/ 92 h 128"/>
                <a:gd name="T98" fmla="*/ 204 w 212"/>
                <a:gd name="T99" fmla="*/ 65 h 128"/>
                <a:gd name="T100" fmla="*/ 212 w 212"/>
                <a:gd name="T101" fmla="*/ 28 h 128"/>
                <a:gd name="T102" fmla="*/ 209 w 212"/>
                <a:gd name="T103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" h="128">
                  <a:moveTo>
                    <a:pt x="209" y="2"/>
                  </a:move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2"/>
                    <a:pt x="209" y="2"/>
                    <a:pt x="209" y="2"/>
                  </a:cubicBezTo>
                  <a:cubicBezTo>
                    <a:pt x="209" y="1"/>
                    <a:pt x="208" y="1"/>
                    <a:pt x="208" y="0"/>
                  </a:cubicBezTo>
                  <a:cubicBezTo>
                    <a:pt x="195" y="5"/>
                    <a:pt x="182" y="7"/>
                    <a:pt x="169" y="10"/>
                  </a:cubicBezTo>
                  <a:cubicBezTo>
                    <a:pt x="154" y="13"/>
                    <a:pt x="140" y="14"/>
                    <a:pt x="125" y="17"/>
                  </a:cubicBezTo>
                  <a:cubicBezTo>
                    <a:pt x="120" y="18"/>
                    <a:pt x="114" y="20"/>
                    <a:pt x="109" y="21"/>
                  </a:cubicBezTo>
                  <a:cubicBezTo>
                    <a:pt x="106" y="22"/>
                    <a:pt x="104" y="22"/>
                    <a:pt x="101" y="23"/>
                  </a:cubicBezTo>
                  <a:cubicBezTo>
                    <a:pt x="99" y="23"/>
                    <a:pt x="96" y="24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89" y="29"/>
                    <a:pt x="86" y="32"/>
                    <a:pt x="82" y="35"/>
                  </a:cubicBezTo>
                  <a:cubicBezTo>
                    <a:pt x="61" y="51"/>
                    <a:pt x="38" y="63"/>
                    <a:pt x="15" y="76"/>
                  </a:cubicBezTo>
                  <a:cubicBezTo>
                    <a:pt x="11" y="79"/>
                    <a:pt x="6" y="82"/>
                    <a:pt x="2" y="85"/>
                  </a:cubicBezTo>
                  <a:cubicBezTo>
                    <a:pt x="1" y="85"/>
                    <a:pt x="1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4" y="73"/>
                    <a:pt x="47" y="61"/>
                    <a:pt x="69" y="47"/>
                  </a:cubicBezTo>
                  <a:cubicBezTo>
                    <a:pt x="78" y="41"/>
                    <a:pt x="87" y="34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5"/>
                    <a:pt x="102" y="25"/>
                    <a:pt x="105" y="24"/>
                  </a:cubicBezTo>
                  <a:cubicBezTo>
                    <a:pt x="108" y="24"/>
                    <a:pt x="112" y="23"/>
                    <a:pt x="115" y="22"/>
                  </a:cubicBezTo>
                  <a:cubicBezTo>
                    <a:pt x="123" y="20"/>
                    <a:pt x="130" y="18"/>
                    <a:pt x="137" y="17"/>
                  </a:cubicBezTo>
                  <a:cubicBezTo>
                    <a:pt x="144" y="16"/>
                    <a:pt x="152" y="15"/>
                    <a:pt x="159" y="14"/>
                  </a:cubicBezTo>
                  <a:cubicBezTo>
                    <a:pt x="166" y="13"/>
                    <a:pt x="173" y="11"/>
                    <a:pt x="180" y="10"/>
                  </a:cubicBezTo>
                  <a:cubicBezTo>
                    <a:pt x="189" y="8"/>
                    <a:pt x="198" y="6"/>
                    <a:pt x="207" y="3"/>
                  </a:cubicBezTo>
                  <a:cubicBezTo>
                    <a:pt x="208" y="6"/>
                    <a:pt x="208" y="10"/>
                    <a:pt x="209" y="13"/>
                  </a:cubicBezTo>
                  <a:cubicBezTo>
                    <a:pt x="210" y="22"/>
                    <a:pt x="210" y="30"/>
                    <a:pt x="209" y="39"/>
                  </a:cubicBezTo>
                  <a:cubicBezTo>
                    <a:pt x="208" y="46"/>
                    <a:pt x="206" y="54"/>
                    <a:pt x="203" y="61"/>
                  </a:cubicBezTo>
                  <a:cubicBezTo>
                    <a:pt x="200" y="68"/>
                    <a:pt x="196" y="74"/>
                    <a:pt x="191" y="81"/>
                  </a:cubicBezTo>
                  <a:cubicBezTo>
                    <a:pt x="186" y="88"/>
                    <a:pt x="179" y="94"/>
                    <a:pt x="172" y="99"/>
                  </a:cubicBezTo>
                  <a:cubicBezTo>
                    <a:pt x="164" y="106"/>
                    <a:pt x="154" y="111"/>
                    <a:pt x="144" y="116"/>
                  </a:cubicBezTo>
                  <a:cubicBezTo>
                    <a:pt x="133" y="120"/>
                    <a:pt x="122" y="123"/>
                    <a:pt x="110" y="125"/>
                  </a:cubicBezTo>
                  <a:cubicBezTo>
                    <a:pt x="103" y="126"/>
                    <a:pt x="96" y="126"/>
                    <a:pt x="88" y="126"/>
                  </a:cubicBezTo>
                  <a:cubicBezTo>
                    <a:pt x="81" y="126"/>
                    <a:pt x="73" y="126"/>
                    <a:pt x="66" y="125"/>
                  </a:cubicBezTo>
                  <a:cubicBezTo>
                    <a:pt x="57" y="123"/>
                    <a:pt x="49" y="121"/>
                    <a:pt x="41" y="118"/>
                  </a:cubicBezTo>
                  <a:cubicBezTo>
                    <a:pt x="36" y="116"/>
                    <a:pt x="31" y="113"/>
                    <a:pt x="26" y="110"/>
                  </a:cubicBezTo>
                  <a:cubicBezTo>
                    <a:pt x="25" y="109"/>
                    <a:pt x="24" y="108"/>
                    <a:pt x="23" y="107"/>
                  </a:cubicBezTo>
                  <a:cubicBezTo>
                    <a:pt x="22" y="107"/>
                    <a:pt x="22" y="108"/>
                    <a:pt x="21" y="108"/>
                  </a:cubicBezTo>
                  <a:cubicBezTo>
                    <a:pt x="23" y="110"/>
                    <a:pt x="24" y="111"/>
                    <a:pt x="26" y="112"/>
                  </a:cubicBezTo>
                  <a:cubicBezTo>
                    <a:pt x="35" y="119"/>
                    <a:pt x="46" y="123"/>
                    <a:pt x="57" y="125"/>
                  </a:cubicBezTo>
                  <a:cubicBezTo>
                    <a:pt x="68" y="128"/>
                    <a:pt x="80" y="128"/>
                    <a:pt x="92" y="128"/>
                  </a:cubicBezTo>
                  <a:cubicBezTo>
                    <a:pt x="103" y="128"/>
                    <a:pt x="114" y="127"/>
                    <a:pt x="125" y="124"/>
                  </a:cubicBezTo>
                  <a:cubicBezTo>
                    <a:pt x="147" y="119"/>
                    <a:pt x="168" y="108"/>
                    <a:pt x="184" y="92"/>
                  </a:cubicBezTo>
                  <a:cubicBezTo>
                    <a:pt x="192" y="84"/>
                    <a:pt x="199" y="75"/>
                    <a:pt x="204" y="65"/>
                  </a:cubicBezTo>
                  <a:cubicBezTo>
                    <a:pt x="209" y="53"/>
                    <a:pt x="212" y="41"/>
                    <a:pt x="212" y="28"/>
                  </a:cubicBezTo>
                  <a:cubicBezTo>
                    <a:pt x="212" y="20"/>
                    <a:pt x="211" y="11"/>
                    <a:pt x="20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8" name="Freeform 376"/>
            <p:cNvSpPr/>
            <p:nvPr/>
          </p:nvSpPr>
          <p:spPr bwMode="auto">
            <a:xfrm>
              <a:off x="3061" y="2019"/>
              <a:ext cx="144" cy="218"/>
            </a:xfrm>
            <a:custGeom>
              <a:avLst/>
              <a:gdLst>
                <a:gd name="T0" fmla="*/ 60 w 61"/>
                <a:gd name="T1" fmla="*/ 0 h 92"/>
                <a:gd name="T2" fmla="*/ 56 w 61"/>
                <a:gd name="T3" fmla="*/ 7 h 92"/>
                <a:gd name="T4" fmla="*/ 56 w 61"/>
                <a:gd name="T5" fmla="*/ 7 h 92"/>
                <a:gd name="T6" fmla="*/ 33 w 61"/>
                <a:gd name="T7" fmla="*/ 38 h 92"/>
                <a:gd name="T8" fmla="*/ 12 w 61"/>
                <a:gd name="T9" fmla="*/ 70 h 92"/>
                <a:gd name="T10" fmla="*/ 0 w 61"/>
                <a:gd name="T11" fmla="*/ 91 h 92"/>
                <a:gd name="T12" fmla="*/ 1 w 61"/>
                <a:gd name="T13" fmla="*/ 92 h 92"/>
                <a:gd name="T14" fmla="*/ 10 w 61"/>
                <a:gd name="T15" fmla="*/ 76 h 92"/>
                <a:gd name="T16" fmla="*/ 20 w 61"/>
                <a:gd name="T17" fmla="*/ 60 h 92"/>
                <a:gd name="T18" fmla="*/ 42 w 61"/>
                <a:gd name="T19" fmla="*/ 27 h 92"/>
                <a:gd name="T20" fmla="*/ 53 w 61"/>
                <a:gd name="T21" fmla="*/ 12 h 92"/>
                <a:gd name="T22" fmla="*/ 61 w 61"/>
                <a:gd name="T23" fmla="*/ 1 h 92"/>
                <a:gd name="T24" fmla="*/ 60 w 61"/>
                <a:gd name="T25" fmla="*/ 0 h 92"/>
                <a:gd name="T26" fmla="*/ 60 w 61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92">
                  <a:moveTo>
                    <a:pt x="60" y="0"/>
                  </a:moveTo>
                  <a:cubicBezTo>
                    <a:pt x="59" y="3"/>
                    <a:pt x="57" y="5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48" y="17"/>
                    <a:pt x="41" y="27"/>
                    <a:pt x="33" y="38"/>
                  </a:cubicBezTo>
                  <a:cubicBezTo>
                    <a:pt x="26" y="48"/>
                    <a:pt x="18" y="59"/>
                    <a:pt x="12" y="70"/>
                  </a:cubicBezTo>
                  <a:cubicBezTo>
                    <a:pt x="8" y="77"/>
                    <a:pt x="5" y="85"/>
                    <a:pt x="0" y="91"/>
                  </a:cubicBezTo>
                  <a:cubicBezTo>
                    <a:pt x="0" y="92"/>
                    <a:pt x="1" y="92"/>
                    <a:pt x="1" y="92"/>
                  </a:cubicBezTo>
                  <a:cubicBezTo>
                    <a:pt x="5" y="87"/>
                    <a:pt x="7" y="81"/>
                    <a:pt x="10" y="76"/>
                  </a:cubicBezTo>
                  <a:cubicBezTo>
                    <a:pt x="13" y="70"/>
                    <a:pt x="16" y="65"/>
                    <a:pt x="20" y="60"/>
                  </a:cubicBezTo>
                  <a:cubicBezTo>
                    <a:pt x="27" y="49"/>
                    <a:pt x="34" y="38"/>
                    <a:pt x="42" y="27"/>
                  </a:cubicBezTo>
                  <a:cubicBezTo>
                    <a:pt x="46" y="22"/>
                    <a:pt x="49" y="17"/>
                    <a:pt x="53" y="12"/>
                  </a:cubicBezTo>
                  <a:cubicBezTo>
                    <a:pt x="56" y="8"/>
                    <a:pt x="59" y="5"/>
                    <a:pt x="61" y="1"/>
                  </a:cubicBezTo>
                  <a:cubicBezTo>
                    <a:pt x="61" y="1"/>
                    <a:pt x="6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9" name="Freeform 377"/>
            <p:cNvSpPr/>
            <p:nvPr/>
          </p:nvSpPr>
          <p:spPr bwMode="auto">
            <a:xfrm>
              <a:off x="3191" y="2023"/>
              <a:ext cx="14" cy="238"/>
            </a:xfrm>
            <a:custGeom>
              <a:avLst/>
              <a:gdLst>
                <a:gd name="T0" fmla="*/ 5 w 6"/>
                <a:gd name="T1" fmla="*/ 1 h 100"/>
                <a:gd name="T2" fmla="*/ 1 w 6"/>
                <a:gd name="T3" fmla="*/ 79 h 100"/>
                <a:gd name="T4" fmla="*/ 3 w 6"/>
                <a:gd name="T5" fmla="*/ 100 h 100"/>
                <a:gd name="T6" fmla="*/ 4 w 6"/>
                <a:gd name="T7" fmla="*/ 99 h 100"/>
                <a:gd name="T8" fmla="*/ 3 w 6"/>
                <a:gd name="T9" fmla="*/ 97 h 100"/>
                <a:gd name="T10" fmla="*/ 3 w 6"/>
                <a:gd name="T11" fmla="*/ 97 h 100"/>
                <a:gd name="T12" fmla="*/ 6 w 6"/>
                <a:gd name="T13" fmla="*/ 18 h 100"/>
                <a:gd name="T14" fmla="*/ 6 w 6"/>
                <a:gd name="T15" fmla="*/ 1 h 100"/>
                <a:gd name="T16" fmla="*/ 6 w 6"/>
                <a:gd name="T17" fmla="*/ 0 h 100"/>
                <a:gd name="T18" fmla="*/ 5 w 6"/>
                <a:gd name="T1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0">
                  <a:moveTo>
                    <a:pt x="5" y="1"/>
                  </a:moveTo>
                  <a:cubicBezTo>
                    <a:pt x="5" y="27"/>
                    <a:pt x="0" y="53"/>
                    <a:pt x="1" y="79"/>
                  </a:cubicBezTo>
                  <a:cubicBezTo>
                    <a:pt x="1" y="86"/>
                    <a:pt x="2" y="93"/>
                    <a:pt x="3" y="100"/>
                  </a:cubicBezTo>
                  <a:cubicBezTo>
                    <a:pt x="3" y="100"/>
                    <a:pt x="4" y="100"/>
                    <a:pt x="4" y="99"/>
                  </a:cubicBezTo>
                  <a:cubicBezTo>
                    <a:pt x="4" y="98"/>
                    <a:pt x="3" y="97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0" y="71"/>
                    <a:pt x="4" y="44"/>
                    <a:pt x="6" y="18"/>
                  </a:cubicBezTo>
                  <a:cubicBezTo>
                    <a:pt x="6" y="12"/>
                    <a:pt x="6" y="7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0" name="Freeform 378"/>
            <p:cNvSpPr/>
            <p:nvPr/>
          </p:nvSpPr>
          <p:spPr bwMode="auto">
            <a:xfrm>
              <a:off x="3200" y="2019"/>
              <a:ext cx="159" cy="197"/>
            </a:xfrm>
            <a:custGeom>
              <a:avLst/>
              <a:gdLst>
                <a:gd name="T0" fmla="*/ 0 w 67"/>
                <a:gd name="T1" fmla="*/ 1 h 83"/>
                <a:gd name="T2" fmla="*/ 23 w 67"/>
                <a:gd name="T3" fmla="*/ 27 h 83"/>
                <a:gd name="T4" fmla="*/ 23 w 67"/>
                <a:gd name="T5" fmla="*/ 27 h 83"/>
                <a:gd name="T6" fmla="*/ 53 w 67"/>
                <a:gd name="T7" fmla="*/ 67 h 83"/>
                <a:gd name="T8" fmla="*/ 54 w 67"/>
                <a:gd name="T9" fmla="*/ 67 h 83"/>
                <a:gd name="T10" fmla="*/ 54 w 67"/>
                <a:gd name="T11" fmla="*/ 67 h 83"/>
                <a:gd name="T12" fmla="*/ 66 w 67"/>
                <a:gd name="T13" fmla="*/ 83 h 83"/>
                <a:gd name="T14" fmla="*/ 67 w 67"/>
                <a:gd name="T15" fmla="*/ 82 h 83"/>
                <a:gd name="T16" fmla="*/ 54 w 67"/>
                <a:gd name="T17" fmla="*/ 66 h 83"/>
                <a:gd name="T18" fmla="*/ 54 w 67"/>
                <a:gd name="T19" fmla="*/ 66 h 83"/>
                <a:gd name="T20" fmla="*/ 48 w 67"/>
                <a:gd name="T21" fmla="*/ 58 h 83"/>
                <a:gd name="T22" fmla="*/ 24 w 67"/>
                <a:gd name="T23" fmla="*/ 26 h 83"/>
                <a:gd name="T24" fmla="*/ 1 w 67"/>
                <a:gd name="T25" fmla="*/ 1 h 83"/>
                <a:gd name="T26" fmla="*/ 1 w 67"/>
                <a:gd name="T27" fmla="*/ 0 h 83"/>
                <a:gd name="T28" fmla="*/ 0 w 67"/>
                <a:gd name="T2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83">
                  <a:moveTo>
                    <a:pt x="0" y="1"/>
                  </a:moveTo>
                  <a:cubicBezTo>
                    <a:pt x="8" y="10"/>
                    <a:pt x="16" y="18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3" y="40"/>
                    <a:pt x="43" y="54"/>
                    <a:pt x="53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8" y="73"/>
                    <a:pt x="62" y="78"/>
                    <a:pt x="66" y="83"/>
                  </a:cubicBezTo>
                  <a:cubicBezTo>
                    <a:pt x="66" y="83"/>
                    <a:pt x="67" y="83"/>
                    <a:pt x="67" y="82"/>
                  </a:cubicBezTo>
                  <a:cubicBezTo>
                    <a:pt x="63" y="77"/>
                    <a:pt x="58" y="72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3"/>
                    <a:pt x="50" y="60"/>
                    <a:pt x="48" y="58"/>
                  </a:cubicBezTo>
                  <a:cubicBezTo>
                    <a:pt x="40" y="47"/>
                    <a:pt x="32" y="36"/>
                    <a:pt x="24" y="26"/>
                  </a:cubicBezTo>
                  <a:cubicBezTo>
                    <a:pt x="17" y="17"/>
                    <a:pt x="8" y="9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1" name="Freeform 379"/>
            <p:cNvSpPr/>
            <p:nvPr/>
          </p:nvSpPr>
          <p:spPr bwMode="auto">
            <a:xfrm>
              <a:off x="3203" y="2021"/>
              <a:ext cx="253" cy="88"/>
            </a:xfrm>
            <a:custGeom>
              <a:avLst/>
              <a:gdLst>
                <a:gd name="T0" fmla="*/ 1 w 107"/>
                <a:gd name="T1" fmla="*/ 1 h 37"/>
                <a:gd name="T2" fmla="*/ 77 w 107"/>
                <a:gd name="T3" fmla="*/ 26 h 37"/>
                <a:gd name="T4" fmla="*/ 101 w 107"/>
                <a:gd name="T5" fmla="*/ 34 h 37"/>
                <a:gd name="T6" fmla="*/ 101 w 107"/>
                <a:gd name="T7" fmla="*/ 34 h 37"/>
                <a:gd name="T8" fmla="*/ 106 w 107"/>
                <a:gd name="T9" fmla="*/ 37 h 37"/>
                <a:gd name="T10" fmla="*/ 106 w 107"/>
                <a:gd name="T11" fmla="*/ 36 h 37"/>
                <a:gd name="T12" fmla="*/ 91 w 107"/>
                <a:gd name="T13" fmla="*/ 29 h 37"/>
                <a:gd name="T14" fmla="*/ 73 w 107"/>
                <a:gd name="T15" fmla="*/ 23 h 37"/>
                <a:gd name="T16" fmla="*/ 35 w 107"/>
                <a:gd name="T17" fmla="*/ 10 h 37"/>
                <a:gd name="T18" fmla="*/ 1 w 107"/>
                <a:gd name="T19" fmla="*/ 0 h 37"/>
                <a:gd name="T20" fmla="*/ 1 w 107"/>
                <a:gd name="T21" fmla="*/ 0 h 37"/>
                <a:gd name="T22" fmla="*/ 1 w 107"/>
                <a:gd name="T2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37">
                  <a:moveTo>
                    <a:pt x="1" y="1"/>
                  </a:moveTo>
                  <a:cubicBezTo>
                    <a:pt x="27" y="8"/>
                    <a:pt x="52" y="17"/>
                    <a:pt x="77" y="26"/>
                  </a:cubicBezTo>
                  <a:cubicBezTo>
                    <a:pt x="85" y="29"/>
                    <a:pt x="93" y="31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5"/>
                    <a:pt x="104" y="36"/>
                    <a:pt x="106" y="37"/>
                  </a:cubicBezTo>
                  <a:cubicBezTo>
                    <a:pt x="106" y="37"/>
                    <a:pt x="107" y="36"/>
                    <a:pt x="106" y="36"/>
                  </a:cubicBezTo>
                  <a:cubicBezTo>
                    <a:pt x="102" y="33"/>
                    <a:pt x="96" y="31"/>
                    <a:pt x="91" y="29"/>
                  </a:cubicBezTo>
                  <a:cubicBezTo>
                    <a:pt x="85" y="27"/>
                    <a:pt x="79" y="25"/>
                    <a:pt x="73" y="23"/>
                  </a:cubicBezTo>
                  <a:cubicBezTo>
                    <a:pt x="60" y="19"/>
                    <a:pt x="48" y="15"/>
                    <a:pt x="35" y="10"/>
                  </a:cubicBezTo>
                  <a:cubicBezTo>
                    <a:pt x="24" y="7"/>
                    <a:pt x="1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2" name="Freeform 380"/>
            <p:cNvSpPr/>
            <p:nvPr/>
          </p:nvSpPr>
          <p:spPr bwMode="auto">
            <a:xfrm>
              <a:off x="3222" y="2276"/>
              <a:ext cx="128" cy="57"/>
            </a:xfrm>
            <a:custGeom>
              <a:avLst/>
              <a:gdLst>
                <a:gd name="T0" fmla="*/ 54 w 54"/>
                <a:gd name="T1" fmla="*/ 22 h 24"/>
                <a:gd name="T2" fmla="*/ 48 w 54"/>
                <a:gd name="T3" fmla="*/ 22 h 24"/>
                <a:gd name="T4" fmla="*/ 48 w 54"/>
                <a:gd name="T5" fmla="*/ 22 h 24"/>
                <a:gd name="T6" fmla="*/ 37 w 54"/>
                <a:gd name="T7" fmla="*/ 22 h 24"/>
                <a:gd name="T8" fmla="*/ 12 w 54"/>
                <a:gd name="T9" fmla="*/ 22 h 24"/>
                <a:gd name="T10" fmla="*/ 12 w 54"/>
                <a:gd name="T11" fmla="*/ 22 h 24"/>
                <a:gd name="T12" fmla="*/ 1 w 54"/>
                <a:gd name="T13" fmla="*/ 0 h 24"/>
                <a:gd name="T14" fmla="*/ 1 w 54"/>
                <a:gd name="T15" fmla="*/ 0 h 24"/>
                <a:gd name="T16" fmla="*/ 0 w 54"/>
                <a:gd name="T17" fmla="*/ 1 h 24"/>
                <a:gd name="T18" fmla="*/ 11 w 54"/>
                <a:gd name="T19" fmla="*/ 23 h 24"/>
                <a:gd name="T20" fmla="*/ 11 w 54"/>
                <a:gd name="T21" fmla="*/ 23 h 24"/>
                <a:gd name="T22" fmla="*/ 11 w 54"/>
                <a:gd name="T23" fmla="*/ 23 h 24"/>
                <a:gd name="T24" fmla="*/ 35 w 54"/>
                <a:gd name="T25" fmla="*/ 23 h 24"/>
                <a:gd name="T26" fmla="*/ 54 w 54"/>
                <a:gd name="T27" fmla="*/ 23 h 24"/>
                <a:gd name="T28" fmla="*/ 54 w 54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24">
                  <a:moveTo>
                    <a:pt x="54" y="22"/>
                  </a:moveTo>
                  <a:cubicBezTo>
                    <a:pt x="52" y="22"/>
                    <a:pt x="50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22"/>
                    <a:pt x="41" y="22"/>
                    <a:pt x="37" y="22"/>
                  </a:cubicBezTo>
                  <a:cubicBezTo>
                    <a:pt x="29" y="22"/>
                    <a:pt x="20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15"/>
                    <a:pt x="4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4" y="8"/>
                    <a:pt x="7" y="16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9" y="24"/>
                    <a:pt x="27" y="23"/>
                    <a:pt x="35" y="23"/>
                  </a:cubicBezTo>
                  <a:cubicBezTo>
                    <a:pt x="41" y="23"/>
                    <a:pt x="48" y="23"/>
                    <a:pt x="54" y="23"/>
                  </a:cubicBezTo>
                  <a:cubicBezTo>
                    <a:pt x="54" y="23"/>
                    <a:pt x="54" y="23"/>
                    <a:pt x="5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3" name="Freeform 381"/>
            <p:cNvSpPr>
              <a:spLocks noEditPoints="1"/>
            </p:cNvSpPr>
            <p:nvPr/>
          </p:nvSpPr>
          <p:spPr bwMode="auto">
            <a:xfrm>
              <a:off x="3354" y="2304"/>
              <a:ext cx="48" cy="50"/>
            </a:xfrm>
            <a:custGeom>
              <a:avLst/>
              <a:gdLst>
                <a:gd name="T0" fmla="*/ 6 w 20"/>
                <a:gd name="T1" fmla="*/ 1 h 21"/>
                <a:gd name="T2" fmla="*/ 6 w 20"/>
                <a:gd name="T3" fmla="*/ 2 h 21"/>
                <a:gd name="T4" fmla="*/ 3 w 20"/>
                <a:gd name="T5" fmla="*/ 4 h 21"/>
                <a:gd name="T6" fmla="*/ 1 w 20"/>
                <a:gd name="T7" fmla="*/ 13 h 21"/>
                <a:gd name="T8" fmla="*/ 12 w 20"/>
                <a:gd name="T9" fmla="*/ 20 h 21"/>
                <a:gd name="T10" fmla="*/ 19 w 20"/>
                <a:gd name="T11" fmla="*/ 8 h 21"/>
                <a:gd name="T12" fmla="*/ 14 w 20"/>
                <a:gd name="T13" fmla="*/ 2 h 21"/>
                <a:gd name="T14" fmla="*/ 9 w 20"/>
                <a:gd name="T15" fmla="*/ 0 h 21"/>
                <a:gd name="T16" fmla="*/ 6 w 20"/>
                <a:gd name="T17" fmla="*/ 1 h 21"/>
                <a:gd name="T18" fmla="*/ 9 w 20"/>
                <a:gd name="T19" fmla="*/ 2 h 21"/>
                <a:gd name="T20" fmla="*/ 10 w 20"/>
                <a:gd name="T21" fmla="*/ 2 h 21"/>
                <a:gd name="T22" fmla="*/ 10 w 20"/>
                <a:gd name="T23" fmla="*/ 2 h 21"/>
                <a:gd name="T24" fmla="*/ 13 w 20"/>
                <a:gd name="T25" fmla="*/ 2 h 21"/>
                <a:gd name="T26" fmla="*/ 15 w 20"/>
                <a:gd name="T27" fmla="*/ 4 h 21"/>
                <a:gd name="T28" fmla="*/ 16 w 20"/>
                <a:gd name="T29" fmla="*/ 5 h 21"/>
                <a:gd name="T30" fmla="*/ 17 w 20"/>
                <a:gd name="T31" fmla="*/ 6 h 21"/>
                <a:gd name="T32" fmla="*/ 18 w 20"/>
                <a:gd name="T33" fmla="*/ 9 h 21"/>
                <a:gd name="T34" fmla="*/ 18 w 20"/>
                <a:gd name="T35" fmla="*/ 12 h 21"/>
                <a:gd name="T36" fmla="*/ 17 w 20"/>
                <a:gd name="T37" fmla="*/ 15 h 21"/>
                <a:gd name="T38" fmla="*/ 16 w 20"/>
                <a:gd name="T39" fmla="*/ 16 h 21"/>
                <a:gd name="T40" fmla="*/ 15 w 20"/>
                <a:gd name="T41" fmla="*/ 18 h 21"/>
                <a:gd name="T42" fmla="*/ 14 w 20"/>
                <a:gd name="T43" fmla="*/ 18 h 21"/>
                <a:gd name="T44" fmla="*/ 11 w 20"/>
                <a:gd name="T45" fmla="*/ 19 h 21"/>
                <a:gd name="T46" fmla="*/ 9 w 20"/>
                <a:gd name="T47" fmla="*/ 19 h 21"/>
                <a:gd name="T48" fmla="*/ 6 w 20"/>
                <a:gd name="T49" fmla="*/ 18 h 21"/>
                <a:gd name="T50" fmla="*/ 4 w 20"/>
                <a:gd name="T51" fmla="*/ 17 h 21"/>
                <a:gd name="T52" fmla="*/ 3 w 20"/>
                <a:gd name="T53" fmla="*/ 16 h 21"/>
                <a:gd name="T54" fmla="*/ 2 w 20"/>
                <a:gd name="T55" fmla="*/ 14 h 21"/>
                <a:gd name="T56" fmla="*/ 2 w 20"/>
                <a:gd name="T57" fmla="*/ 13 h 21"/>
                <a:gd name="T58" fmla="*/ 2 w 20"/>
                <a:gd name="T59" fmla="*/ 10 h 21"/>
                <a:gd name="T60" fmla="*/ 3 w 20"/>
                <a:gd name="T61" fmla="*/ 6 h 21"/>
                <a:gd name="T62" fmla="*/ 4 w 20"/>
                <a:gd name="T63" fmla="*/ 4 h 21"/>
                <a:gd name="T64" fmla="*/ 5 w 20"/>
                <a:gd name="T65" fmla="*/ 3 h 21"/>
                <a:gd name="T66" fmla="*/ 6 w 20"/>
                <a:gd name="T67" fmla="*/ 3 h 21"/>
                <a:gd name="T68" fmla="*/ 7 w 20"/>
                <a:gd name="T69" fmla="*/ 2 h 21"/>
                <a:gd name="T70" fmla="*/ 9 w 20"/>
                <a:gd name="T71" fmla="*/ 2 h 21"/>
                <a:gd name="T72" fmla="*/ 8 w 20"/>
                <a:gd name="T73" fmla="*/ 2 h 21"/>
                <a:gd name="T74" fmla="*/ 7 w 20"/>
                <a:gd name="T75" fmla="*/ 2 h 21"/>
                <a:gd name="T76" fmla="*/ 8 w 20"/>
                <a:gd name="T77" fmla="*/ 2 h 21"/>
                <a:gd name="T78" fmla="*/ 11 w 20"/>
                <a:gd name="T79" fmla="*/ 19 h 21"/>
                <a:gd name="T80" fmla="*/ 11 w 20"/>
                <a:gd name="T81" fmla="*/ 19 h 21"/>
                <a:gd name="T82" fmla="*/ 11 w 20"/>
                <a:gd name="T8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21"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8"/>
                    <a:pt x="8" y="21"/>
                    <a:pt x="12" y="20"/>
                  </a:cubicBezTo>
                  <a:cubicBezTo>
                    <a:pt x="18" y="19"/>
                    <a:pt x="20" y="13"/>
                    <a:pt x="19" y="8"/>
                  </a:cubicBezTo>
                  <a:cubicBezTo>
                    <a:pt x="18" y="5"/>
                    <a:pt x="17" y="3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8" y="0"/>
                    <a:pt x="7" y="1"/>
                    <a:pt x="6" y="1"/>
                  </a:cubicBezTo>
                  <a:moveTo>
                    <a:pt x="9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8" y="19"/>
                    <a:pt x="7" y="19"/>
                    <a:pt x="6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3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4" name="Freeform 382"/>
            <p:cNvSpPr/>
            <p:nvPr/>
          </p:nvSpPr>
          <p:spPr bwMode="auto">
            <a:xfrm>
              <a:off x="2793" y="1928"/>
              <a:ext cx="135" cy="52"/>
            </a:xfrm>
            <a:custGeom>
              <a:avLst/>
              <a:gdLst>
                <a:gd name="T0" fmla="*/ 57 w 57"/>
                <a:gd name="T1" fmla="*/ 21 h 22"/>
                <a:gd name="T2" fmla="*/ 47 w 57"/>
                <a:gd name="T3" fmla="*/ 4 h 22"/>
                <a:gd name="T4" fmla="*/ 46 w 57"/>
                <a:gd name="T5" fmla="*/ 4 h 22"/>
                <a:gd name="T6" fmla="*/ 7 w 57"/>
                <a:gd name="T7" fmla="*/ 1 h 22"/>
                <a:gd name="T8" fmla="*/ 0 w 57"/>
                <a:gd name="T9" fmla="*/ 0 h 22"/>
                <a:gd name="T10" fmla="*/ 0 w 57"/>
                <a:gd name="T11" fmla="*/ 1 h 22"/>
                <a:gd name="T12" fmla="*/ 0 w 57"/>
                <a:gd name="T13" fmla="*/ 1 h 22"/>
                <a:gd name="T14" fmla="*/ 39 w 57"/>
                <a:gd name="T15" fmla="*/ 4 h 22"/>
                <a:gd name="T16" fmla="*/ 46 w 57"/>
                <a:gd name="T17" fmla="*/ 5 h 22"/>
                <a:gd name="T18" fmla="*/ 56 w 57"/>
                <a:gd name="T19" fmla="*/ 21 h 22"/>
                <a:gd name="T20" fmla="*/ 57 w 57"/>
                <a:gd name="T2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22">
                  <a:moveTo>
                    <a:pt x="57" y="21"/>
                  </a:moveTo>
                  <a:cubicBezTo>
                    <a:pt x="54" y="15"/>
                    <a:pt x="50" y="9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33" y="2"/>
                    <a:pt x="20" y="2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3"/>
                    <a:pt x="26" y="3"/>
                    <a:pt x="39" y="4"/>
                  </a:cubicBezTo>
                  <a:cubicBezTo>
                    <a:pt x="42" y="4"/>
                    <a:pt x="44" y="4"/>
                    <a:pt x="46" y="5"/>
                  </a:cubicBezTo>
                  <a:cubicBezTo>
                    <a:pt x="49" y="10"/>
                    <a:pt x="53" y="15"/>
                    <a:pt x="56" y="21"/>
                  </a:cubicBezTo>
                  <a:cubicBezTo>
                    <a:pt x="57" y="22"/>
                    <a:pt x="57" y="21"/>
                    <a:pt x="5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5" name="Freeform 383"/>
            <p:cNvSpPr>
              <a:spLocks noEditPoints="1"/>
            </p:cNvSpPr>
            <p:nvPr/>
          </p:nvSpPr>
          <p:spPr bwMode="auto">
            <a:xfrm>
              <a:off x="2739" y="1909"/>
              <a:ext cx="49" cy="45"/>
            </a:xfrm>
            <a:custGeom>
              <a:avLst/>
              <a:gdLst>
                <a:gd name="T0" fmla="*/ 0 w 21"/>
                <a:gd name="T1" fmla="*/ 9 h 19"/>
                <a:gd name="T2" fmla="*/ 12 w 21"/>
                <a:gd name="T3" fmla="*/ 18 h 19"/>
                <a:gd name="T4" fmla="*/ 11 w 21"/>
                <a:gd name="T5" fmla="*/ 0 h 19"/>
                <a:gd name="T6" fmla="*/ 11 w 21"/>
                <a:gd name="T7" fmla="*/ 0 h 19"/>
                <a:gd name="T8" fmla="*/ 10 w 21"/>
                <a:gd name="T9" fmla="*/ 0 h 19"/>
                <a:gd name="T10" fmla="*/ 0 w 21"/>
                <a:gd name="T11" fmla="*/ 9 h 19"/>
                <a:gd name="T12" fmla="*/ 10 w 21"/>
                <a:gd name="T13" fmla="*/ 1 h 19"/>
                <a:gd name="T14" fmla="*/ 10 w 21"/>
                <a:gd name="T15" fmla="*/ 1 h 19"/>
                <a:gd name="T16" fmla="*/ 11 w 21"/>
                <a:gd name="T17" fmla="*/ 1 h 19"/>
                <a:gd name="T18" fmla="*/ 11 w 21"/>
                <a:gd name="T19" fmla="*/ 1 h 19"/>
                <a:gd name="T20" fmla="*/ 12 w 21"/>
                <a:gd name="T21" fmla="*/ 1 h 19"/>
                <a:gd name="T22" fmla="*/ 14 w 21"/>
                <a:gd name="T23" fmla="*/ 1 h 19"/>
                <a:gd name="T24" fmla="*/ 15 w 21"/>
                <a:gd name="T25" fmla="*/ 2 h 19"/>
                <a:gd name="T26" fmla="*/ 16 w 21"/>
                <a:gd name="T27" fmla="*/ 3 h 19"/>
                <a:gd name="T28" fmla="*/ 17 w 21"/>
                <a:gd name="T29" fmla="*/ 5 h 19"/>
                <a:gd name="T30" fmla="*/ 18 w 21"/>
                <a:gd name="T31" fmla="*/ 7 h 19"/>
                <a:gd name="T32" fmla="*/ 18 w 21"/>
                <a:gd name="T33" fmla="*/ 9 h 19"/>
                <a:gd name="T34" fmla="*/ 17 w 21"/>
                <a:gd name="T35" fmla="*/ 12 h 19"/>
                <a:gd name="T36" fmla="*/ 16 w 21"/>
                <a:gd name="T37" fmla="*/ 14 h 19"/>
                <a:gd name="T38" fmla="*/ 14 w 21"/>
                <a:gd name="T39" fmla="*/ 16 h 19"/>
                <a:gd name="T40" fmla="*/ 13 w 21"/>
                <a:gd name="T41" fmla="*/ 17 h 19"/>
                <a:gd name="T42" fmla="*/ 11 w 21"/>
                <a:gd name="T43" fmla="*/ 17 h 19"/>
                <a:gd name="T44" fmla="*/ 9 w 21"/>
                <a:gd name="T45" fmla="*/ 17 h 19"/>
                <a:gd name="T46" fmla="*/ 6 w 21"/>
                <a:gd name="T47" fmla="*/ 17 h 19"/>
                <a:gd name="T48" fmla="*/ 4 w 21"/>
                <a:gd name="T49" fmla="*/ 15 h 19"/>
                <a:gd name="T50" fmla="*/ 3 w 21"/>
                <a:gd name="T51" fmla="*/ 14 h 19"/>
                <a:gd name="T52" fmla="*/ 2 w 21"/>
                <a:gd name="T53" fmla="*/ 12 h 19"/>
                <a:gd name="T54" fmla="*/ 1 w 21"/>
                <a:gd name="T55" fmla="*/ 11 h 19"/>
                <a:gd name="T56" fmla="*/ 1 w 21"/>
                <a:gd name="T57" fmla="*/ 9 h 19"/>
                <a:gd name="T58" fmla="*/ 2 w 21"/>
                <a:gd name="T59" fmla="*/ 7 h 19"/>
                <a:gd name="T60" fmla="*/ 3 w 21"/>
                <a:gd name="T61" fmla="*/ 5 h 19"/>
                <a:gd name="T62" fmla="*/ 5 w 21"/>
                <a:gd name="T63" fmla="*/ 3 h 19"/>
                <a:gd name="T64" fmla="*/ 7 w 21"/>
                <a:gd name="T65" fmla="*/ 1 h 19"/>
                <a:gd name="T66" fmla="*/ 9 w 21"/>
                <a:gd name="T67" fmla="*/ 1 h 19"/>
                <a:gd name="T68" fmla="*/ 10 w 21"/>
                <a:gd name="T69" fmla="*/ 1 h 19"/>
                <a:gd name="T70" fmla="*/ 3 w 21"/>
                <a:gd name="T71" fmla="*/ 5 h 19"/>
                <a:gd name="T72" fmla="*/ 3 w 21"/>
                <a:gd name="T73" fmla="*/ 5 h 19"/>
                <a:gd name="T74" fmla="*/ 3 w 21"/>
                <a:gd name="T7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19">
                  <a:moveTo>
                    <a:pt x="0" y="9"/>
                  </a:moveTo>
                  <a:cubicBezTo>
                    <a:pt x="0" y="15"/>
                    <a:pt x="6" y="19"/>
                    <a:pt x="12" y="18"/>
                  </a:cubicBezTo>
                  <a:cubicBezTo>
                    <a:pt x="21" y="16"/>
                    <a:pt x="2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7" y="13"/>
                    <a:pt x="16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8" y="17"/>
                    <a:pt x="7" y="17"/>
                    <a:pt x="6" y="17"/>
                  </a:cubicBezTo>
                  <a:cubicBezTo>
                    <a:pt x="5" y="16"/>
                    <a:pt x="5" y="16"/>
                    <a:pt x="4" y="15"/>
                  </a:cubicBezTo>
                  <a:cubicBezTo>
                    <a:pt x="4" y="15"/>
                    <a:pt x="3" y="14"/>
                    <a:pt x="3" y="14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5"/>
                    <a:pt x="3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6" name="Freeform 384"/>
            <p:cNvSpPr>
              <a:spLocks noEditPoints="1"/>
            </p:cNvSpPr>
            <p:nvPr/>
          </p:nvSpPr>
          <p:spPr bwMode="auto">
            <a:xfrm>
              <a:off x="3279" y="1716"/>
              <a:ext cx="130" cy="50"/>
            </a:xfrm>
            <a:custGeom>
              <a:avLst/>
              <a:gdLst>
                <a:gd name="T0" fmla="*/ 11 w 55"/>
                <a:gd name="T1" fmla="*/ 1 h 21"/>
                <a:gd name="T2" fmla="*/ 11 w 55"/>
                <a:gd name="T3" fmla="*/ 1 h 21"/>
                <a:gd name="T4" fmla="*/ 10 w 55"/>
                <a:gd name="T5" fmla="*/ 3 h 21"/>
                <a:gd name="T6" fmla="*/ 1 w 55"/>
                <a:gd name="T7" fmla="*/ 20 h 21"/>
                <a:gd name="T8" fmla="*/ 2 w 55"/>
                <a:gd name="T9" fmla="*/ 21 h 21"/>
                <a:gd name="T10" fmla="*/ 11 w 55"/>
                <a:gd name="T11" fmla="*/ 2 h 21"/>
                <a:gd name="T12" fmla="*/ 55 w 55"/>
                <a:gd name="T13" fmla="*/ 1 h 21"/>
                <a:gd name="T14" fmla="*/ 55 w 55"/>
                <a:gd name="T15" fmla="*/ 0 h 21"/>
                <a:gd name="T16" fmla="*/ 47 w 55"/>
                <a:gd name="T17" fmla="*/ 0 h 21"/>
                <a:gd name="T18" fmla="*/ 11 w 55"/>
                <a:gd name="T19" fmla="*/ 1 h 21"/>
                <a:gd name="T20" fmla="*/ 10 w 55"/>
                <a:gd name="T21" fmla="*/ 3 h 21"/>
                <a:gd name="T22" fmla="*/ 10 w 55"/>
                <a:gd name="T23" fmla="*/ 3 h 21"/>
                <a:gd name="T24" fmla="*/ 10 w 55"/>
                <a:gd name="T2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21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7" y="9"/>
                    <a:pt x="4" y="14"/>
                    <a:pt x="1" y="20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5" y="14"/>
                    <a:pt x="9" y="8"/>
                    <a:pt x="11" y="2"/>
                  </a:cubicBezTo>
                  <a:cubicBezTo>
                    <a:pt x="26" y="2"/>
                    <a:pt x="41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0" y="0"/>
                    <a:pt x="47" y="0"/>
                  </a:cubicBezTo>
                  <a:cubicBezTo>
                    <a:pt x="35" y="0"/>
                    <a:pt x="23" y="1"/>
                    <a:pt x="11" y="1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7" name="Freeform 385"/>
            <p:cNvSpPr>
              <a:spLocks noEditPoints="1"/>
            </p:cNvSpPr>
            <p:nvPr/>
          </p:nvSpPr>
          <p:spPr bwMode="auto">
            <a:xfrm>
              <a:off x="3418" y="1700"/>
              <a:ext cx="41" cy="33"/>
            </a:xfrm>
            <a:custGeom>
              <a:avLst/>
              <a:gdLst>
                <a:gd name="T0" fmla="*/ 9 w 17"/>
                <a:gd name="T1" fmla="*/ 0 h 14"/>
                <a:gd name="T2" fmla="*/ 1 w 17"/>
                <a:gd name="T3" fmla="*/ 6 h 14"/>
                <a:gd name="T4" fmla="*/ 8 w 17"/>
                <a:gd name="T5" fmla="*/ 14 h 14"/>
                <a:gd name="T6" fmla="*/ 16 w 17"/>
                <a:gd name="T7" fmla="*/ 7 h 14"/>
                <a:gd name="T8" fmla="*/ 9 w 17"/>
                <a:gd name="T9" fmla="*/ 0 h 14"/>
                <a:gd name="T10" fmla="*/ 9 w 17"/>
                <a:gd name="T11" fmla="*/ 0 h 14"/>
                <a:gd name="T12" fmla="*/ 9 w 17"/>
                <a:gd name="T13" fmla="*/ 0 h 14"/>
                <a:gd name="T14" fmla="*/ 10 w 17"/>
                <a:gd name="T15" fmla="*/ 1 h 14"/>
                <a:gd name="T16" fmla="*/ 11 w 17"/>
                <a:gd name="T17" fmla="*/ 1 h 14"/>
                <a:gd name="T18" fmla="*/ 13 w 17"/>
                <a:gd name="T19" fmla="*/ 2 h 14"/>
                <a:gd name="T20" fmla="*/ 14 w 17"/>
                <a:gd name="T21" fmla="*/ 3 h 14"/>
                <a:gd name="T22" fmla="*/ 15 w 17"/>
                <a:gd name="T23" fmla="*/ 5 h 14"/>
                <a:gd name="T24" fmla="*/ 15 w 17"/>
                <a:gd name="T25" fmla="*/ 6 h 14"/>
                <a:gd name="T26" fmla="*/ 15 w 17"/>
                <a:gd name="T27" fmla="*/ 8 h 14"/>
                <a:gd name="T28" fmla="*/ 15 w 17"/>
                <a:gd name="T29" fmla="*/ 9 h 14"/>
                <a:gd name="T30" fmla="*/ 14 w 17"/>
                <a:gd name="T31" fmla="*/ 11 h 14"/>
                <a:gd name="T32" fmla="*/ 13 w 17"/>
                <a:gd name="T33" fmla="*/ 12 h 14"/>
                <a:gd name="T34" fmla="*/ 12 w 17"/>
                <a:gd name="T35" fmla="*/ 13 h 14"/>
                <a:gd name="T36" fmla="*/ 10 w 17"/>
                <a:gd name="T37" fmla="*/ 13 h 14"/>
                <a:gd name="T38" fmla="*/ 8 w 17"/>
                <a:gd name="T39" fmla="*/ 13 h 14"/>
                <a:gd name="T40" fmla="*/ 6 w 17"/>
                <a:gd name="T41" fmla="*/ 12 h 14"/>
                <a:gd name="T42" fmla="*/ 4 w 17"/>
                <a:gd name="T43" fmla="*/ 11 h 14"/>
                <a:gd name="T44" fmla="*/ 3 w 17"/>
                <a:gd name="T45" fmla="*/ 10 h 14"/>
                <a:gd name="T46" fmla="*/ 2 w 17"/>
                <a:gd name="T47" fmla="*/ 9 h 14"/>
                <a:gd name="T48" fmla="*/ 2 w 17"/>
                <a:gd name="T49" fmla="*/ 7 h 14"/>
                <a:gd name="T50" fmla="*/ 2 w 17"/>
                <a:gd name="T51" fmla="*/ 6 h 14"/>
                <a:gd name="T52" fmla="*/ 2 w 17"/>
                <a:gd name="T53" fmla="*/ 5 h 14"/>
                <a:gd name="T54" fmla="*/ 3 w 17"/>
                <a:gd name="T55" fmla="*/ 4 h 14"/>
                <a:gd name="T56" fmla="*/ 4 w 17"/>
                <a:gd name="T57" fmla="*/ 3 h 14"/>
                <a:gd name="T58" fmla="*/ 6 w 17"/>
                <a:gd name="T59" fmla="*/ 2 h 14"/>
                <a:gd name="T60" fmla="*/ 7 w 17"/>
                <a:gd name="T61" fmla="*/ 1 h 14"/>
                <a:gd name="T62" fmla="*/ 9 w 17"/>
                <a:gd name="T63" fmla="*/ 1 h 14"/>
                <a:gd name="T64" fmla="*/ 9 w 17"/>
                <a:gd name="T65" fmla="*/ 1 h 14"/>
                <a:gd name="T66" fmla="*/ 10 w 17"/>
                <a:gd name="T67" fmla="*/ 1 h 14"/>
                <a:gd name="T68" fmla="*/ 10 w 17"/>
                <a:gd name="T69" fmla="*/ 13 h 14"/>
                <a:gd name="T70" fmla="*/ 10 w 17"/>
                <a:gd name="T71" fmla="*/ 13 h 14"/>
                <a:gd name="T72" fmla="*/ 10 w 17"/>
                <a:gd name="T7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4">
                  <a:moveTo>
                    <a:pt x="9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10"/>
                    <a:pt x="4" y="14"/>
                    <a:pt x="8" y="14"/>
                  </a:cubicBezTo>
                  <a:cubicBezTo>
                    <a:pt x="12" y="14"/>
                    <a:pt x="16" y="12"/>
                    <a:pt x="16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1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2"/>
                    <a:pt x="12" y="13"/>
                  </a:cubicBezTo>
                  <a:cubicBezTo>
                    <a:pt x="11" y="13"/>
                    <a:pt x="11" y="13"/>
                    <a:pt x="10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7" y="13"/>
                    <a:pt x="7" y="13"/>
                    <a:pt x="6" y="12"/>
                  </a:cubicBezTo>
                  <a:cubicBezTo>
                    <a:pt x="5" y="12"/>
                    <a:pt x="5" y="12"/>
                    <a:pt x="4" y="11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3" y="10"/>
                    <a:pt x="3" y="9"/>
                    <a:pt x="2" y="9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8" name="Freeform 386"/>
            <p:cNvSpPr>
              <a:spLocks noEditPoints="1"/>
            </p:cNvSpPr>
            <p:nvPr/>
          </p:nvSpPr>
          <p:spPr bwMode="auto">
            <a:xfrm>
              <a:off x="2760" y="1685"/>
              <a:ext cx="43" cy="72"/>
            </a:xfrm>
            <a:custGeom>
              <a:avLst/>
              <a:gdLst>
                <a:gd name="T0" fmla="*/ 12 w 18"/>
                <a:gd name="T1" fmla="*/ 8 h 30"/>
                <a:gd name="T2" fmla="*/ 12 w 18"/>
                <a:gd name="T3" fmla="*/ 8 h 30"/>
                <a:gd name="T4" fmla="*/ 12 w 18"/>
                <a:gd name="T5" fmla="*/ 9 h 30"/>
                <a:gd name="T6" fmla="*/ 12 w 18"/>
                <a:gd name="T7" fmla="*/ 8 h 30"/>
                <a:gd name="T8" fmla="*/ 11 w 18"/>
                <a:gd name="T9" fmla="*/ 8 h 30"/>
                <a:gd name="T10" fmla="*/ 12 w 18"/>
                <a:gd name="T11" fmla="*/ 8 h 30"/>
                <a:gd name="T12" fmla="*/ 11 w 18"/>
                <a:gd name="T13" fmla="*/ 8 h 30"/>
                <a:gd name="T14" fmla="*/ 13 w 18"/>
                <a:gd name="T15" fmla="*/ 8 h 30"/>
                <a:gd name="T16" fmla="*/ 12 w 18"/>
                <a:gd name="T17" fmla="*/ 8 h 30"/>
                <a:gd name="T18" fmla="*/ 13 w 18"/>
                <a:gd name="T19" fmla="*/ 8 h 30"/>
                <a:gd name="T20" fmla="*/ 0 w 18"/>
                <a:gd name="T21" fmla="*/ 5 h 30"/>
                <a:gd name="T22" fmla="*/ 4 w 18"/>
                <a:gd name="T23" fmla="*/ 27 h 30"/>
                <a:gd name="T24" fmla="*/ 8 w 18"/>
                <a:gd name="T25" fmla="*/ 27 h 30"/>
                <a:gd name="T26" fmla="*/ 9 w 18"/>
                <a:gd name="T27" fmla="*/ 19 h 30"/>
                <a:gd name="T28" fmla="*/ 11 w 18"/>
                <a:gd name="T29" fmla="*/ 10 h 30"/>
                <a:gd name="T30" fmla="*/ 12 w 18"/>
                <a:gd name="T31" fmla="*/ 8 h 30"/>
                <a:gd name="T32" fmla="*/ 13 w 18"/>
                <a:gd name="T33" fmla="*/ 9 h 30"/>
                <a:gd name="T34" fmla="*/ 16 w 18"/>
                <a:gd name="T35" fmla="*/ 6 h 30"/>
                <a:gd name="T36" fmla="*/ 6 w 18"/>
                <a:gd name="T37" fmla="*/ 11 h 30"/>
                <a:gd name="T38" fmla="*/ 5 w 18"/>
                <a:gd name="T39" fmla="*/ 5 h 30"/>
                <a:gd name="T40" fmla="*/ 3 w 18"/>
                <a:gd name="T41" fmla="*/ 2 h 30"/>
                <a:gd name="T42" fmla="*/ 0 w 18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0"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3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moveTo>
                    <a:pt x="0" y="5"/>
                  </a:moveTo>
                  <a:cubicBezTo>
                    <a:pt x="1" y="12"/>
                    <a:pt x="2" y="20"/>
                    <a:pt x="4" y="27"/>
                  </a:cubicBezTo>
                  <a:cubicBezTo>
                    <a:pt x="4" y="30"/>
                    <a:pt x="8" y="29"/>
                    <a:pt x="8" y="27"/>
                  </a:cubicBezTo>
                  <a:cubicBezTo>
                    <a:pt x="8" y="24"/>
                    <a:pt x="9" y="22"/>
                    <a:pt x="9" y="19"/>
                  </a:cubicBezTo>
                  <a:cubicBezTo>
                    <a:pt x="9" y="16"/>
                    <a:pt x="10" y="13"/>
                    <a:pt x="11" y="10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1"/>
                    <a:pt x="18" y="8"/>
                    <a:pt x="16" y="6"/>
                  </a:cubicBezTo>
                  <a:cubicBezTo>
                    <a:pt x="11" y="0"/>
                    <a:pt x="8" y="5"/>
                    <a:pt x="6" y="11"/>
                  </a:cubicBezTo>
                  <a:cubicBezTo>
                    <a:pt x="6" y="9"/>
                    <a:pt x="5" y="7"/>
                    <a:pt x="5" y="5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2" y="2"/>
                    <a:pt x="0" y="3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9" name="Freeform 387"/>
            <p:cNvSpPr>
              <a:spLocks noEditPoints="1"/>
            </p:cNvSpPr>
            <p:nvPr/>
          </p:nvSpPr>
          <p:spPr bwMode="auto">
            <a:xfrm>
              <a:off x="2798" y="1692"/>
              <a:ext cx="47" cy="70"/>
            </a:xfrm>
            <a:custGeom>
              <a:avLst/>
              <a:gdLst>
                <a:gd name="T0" fmla="*/ 11 w 20"/>
                <a:gd name="T1" fmla="*/ 19 h 29"/>
                <a:gd name="T2" fmla="*/ 12 w 20"/>
                <a:gd name="T3" fmla="*/ 19 h 29"/>
                <a:gd name="T4" fmla="*/ 12 w 20"/>
                <a:gd name="T5" fmla="*/ 19 h 29"/>
                <a:gd name="T6" fmla="*/ 12 w 20"/>
                <a:gd name="T7" fmla="*/ 19 h 29"/>
                <a:gd name="T8" fmla="*/ 9 w 20"/>
                <a:gd name="T9" fmla="*/ 19 h 29"/>
                <a:gd name="T10" fmla="*/ 9 w 20"/>
                <a:gd name="T11" fmla="*/ 18 h 29"/>
                <a:gd name="T12" fmla="*/ 9 w 20"/>
                <a:gd name="T13" fmla="*/ 18 h 29"/>
                <a:gd name="T14" fmla="*/ 6 w 20"/>
                <a:gd name="T15" fmla="*/ 14 h 29"/>
                <a:gd name="T16" fmla="*/ 14 w 20"/>
                <a:gd name="T17" fmla="*/ 6 h 29"/>
                <a:gd name="T18" fmla="*/ 14 w 20"/>
                <a:gd name="T19" fmla="*/ 6 h 29"/>
                <a:gd name="T20" fmla="*/ 8 w 20"/>
                <a:gd name="T21" fmla="*/ 6 h 29"/>
                <a:gd name="T22" fmla="*/ 8 w 20"/>
                <a:gd name="T23" fmla="*/ 6 h 29"/>
                <a:gd name="T24" fmla="*/ 10 w 20"/>
                <a:gd name="T25" fmla="*/ 5 h 29"/>
                <a:gd name="T26" fmla="*/ 11 w 20"/>
                <a:gd name="T27" fmla="*/ 4 h 29"/>
                <a:gd name="T28" fmla="*/ 12 w 20"/>
                <a:gd name="T29" fmla="*/ 4 h 29"/>
                <a:gd name="T30" fmla="*/ 13 w 20"/>
                <a:gd name="T31" fmla="*/ 5 h 29"/>
                <a:gd name="T32" fmla="*/ 13 w 20"/>
                <a:gd name="T33" fmla="*/ 5 h 29"/>
                <a:gd name="T34" fmla="*/ 14 w 20"/>
                <a:gd name="T35" fmla="*/ 7 h 29"/>
                <a:gd name="T36" fmla="*/ 11 w 20"/>
                <a:gd name="T37" fmla="*/ 7 h 29"/>
                <a:gd name="T38" fmla="*/ 10 w 20"/>
                <a:gd name="T39" fmla="*/ 5 h 29"/>
                <a:gd name="T40" fmla="*/ 10 w 20"/>
                <a:gd name="T41" fmla="*/ 5 h 29"/>
                <a:gd name="T42" fmla="*/ 12 w 20"/>
                <a:gd name="T43" fmla="*/ 4 h 29"/>
                <a:gd name="T44" fmla="*/ 11 w 20"/>
                <a:gd name="T45" fmla="*/ 4 h 29"/>
                <a:gd name="T46" fmla="*/ 1 w 20"/>
                <a:gd name="T47" fmla="*/ 11 h 29"/>
                <a:gd name="T48" fmla="*/ 14 w 20"/>
                <a:gd name="T49" fmla="*/ 17 h 29"/>
                <a:gd name="T50" fmla="*/ 13 w 20"/>
                <a:gd name="T51" fmla="*/ 19 h 29"/>
                <a:gd name="T52" fmla="*/ 12 w 20"/>
                <a:gd name="T53" fmla="*/ 19 h 29"/>
                <a:gd name="T54" fmla="*/ 11 w 20"/>
                <a:gd name="T55" fmla="*/ 19 h 29"/>
                <a:gd name="T56" fmla="*/ 11 w 20"/>
                <a:gd name="T57" fmla="*/ 19 h 29"/>
                <a:gd name="T58" fmla="*/ 12 w 20"/>
                <a:gd name="T59" fmla="*/ 19 h 29"/>
                <a:gd name="T60" fmla="*/ 9 w 20"/>
                <a:gd name="T61" fmla="*/ 18 h 29"/>
                <a:gd name="T62" fmla="*/ 6 w 20"/>
                <a:gd name="T63" fmla="*/ 15 h 29"/>
                <a:gd name="T64" fmla="*/ 6 w 20"/>
                <a:gd name="T65" fmla="*/ 11 h 29"/>
                <a:gd name="T66" fmla="*/ 16 w 20"/>
                <a:gd name="T67" fmla="*/ 12 h 29"/>
                <a:gd name="T68" fmla="*/ 12 w 20"/>
                <a:gd name="T6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9">
                  <a:moveTo>
                    <a:pt x="12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6" y="1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6"/>
                  </a:cubicBezTo>
                  <a:cubicBezTo>
                    <a:pt x="8" y="6"/>
                    <a:pt x="9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1" y="4"/>
                    <a:pt x="11" y="4"/>
                  </a:cubicBezTo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" y="11"/>
                  </a:moveTo>
                  <a:cubicBezTo>
                    <a:pt x="0" y="20"/>
                    <a:pt x="11" y="29"/>
                    <a:pt x="18" y="20"/>
                  </a:cubicBezTo>
                  <a:cubicBezTo>
                    <a:pt x="20" y="17"/>
                    <a:pt x="16" y="15"/>
                    <a:pt x="14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1"/>
                    <a:pt x="13" y="12"/>
                    <a:pt x="16" y="12"/>
                  </a:cubicBezTo>
                  <a:cubicBezTo>
                    <a:pt x="17" y="12"/>
                    <a:pt x="18" y="11"/>
                    <a:pt x="19" y="9"/>
                  </a:cubicBezTo>
                  <a:cubicBezTo>
                    <a:pt x="19" y="3"/>
                    <a:pt x="16" y="0"/>
                    <a:pt x="12" y="0"/>
                  </a:cubicBezTo>
                  <a:cubicBezTo>
                    <a:pt x="7" y="0"/>
                    <a:pt x="2" y="4"/>
                    <a:pt x="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0" name="Freeform 388"/>
            <p:cNvSpPr>
              <a:spLocks noEditPoints="1"/>
            </p:cNvSpPr>
            <p:nvPr/>
          </p:nvSpPr>
          <p:spPr bwMode="auto">
            <a:xfrm>
              <a:off x="2843" y="1695"/>
              <a:ext cx="50" cy="64"/>
            </a:xfrm>
            <a:custGeom>
              <a:avLst/>
              <a:gdLst>
                <a:gd name="T0" fmla="*/ 15 w 21"/>
                <a:gd name="T1" fmla="*/ 16 h 27"/>
                <a:gd name="T2" fmla="*/ 15 w 21"/>
                <a:gd name="T3" fmla="*/ 16 h 27"/>
                <a:gd name="T4" fmla="*/ 8 w 21"/>
                <a:gd name="T5" fmla="*/ 20 h 27"/>
                <a:gd name="T6" fmla="*/ 8 w 21"/>
                <a:gd name="T7" fmla="*/ 20 h 27"/>
                <a:gd name="T8" fmla="*/ 8 w 21"/>
                <a:gd name="T9" fmla="*/ 20 h 27"/>
                <a:gd name="T10" fmla="*/ 7 w 21"/>
                <a:gd name="T11" fmla="*/ 19 h 27"/>
                <a:gd name="T12" fmla="*/ 15 w 21"/>
                <a:gd name="T13" fmla="*/ 18 h 27"/>
                <a:gd name="T14" fmla="*/ 15 w 21"/>
                <a:gd name="T15" fmla="*/ 18 h 27"/>
                <a:gd name="T16" fmla="*/ 15 w 21"/>
                <a:gd name="T17" fmla="*/ 18 h 27"/>
                <a:gd name="T18" fmla="*/ 15 w 21"/>
                <a:gd name="T19" fmla="*/ 17 h 27"/>
                <a:gd name="T20" fmla="*/ 15 w 21"/>
                <a:gd name="T21" fmla="*/ 14 h 27"/>
                <a:gd name="T22" fmla="*/ 10 w 21"/>
                <a:gd name="T23" fmla="*/ 9 h 27"/>
                <a:gd name="T24" fmla="*/ 10 w 21"/>
                <a:gd name="T25" fmla="*/ 9 h 27"/>
                <a:gd name="T26" fmla="*/ 9 w 21"/>
                <a:gd name="T27" fmla="*/ 9 h 27"/>
                <a:gd name="T28" fmla="*/ 8 w 21"/>
                <a:gd name="T29" fmla="*/ 7 h 27"/>
                <a:gd name="T30" fmla="*/ 8 w 21"/>
                <a:gd name="T31" fmla="*/ 8 h 27"/>
                <a:gd name="T32" fmla="*/ 8 w 21"/>
                <a:gd name="T33" fmla="*/ 8 h 27"/>
                <a:gd name="T34" fmla="*/ 8 w 21"/>
                <a:gd name="T35" fmla="*/ 7 h 27"/>
                <a:gd name="T36" fmla="*/ 8 w 21"/>
                <a:gd name="T37" fmla="*/ 7 h 27"/>
                <a:gd name="T38" fmla="*/ 8 w 21"/>
                <a:gd name="T39" fmla="*/ 7 h 27"/>
                <a:gd name="T40" fmla="*/ 8 w 21"/>
                <a:gd name="T41" fmla="*/ 7 h 27"/>
                <a:gd name="T42" fmla="*/ 9 w 21"/>
                <a:gd name="T43" fmla="*/ 7 h 27"/>
                <a:gd name="T44" fmla="*/ 8 w 21"/>
                <a:gd name="T45" fmla="*/ 7 h 27"/>
                <a:gd name="T46" fmla="*/ 9 w 21"/>
                <a:gd name="T47" fmla="*/ 6 h 27"/>
                <a:gd name="T48" fmla="*/ 9 w 21"/>
                <a:gd name="T49" fmla="*/ 6 h 27"/>
                <a:gd name="T50" fmla="*/ 13 w 21"/>
                <a:gd name="T51" fmla="*/ 14 h 27"/>
                <a:gd name="T52" fmla="*/ 14 w 21"/>
                <a:gd name="T53" fmla="*/ 14 h 27"/>
                <a:gd name="T54" fmla="*/ 15 w 21"/>
                <a:gd name="T55" fmla="*/ 16 h 27"/>
                <a:gd name="T56" fmla="*/ 15 w 21"/>
                <a:gd name="T57" fmla="*/ 16 h 27"/>
                <a:gd name="T58" fmla="*/ 15 w 21"/>
                <a:gd name="T59" fmla="*/ 16 h 27"/>
                <a:gd name="T60" fmla="*/ 15 w 21"/>
                <a:gd name="T61" fmla="*/ 16 h 27"/>
                <a:gd name="T62" fmla="*/ 15 w 21"/>
                <a:gd name="T63" fmla="*/ 16 h 27"/>
                <a:gd name="T64" fmla="*/ 15 w 21"/>
                <a:gd name="T65" fmla="*/ 17 h 27"/>
                <a:gd name="T66" fmla="*/ 14 w 21"/>
                <a:gd name="T67" fmla="*/ 19 h 27"/>
                <a:gd name="T68" fmla="*/ 11 w 21"/>
                <a:gd name="T69" fmla="*/ 20 h 27"/>
                <a:gd name="T70" fmla="*/ 8 w 21"/>
                <a:gd name="T71" fmla="*/ 20 h 27"/>
                <a:gd name="T72" fmla="*/ 8 w 21"/>
                <a:gd name="T73" fmla="*/ 20 h 27"/>
                <a:gd name="T74" fmla="*/ 8 w 21"/>
                <a:gd name="T75" fmla="*/ 19 h 27"/>
                <a:gd name="T76" fmla="*/ 18 w 21"/>
                <a:gd name="T77" fmla="*/ 22 h 27"/>
                <a:gd name="T78" fmla="*/ 10 w 21"/>
                <a:gd name="T79" fmla="*/ 9 h 27"/>
                <a:gd name="T80" fmla="*/ 9 w 21"/>
                <a:gd name="T81" fmla="*/ 8 h 27"/>
                <a:gd name="T82" fmla="*/ 8 w 21"/>
                <a:gd name="T83" fmla="*/ 8 h 27"/>
                <a:gd name="T84" fmla="*/ 8 w 21"/>
                <a:gd name="T85" fmla="*/ 7 h 27"/>
                <a:gd name="T86" fmla="*/ 9 w 21"/>
                <a:gd name="T87" fmla="*/ 7 h 27"/>
                <a:gd name="T88" fmla="*/ 10 w 21"/>
                <a:gd name="T89" fmla="*/ 6 h 27"/>
                <a:gd name="T90" fmla="*/ 16 w 21"/>
                <a:gd name="T91" fmla="*/ 5 h 27"/>
                <a:gd name="T92" fmla="*/ 17 w 21"/>
                <a:gd name="T93" fmla="*/ 0 h 27"/>
                <a:gd name="T94" fmla="*/ 4 w 21"/>
                <a:gd name="T9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" h="27"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moveTo>
                    <a:pt x="7" y="19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moveTo>
                    <a:pt x="15" y="17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moveTo>
                    <a:pt x="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moveTo>
                    <a:pt x="4" y="5"/>
                  </a:moveTo>
                  <a:cubicBezTo>
                    <a:pt x="0" y="11"/>
                    <a:pt x="9" y="13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6"/>
                    <a:pt x="2" y="18"/>
                    <a:pt x="3" y="21"/>
                  </a:cubicBezTo>
                  <a:cubicBezTo>
                    <a:pt x="5" y="27"/>
                    <a:pt x="14" y="25"/>
                    <a:pt x="18" y="22"/>
                  </a:cubicBezTo>
                  <a:cubicBezTo>
                    <a:pt x="20" y="20"/>
                    <a:pt x="21" y="16"/>
                    <a:pt x="20" y="14"/>
                  </a:cubicBezTo>
                  <a:cubicBezTo>
                    <a:pt x="18" y="9"/>
                    <a:pt x="14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5"/>
                    <a:pt x="12" y="5"/>
                    <a:pt x="14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5"/>
                    <a:pt x="20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1" y="0"/>
                    <a:pt x="6" y="2"/>
                    <a:pt x="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1" name="Freeform 389"/>
            <p:cNvSpPr>
              <a:spLocks noEditPoints="1"/>
            </p:cNvSpPr>
            <p:nvPr/>
          </p:nvSpPr>
          <p:spPr bwMode="auto">
            <a:xfrm>
              <a:off x="2895" y="1692"/>
              <a:ext cx="45" cy="70"/>
            </a:xfrm>
            <a:custGeom>
              <a:avLst/>
              <a:gdLst>
                <a:gd name="T0" fmla="*/ 9 w 19"/>
                <a:gd name="T1" fmla="*/ 18 h 29"/>
                <a:gd name="T2" fmla="*/ 9 w 19"/>
                <a:gd name="T3" fmla="*/ 18 h 29"/>
                <a:gd name="T4" fmla="*/ 9 w 19"/>
                <a:gd name="T5" fmla="*/ 18 h 29"/>
                <a:gd name="T6" fmla="*/ 9 w 19"/>
                <a:gd name="T7" fmla="*/ 18 h 29"/>
                <a:gd name="T8" fmla="*/ 9 w 19"/>
                <a:gd name="T9" fmla="*/ 18 h 29"/>
                <a:gd name="T10" fmla="*/ 9 w 19"/>
                <a:gd name="T11" fmla="*/ 18 h 29"/>
                <a:gd name="T12" fmla="*/ 9 w 19"/>
                <a:gd name="T13" fmla="*/ 18 h 29"/>
                <a:gd name="T14" fmla="*/ 12 w 19"/>
                <a:gd name="T15" fmla="*/ 5 h 29"/>
                <a:gd name="T16" fmla="*/ 12 w 19"/>
                <a:gd name="T17" fmla="*/ 5 h 29"/>
                <a:gd name="T18" fmla="*/ 12 w 19"/>
                <a:gd name="T19" fmla="*/ 5 h 29"/>
                <a:gd name="T20" fmla="*/ 10 w 19"/>
                <a:gd name="T21" fmla="*/ 5 h 29"/>
                <a:gd name="T22" fmla="*/ 9 w 19"/>
                <a:gd name="T23" fmla="*/ 5 h 29"/>
                <a:gd name="T24" fmla="*/ 10 w 19"/>
                <a:gd name="T25" fmla="*/ 5 h 29"/>
                <a:gd name="T26" fmla="*/ 10 w 19"/>
                <a:gd name="T27" fmla="*/ 5 h 29"/>
                <a:gd name="T28" fmla="*/ 10 w 19"/>
                <a:gd name="T29" fmla="*/ 5 h 29"/>
                <a:gd name="T30" fmla="*/ 10 w 19"/>
                <a:gd name="T31" fmla="*/ 5 h 29"/>
                <a:gd name="T32" fmla="*/ 10 w 19"/>
                <a:gd name="T33" fmla="*/ 5 h 29"/>
                <a:gd name="T34" fmla="*/ 10 w 19"/>
                <a:gd name="T35" fmla="*/ 5 h 29"/>
                <a:gd name="T36" fmla="*/ 11 w 19"/>
                <a:gd name="T37" fmla="*/ 5 h 29"/>
                <a:gd name="T38" fmla="*/ 10 w 19"/>
                <a:gd name="T39" fmla="*/ 5 h 29"/>
                <a:gd name="T40" fmla="*/ 12 w 19"/>
                <a:gd name="T41" fmla="*/ 5 h 29"/>
                <a:gd name="T42" fmla="*/ 12 w 19"/>
                <a:gd name="T43" fmla="*/ 5 h 29"/>
                <a:gd name="T44" fmla="*/ 12 w 19"/>
                <a:gd name="T45" fmla="*/ 5 h 29"/>
                <a:gd name="T46" fmla="*/ 13 w 19"/>
                <a:gd name="T47" fmla="*/ 6 h 29"/>
                <a:gd name="T48" fmla="*/ 12 w 19"/>
                <a:gd name="T49" fmla="*/ 5 h 29"/>
                <a:gd name="T50" fmla="*/ 13 w 19"/>
                <a:gd name="T51" fmla="*/ 7 h 29"/>
                <a:gd name="T52" fmla="*/ 13 w 19"/>
                <a:gd name="T53" fmla="*/ 7 h 29"/>
                <a:gd name="T54" fmla="*/ 13 w 19"/>
                <a:gd name="T55" fmla="*/ 7 h 29"/>
                <a:gd name="T56" fmla="*/ 13 w 19"/>
                <a:gd name="T57" fmla="*/ 7 h 29"/>
                <a:gd name="T58" fmla="*/ 7 w 19"/>
                <a:gd name="T59" fmla="*/ 7 h 29"/>
                <a:gd name="T60" fmla="*/ 8 w 19"/>
                <a:gd name="T61" fmla="*/ 6 h 29"/>
                <a:gd name="T62" fmla="*/ 8 w 19"/>
                <a:gd name="T63" fmla="*/ 6 h 29"/>
                <a:gd name="T64" fmla="*/ 8 w 19"/>
                <a:gd name="T65" fmla="*/ 6 h 29"/>
                <a:gd name="T66" fmla="*/ 8 w 19"/>
                <a:gd name="T67" fmla="*/ 6 h 29"/>
                <a:gd name="T68" fmla="*/ 9 w 19"/>
                <a:gd name="T69" fmla="*/ 5 h 29"/>
                <a:gd name="T70" fmla="*/ 10 w 19"/>
                <a:gd name="T71" fmla="*/ 5 h 29"/>
                <a:gd name="T72" fmla="*/ 11 w 19"/>
                <a:gd name="T73" fmla="*/ 5 h 29"/>
                <a:gd name="T74" fmla="*/ 2 w 19"/>
                <a:gd name="T75" fmla="*/ 8 h 29"/>
                <a:gd name="T76" fmla="*/ 1 w 19"/>
                <a:gd name="T77" fmla="*/ 10 h 29"/>
                <a:gd name="T78" fmla="*/ 17 w 19"/>
                <a:gd name="T79" fmla="*/ 18 h 29"/>
                <a:gd name="T80" fmla="*/ 12 w 19"/>
                <a:gd name="T81" fmla="*/ 15 h 29"/>
                <a:gd name="T82" fmla="*/ 11 w 19"/>
                <a:gd name="T83" fmla="*/ 18 h 29"/>
                <a:gd name="T84" fmla="*/ 11 w 19"/>
                <a:gd name="T85" fmla="*/ 18 h 29"/>
                <a:gd name="T86" fmla="*/ 11 w 19"/>
                <a:gd name="T87" fmla="*/ 18 h 29"/>
                <a:gd name="T88" fmla="*/ 11 w 19"/>
                <a:gd name="T89" fmla="*/ 17 h 29"/>
                <a:gd name="T90" fmla="*/ 11 w 19"/>
                <a:gd name="T91" fmla="*/ 18 h 29"/>
                <a:gd name="T92" fmla="*/ 10 w 19"/>
                <a:gd name="T93" fmla="*/ 18 h 29"/>
                <a:gd name="T94" fmla="*/ 10 w 19"/>
                <a:gd name="T95" fmla="*/ 18 h 29"/>
                <a:gd name="T96" fmla="*/ 11 w 19"/>
                <a:gd name="T97" fmla="*/ 18 h 29"/>
                <a:gd name="T98" fmla="*/ 9 w 19"/>
                <a:gd name="T99" fmla="*/ 18 h 29"/>
                <a:gd name="T100" fmla="*/ 10 w 19"/>
                <a:gd name="T101" fmla="*/ 18 h 29"/>
                <a:gd name="T102" fmla="*/ 9 w 19"/>
                <a:gd name="T103" fmla="*/ 18 h 29"/>
                <a:gd name="T104" fmla="*/ 9 w 19"/>
                <a:gd name="T105" fmla="*/ 18 h 29"/>
                <a:gd name="T106" fmla="*/ 8 w 19"/>
                <a:gd name="T107" fmla="*/ 17 h 29"/>
                <a:gd name="T108" fmla="*/ 7 w 19"/>
                <a:gd name="T109" fmla="*/ 15 h 29"/>
                <a:gd name="T110" fmla="*/ 6 w 19"/>
                <a:gd name="T111" fmla="*/ 13 h 29"/>
                <a:gd name="T112" fmla="*/ 6 w 19"/>
                <a:gd name="T113" fmla="*/ 12 h 29"/>
                <a:gd name="T114" fmla="*/ 15 w 19"/>
                <a:gd name="T115" fmla="*/ 12 h 29"/>
                <a:gd name="T116" fmla="*/ 17 w 19"/>
                <a:gd name="T117" fmla="*/ 10 h 29"/>
                <a:gd name="T118" fmla="*/ 11 w 19"/>
                <a:gd name="T119" fmla="*/ 0 h 29"/>
                <a:gd name="T120" fmla="*/ 2 w 19"/>
                <a:gd name="T12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9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1" y="7"/>
                    <a:pt x="9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0" y="19"/>
                    <a:pt x="11" y="29"/>
                    <a:pt x="17" y="18"/>
                  </a:cubicBezTo>
                  <a:cubicBezTo>
                    <a:pt x="18" y="15"/>
                    <a:pt x="14" y="13"/>
                    <a:pt x="12" y="15"/>
                  </a:cubicBezTo>
                  <a:cubicBezTo>
                    <a:pt x="12" y="16"/>
                    <a:pt x="12" y="17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2" y="12"/>
                    <a:pt x="15" y="12"/>
                  </a:cubicBezTo>
                  <a:cubicBezTo>
                    <a:pt x="16" y="12"/>
                    <a:pt x="17" y="11"/>
                    <a:pt x="17" y="10"/>
                  </a:cubicBezTo>
                  <a:cubicBezTo>
                    <a:pt x="19" y="4"/>
                    <a:pt x="15" y="0"/>
                    <a:pt x="11" y="0"/>
                  </a:cubicBezTo>
                  <a:cubicBezTo>
                    <a:pt x="7" y="0"/>
                    <a:pt x="3" y="3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2" name="Freeform 390"/>
            <p:cNvSpPr>
              <a:spLocks noEditPoints="1"/>
            </p:cNvSpPr>
            <p:nvPr/>
          </p:nvSpPr>
          <p:spPr bwMode="auto">
            <a:xfrm>
              <a:off x="2928" y="1692"/>
              <a:ext cx="57" cy="65"/>
            </a:xfrm>
            <a:custGeom>
              <a:avLst/>
              <a:gdLst>
                <a:gd name="T0" fmla="*/ 10 w 24"/>
                <a:gd name="T1" fmla="*/ 21 h 27"/>
                <a:gd name="T2" fmla="*/ 10 w 24"/>
                <a:gd name="T3" fmla="*/ 21 h 27"/>
                <a:gd name="T4" fmla="*/ 10 w 24"/>
                <a:gd name="T5" fmla="*/ 21 h 27"/>
                <a:gd name="T6" fmla="*/ 10 w 24"/>
                <a:gd name="T7" fmla="*/ 21 h 27"/>
                <a:gd name="T8" fmla="*/ 10 w 24"/>
                <a:gd name="T9" fmla="*/ 21 h 27"/>
                <a:gd name="T10" fmla="*/ 10 w 24"/>
                <a:gd name="T11" fmla="*/ 21 h 27"/>
                <a:gd name="T12" fmla="*/ 10 w 24"/>
                <a:gd name="T13" fmla="*/ 22 h 27"/>
                <a:gd name="T14" fmla="*/ 10 w 24"/>
                <a:gd name="T15" fmla="*/ 21 h 27"/>
                <a:gd name="T16" fmla="*/ 10 w 24"/>
                <a:gd name="T17" fmla="*/ 21 h 27"/>
                <a:gd name="T18" fmla="*/ 10 w 24"/>
                <a:gd name="T19" fmla="*/ 21 h 27"/>
                <a:gd name="T20" fmla="*/ 10 w 24"/>
                <a:gd name="T21" fmla="*/ 21 h 27"/>
                <a:gd name="T22" fmla="*/ 11 w 24"/>
                <a:gd name="T23" fmla="*/ 21 h 27"/>
                <a:gd name="T24" fmla="*/ 11 w 24"/>
                <a:gd name="T25" fmla="*/ 21 h 27"/>
                <a:gd name="T26" fmla="*/ 9 w 24"/>
                <a:gd name="T27" fmla="*/ 21 h 27"/>
                <a:gd name="T28" fmla="*/ 9 w 24"/>
                <a:gd name="T29" fmla="*/ 21 h 27"/>
                <a:gd name="T30" fmla="*/ 21 w 24"/>
                <a:gd name="T31" fmla="*/ 18 h 27"/>
                <a:gd name="T32" fmla="*/ 15 w 24"/>
                <a:gd name="T33" fmla="*/ 7 h 27"/>
                <a:gd name="T34" fmla="*/ 15 w 24"/>
                <a:gd name="T35" fmla="*/ 7 h 27"/>
                <a:gd name="T36" fmla="*/ 15 w 24"/>
                <a:gd name="T37" fmla="*/ 7 h 27"/>
                <a:gd name="T38" fmla="*/ 15 w 24"/>
                <a:gd name="T39" fmla="*/ 10 h 27"/>
                <a:gd name="T40" fmla="*/ 12 w 24"/>
                <a:gd name="T41" fmla="*/ 20 h 27"/>
                <a:gd name="T42" fmla="*/ 11 w 24"/>
                <a:gd name="T43" fmla="*/ 21 h 27"/>
                <a:gd name="T44" fmla="*/ 10 w 24"/>
                <a:gd name="T45" fmla="*/ 21 h 27"/>
                <a:gd name="T46" fmla="*/ 9 w 24"/>
                <a:gd name="T47" fmla="*/ 21 h 27"/>
                <a:gd name="T48" fmla="*/ 9 w 24"/>
                <a:gd name="T49" fmla="*/ 21 h 27"/>
                <a:gd name="T50" fmla="*/ 8 w 24"/>
                <a:gd name="T51" fmla="*/ 18 h 27"/>
                <a:gd name="T52" fmla="*/ 9 w 24"/>
                <a:gd name="T53" fmla="*/ 10 h 27"/>
                <a:gd name="T54" fmla="*/ 11 w 24"/>
                <a:gd name="T55" fmla="*/ 7 h 27"/>
                <a:gd name="T56" fmla="*/ 13 w 24"/>
                <a:gd name="T57" fmla="*/ 7 h 27"/>
                <a:gd name="T58" fmla="*/ 13 w 24"/>
                <a:gd name="T59" fmla="*/ 6 h 27"/>
                <a:gd name="T60" fmla="*/ 13 w 24"/>
                <a:gd name="T61" fmla="*/ 6 h 27"/>
                <a:gd name="T62" fmla="*/ 4 w 24"/>
                <a:gd name="T63" fmla="*/ 23 h 27"/>
                <a:gd name="T64" fmla="*/ 17 w 24"/>
                <a:gd name="T65" fmla="*/ 21 h 27"/>
                <a:gd name="T66" fmla="*/ 22 w 24"/>
                <a:gd name="T67" fmla="*/ 19 h 27"/>
                <a:gd name="T68" fmla="*/ 21 w 24"/>
                <a:gd name="T69" fmla="*/ 15 h 27"/>
                <a:gd name="T70" fmla="*/ 20 w 24"/>
                <a:gd name="T71" fmla="*/ 4 h 27"/>
                <a:gd name="T72" fmla="*/ 16 w 24"/>
                <a:gd name="T7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27"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11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21" y="17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4" y="7"/>
                  </a:move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5" y="12"/>
                    <a:pt x="14" y="15"/>
                    <a:pt x="13" y="18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3"/>
                    <a:pt x="8" y="12"/>
                    <a:pt x="9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moveTo>
                    <a:pt x="13" y="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6" y="2"/>
                  </a:moveTo>
                  <a:cubicBezTo>
                    <a:pt x="5" y="0"/>
                    <a:pt x="0" y="13"/>
                    <a:pt x="4" y="23"/>
                  </a:cubicBezTo>
                  <a:cubicBezTo>
                    <a:pt x="6" y="27"/>
                    <a:pt x="13" y="27"/>
                    <a:pt x="16" y="23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24"/>
                    <a:pt x="24" y="21"/>
                    <a:pt x="22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0" y="12"/>
                    <a:pt x="20" y="10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3" name="Freeform 391"/>
            <p:cNvSpPr>
              <a:spLocks noEditPoints="1"/>
            </p:cNvSpPr>
            <p:nvPr/>
          </p:nvSpPr>
          <p:spPr bwMode="auto">
            <a:xfrm>
              <a:off x="2978" y="1692"/>
              <a:ext cx="52" cy="62"/>
            </a:xfrm>
            <a:custGeom>
              <a:avLst/>
              <a:gdLst>
                <a:gd name="T0" fmla="*/ 11 w 22"/>
                <a:gd name="T1" fmla="*/ 21 h 26"/>
                <a:gd name="T2" fmla="*/ 11 w 22"/>
                <a:gd name="T3" fmla="*/ 21 h 26"/>
                <a:gd name="T4" fmla="*/ 11 w 22"/>
                <a:gd name="T5" fmla="*/ 21 h 26"/>
                <a:gd name="T6" fmla="*/ 16 w 22"/>
                <a:gd name="T7" fmla="*/ 6 h 26"/>
                <a:gd name="T8" fmla="*/ 16 w 22"/>
                <a:gd name="T9" fmla="*/ 6 h 26"/>
                <a:gd name="T10" fmla="*/ 16 w 22"/>
                <a:gd name="T11" fmla="*/ 6 h 26"/>
                <a:gd name="T12" fmla="*/ 16 w 22"/>
                <a:gd name="T13" fmla="*/ 6 h 26"/>
                <a:gd name="T14" fmla="*/ 16 w 22"/>
                <a:gd name="T15" fmla="*/ 6 h 26"/>
                <a:gd name="T16" fmla="*/ 16 w 22"/>
                <a:gd name="T17" fmla="*/ 6 h 26"/>
                <a:gd name="T18" fmla="*/ 16 w 22"/>
                <a:gd name="T19" fmla="*/ 6 h 26"/>
                <a:gd name="T20" fmla="*/ 16 w 22"/>
                <a:gd name="T21" fmla="*/ 5 h 26"/>
                <a:gd name="T22" fmla="*/ 16 w 22"/>
                <a:gd name="T23" fmla="*/ 5 h 26"/>
                <a:gd name="T24" fmla="*/ 9 w 22"/>
                <a:gd name="T25" fmla="*/ 11 h 26"/>
                <a:gd name="T26" fmla="*/ 6 w 22"/>
                <a:gd name="T27" fmla="*/ 4 h 26"/>
                <a:gd name="T28" fmla="*/ 2 w 22"/>
                <a:gd name="T29" fmla="*/ 5 h 26"/>
                <a:gd name="T30" fmla="*/ 6 w 22"/>
                <a:gd name="T31" fmla="*/ 21 h 26"/>
                <a:gd name="T32" fmla="*/ 6 w 22"/>
                <a:gd name="T33" fmla="*/ 23 h 26"/>
                <a:gd name="T34" fmla="*/ 11 w 22"/>
                <a:gd name="T35" fmla="*/ 23 h 26"/>
                <a:gd name="T36" fmla="*/ 11 w 22"/>
                <a:gd name="T37" fmla="*/ 22 h 26"/>
                <a:gd name="T38" fmla="*/ 15 w 22"/>
                <a:gd name="T39" fmla="*/ 8 h 26"/>
                <a:gd name="T40" fmla="*/ 16 w 22"/>
                <a:gd name="T41" fmla="*/ 6 h 26"/>
                <a:gd name="T42" fmla="*/ 16 w 22"/>
                <a:gd name="T43" fmla="*/ 6 h 26"/>
                <a:gd name="T44" fmla="*/ 20 w 22"/>
                <a:gd name="T45" fmla="*/ 3 h 26"/>
                <a:gd name="T46" fmla="*/ 16 w 22"/>
                <a:gd name="T47" fmla="*/ 0 h 26"/>
                <a:gd name="T48" fmla="*/ 9 w 22"/>
                <a:gd name="T4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6"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moveTo>
                    <a:pt x="9" y="11"/>
                  </a:moveTo>
                  <a:cubicBezTo>
                    <a:pt x="8" y="8"/>
                    <a:pt x="7" y="6"/>
                    <a:pt x="6" y="4"/>
                  </a:cubicBezTo>
                  <a:cubicBezTo>
                    <a:pt x="5" y="1"/>
                    <a:pt x="0" y="2"/>
                    <a:pt x="2" y="5"/>
                  </a:cubicBezTo>
                  <a:cubicBezTo>
                    <a:pt x="4" y="10"/>
                    <a:pt x="5" y="16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7" y="26"/>
                    <a:pt x="11" y="26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7"/>
                    <a:pt x="13" y="12"/>
                    <a:pt x="15" y="8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22" y="6"/>
                    <a:pt x="20" y="3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0"/>
                    <a:pt x="11" y="5"/>
                    <a:pt x="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4" name="Freeform 392"/>
            <p:cNvSpPr>
              <a:spLocks noEditPoints="1"/>
            </p:cNvSpPr>
            <p:nvPr/>
          </p:nvSpPr>
          <p:spPr bwMode="auto">
            <a:xfrm>
              <a:off x="3028" y="1697"/>
              <a:ext cx="49" cy="60"/>
            </a:xfrm>
            <a:custGeom>
              <a:avLst/>
              <a:gdLst>
                <a:gd name="T0" fmla="*/ 13 w 21"/>
                <a:gd name="T1" fmla="*/ 17 h 25"/>
                <a:gd name="T2" fmla="*/ 13 w 21"/>
                <a:gd name="T3" fmla="*/ 17 h 25"/>
                <a:gd name="T4" fmla="*/ 13 w 21"/>
                <a:gd name="T5" fmla="*/ 17 h 25"/>
                <a:gd name="T6" fmla="*/ 8 w 21"/>
                <a:gd name="T7" fmla="*/ 6 h 25"/>
                <a:gd name="T8" fmla="*/ 8 w 21"/>
                <a:gd name="T9" fmla="*/ 6 h 25"/>
                <a:gd name="T10" fmla="*/ 8 w 21"/>
                <a:gd name="T11" fmla="*/ 6 h 25"/>
                <a:gd name="T12" fmla="*/ 9 w 21"/>
                <a:gd name="T13" fmla="*/ 5 h 25"/>
                <a:gd name="T14" fmla="*/ 9 w 21"/>
                <a:gd name="T15" fmla="*/ 6 h 25"/>
                <a:gd name="T16" fmla="*/ 9 w 21"/>
                <a:gd name="T17" fmla="*/ 5 h 25"/>
                <a:gd name="T18" fmla="*/ 10 w 21"/>
                <a:gd name="T19" fmla="*/ 5 h 25"/>
                <a:gd name="T20" fmla="*/ 10 w 21"/>
                <a:gd name="T21" fmla="*/ 5 h 25"/>
                <a:gd name="T22" fmla="*/ 10 w 21"/>
                <a:gd name="T23" fmla="*/ 5 h 25"/>
                <a:gd name="T24" fmla="*/ 11 w 21"/>
                <a:gd name="T25" fmla="*/ 5 h 25"/>
                <a:gd name="T26" fmla="*/ 12 w 21"/>
                <a:gd name="T27" fmla="*/ 5 h 25"/>
                <a:gd name="T28" fmla="*/ 11 w 21"/>
                <a:gd name="T29" fmla="*/ 5 h 25"/>
                <a:gd name="T30" fmla="*/ 1 w 21"/>
                <a:gd name="T31" fmla="*/ 13 h 25"/>
                <a:gd name="T32" fmla="*/ 8 w 21"/>
                <a:gd name="T33" fmla="*/ 24 h 25"/>
                <a:gd name="T34" fmla="*/ 19 w 21"/>
                <a:gd name="T35" fmla="*/ 16 h 25"/>
                <a:gd name="T36" fmla="*/ 15 w 21"/>
                <a:gd name="T37" fmla="*/ 14 h 25"/>
                <a:gd name="T38" fmla="*/ 14 w 21"/>
                <a:gd name="T39" fmla="*/ 15 h 25"/>
                <a:gd name="T40" fmla="*/ 13 w 21"/>
                <a:gd name="T41" fmla="*/ 17 h 25"/>
                <a:gd name="T42" fmla="*/ 12 w 21"/>
                <a:gd name="T43" fmla="*/ 18 h 25"/>
                <a:gd name="T44" fmla="*/ 11 w 21"/>
                <a:gd name="T45" fmla="*/ 19 h 25"/>
                <a:gd name="T46" fmla="*/ 11 w 21"/>
                <a:gd name="T47" fmla="*/ 19 h 25"/>
                <a:gd name="T48" fmla="*/ 10 w 21"/>
                <a:gd name="T49" fmla="*/ 19 h 25"/>
                <a:gd name="T50" fmla="*/ 10 w 21"/>
                <a:gd name="T51" fmla="*/ 19 h 25"/>
                <a:gd name="T52" fmla="*/ 9 w 21"/>
                <a:gd name="T53" fmla="*/ 18 h 25"/>
                <a:gd name="T54" fmla="*/ 9 w 21"/>
                <a:gd name="T55" fmla="*/ 19 h 25"/>
                <a:gd name="T56" fmla="*/ 7 w 21"/>
                <a:gd name="T57" fmla="*/ 17 h 25"/>
                <a:gd name="T58" fmla="*/ 6 w 21"/>
                <a:gd name="T59" fmla="*/ 15 h 25"/>
                <a:gd name="T60" fmla="*/ 6 w 21"/>
                <a:gd name="T61" fmla="*/ 13 h 25"/>
                <a:gd name="T62" fmla="*/ 6 w 21"/>
                <a:gd name="T63" fmla="*/ 11 h 25"/>
                <a:gd name="T64" fmla="*/ 6 w 21"/>
                <a:gd name="T65" fmla="*/ 9 h 25"/>
                <a:gd name="T66" fmla="*/ 7 w 21"/>
                <a:gd name="T67" fmla="*/ 7 h 25"/>
                <a:gd name="T68" fmla="*/ 8 w 21"/>
                <a:gd name="T69" fmla="*/ 6 h 25"/>
                <a:gd name="T70" fmla="*/ 9 w 21"/>
                <a:gd name="T71" fmla="*/ 5 h 25"/>
                <a:gd name="T72" fmla="*/ 11 w 21"/>
                <a:gd name="T73" fmla="*/ 5 h 25"/>
                <a:gd name="T74" fmla="*/ 12 w 21"/>
                <a:gd name="T75" fmla="*/ 5 h 25"/>
                <a:gd name="T76" fmla="*/ 13 w 21"/>
                <a:gd name="T77" fmla="*/ 5 h 25"/>
                <a:gd name="T78" fmla="*/ 14 w 21"/>
                <a:gd name="T79" fmla="*/ 6 h 25"/>
                <a:gd name="T80" fmla="*/ 16 w 21"/>
                <a:gd name="T81" fmla="*/ 1 h 25"/>
                <a:gd name="T82" fmla="*/ 11 w 21"/>
                <a:gd name="T83" fmla="*/ 0 h 25"/>
                <a:gd name="T84" fmla="*/ 1 w 21"/>
                <a:gd name="T8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" h="25"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moveTo>
                    <a:pt x="9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" y="13"/>
                  </a:moveTo>
                  <a:cubicBezTo>
                    <a:pt x="1" y="17"/>
                    <a:pt x="4" y="23"/>
                    <a:pt x="8" y="24"/>
                  </a:cubicBezTo>
                  <a:cubicBezTo>
                    <a:pt x="14" y="25"/>
                    <a:pt x="17" y="21"/>
                    <a:pt x="19" y="16"/>
                  </a:cubicBezTo>
                  <a:cubicBezTo>
                    <a:pt x="21" y="13"/>
                    <a:pt x="16" y="11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8" y="18"/>
                    <a:pt x="7" y="17"/>
                  </a:cubicBezTo>
                  <a:cubicBezTo>
                    <a:pt x="7" y="17"/>
                    <a:pt x="7" y="16"/>
                    <a:pt x="6" y="15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7"/>
                    <a:pt x="19" y="3"/>
                    <a:pt x="16" y="1"/>
                  </a:cubicBezTo>
                  <a:cubicBezTo>
                    <a:pt x="15" y="1"/>
                    <a:pt x="13" y="0"/>
                    <a:pt x="11" y="0"/>
                  </a:cubicBezTo>
                  <a:cubicBezTo>
                    <a:pt x="5" y="0"/>
                    <a:pt x="0" y="6"/>
                    <a:pt x="1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5" name="Freeform 393"/>
            <p:cNvSpPr>
              <a:spLocks noEditPoints="1"/>
            </p:cNvSpPr>
            <p:nvPr/>
          </p:nvSpPr>
          <p:spPr bwMode="auto">
            <a:xfrm>
              <a:off x="3075" y="1669"/>
              <a:ext cx="54" cy="90"/>
            </a:xfrm>
            <a:custGeom>
              <a:avLst/>
              <a:gdLst>
                <a:gd name="T0" fmla="*/ 14 w 23"/>
                <a:gd name="T1" fmla="*/ 15 h 38"/>
                <a:gd name="T2" fmla="*/ 14 w 23"/>
                <a:gd name="T3" fmla="*/ 15 h 38"/>
                <a:gd name="T4" fmla="*/ 8 w 23"/>
                <a:gd name="T5" fmla="*/ 31 h 38"/>
                <a:gd name="T6" fmla="*/ 10 w 23"/>
                <a:gd name="T7" fmla="*/ 20 h 38"/>
                <a:gd name="T8" fmla="*/ 10 w 23"/>
                <a:gd name="T9" fmla="*/ 20 h 38"/>
                <a:gd name="T10" fmla="*/ 15 w 23"/>
                <a:gd name="T11" fmla="*/ 17 h 38"/>
                <a:gd name="T12" fmla="*/ 13 w 23"/>
                <a:gd name="T13" fmla="*/ 16 h 38"/>
                <a:gd name="T14" fmla="*/ 13 w 23"/>
                <a:gd name="T15" fmla="*/ 16 h 38"/>
                <a:gd name="T16" fmla="*/ 15 w 23"/>
                <a:gd name="T17" fmla="*/ 16 h 38"/>
                <a:gd name="T18" fmla="*/ 14 w 23"/>
                <a:gd name="T19" fmla="*/ 16 h 38"/>
                <a:gd name="T20" fmla="*/ 14 w 23"/>
                <a:gd name="T21" fmla="*/ 16 h 38"/>
                <a:gd name="T22" fmla="*/ 14 w 23"/>
                <a:gd name="T23" fmla="*/ 15 h 38"/>
                <a:gd name="T24" fmla="*/ 14 w 23"/>
                <a:gd name="T25" fmla="*/ 15 h 38"/>
                <a:gd name="T26" fmla="*/ 14 w 23"/>
                <a:gd name="T27" fmla="*/ 15 h 38"/>
                <a:gd name="T28" fmla="*/ 14 w 23"/>
                <a:gd name="T29" fmla="*/ 16 h 38"/>
                <a:gd name="T30" fmla="*/ 14 w 23"/>
                <a:gd name="T31" fmla="*/ 15 h 38"/>
                <a:gd name="T32" fmla="*/ 14 w 23"/>
                <a:gd name="T33" fmla="*/ 15 h 38"/>
                <a:gd name="T34" fmla="*/ 14 w 23"/>
                <a:gd name="T35" fmla="*/ 15 h 38"/>
                <a:gd name="T36" fmla="*/ 14 w 23"/>
                <a:gd name="T37" fmla="*/ 15 h 38"/>
                <a:gd name="T38" fmla="*/ 14 w 23"/>
                <a:gd name="T39" fmla="*/ 15 h 38"/>
                <a:gd name="T40" fmla="*/ 14 w 23"/>
                <a:gd name="T41" fmla="*/ 15 h 38"/>
                <a:gd name="T42" fmla="*/ 14 w 23"/>
                <a:gd name="T43" fmla="*/ 15 h 38"/>
                <a:gd name="T44" fmla="*/ 14 w 23"/>
                <a:gd name="T45" fmla="*/ 15 h 38"/>
                <a:gd name="T46" fmla="*/ 14 w 23"/>
                <a:gd name="T47" fmla="*/ 15 h 38"/>
                <a:gd name="T48" fmla="*/ 3 w 23"/>
                <a:gd name="T49" fmla="*/ 35 h 38"/>
                <a:gd name="T50" fmla="*/ 8 w 23"/>
                <a:gd name="T51" fmla="*/ 31 h 38"/>
                <a:gd name="T52" fmla="*/ 13 w 23"/>
                <a:gd name="T53" fmla="*/ 16 h 38"/>
                <a:gd name="T54" fmla="*/ 14 w 23"/>
                <a:gd name="T55" fmla="*/ 16 h 38"/>
                <a:gd name="T56" fmla="*/ 14 w 23"/>
                <a:gd name="T57" fmla="*/ 16 h 38"/>
                <a:gd name="T58" fmla="*/ 14 w 23"/>
                <a:gd name="T59" fmla="*/ 16 h 38"/>
                <a:gd name="T60" fmla="*/ 14 w 23"/>
                <a:gd name="T61" fmla="*/ 16 h 38"/>
                <a:gd name="T62" fmla="*/ 15 w 23"/>
                <a:gd name="T63" fmla="*/ 17 h 38"/>
                <a:gd name="T64" fmla="*/ 16 w 23"/>
                <a:gd name="T65" fmla="*/ 35 h 38"/>
                <a:gd name="T66" fmla="*/ 14 w 23"/>
                <a:gd name="T67" fmla="*/ 11 h 38"/>
                <a:gd name="T68" fmla="*/ 6 w 23"/>
                <a:gd name="T69" fmla="*/ 3 h 38"/>
                <a:gd name="T70" fmla="*/ 1 w 23"/>
                <a:gd name="T7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38"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moveTo>
                    <a:pt x="1" y="3"/>
                  </a:moveTo>
                  <a:cubicBezTo>
                    <a:pt x="2" y="14"/>
                    <a:pt x="0" y="25"/>
                    <a:pt x="3" y="35"/>
                  </a:cubicBezTo>
                  <a:cubicBezTo>
                    <a:pt x="3" y="38"/>
                    <a:pt x="7" y="38"/>
                    <a:pt x="7" y="35"/>
                  </a:cubicBezTo>
                  <a:cubicBezTo>
                    <a:pt x="7" y="34"/>
                    <a:pt x="8" y="32"/>
                    <a:pt x="8" y="31"/>
                  </a:cubicBezTo>
                  <a:cubicBezTo>
                    <a:pt x="8" y="27"/>
                    <a:pt x="9" y="24"/>
                    <a:pt x="11" y="20"/>
                  </a:cubicBezTo>
                  <a:cubicBezTo>
                    <a:pt x="11" y="19"/>
                    <a:pt x="12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6" y="20"/>
                    <a:pt x="16" y="21"/>
                  </a:cubicBezTo>
                  <a:cubicBezTo>
                    <a:pt x="16" y="26"/>
                    <a:pt x="16" y="30"/>
                    <a:pt x="16" y="35"/>
                  </a:cubicBezTo>
                  <a:cubicBezTo>
                    <a:pt x="16" y="38"/>
                    <a:pt x="21" y="38"/>
                    <a:pt x="21" y="35"/>
                  </a:cubicBezTo>
                  <a:cubicBezTo>
                    <a:pt x="21" y="29"/>
                    <a:pt x="23" y="11"/>
                    <a:pt x="14" y="11"/>
                  </a:cubicBezTo>
                  <a:cubicBezTo>
                    <a:pt x="10" y="11"/>
                    <a:pt x="8" y="13"/>
                    <a:pt x="6" y="17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316582" y="1434462"/>
            <a:ext cx="269993" cy="269993"/>
            <a:chOff x="2387600" y="2311381"/>
            <a:chExt cx="1219603" cy="1219603"/>
          </a:xfrm>
        </p:grpSpPr>
        <p:sp>
          <p:nvSpPr>
            <p:cNvPr id="197" name="泪滴形 196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6461844" y="2554250"/>
            <a:ext cx="269993" cy="269993"/>
            <a:chOff x="2387600" y="2311381"/>
            <a:chExt cx="1219603" cy="1219603"/>
          </a:xfrm>
        </p:grpSpPr>
        <p:sp>
          <p:nvSpPr>
            <p:cNvPr id="200" name="泪滴形 199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E87071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E87071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1889764" y="2178124"/>
            <a:ext cx="1619465" cy="770861"/>
            <a:chOff x="2519685" y="2551738"/>
            <a:chExt cx="2159286" cy="1027814"/>
          </a:xfrm>
        </p:grpSpPr>
        <p:grpSp>
          <p:nvGrpSpPr>
            <p:cNvPr id="203" name="组合 202"/>
            <p:cNvGrpSpPr/>
            <p:nvPr/>
          </p:nvGrpSpPr>
          <p:grpSpPr>
            <a:xfrm>
              <a:off x="2519685" y="2916626"/>
              <a:ext cx="1979276" cy="662926"/>
              <a:chOff x="7115248" y="3233174"/>
              <a:chExt cx="1979276" cy="662926"/>
            </a:xfrm>
          </p:grpSpPr>
          <p:sp>
            <p:nvSpPr>
              <p:cNvPr id="205" name="文本框 204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文本框 205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4" name="文本框 203"/>
            <p:cNvSpPr txBox="1"/>
            <p:nvPr/>
          </p:nvSpPr>
          <p:spPr>
            <a:xfrm>
              <a:off x="3727342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3918758" y="1658059"/>
            <a:ext cx="1619465" cy="694661"/>
            <a:chOff x="5187968" y="2551738"/>
            <a:chExt cx="2159286" cy="926214"/>
          </a:xfrm>
        </p:grpSpPr>
        <p:grpSp>
          <p:nvGrpSpPr>
            <p:cNvPr id="208" name="组合 207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10" name="文本框 209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文本框 210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9" name="文本框 208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6069827" y="2744003"/>
            <a:ext cx="1619465" cy="694661"/>
            <a:chOff x="5187968" y="2551738"/>
            <a:chExt cx="2159286" cy="926214"/>
          </a:xfrm>
        </p:grpSpPr>
        <p:grpSp>
          <p:nvGrpSpPr>
            <p:cNvPr id="213" name="组合 212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15" name="文本框 214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文本框 215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4" name="文本框 213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7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7026232" y="1090588"/>
            <a:ext cx="269993" cy="269993"/>
            <a:chOff x="2387600" y="2311381"/>
            <a:chExt cx="1219603" cy="1219603"/>
          </a:xfrm>
        </p:grpSpPr>
        <p:sp>
          <p:nvSpPr>
            <p:cNvPr id="218" name="泪滴形 21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663A77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E8707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642422" y="1283518"/>
            <a:ext cx="1619465" cy="694661"/>
            <a:chOff x="5187968" y="2551738"/>
            <a:chExt cx="2159286" cy="926214"/>
          </a:xfrm>
        </p:grpSpPr>
        <p:grpSp>
          <p:nvGrpSpPr>
            <p:cNvPr id="221" name="组合 220"/>
            <p:cNvGrpSpPr/>
            <p:nvPr/>
          </p:nvGrpSpPr>
          <p:grpSpPr>
            <a:xfrm>
              <a:off x="5187968" y="2815026"/>
              <a:ext cx="1979276" cy="662926"/>
              <a:chOff x="7115248" y="3233174"/>
              <a:chExt cx="1979276" cy="662926"/>
            </a:xfrm>
          </p:grpSpPr>
          <p:sp>
            <p:nvSpPr>
              <p:cNvPr id="223" name="文本框 222"/>
              <p:cNvSpPr txBox="1"/>
              <p:nvPr/>
            </p:nvSpPr>
            <p:spPr>
              <a:xfrm>
                <a:off x="7122027" y="323317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sym typeface="Arial" panose="020B0604020202020204" pitchFamily="34" charset="0"/>
                  </a:rPr>
                  <a:t>在此添加标题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7115248" y="3465214"/>
                <a:ext cx="197927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7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点击添加文字说明或复制文本黏贴自此内容要言简意赅</a:t>
                </a:r>
                <a:endPara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2" name="文本框 221"/>
            <p:cNvSpPr txBox="1"/>
            <p:nvPr/>
          </p:nvSpPr>
          <p:spPr>
            <a:xfrm>
              <a:off x="6395625" y="2551738"/>
              <a:ext cx="9516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7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5" name="Group 720"/>
          <p:cNvGrpSpPr>
            <a:grpSpLocks noChangeAspect="1"/>
          </p:cNvGrpSpPr>
          <p:nvPr/>
        </p:nvGrpSpPr>
        <p:grpSpPr bwMode="auto">
          <a:xfrm>
            <a:off x="6104485" y="1386593"/>
            <a:ext cx="575753" cy="509627"/>
            <a:chOff x="2828" y="1267"/>
            <a:chExt cx="2020" cy="1788"/>
          </a:xfrm>
        </p:grpSpPr>
        <p:sp>
          <p:nvSpPr>
            <p:cNvPr id="226" name="Freeform 721"/>
            <p:cNvSpPr/>
            <p:nvPr/>
          </p:nvSpPr>
          <p:spPr bwMode="auto">
            <a:xfrm>
              <a:off x="3145" y="24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7" name="Freeform 722"/>
            <p:cNvSpPr/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8" name="Oval 723"/>
            <p:cNvSpPr>
              <a:spLocks noChangeArrowheads="1"/>
            </p:cNvSpPr>
            <p:nvPr/>
          </p:nvSpPr>
          <p:spPr bwMode="auto">
            <a:xfrm>
              <a:off x="4475" y="2000"/>
              <a:ext cx="1" cy="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9" name="Freeform 724"/>
            <p:cNvSpPr/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0" name="Freeform 725"/>
            <p:cNvSpPr/>
            <p:nvPr/>
          </p:nvSpPr>
          <p:spPr bwMode="auto">
            <a:xfrm>
              <a:off x="4473" y="2000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1" name="Freeform 726"/>
            <p:cNvSpPr/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2" name="Freeform 727"/>
            <p:cNvSpPr/>
            <p:nvPr/>
          </p:nvSpPr>
          <p:spPr bwMode="auto">
            <a:xfrm>
              <a:off x="4475" y="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3" name="Freeform 728"/>
            <p:cNvSpPr>
              <a:spLocks noEditPoints="1"/>
            </p:cNvSpPr>
            <p:nvPr/>
          </p:nvSpPr>
          <p:spPr bwMode="auto">
            <a:xfrm>
              <a:off x="3769" y="1673"/>
              <a:ext cx="792" cy="782"/>
            </a:xfrm>
            <a:custGeom>
              <a:avLst/>
              <a:gdLst>
                <a:gd name="T0" fmla="*/ 333 w 334"/>
                <a:gd name="T1" fmla="*/ 283 h 330"/>
                <a:gd name="T2" fmla="*/ 329 w 334"/>
                <a:gd name="T3" fmla="*/ 224 h 330"/>
                <a:gd name="T4" fmla="*/ 314 w 334"/>
                <a:gd name="T5" fmla="*/ 166 h 330"/>
                <a:gd name="T6" fmla="*/ 292 w 334"/>
                <a:gd name="T7" fmla="*/ 113 h 330"/>
                <a:gd name="T8" fmla="*/ 234 w 334"/>
                <a:gd name="T9" fmla="*/ 49 h 330"/>
                <a:gd name="T10" fmla="*/ 163 w 334"/>
                <a:gd name="T11" fmla="*/ 0 h 330"/>
                <a:gd name="T12" fmla="*/ 162 w 334"/>
                <a:gd name="T13" fmla="*/ 0 h 330"/>
                <a:gd name="T14" fmla="*/ 159 w 334"/>
                <a:gd name="T15" fmla="*/ 3 h 330"/>
                <a:gd name="T16" fmla="*/ 157 w 334"/>
                <a:gd name="T17" fmla="*/ 5 h 330"/>
                <a:gd name="T18" fmla="*/ 89 w 334"/>
                <a:gd name="T19" fmla="*/ 109 h 330"/>
                <a:gd name="T20" fmla="*/ 29 w 334"/>
                <a:gd name="T21" fmla="*/ 215 h 330"/>
                <a:gd name="T22" fmla="*/ 4 w 334"/>
                <a:gd name="T23" fmla="*/ 256 h 330"/>
                <a:gd name="T24" fmla="*/ 4 w 334"/>
                <a:gd name="T25" fmla="*/ 257 h 330"/>
                <a:gd name="T26" fmla="*/ 2 w 334"/>
                <a:gd name="T27" fmla="*/ 259 h 330"/>
                <a:gd name="T28" fmla="*/ 2 w 334"/>
                <a:gd name="T29" fmla="*/ 259 h 330"/>
                <a:gd name="T30" fmla="*/ 2 w 334"/>
                <a:gd name="T31" fmla="*/ 260 h 330"/>
                <a:gd name="T32" fmla="*/ 2 w 334"/>
                <a:gd name="T33" fmla="*/ 261 h 330"/>
                <a:gd name="T34" fmla="*/ 2 w 334"/>
                <a:gd name="T35" fmla="*/ 261 h 330"/>
                <a:gd name="T36" fmla="*/ 0 w 334"/>
                <a:gd name="T37" fmla="*/ 263 h 330"/>
                <a:gd name="T38" fmla="*/ 3 w 334"/>
                <a:gd name="T39" fmla="*/ 265 h 330"/>
                <a:gd name="T40" fmla="*/ 16 w 334"/>
                <a:gd name="T41" fmla="*/ 266 h 330"/>
                <a:gd name="T42" fmla="*/ 137 w 334"/>
                <a:gd name="T43" fmla="*/ 295 h 330"/>
                <a:gd name="T44" fmla="*/ 262 w 334"/>
                <a:gd name="T45" fmla="*/ 317 h 330"/>
                <a:gd name="T46" fmla="*/ 327 w 334"/>
                <a:gd name="T47" fmla="*/ 330 h 330"/>
                <a:gd name="T48" fmla="*/ 327 w 334"/>
                <a:gd name="T49" fmla="*/ 330 h 330"/>
                <a:gd name="T50" fmla="*/ 327 w 334"/>
                <a:gd name="T51" fmla="*/ 329 h 330"/>
                <a:gd name="T52" fmla="*/ 329 w 334"/>
                <a:gd name="T53" fmla="*/ 324 h 330"/>
                <a:gd name="T54" fmla="*/ 328 w 334"/>
                <a:gd name="T55" fmla="*/ 324 h 330"/>
                <a:gd name="T56" fmla="*/ 333 w 334"/>
                <a:gd name="T57" fmla="*/ 283 h 330"/>
                <a:gd name="T58" fmla="*/ 213 w 334"/>
                <a:gd name="T59" fmla="*/ 303 h 330"/>
                <a:gd name="T60" fmla="*/ 150 w 334"/>
                <a:gd name="T61" fmla="*/ 291 h 330"/>
                <a:gd name="T62" fmla="*/ 88 w 334"/>
                <a:gd name="T63" fmla="*/ 276 h 330"/>
                <a:gd name="T64" fmla="*/ 46 w 334"/>
                <a:gd name="T65" fmla="*/ 266 h 330"/>
                <a:gd name="T66" fmla="*/ 9 w 334"/>
                <a:gd name="T67" fmla="*/ 260 h 330"/>
                <a:gd name="T68" fmla="*/ 65 w 334"/>
                <a:gd name="T69" fmla="*/ 163 h 330"/>
                <a:gd name="T70" fmla="*/ 129 w 334"/>
                <a:gd name="T71" fmla="*/ 58 h 330"/>
                <a:gd name="T72" fmla="*/ 162 w 334"/>
                <a:gd name="T73" fmla="*/ 8 h 330"/>
                <a:gd name="T74" fmla="*/ 163 w 334"/>
                <a:gd name="T75" fmla="*/ 6 h 330"/>
                <a:gd name="T76" fmla="*/ 171 w 334"/>
                <a:gd name="T77" fmla="*/ 9 h 330"/>
                <a:gd name="T78" fmla="*/ 198 w 334"/>
                <a:gd name="T79" fmla="*/ 25 h 330"/>
                <a:gd name="T80" fmla="*/ 238 w 334"/>
                <a:gd name="T81" fmla="*/ 61 h 330"/>
                <a:gd name="T82" fmla="*/ 276 w 334"/>
                <a:gd name="T83" fmla="*/ 100 h 330"/>
                <a:gd name="T84" fmla="*/ 297 w 334"/>
                <a:gd name="T85" fmla="*/ 138 h 330"/>
                <a:gd name="T86" fmla="*/ 297 w 334"/>
                <a:gd name="T87" fmla="*/ 138 h 330"/>
                <a:gd name="T88" fmla="*/ 298 w 334"/>
                <a:gd name="T89" fmla="*/ 138 h 330"/>
                <a:gd name="T90" fmla="*/ 298 w 334"/>
                <a:gd name="T91" fmla="*/ 138 h 330"/>
                <a:gd name="T92" fmla="*/ 298 w 334"/>
                <a:gd name="T93" fmla="*/ 138 h 330"/>
                <a:gd name="T94" fmla="*/ 298 w 334"/>
                <a:gd name="T95" fmla="*/ 138 h 330"/>
                <a:gd name="T96" fmla="*/ 298 w 334"/>
                <a:gd name="T97" fmla="*/ 138 h 330"/>
                <a:gd name="T98" fmla="*/ 298 w 334"/>
                <a:gd name="T99" fmla="*/ 138 h 330"/>
                <a:gd name="T100" fmla="*/ 298 w 334"/>
                <a:gd name="T101" fmla="*/ 138 h 330"/>
                <a:gd name="T102" fmla="*/ 298 w 334"/>
                <a:gd name="T103" fmla="*/ 138 h 330"/>
                <a:gd name="T104" fmla="*/ 298 w 334"/>
                <a:gd name="T105" fmla="*/ 138 h 330"/>
                <a:gd name="T106" fmla="*/ 298 w 334"/>
                <a:gd name="T107" fmla="*/ 138 h 330"/>
                <a:gd name="T108" fmla="*/ 298 w 334"/>
                <a:gd name="T109" fmla="*/ 138 h 330"/>
                <a:gd name="T110" fmla="*/ 298 w 334"/>
                <a:gd name="T111" fmla="*/ 138 h 330"/>
                <a:gd name="T112" fmla="*/ 298 w 334"/>
                <a:gd name="T113" fmla="*/ 138 h 330"/>
                <a:gd name="T114" fmla="*/ 298 w 334"/>
                <a:gd name="T115" fmla="*/ 138 h 330"/>
                <a:gd name="T116" fmla="*/ 325 w 334"/>
                <a:gd name="T117" fmla="*/ 236 h 330"/>
                <a:gd name="T118" fmla="*/ 326 w 334"/>
                <a:gd name="T119" fmla="*/ 310 h 330"/>
                <a:gd name="T120" fmla="*/ 323 w 334"/>
                <a:gd name="T121" fmla="*/ 323 h 330"/>
                <a:gd name="T122" fmla="*/ 275 w 334"/>
                <a:gd name="T123" fmla="*/ 313 h 330"/>
                <a:gd name="T124" fmla="*/ 213 w 334"/>
                <a:gd name="T125" fmla="*/ 30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4" h="330">
                  <a:moveTo>
                    <a:pt x="333" y="283"/>
                  </a:moveTo>
                  <a:cubicBezTo>
                    <a:pt x="334" y="263"/>
                    <a:pt x="332" y="243"/>
                    <a:pt x="329" y="224"/>
                  </a:cubicBezTo>
                  <a:cubicBezTo>
                    <a:pt x="326" y="204"/>
                    <a:pt x="321" y="185"/>
                    <a:pt x="314" y="166"/>
                  </a:cubicBezTo>
                  <a:cubicBezTo>
                    <a:pt x="308" y="148"/>
                    <a:pt x="302" y="130"/>
                    <a:pt x="292" y="113"/>
                  </a:cubicBezTo>
                  <a:cubicBezTo>
                    <a:pt x="277" y="88"/>
                    <a:pt x="255" y="68"/>
                    <a:pt x="234" y="49"/>
                  </a:cubicBezTo>
                  <a:cubicBezTo>
                    <a:pt x="213" y="30"/>
                    <a:pt x="191" y="7"/>
                    <a:pt x="163" y="0"/>
                  </a:cubicBezTo>
                  <a:cubicBezTo>
                    <a:pt x="163" y="0"/>
                    <a:pt x="162" y="0"/>
                    <a:pt x="162" y="0"/>
                  </a:cubicBezTo>
                  <a:cubicBezTo>
                    <a:pt x="160" y="0"/>
                    <a:pt x="159" y="2"/>
                    <a:pt x="159" y="3"/>
                  </a:cubicBezTo>
                  <a:cubicBezTo>
                    <a:pt x="159" y="3"/>
                    <a:pt x="158" y="4"/>
                    <a:pt x="157" y="5"/>
                  </a:cubicBezTo>
                  <a:cubicBezTo>
                    <a:pt x="135" y="40"/>
                    <a:pt x="111" y="74"/>
                    <a:pt x="89" y="109"/>
                  </a:cubicBezTo>
                  <a:cubicBezTo>
                    <a:pt x="68" y="144"/>
                    <a:pt x="50" y="180"/>
                    <a:pt x="29" y="215"/>
                  </a:cubicBezTo>
                  <a:cubicBezTo>
                    <a:pt x="21" y="229"/>
                    <a:pt x="13" y="243"/>
                    <a:pt x="4" y="256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3" y="258"/>
                    <a:pt x="3" y="259"/>
                    <a:pt x="2" y="259"/>
                  </a:cubicBezTo>
                  <a:cubicBezTo>
                    <a:pt x="2" y="259"/>
                    <a:pt x="2" y="259"/>
                    <a:pt x="2" y="259"/>
                  </a:cubicBezTo>
                  <a:cubicBezTo>
                    <a:pt x="2" y="259"/>
                    <a:pt x="2" y="260"/>
                    <a:pt x="2" y="260"/>
                  </a:cubicBezTo>
                  <a:cubicBezTo>
                    <a:pt x="2" y="260"/>
                    <a:pt x="2" y="260"/>
                    <a:pt x="2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" y="261"/>
                    <a:pt x="1" y="262"/>
                    <a:pt x="0" y="263"/>
                  </a:cubicBezTo>
                  <a:cubicBezTo>
                    <a:pt x="1" y="264"/>
                    <a:pt x="2" y="265"/>
                    <a:pt x="3" y="265"/>
                  </a:cubicBezTo>
                  <a:cubicBezTo>
                    <a:pt x="7" y="265"/>
                    <a:pt x="11" y="266"/>
                    <a:pt x="16" y="266"/>
                  </a:cubicBezTo>
                  <a:cubicBezTo>
                    <a:pt x="57" y="272"/>
                    <a:pt x="97" y="285"/>
                    <a:pt x="137" y="295"/>
                  </a:cubicBezTo>
                  <a:cubicBezTo>
                    <a:pt x="179" y="304"/>
                    <a:pt x="221" y="311"/>
                    <a:pt x="262" y="317"/>
                  </a:cubicBezTo>
                  <a:cubicBezTo>
                    <a:pt x="284" y="321"/>
                    <a:pt x="306" y="324"/>
                    <a:pt x="327" y="330"/>
                  </a:cubicBezTo>
                  <a:cubicBezTo>
                    <a:pt x="327" y="330"/>
                    <a:pt x="327" y="330"/>
                    <a:pt x="327" y="330"/>
                  </a:cubicBezTo>
                  <a:cubicBezTo>
                    <a:pt x="327" y="329"/>
                    <a:pt x="327" y="329"/>
                    <a:pt x="327" y="329"/>
                  </a:cubicBezTo>
                  <a:cubicBezTo>
                    <a:pt x="328" y="327"/>
                    <a:pt x="328" y="326"/>
                    <a:pt x="329" y="324"/>
                  </a:cubicBezTo>
                  <a:cubicBezTo>
                    <a:pt x="329" y="324"/>
                    <a:pt x="328" y="324"/>
                    <a:pt x="328" y="324"/>
                  </a:cubicBezTo>
                  <a:cubicBezTo>
                    <a:pt x="332" y="311"/>
                    <a:pt x="333" y="297"/>
                    <a:pt x="333" y="283"/>
                  </a:cubicBezTo>
                  <a:close/>
                  <a:moveTo>
                    <a:pt x="213" y="303"/>
                  </a:moveTo>
                  <a:cubicBezTo>
                    <a:pt x="192" y="300"/>
                    <a:pt x="171" y="296"/>
                    <a:pt x="150" y="291"/>
                  </a:cubicBezTo>
                  <a:cubicBezTo>
                    <a:pt x="129" y="287"/>
                    <a:pt x="109" y="281"/>
                    <a:pt x="88" y="276"/>
                  </a:cubicBezTo>
                  <a:cubicBezTo>
                    <a:pt x="74" y="272"/>
                    <a:pt x="60" y="269"/>
                    <a:pt x="46" y="266"/>
                  </a:cubicBezTo>
                  <a:cubicBezTo>
                    <a:pt x="34" y="263"/>
                    <a:pt x="21" y="261"/>
                    <a:pt x="9" y="260"/>
                  </a:cubicBezTo>
                  <a:cubicBezTo>
                    <a:pt x="29" y="228"/>
                    <a:pt x="47" y="196"/>
                    <a:pt x="65" y="163"/>
                  </a:cubicBezTo>
                  <a:cubicBezTo>
                    <a:pt x="85" y="127"/>
                    <a:pt x="107" y="92"/>
                    <a:pt x="129" y="58"/>
                  </a:cubicBezTo>
                  <a:cubicBezTo>
                    <a:pt x="141" y="41"/>
                    <a:pt x="152" y="25"/>
                    <a:pt x="162" y="8"/>
                  </a:cubicBezTo>
                  <a:cubicBezTo>
                    <a:pt x="163" y="7"/>
                    <a:pt x="163" y="6"/>
                    <a:pt x="163" y="6"/>
                  </a:cubicBezTo>
                  <a:cubicBezTo>
                    <a:pt x="166" y="7"/>
                    <a:pt x="168" y="7"/>
                    <a:pt x="171" y="9"/>
                  </a:cubicBezTo>
                  <a:cubicBezTo>
                    <a:pt x="181" y="13"/>
                    <a:pt x="190" y="19"/>
                    <a:pt x="198" y="25"/>
                  </a:cubicBezTo>
                  <a:cubicBezTo>
                    <a:pt x="212" y="36"/>
                    <a:pt x="225" y="49"/>
                    <a:pt x="238" y="61"/>
                  </a:cubicBezTo>
                  <a:cubicBezTo>
                    <a:pt x="252" y="73"/>
                    <a:pt x="264" y="85"/>
                    <a:pt x="276" y="100"/>
                  </a:cubicBezTo>
                  <a:cubicBezTo>
                    <a:pt x="285" y="111"/>
                    <a:pt x="292" y="124"/>
                    <a:pt x="297" y="138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8"/>
                    <a:pt x="297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1" y="170"/>
                    <a:pt x="320" y="202"/>
                    <a:pt x="325" y="236"/>
                  </a:cubicBezTo>
                  <a:cubicBezTo>
                    <a:pt x="328" y="260"/>
                    <a:pt x="329" y="285"/>
                    <a:pt x="326" y="310"/>
                  </a:cubicBezTo>
                  <a:cubicBezTo>
                    <a:pt x="325" y="314"/>
                    <a:pt x="324" y="318"/>
                    <a:pt x="323" y="323"/>
                  </a:cubicBezTo>
                  <a:cubicBezTo>
                    <a:pt x="307" y="318"/>
                    <a:pt x="291" y="316"/>
                    <a:pt x="275" y="313"/>
                  </a:cubicBezTo>
                  <a:cubicBezTo>
                    <a:pt x="254" y="310"/>
                    <a:pt x="233" y="307"/>
                    <a:pt x="213" y="30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4" name="Freeform 729"/>
            <p:cNvSpPr>
              <a:spLocks noEditPoints="1"/>
            </p:cNvSpPr>
            <p:nvPr/>
          </p:nvSpPr>
          <p:spPr bwMode="auto">
            <a:xfrm>
              <a:off x="2828" y="2218"/>
              <a:ext cx="56" cy="90"/>
            </a:xfrm>
            <a:custGeom>
              <a:avLst/>
              <a:gdLst>
                <a:gd name="T0" fmla="*/ 6 w 24"/>
                <a:gd name="T1" fmla="*/ 3 h 38"/>
                <a:gd name="T2" fmla="*/ 6 w 24"/>
                <a:gd name="T3" fmla="*/ 5 h 38"/>
                <a:gd name="T4" fmla="*/ 6 w 24"/>
                <a:gd name="T5" fmla="*/ 34 h 38"/>
                <a:gd name="T6" fmla="*/ 19 w 24"/>
                <a:gd name="T7" fmla="*/ 35 h 38"/>
                <a:gd name="T8" fmla="*/ 22 w 24"/>
                <a:gd name="T9" fmla="*/ 19 h 38"/>
                <a:gd name="T10" fmla="*/ 20 w 24"/>
                <a:gd name="T11" fmla="*/ 17 h 38"/>
                <a:gd name="T12" fmla="*/ 10 w 24"/>
                <a:gd name="T13" fmla="*/ 17 h 38"/>
                <a:gd name="T14" fmla="*/ 12 w 24"/>
                <a:gd name="T15" fmla="*/ 3 h 38"/>
                <a:gd name="T16" fmla="*/ 9 w 24"/>
                <a:gd name="T17" fmla="*/ 0 h 38"/>
                <a:gd name="T18" fmla="*/ 6 w 24"/>
                <a:gd name="T19" fmla="*/ 3 h 38"/>
                <a:gd name="T20" fmla="*/ 16 w 24"/>
                <a:gd name="T21" fmla="*/ 22 h 38"/>
                <a:gd name="T22" fmla="*/ 17 w 24"/>
                <a:gd name="T23" fmla="*/ 22 h 38"/>
                <a:gd name="T24" fmla="*/ 17 w 24"/>
                <a:gd name="T25" fmla="*/ 26 h 38"/>
                <a:gd name="T26" fmla="*/ 16 w 24"/>
                <a:gd name="T27" fmla="*/ 29 h 38"/>
                <a:gd name="T28" fmla="*/ 16 w 24"/>
                <a:gd name="T29" fmla="*/ 30 h 38"/>
                <a:gd name="T30" fmla="*/ 15 w 24"/>
                <a:gd name="T31" fmla="*/ 31 h 38"/>
                <a:gd name="T32" fmla="*/ 15 w 24"/>
                <a:gd name="T33" fmla="*/ 31 h 38"/>
                <a:gd name="T34" fmla="*/ 14 w 24"/>
                <a:gd name="T35" fmla="*/ 31 h 38"/>
                <a:gd name="T36" fmla="*/ 12 w 24"/>
                <a:gd name="T37" fmla="*/ 31 h 38"/>
                <a:gd name="T38" fmla="*/ 11 w 24"/>
                <a:gd name="T39" fmla="*/ 31 h 38"/>
                <a:gd name="T40" fmla="*/ 11 w 24"/>
                <a:gd name="T41" fmla="*/ 31 h 38"/>
                <a:gd name="T42" fmla="*/ 10 w 24"/>
                <a:gd name="T43" fmla="*/ 30 h 38"/>
                <a:gd name="T44" fmla="*/ 10 w 24"/>
                <a:gd name="T45" fmla="*/ 29 h 38"/>
                <a:gd name="T46" fmla="*/ 9 w 24"/>
                <a:gd name="T47" fmla="*/ 27 h 38"/>
                <a:gd name="T48" fmla="*/ 9 w 24"/>
                <a:gd name="T49" fmla="*/ 24 h 38"/>
                <a:gd name="T50" fmla="*/ 9 w 24"/>
                <a:gd name="T51" fmla="*/ 24 h 38"/>
                <a:gd name="T52" fmla="*/ 10 w 24"/>
                <a:gd name="T53" fmla="*/ 23 h 38"/>
                <a:gd name="T54" fmla="*/ 12 w 24"/>
                <a:gd name="T55" fmla="*/ 22 h 38"/>
                <a:gd name="T56" fmla="*/ 13 w 24"/>
                <a:gd name="T57" fmla="*/ 22 h 38"/>
                <a:gd name="T58" fmla="*/ 16 w 24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8">
                  <a:moveTo>
                    <a:pt x="6" y="3"/>
                  </a:moveTo>
                  <a:cubicBezTo>
                    <a:pt x="6" y="4"/>
                    <a:pt x="6" y="4"/>
                    <a:pt x="6" y="5"/>
                  </a:cubicBezTo>
                  <a:cubicBezTo>
                    <a:pt x="4" y="13"/>
                    <a:pt x="0" y="27"/>
                    <a:pt x="6" y="34"/>
                  </a:cubicBezTo>
                  <a:cubicBezTo>
                    <a:pt x="9" y="38"/>
                    <a:pt x="15" y="38"/>
                    <a:pt x="19" y="35"/>
                  </a:cubicBezTo>
                  <a:cubicBezTo>
                    <a:pt x="24" y="31"/>
                    <a:pt x="23" y="24"/>
                    <a:pt x="22" y="19"/>
                  </a:cubicBezTo>
                  <a:cubicBezTo>
                    <a:pt x="22" y="18"/>
                    <a:pt x="21" y="17"/>
                    <a:pt x="20" y="17"/>
                  </a:cubicBezTo>
                  <a:cubicBezTo>
                    <a:pt x="17" y="16"/>
                    <a:pt x="13" y="15"/>
                    <a:pt x="10" y="17"/>
                  </a:cubicBezTo>
                  <a:cubicBezTo>
                    <a:pt x="10" y="12"/>
                    <a:pt x="12" y="8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moveTo>
                    <a:pt x="16" y="22"/>
                  </a:moveTo>
                  <a:cubicBezTo>
                    <a:pt x="16" y="22"/>
                    <a:pt x="17" y="22"/>
                    <a:pt x="17" y="22"/>
                  </a:cubicBezTo>
                  <a:cubicBezTo>
                    <a:pt x="17" y="23"/>
                    <a:pt x="17" y="25"/>
                    <a:pt x="17" y="26"/>
                  </a:cubicBezTo>
                  <a:cubicBezTo>
                    <a:pt x="17" y="27"/>
                    <a:pt x="17" y="28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2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0"/>
                    <a:pt x="10" y="30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0" y="23"/>
                    <a:pt x="10" y="23"/>
                  </a:cubicBezTo>
                  <a:cubicBezTo>
                    <a:pt x="11" y="23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5" y="22"/>
                    <a:pt x="16" y="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5" name="Freeform 730"/>
            <p:cNvSpPr/>
            <p:nvPr/>
          </p:nvSpPr>
          <p:spPr bwMode="auto">
            <a:xfrm>
              <a:off x="2989" y="2197"/>
              <a:ext cx="59" cy="135"/>
            </a:xfrm>
            <a:custGeom>
              <a:avLst/>
              <a:gdLst>
                <a:gd name="T0" fmla="*/ 19 w 25"/>
                <a:gd name="T1" fmla="*/ 2 h 57"/>
                <a:gd name="T2" fmla="*/ 1 w 25"/>
                <a:gd name="T3" fmla="*/ 52 h 57"/>
                <a:gd name="T4" fmla="*/ 7 w 25"/>
                <a:gd name="T5" fmla="*/ 54 h 57"/>
                <a:gd name="T6" fmla="*/ 25 w 25"/>
                <a:gd name="T7" fmla="*/ 3 h 57"/>
                <a:gd name="T8" fmla="*/ 22 w 25"/>
                <a:gd name="T9" fmla="*/ 0 h 57"/>
                <a:gd name="T10" fmla="*/ 19 w 25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7">
                  <a:moveTo>
                    <a:pt x="19" y="2"/>
                  </a:moveTo>
                  <a:cubicBezTo>
                    <a:pt x="15" y="19"/>
                    <a:pt x="8" y="36"/>
                    <a:pt x="1" y="52"/>
                  </a:cubicBezTo>
                  <a:cubicBezTo>
                    <a:pt x="0" y="56"/>
                    <a:pt x="6" y="57"/>
                    <a:pt x="7" y="54"/>
                  </a:cubicBezTo>
                  <a:cubicBezTo>
                    <a:pt x="13" y="37"/>
                    <a:pt x="21" y="21"/>
                    <a:pt x="25" y="3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0" y="0"/>
                    <a:pt x="19" y="0"/>
                    <a:pt x="19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6" name="Freeform 731"/>
            <p:cNvSpPr/>
            <p:nvPr/>
          </p:nvSpPr>
          <p:spPr bwMode="auto">
            <a:xfrm>
              <a:off x="2991" y="2232"/>
              <a:ext cx="19" cy="15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7" name="Freeform 732"/>
            <p:cNvSpPr/>
            <p:nvPr/>
          </p:nvSpPr>
          <p:spPr bwMode="auto">
            <a:xfrm>
              <a:off x="3027" y="2273"/>
              <a:ext cx="16" cy="14"/>
            </a:xfrm>
            <a:custGeom>
              <a:avLst/>
              <a:gdLst>
                <a:gd name="T0" fmla="*/ 4 w 7"/>
                <a:gd name="T1" fmla="*/ 6 h 6"/>
                <a:gd name="T2" fmla="*/ 4 w 7"/>
                <a:gd name="T3" fmla="*/ 0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7" y="6"/>
                    <a:pt x="7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8" name="Freeform 733"/>
            <p:cNvSpPr/>
            <p:nvPr/>
          </p:nvSpPr>
          <p:spPr bwMode="auto">
            <a:xfrm>
              <a:off x="4592" y="2021"/>
              <a:ext cx="71" cy="90"/>
            </a:xfrm>
            <a:custGeom>
              <a:avLst/>
              <a:gdLst>
                <a:gd name="T0" fmla="*/ 7 w 30"/>
                <a:gd name="T1" fmla="*/ 3 h 38"/>
                <a:gd name="T2" fmla="*/ 0 w 30"/>
                <a:gd name="T3" fmla="*/ 19 h 38"/>
                <a:gd name="T4" fmla="*/ 6 w 30"/>
                <a:gd name="T5" fmla="*/ 19 h 38"/>
                <a:gd name="T6" fmla="*/ 6 w 30"/>
                <a:gd name="T7" fmla="*/ 18 h 38"/>
                <a:gd name="T8" fmla="*/ 8 w 30"/>
                <a:gd name="T9" fmla="*/ 12 h 38"/>
                <a:gd name="T10" fmla="*/ 9 w 30"/>
                <a:gd name="T11" fmla="*/ 9 h 38"/>
                <a:gd name="T12" fmla="*/ 11 w 30"/>
                <a:gd name="T13" fmla="*/ 8 h 38"/>
                <a:gd name="T14" fmla="*/ 13 w 30"/>
                <a:gd name="T15" fmla="*/ 7 h 38"/>
                <a:gd name="T16" fmla="*/ 15 w 30"/>
                <a:gd name="T17" fmla="*/ 6 h 38"/>
                <a:gd name="T18" fmla="*/ 18 w 30"/>
                <a:gd name="T19" fmla="*/ 6 h 38"/>
                <a:gd name="T20" fmla="*/ 20 w 30"/>
                <a:gd name="T21" fmla="*/ 6 h 38"/>
                <a:gd name="T22" fmla="*/ 20 w 30"/>
                <a:gd name="T23" fmla="*/ 7 h 38"/>
                <a:gd name="T24" fmla="*/ 20 w 30"/>
                <a:gd name="T25" fmla="*/ 13 h 38"/>
                <a:gd name="T26" fmla="*/ 18 w 30"/>
                <a:gd name="T27" fmla="*/ 19 h 38"/>
                <a:gd name="T28" fmla="*/ 11 w 30"/>
                <a:gd name="T29" fmla="*/ 31 h 38"/>
                <a:gd name="T30" fmla="*/ 10 w 30"/>
                <a:gd name="T31" fmla="*/ 32 h 38"/>
                <a:gd name="T32" fmla="*/ 12 w 30"/>
                <a:gd name="T33" fmla="*/ 37 h 38"/>
                <a:gd name="T34" fmla="*/ 26 w 30"/>
                <a:gd name="T35" fmla="*/ 37 h 38"/>
                <a:gd name="T36" fmla="*/ 25 w 30"/>
                <a:gd name="T37" fmla="*/ 31 h 38"/>
                <a:gd name="T38" fmla="*/ 24 w 30"/>
                <a:gd name="T39" fmla="*/ 32 h 38"/>
                <a:gd name="T40" fmla="*/ 17 w 30"/>
                <a:gd name="T41" fmla="*/ 32 h 38"/>
                <a:gd name="T42" fmla="*/ 25 w 30"/>
                <a:gd name="T43" fmla="*/ 3 h 38"/>
                <a:gd name="T44" fmla="*/ 23 w 30"/>
                <a:gd name="T45" fmla="*/ 1 h 38"/>
                <a:gd name="T46" fmla="*/ 16 w 30"/>
                <a:gd name="T47" fmla="*/ 0 h 38"/>
                <a:gd name="T48" fmla="*/ 7 w 30"/>
                <a:gd name="T4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8">
                  <a:moveTo>
                    <a:pt x="7" y="3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3"/>
                    <a:pt x="6" y="23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7" y="16"/>
                    <a:pt x="7" y="14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10" y="9"/>
                    <a:pt x="10" y="8"/>
                    <a:pt x="11" y="8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6" y="6"/>
                    <a:pt x="17" y="6"/>
                    <a:pt x="18" y="6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5"/>
                    <a:pt x="19" y="17"/>
                    <a:pt x="18" y="19"/>
                  </a:cubicBezTo>
                  <a:cubicBezTo>
                    <a:pt x="16" y="23"/>
                    <a:pt x="13" y="27"/>
                    <a:pt x="11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8" y="34"/>
                    <a:pt x="9" y="37"/>
                    <a:pt x="12" y="37"/>
                  </a:cubicBezTo>
                  <a:cubicBezTo>
                    <a:pt x="17" y="37"/>
                    <a:pt x="21" y="38"/>
                    <a:pt x="26" y="37"/>
                  </a:cubicBezTo>
                  <a:cubicBezTo>
                    <a:pt x="30" y="37"/>
                    <a:pt x="28" y="31"/>
                    <a:pt x="25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2"/>
                    <a:pt x="17" y="32"/>
                  </a:cubicBezTo>
                  <a:cubicBezTo>
                    <a:pt x="23" y="23"/>
                    <a:pt x="28" y="14"/>
                    <a:pt x="25" y="3"/>
                  </a:cubicBezTo>
                  <a:cubicBezTo>
                    <a:pt x="25" y="2"/>
                    <a:pt x="24" y="1"/>
                    <a:pt x="23" y="1"/>
                  </a:cubicBezTo>
                  <a:cubicBezTo>
                    <a:pt x="21" y="0"/>
                    <a:pt x="19" y="0"/>
                    <a:pt x="16" y="0"/>
                  </a:cubicBezTo>
                  <a:cubicBezTo>
                    <a:pt x="13" y="0"/>
                    <a:pt x="10" y="1"/>
                    <a:pt x="7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9" name="Freeform 734"/>
            <p:cNvSpPr/>
            <p:nvPr/>
          </p:nvSpPr>
          <p:spPr bwMode="auto">
            <a:xfrm>
              <a:off x="4750" y="2059"/>
              <a:ext cx="8" cy="29"/>
            </a:xfrm>
            <a:custGeom>
              <a:avLst/>
              <a:gdLst>
                <a:gd name="T0" fmla="*/ 1 w 3"/>
                <a:gd name="T1" fmla="*/ 12 h 12"/>
                <a:gd name="T2" fmla="*/ 1 w 3"/>
                <a:gd name="T3" fmla="*/ 1 h 12"/>
                <a:gd name="T4" fmla="*/ 0 w 3"/>
                <a:gd name="T5" fmla="*/ 0 h 12"/>
                <a:gd name="T6" fmla="*/ 1 w 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2" y="9"/>
                    <a:pt x="3" y="6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4"/>
                    <a:pt x="1" y="8"/>
                    <a:pt x="1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0" name="Freeform 735"/>
            <p:cNvSpPr>
              <a:spLocks noEditPoints="1"/>
            </p:cNvSpPr>
            <p:nvPr/>
          </p:nvSpPr>
          <p:spPr bwMode="auto">
            <a:xfrm>
              <a:off x="4781" y="1986"/>
              <a:ext cx="55" cy="130"/>
            </a:xfrm>
            <a:custGeom>
              <a:avLst/>
              <a:gdLst>
                <a:gd name="T0" fmla="*/ 16 w 23"/>
                <a:gd name="T1" fmla="*/ 2 h 55"/>
                <a:gd name="T2" fmla="*/ 3 w 23"/>
                <a:gd name="T3" fmla="*/ 45 h 55"/>
                <a:gd name="T4" fmla="*/ 2 w 23"/>
                <a:gd name="T5" fmla="*/ 48 h 55"/>
                <a:gd name="T6" fmla="*/ 7 w 23"/>
                <a:gd name="T7" fmla="*/ 51 h 55"/>
                <a:gd name="T8" fmla="*/ 22 w 23"/>
                <a:gd name="T9" fmla="*/ 4 h 55"/>
                <a:gd name="T10" fmla="*/ 19 w 23"/>
                <a:gd name="T11" fmla="*/ 0 h 55"/>
                <a:gd name="T12" fmla="*/ 16 w 23"/>
                <a:gd name="T13" fmla="*/ 2 h 55"/>
                <a:gd name="T14" fmla="*/ 3 w 23"/>
                <a:gd name="T15" fmla="*/ 45 h 55"/>
                <a:gd name="T16" fmla="*/ 3 w 23"/>
                <a:gd name="T17" fmla="*/ 45 h 55"/>
                <a:gd name="T18" fmla="*/ 3 w 23"/>
                <a:gd name="T1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5">
                  <a:moveTo>
                    <a:pt x="16" y="2"/>
                  </a:moveTo>
                  <a:cubicBezTo>
                    <a:pt x="12" y="16"/>
                    <a:pt x="9" y="31"/>
                    <a:pt x="3" y="45"/>
                  </a:cubicBezTo>
                  <a:cubicBezTo>
                    <a:pt x="3" y="46"/>
                    <a:pt x="2" y="47"/>
                    <a:pt x="2" y="48"/>
                  </a:cubicBezTo>
                  <a:cubicBezTo>
                    <a:pt x="0" y="52"/>
                    <a:pt x="5" y="55"/>
                    <a:pt x="7" y="51"/>
                  </a:cubicBezTo>
                  <a:cubicBezTo>
                    <a:pt x="14" y="36"/>
                    <a:pt x="17" y="20"/>
                    <a:pt x="22" y="4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8" y="0"/>
                    <a:pt x="17" y="1"/>
                    <a:pt x="16" y="2"/>
                  </a:cubicBezTo>
                  <a:moveTo>
                    <a:pt x="3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1" name="Freeform 736"/>
            <p:cNvSpPr/>
            <p:nvPr/>
          </p:nvSpPr>
          <p:spPr bwMode="auto">
            <a:xfrm>
              <a:off x="4777" y="2019"/>
              <a:ext cx="18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2" name="Freeform 737"/>
            <p:cNvSpPr/>
            <p:nvPr/>
          </p:nvSpPr>
          <p:spPr bwMode="auto">
            <a:xfrm>
              <a:off x="4829" y="2069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3" name="Freeform 738"/>
            <p:cNvSpPr/>
            <p:nvPr/>
          </p:nvSpPr>
          <p:spPr bwMode="auto">
            <a:xfrm>
              <a:off x="4343" y="2925"/>
              <a:ext cx="14" cy="95"/>
            </a:xfrm>
            <a:custGeom>
              <a:avLst/>
              <a:gdLst>
                <a:gd name="T0" fmla="*/ 0 w 6"/>
                <a:gd name="T1" fmla="*/ 2 h 40"/>
                <a:gd name="T2" fmla="*/ 0 w 6"/>
                <a:gd name="T3" fmla="*/ 36 h 40"/>
                <a:gd name="T4" fmla="*/ 6 w 6"/>
                <a:gd name="T5" fmla="*/ 36 h 40"/>
                <a:gd name="T6" fmla="*/ 6 w 6"/>
                <a:gd name="T7" fmla="*/ 2 h 40"/>
                <a:gd name="T8" fmla="*/ 3 w 6"/>
                <a:gd name="T9" fmla="*/ 0 h 40"/>
                <a:gd name="T10" fmla="*/ 0 w 6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0">
                  <a:moveTo>
                    <a:pt x="0" y="2"/>
                  </a:moveTo>
                  <a:cubicBezTo>
                    <a:pt x="0" y="14"/>
                    <a:pt x="1" y="25"/>
                    <a:pt x="0" y="36"/>
                  </a:cubicBezTo>
                  <a:cubicBezTo>
                    <a:pt x="0" y="40"/>
                    <a:pt x="6" y="40"/>
                    <a:pt x="6" y="36"/>
                  </a:cubicBezTo>
                  <a:cubicBezTo>
                    <a:pt x="6" y="25"/>
                    <a:pt x="6" y="14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4" name="Freeform 739"/>
            <p:cNvSpPr/>
            <p:nvPr/>
          </p:nvSpPr>
          <p:spPr bwMode="auto">
            <a:xfrm>
              <a:off x="4326" y="2922"/>
              <a:ext cx="36" cy="55"/>
            </a:xfrm>
            <a:custGeom>
              <a:avLst/>
              <a:gdLst>
                <a:gd name="T0" fmla="*/ 10 w 15"/>
                <a:gd name="T1" fmla="*/ 1 h 23"/>
                <a:gd name="T2" fmla="*/ 6 w 15"/>
                <a:gd name="T3" fmla="*/ 8 h 23"/>
                <a:gd name="T4" fmla="*/ 2 w 15"/>
                <a:gd name="T5" fmla="*/ 16 h 23"/>
                <a:gd name="T6" fmla="*/ 7 w 15"/>
                <a:gd name="T7" fmla="*/ 19 h 23"/>
                <a:gd name="T8" fmla="*/ 14 w 15"/>
                <a:gd name="T9" fmla="*/ 5 h 23"/>
                <a:gd name="T10" fmla="*/ 15 w 15"/>
                <a:gd name="T11" fmla="*/ 4 h 23"/>
                <a:gd name="T12" fmla="*/ 15 w 15"/>
                <a:gd name="T13" fmla="*/ 1 h 23"/>
                <a:gd name="T14" fmla="*/ 12 w 15"/>
                <a:gd name="T15" fmla="*/ 0 h 23"/>
                <a:gd name="T16" fmla="*/ 10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1"/>
                  </a:moveTo>
                  <a:cubicBezTo>
                    <a:pt x="8" y="3"/>
                    <a:pt x="7" y="6"/>
                    <a:pt x="6" y="8"/>
                  </a:cubicBezTo>
                  <a:cubicBezTo>
                    <a:pt x="5" y="11"/>
                    <a:pt x="3" y="14"/>
                    <a:pt x="2" y="16"/>
                  </a:cubicBezTo>
                  <a:cubicBezTo>
                    <a:pt x="0" y="20"/>
                    <a:pt x="5" y="23"/>
                    <a:pt x="7" y="19"/>
                  </a:cubicBezTo>
                  <a:cubicBezTo>
                    <a:pt x="9" y="15"/>
                    <a:pt x="11" y="10"/>
                    <a:pt x="14" y="5"/>
                  </a:cubicBezTo>
                  <a:cubicBezTo>
                    <a:pt x="14" y="5"/>
                    <a:pt x="14" y="5"/>
                    <a:pt x="15" y="4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0" y="0"/>
                    <a:pt x="1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5" name="Freeform 740"/>
            <p:cNvSpPr/>
            <p:nvPr/>
          </p:nvSpPr>
          <p:spPr bwMode="auto">
            <a:xfrm>
              <a:off x="4509" y="2887"/>
              <a:ext cx="85" cy="168"/>
            </a:xfrm>
            <a:custGeom>
              <a:avLst/>
              <a:gdLst>
                <a:gd name="T0" fmla="*/ 30 w 36"/>
                <a:gd name="T1" fmla="*/ 2 h 71"/>
                <a:gd name="T2" fmla="*/ 20 w 36"/>
                <a:gd name="T3" fmla="*/ 35 h 71"/>
                <a:gd name="T4" fmla="*/ 6 w 36"/>
                <a:gd name="T5" fmla="*/ 60 h 71"/>
                <a:gd name="T6" fmla="*/ 2 w 36"/>
                <a:gd name="T7" fmla="*/ 64 h 71"/>
                <a:gd name="T8" fmla="*/ 6 w 36"/>
                <a:gd name="T9" fmla="*/ 68 h 71"/>
                <a:gd name="T10" fmla="*/ 35 w 36"/>
                <a:gd name="T11" fmla="*/ 4 h 71"/>
                <a:gd name="T12" fmla="*/ 32 w 36"/>
                <a:gd name="T13" fmla="*/ 0 h 71"/>
                <a:gd name="T14" fmla="*/ 30 w 36"/>
                <a:gd name="T15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1">
                  <a:moveTo>
                    <a:pt x="30" y="2"/>
                  </a:moveTo>
                  <a:cubicBezTo>
                    <a:pt x="28" y="13"/>
                    <a:pt x="24" y="24"/>
                    <a:pt x="20" y="35"/>
                  </a:cubicBezTo>
                  <a:cubicBezTo>
                    <a:pt x="16" y="44"/>
                    <a:pt x="12" y="52"/>
                    <a:pt x="6" y="60"/>
                  </a:cubicBezTo>
                  <a:cubicBezTo>
                    <a:pt x="5" y="61"/>
                    <a:pt x="4" y="63"/>
                    <a:pt x="2" y="64"/>
                  </a:cubicBezTo>
                  <a:cubicBezTo>
                    <a:pt x="0" y="67"/>
                    <a:pt x="4" y="71"/>
                    <a:pt x="6" y="68"/>
                  </a:cubicBezTo>
                  <a:cubicBezTo>
                    <a:pt x="22" y="51"/>
                    <a:pt x="31" y="26"/>
                    <a:pt x="35" y="4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31" y="0"/>
                    <a:pt x="30" y="1"/>
                    <a:pt x="3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6" name="Freeform 741"/>
            <p:cNvSpPr/>
            <p:nvPr/>
          </p:nvSpPr>
          <p:spPr bwMode="auto">
            <a:xfrm>
              <a:off x="4528" y="2944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7" name="Freeform 742"/>
            <p:cNvSpPr/>
            <p:nvPr/>
          </p:nvSpPr>
          <p:spPr bwMode="auto">
            <a:xfrm>
              <a:off x="4575" y="3013"/>
              <a:ext cx="19" cy="14"/>
            </a:xfrm>
            <a:custGeom>
              <a:avLst/>
              <a:gdLst>
                <a:gd name="T0" fmla="*/ 4 w 8"/>
                <a:gd name="T1" fmla="*/ 6 h 6"/>
                <a:gd name="T2" fmla="*/ 4 w 8"/>
                <a:gd name="T3" fmla="*/ 0 h 6"/>
                <a:gd name="T4" fmla="*/ 4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8" y="6"/>
                    <a:pt x="8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8" name="Freeform 743"/>
            <p:cNvSpPr/>
            <p:nvPr/>
          </p:nvSpPr>
          <p:spPr bwMode="auto">
            <a:xfrm>
              <a:off x="3966" y="2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9" name="Freeform 744"/>
            <p:cNvSpPr/>
            <p:nvPr/>
          </p:nvSpPr>
          <p:spPr bwMode="auto">
            <a:xfrm>
              <a:off x="3759" y="2353"/>
              <a:ext cx="102" cy="71"/>
            </a:xfrm>
            <a:custGeom>
              <a:avLst/>
              <a:gdLst>
                <a:gd name="T0" fmla="*/ 36 w 43"/>
                <a:gd name="T1" fmla="*/ 1 h 30"/>
                <a:gd name="T2" fmla="*/ 29 w 43"/>
                <a:gd name="T3" fmla="*/ 7 h 30"/>
                <a:gd name="T4" fmla="*/ 4 w 43"/>
                <a:gd name="T5" fmla="*/ 22 h 30"/>
                <a:gd name="T6" fmla="*/ 3 w 43"/>
                <a:gd name="T7" fmla="*/ 23 h 30"/>
                <a:gd name="T8" fmla="*/ 5 w 43"/>
                <a:gd name="T9" fmla="*/ 28 h 30"/>
                <a:gd name="T10" fmla="*/ 41 w 43"/>
                <a:gd name="T11" fmla="*/ 5 h 30"/>
                <a:gd name="T12" fmla="*/ 38 w 43"/>
                <a:gd name="T13" fmla="*/ 0 h 30"/>
                <a:gd name="T14" fmla="*/ 36 w 43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0">
                  <a:moveTo>
                    <a:pt x="36" y="1"/>
                  </a:moveTo>
                  <a:cubicBezTo>
                    <a:pt x="34" y="3"/>
                    <a:pt x="32" y="5"/>
                    <a:pt x="29" y="7"/>
                  </a:cubicBezTo>
                  <a:cubicBezTo>
                    <a:pt x="21" y="13"/>
                    <a:pt x="13" y="19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0" y="24"/>
                    <a:pt x="1" y="30"/>
                    <a:pt x="5" y="28"/>
                  </a:cubicBezTo>
                  <a:cubicBezTo>
                    <a:pt x="18" y="23"/>
                    <a:pt x="30" y="15"/>
                    <a:pt x="41" y="5"/>
                  </a:cubicBezTo>
                  <a:cubicBezTo>
                    <a:pt x="43" y="3"/>
                    <a:pt x="41" y="0"/>
                    <a:pt x="38" y="0"/>
                  </a:cubicBezTo>
                  <a:cubicBezTo>
                    <a:pt x="38" y="0"/>
                    <a:pt x="37" y="0"/>
                    <a:pt x="36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0" name="Freeform 745"/>
            <p:cNvSpPr/>
            <p:nvPr/>
          </p:nvSpPr>
          <p:spPr bwMode="auto">
            <a:xfrm>
              <a:off x="3774" y="2394"/>
              <a:ext cx="189" cy="111"/>
            </a:xfrm>
            <a:custGeom>
              <a:avLst/>
              <a:gdLst>
                <a:gd name="T0" fmla="*/ 75 w 80"/>
                <a:gd name="T1" fmla="*/ 1 h 47"/>
                <a:gd name="T2" fmla="*/ 4 w 80"/>
                <a:gd name="T3" fmla="*/ 40 h 47"/>
                <a:gd name="T4" fmla="*/ 7 w 80"/>
                <a:gd name="T5" fmla="*/ 45 h 47"/>
                <a:gd name="T6" fmla="*/ 78 w 80"/>
                <a:gd name="T7" fmla="*/ 6 h 47"/>
                <a:gd name="T8" fmla="*/ 76 w 80"/>
                <a:gd name="T9" fmla="*/ 0 h 47"/>
                <a:gd name="T10" fmla="*/ 75 w 80"/>
                <a:gd name="T1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7">
                  <a:moveTo>
                    <a:pt x="75" y="1"/>
                  </a:moveTo>
                  <a:cubicBezTo>
                    <a:pt x="53" y="17"/>
                    <a:pt x="28" y="28"/>
                    <a:pt x="4" y="40"/>
                  </a:cubicBezTo>
                  <a:cubicBezTo>
                    <a:pt x="0" y="42"/>
                    <a:pt x="3" y="47"/>
                    <a:pt x="7" y="45"/>
                  </a:cubicBezTo>
                  <a:cubicBezTo>
                    <a:pt x="31" y="33"/>
                    <a:pt x="56" y="22"/>
                    <a:pt x="78" y="6"/>
                  </a:cubicBezTo>
                  <a:cubicBezTo>
                    <a:pt x="80" y="4"/>
                    <a:pt x="79" y="0"/>
                    <a:pt x="76" y="0"/>
                  </a:cubicBezTo>
                  <a:cubicBezTo>
                    <a:pt x="76" y="0"/>
                    <a:pt x="75" y="1"/>
                    <a:pt x="75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1" name="Freeform 746"/>
            <p:cNvSpPr/>
            <p:nvPr/>
          </p:nvSpPr>
          <p:spPr bwMode="auto">
            <a:xfrm>
              <a:off x="3802" y="2460"/>
              <a:ext cx="339" cy="138"/>
            </a:xfrm>
            <a:custGeom>
              <a:avLst/>
              <a:gdLst>
                <a:gd name="T0" fmla="*/ 137 w 143"/>
                <a:gd name="T1" fmla="*/ 1 h 58"/>
                <a:gd name="T2" fmla="*/ 136 w 143"/>
                <a:gd name="T3" fmla="*/ 2 h 58"/>
                <a:gd name="T4" fmla="*/ 126 w 143"/>
                <a:gd name="T5" fmla="*/ 7 h 58"/>
                <a:gd name="T6" fmla="*/ 102 w 143"/>
                <a:gd name="T7" fmla="*/ 15 h 58"/>
                <a:gd name="T8" fmla="*/ 70 w 143"/>
                <a:gd name="T9" fmla="*/ 27 h 58"/>
                <a:gd name="T10" fmla="*/ 3 w 143"/>
                <a:gd name="T11" fmla="*/ 51 h 58"/>
                <a:gd name="T12" fmla="*/ 5 w 143"/>
                <a:gd name="T13" fmla="*/ 57 h 58"/>
                <a:gd name="T14" fmla="*/ 82 w 143"/>
                <a:gd name="T15" fmla="*/ 29 h 58"/>
                <a:gd name="T16" fmla="*/ 116 w 143"/>
                <a:gd name="T17" fmla="*/ 17 h 58"/>
                <a:gd name="T18" fmla="*/ 141 w 143"/>
                <a:gd name="T19" fmla="*/ 5 h 58"/>
                <a:gd name="T20" fmla="*/ 139 w 143"/>
                <a:gd name="T21" fmla="*/ 0 h 58"/>
                <a:gd name="T22" fmla="*/ 137 w 143"/>
                <a:gd name="T2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58">
                  <a:moveTo>
                    <a:pt x="137" y="1"/>
                  </a:moveTo>
                  <a:cubicBezTo>
                    <a:pt x="137" y="1"/>
                    <a:pt x="136" y="1"/>
                    <a:pt x="136" y="2"/>
                  </a:cubicBezTo>
                  <a:cubicBezTo>
                    <a:pt x="133" y="4"/>
                    <a:pt x="130" y="5"/>
                    <a:pt x="126" y="7"/>
                  </a:cubicBezTo>
                  <a:cubicBezTo>
                    <a:pt x="118" y="10"/>
                    <a:pt x="110" y="12"/>
                    <a:pt x="102" y="15"/>
                  </a:cubicBezTo>
                  <a:cubicBezTo>
                    <a:pt x="91" y="19"/>
                    <a:pt x="81" y="23"/>
                    <a:pt x="70" y="27"/>
                  </a:cubicBezTo>
                  <a:cubicBezTo>
                    <a:pt x="48" y="35"/>
                    <a:pt x="25" y="43"/>
                    <a:pt x="3" y="51"/>
                  </a:cubicBezTo>
                  <a:cubicBezTo>
                    <a:pt x="0" y="53"/>
                    <a:pt x="1" y="58"/>
                    <a:pt x="5" y="57"/>
                  </a:cubicBezTo>
                  <a:cubicBezTo>
                    <a:pt x="31" y="48"/>
                    <a:pt x="56" y="38"/>
                    <a:pt x="82" y="29"/>
                  </a:cubicBezTo>
                  <a:cubicBezTo>
                    <a:pt x="93" y="25"/>
                    <a:pt x="104" y="21"/>
                    <a:pt x="116" y="17"/>
                  </a:cubicBezTo>
                  <a:cubicBezTo>
                    <a:pt x="124" y="14"/>
                    <a:pt x="134" y="11"/>
                    <a:pt x="141" y="5"/>
                  </a:cubicBezTo>
                  <a:cubicBezTo>
                    <a:pt x="143" y="3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2" name="Freeform 747"/>
            <p:cNvSpPr/>
            <p:nvPr/>
          </p:nvSpPr>
          <p:spPr bwMode="auto">
            <a:xfrm>
              <a:off x="3835" y="2519"/>
              <a:ext cx="491" cy="199"/>
            </a:xfrm>
            <a:custGeom>
              <a:avLst/>
              <a:gdLst>
                <a:gd name="T0" fmla="*/ 183 w 207"/>
                <a:gd name="T1" fmla="*/ 8 h 84"/>
                <a:gd name="T2" fmla="*/ 184 w 207"/>
                <a:gd name="T3" fmla="*/ 8 h 84"/>
                <a:gd name="T4" fmla="*/ 3 w 207"/>
                <a:gd name="T5" fmla="*/ 77 h 84"/>
                <a:gd name="T6" fmla="*/ 5 w 207"/>
                <a:gd name="T7" fmla="*/ 83 h 84"/>
                <a:gd name="T8" fmla="*/ 206 w 207"/>
                <a:gd name="T9" fmla="*/ 4 h 84"/>
                <a:gd name="T10" fmla="*/ 207 w 207"/>
                <a:gd name="T11" fmla="*/ 3 h 84"/>
                <a:gd name="T12" fmla="*/ 201 w 207"/>
                <a:gd name="T13" fmla="*/ 0 h 84"/>
                <a:gd name="T14" fmla="*/ 201 w 207"/>
                <a:gd name="T15" fmla="*/ 0 h 84"/>
                <a:gd name="T16" fmla="*/ 183 w 207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84">
                  <a:moveTo>
                    <a:pt x="183" y="8"/>
                  </a:moveTo>
                  <a:cubicBezTo>
                    <a:pt x="183" y="8"/>
                    <a:pt x="183" y="8"/>
                    <a:pt x="184" y="8"/>
                  </a:cubicBezTo>
                  <a:cubicBezTo>
                    <a:pt x="124" y="33"/>
                    <a:pt x="62" y="52"/>
                    <a:pt x="3" y="77"/>
                  </a:cubicBezTo>
                  <a:cubicBezTo>
                    <a:pt x="0" y="79"/>
                    <a:pt x="1" y="84"/>
                    <a:pt x="5" y="83"/>
                  </a:cubicBezTo>
                  <a:cubicBezTo>
                    <a:pt x="71" y="55"/>
                    <a:pt x="140" y="34"/>
                    <a:pt x="206" y="4"/>
                  </a:cubicBezTo>
                  <a:cubicBezTo>
                    <a:pt x="207" y="4"/>
                    <a:pt x="207" y="3"/>
                    <a:pt x="207" y="3"/>
                  </a:cubicBezTo>
                  <a:cubicBezTo>
                    <a:pt x="205" y="2"/>
                    <a:pt x="203" y="1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3"/>
                    <a:pt x="189" y="5"/>
                    <a:pt x="183" y="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3" name="Freeform 748"/>
            <p:cNvSpPr/>
            <p:nvPr/>
          </p:nvSpPr>
          <p:spPr bwMode="auto">
            <a:xfrm>
              <a:off x="3866" y="2564"/>
              <a:ext cx="602" cy="287"/>
            </a:xfrm>
            <a:custGeom>
              <a:avLst/>
              <a:gdLst>
                <a:gd name="T0" fmla="*/ 206 w 254"/>
                <a:gd name="T1" fmla="*/ 18 h 121"/>
                <a:gd name="T2" fmla="*/ 160 w 254"/>
                <a:gd name="T3" fmla="*/ 43 h 121"/>
                <a:gd name="T4" fmla="*/ 50 w 254"/>
                <a:gd name="T5" fmla="*/ 98 h 121"/>
                <a:gd name="T6" fmla="*/ 40 w 254"/>
                <a:gd name="T7" fmla="*/ 102 h 121"/>
                <a:gd name="T8" fmla="*/ 41 w 254"/>
                <a:gd name="T9" fmla="*/ 102 h 121"/>
                <a:gd name="T10" fmla="*/ 4 w 254"/>
                <a:gd name="T11" fmla="*/ 114 h 121"/>
                <a:gd name="T12" fmla="*/ 5 w 254"/>
                <a:gd name="T13" fmla="*/ 120 h 121"/>
                <a:gd name="T14" fmla="*/ 60 w 254"/>
                <a:gd name="T15" fmla="*/ 100 h 121"/>
                <a:gd name="T16" fmla="*/ 114 w 254"/>
                <a:gd name="T17" fmla="*/ 73 h 121"/>
                <a:gd name="T18" fmla="*/ 170 w 254"/>
                <a:gd name="T19" fmla="*/ 45 h 121"/>
                <a:gd name="T20" fmla="*/ 215 w 254"/>
                <a:gd name="T21" fmla="*/ 20 h 121"/>
                <a:gd name="T22" fmla="*/ 234 w 254"/>
                <a:gd name="T23" fmla="*/ 10 h 121"/>
                <a:gd name="T24" fmla="*/ 252 w 254"/>
                <a:gd name="T25" fmla="*/ 5 h 121"/>
                <a:gd name="T26" fmla="*/ 254 w 254"/>
                <a:gd name="T27" fmla="*/ 1 h 121"/>
                <a:gd name="T28" fmla="*/ 248 w 254"/>
                <a:gd name="T29" fmla="*/ 0 h 121"/>
                <a:gd name="T30" fmla="*/ 247 w 254"/>
                <a:gd name="T31" fmla="*/ 0 h 121"/>
                <a:gd name="T32" fmla="*/ 206 w 254"/>
                <a:gd name="T33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121">
                  <a:moveTo>
                    <a:pt x="206" y="18"/>
                  </a:moveTo>
                  <a:cubicBezTo>
                    <a:pt x="191" y="27"/>
                    <a:pt x="176" y="36"/>
                    <a:pt x="160" y="43"/>
                  </a:cubicBezTo>
                  <a:cubicBezTo>
                    <a:pt x="124" y="62"/>
                    <a:pt x="87" y="81"/>
                    <a:pt x="50" y="98"/>
                  </a:cubicBezTo>
                  <a:cubicBezTo>
                    <a:pt x="47" y="99"/>
                    <a:pt x="44" y="101"/>
                    <a:pt x="40" y="102"/>
                  </a:cubicBezTo>
                  <a:cubicBezTo>
                    <a:pt x="40" y="102"/>
                    <a:pt x="41" y="102"/>
                    <a:pt x="41" y="102"/>
                  </a:cubicBezTo>
                  <a:cubicBezTo>
                    <a:pt x="29" y="107"/>
                    <a:pt x="16" y="112"/>
                    <a:pt x="4" y="114"/>
                  </a:cubicBezTo>
                  <a:cubicBezTo>
                    <a:pt x="0" y="115"/>
                    <a:pt x="2" y="121"/>
                    <a:pt x="5" y="120"/>
                  </a:cubicBezTo>
                  <a:cubicBezTo>
                    <a:pt x="24" y="116"/>
                    <a:pt x="42" y="108"/>
                    <a:pt x="60" y="100"/>
                  </a:cubicBezTo>
                  <a:cubicBezTo>
                    <a:pt x="78" y="91"/>
                    <a:pt x="96" y="82"/>
                    <a:pt x="114" y="73"/>
                  </a:cubicBezTo>
                  <a:cubicBezTo>
                    <a:pt x="133" y="64"/>
                    <a:pt x="151" y="54"/>
                    <a:pt x="170" y="45"/>
                  </a:cubicBezTo>
                  <a:cubicBezTo>
                    <a:pt x="185" y="37"/>
                    <a:pt x="200" y="29"/>
                    <a:pt x="215" y="20"/>
                  </a:cubicBezTo>
                  <a:cubicBezTo>
                    <a:pt x="221" y="17"/>
                    <a:pt x="228" y="13"/>
                    <a:pt x="234" y="10"/>
                  </a:cubicBezTo>
                  <a:cubicBezTo>
                    <a:pt x="240" y="8"/>
                    <a:pt x="246" y="6"/>
                    <a:pt x="252" y="5"/>
                  </a:cubicBezTo>
                  <a:cubicBezTo>
                    <a:pt x="254" y="4"/>
                    <a:pt x="254" y="3"/>
                    <a:pt x="254" y="1"/>
                  </a:cubicBezTo>
                  <a:cubicBezTo>
                    <a:pt x="252" y="1"/>
                    <a:pt x="250" y="0"/>
                    <a:pt x="248" y="0"/>
                  </a:cubicBezTo>
                  <a:cubicBezTo>
                    <a:pt x="248" y="0"/>
                    <a:pt x="248" y="0"/>
                    <a:pt x="247" y="0"/>
                  </a:cubicBezTo>
                  <a:cubicBezTo>
                    <a:pt x="233" y="3"/>
                    <a:pt x="219" y="11"/>
                    <a:pt x="206" y="18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4" name="Freeform 749"/>
            <p:cNvSpPr>
              <a:spLocks noEditPoints="1"/>
            </p:cNvSpPr>
            <p:nvPr/>
          </p:nvSpPr>
          <p:spPr bwMode="auto">
            <a:xfrm>
              <a:off x="3887" y="2783"/>
              <a:ext cx="451" cy="173"/>
            </a:xfrm>
            <a:custGeom>
              <a:avLst/>
              <a:gdLst>
                <a:gd name="T0" fmla="*/ 185 w 190"/>
                <a:gd name="T1" fmla="*/ 1 h 73"/>
                <a:gd name="T2" fmla="*/ 174 w 190"/>
                <a:gd name="T3" fmla="*/ 6 h 73"/>
                <a:gd name="T4" fmla="*/ 129 w 190"/>
                <a:gd name="T5" fmla="*/ 29 h 73"/>
                <a:gd name="T6" fmla="*/ 88 w 190"/>
                <a:gd name="T7" fmla="*/ 43 h 73"/>
                <a:gd name="T8" fmla="*/ 48 w 190"/>
                <a:gd name="T9" fmla="*/ 55 h 73"/>
                <a:gd name="T10" fmla="*/ 10 w 190"/>
                <a:gd name="T11" fmla="*/ 66 h 73"/>
                <a:gd name="T12" fmla="*/ 4 w 190"/>
                <a:gd name="T13" fmla="*/ 67 h 73"/>
                <a:gd name="T14" fmla="*/ 4 w 190"/>
                <a:gd name="T15" fmla="*/ 73 h 73"/>
                <a:gd name="T16" fmla="*/ 46 w 190"/>
                <a:gd name="T17" fmla="*/ 62 h 73"/>
                <a:gd name="T18" fmla="*/ 92 w 190"/>
                <a:gd name="T19" fmla="*/ 48 h 73"/>
                <a:gd name="T20" fmla="*/ 133 w 190"/>
                <a:gd name="T21" fmla="*/ 35 h 73"/>
                <a:gd name="T22" fmla="*/ 188 w 190"/>
                <a:gd name="T23" fmla="*/ 6 h 73"/>
                <a:gd name="T24" fmla="*/ 186 w 190"/>
                <a:gd name="T25" fmla="*/ 0 h 73"/>
                <a:gd name="T26" fmla="*/ 185 w 190"/>
                <a:gd name="T27" fmla="*/ 1 h 73"/>
                <a:gd name="T28" fmla="*/ 10 w 190"/>
                <a:gd name="T29" fmla="*/ 66 h 73"/>
                <a:gd name="T30" fmla="*/ 9 w 190"/>
                <a:gd name="T31" fmla="*/ 66 h 73"/>
                <a:gd name="T32" fmla="*/ 10 w 190"/>
                <a:gd name="T33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0" h="73">
                  <a:moveTo>
                    <a:pt x="185" y="1"/>
                  </a:moveTo>
                  <a:cubicBezTo>
                    <a:pt x="183" y="2"/>
                    <a:pt x="176" y="5"/>
                    <a:pt x="174" y="6"/>
                  </a:cubicBezTo>
                  <a:cubicBezTo>
                    <a:pt x="165" y="10"/>
                    <a:pt x="139" y="26"/>
                    <a:pt x="129" y="29"/>
                  </a:cubicBezTo>
                  <a:cubicBezTo>
                    <a:pt x="116" y="32"/>
                    <a:pt x="101" y="40"/>
                    <a:pt x="88" y="43"/>
                  </a:cubicBezTo>
                  <a:cubicBezTo>
                    <a:pt x="75" y="47"/>
                    <a:pt x="61" y="51"/>
                    <a:pt x="48" y="55"/>
                  </a:cubicBezTo>
                  <a:cubicBezTo>
                    <a:pt x="35" y="59"/>
                    <a:pt x="23" y="64"/>
                    <a:pt x="10" y="66"/>
                  </a:cubicBezTo>
                  <a:cubicBezTo>
                    <a:pt x="8" y="67"/>
                    <a:pt x="6" y="67"/>
                    <a:pt x="4" y="67"/>
                  </a:cubicBezTo>
                  <a:cubicBezTo>
                    <a:pt x="0" y="67"/>
                    <a:pt x="0" y="73"/>
                    <a:pt x="4" y="73"/>
                  </a:cubicBezTo>
                  <a:cubicBezTo>
                    <a:pt x="19" y="72"/>
                    <a:pt x="32" y="67"/>
                    <a:pt x="46" y="62"/>
                  </a:cubicBezTo>
                  <a:cubicBezTo>
                    <a:pt x="61" y="57"/>
                    <a:pt x="77" y="52"/>
                    <a:pt x="92" y="48"/>
                  </a:cubicBezTo>
                  <a:cubicBezTo>
                    <a:pt x="106" y="44"/>
                    <a:pt x="119" y="39"/>
                    <a:pt x="133" y="35"/>
                  </a:cubicBezTo>
                  <a:cubicBezTo>
                    <a:pt x="143" y="32"/>
                    <a:pt x="179" y="12"/>
                    <a:pt x="188" y="6"/>
                  </a:cubicBezTo>
                  <a:cubicBezTo>
                    <a:pt x="190" y="4"/>
                    <a:pt x="189" y="0"/>
                    <a:pt x="186" y="0"/>
                  </a:cubicBezTo>
                  <a:cubicBezTo>
                    <a:pt x="186" y="0"/>
                    <a:pt x="185" y="0"/>
                    <a:pt x="185" y="1"/>
                  </a:cubicBezTo>
                  <a:moveTo>
                    <a:pt x="10" y="66"/>
                  </a:moveTo>
                  <a:cubicBezTo>
                    <a:pt x="10" y="66"/>
                    <a:pt x="9" y="66"/>
                    <a:pt x="9" y="66"/>
                  </a:cubicBezTo>
                  <a:cubicBezTo>
                    <a:pt x="9" y="66"/>
                    <a:pt x="10" y="66"/>
                    <a:pt x="10" y="6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5" name="Freeform 750"/>
            <p:cNvSpPr>
              <a:spLocks noEditPoints="1"/>
            </p:cNvSpPr>
            <p:nvPr/>
          </p:nvSpPr>
          <p:spPr bwMode="auto">
            <a:xfrm>
              <a:off x="3743" y="2315"/>
              <a:ext cx="766" cy="726"/>
            </a:xfrm>
            <a:custGeom>
              <a:avLst/>
              <a:gdLst>
                <a:gd name="T0" fmla="*/ 322 w 323"/>
                <a:gd name="T1" fmla="*/ 107 h 306"/>
                <a:gd name="T2" fmla="*/ 321 w 323"/>
                <a:gd name="T3" fmla="*/ 107 h 306"/>
                <a:gd name="T4" fmla="*/ 318 w 323"/>
                <a:gd name="T5" fmla="*/ 106 h 306"/>
                <a:gd name="T6" fmla="*/ 318 w 323"/>
                <a:gd name="T7" fmla="*/ 107 h 306"/>
                <a:gd name="T8" fmla="*/ 318 w 323"/>
                <a:gd name="T9" fmla="*/ 107 h 306"/>
                <a:gd name="T10" fmla="*/ 305 w 323"/>
                <a:gd name="T11" fmla="*/ 103 h 306"/>
                <a:gd name="T12" fmla="*/ 301 w 323"/>
                <a:gd name="T13" fmla="*/ 102 h 306"/>
                <a:gd name="T14" fmla="*/ 299 w 323"/>
                <a:gd name="T15" fmla="*/ 101 h 306"/>
                <a:gd name="T16" fmla="*/ 253 w 323"/>
                <a:gd name="T17" fmla="*/ 87 h 306"/>
                <a:gd name="T18" fmla="*/ 245 w 323"/>
                <a:gd name="T19" fmla="*/ 85 h 306"/>
                <a:gd name="T20" fmla="*/ 76 w 323"/>
                <a:gd name="T21" fmla="*/ 26 h 306"/>
                <a:gd name="T22" fmla="*/ 6 w 323"/>
                <a:gd name="T23" fmla="*/ 1 h 306"/>
                <a:gd name="T24" fmla="*/ 6 w 323"/>
                <a:gd name="T25" fmla="*/ 1 h 306"/>
                <a:gd name="T26" fmla="*/ 6 w 323"/>
                <a:gd name="T27" fmla="*/ 1 h 306"/>
                <a:gd name="T28" fmla="*/ 0 w 323"/>
                <a:gd name="T29" fmla="*/ 0 h 306"/>
                <a:gd name="T30" fmla="*/ 0 w 323"/>
                <a:gd name="T31" fmla="*/ 0 h 306"/>
                <a:gd name="T32" fmla="*/ 25 w 323"/>
                <a:gd name="T33" fmla="*/ 120 h 306"/>
                <a:gd name="T34" fmla="*/ 40 w 323"/>
                <a:gd name="T35" fmla="*/ 180 h 306"/>
                <a:gd name="T36" fmla="*/ 54 w 323"/>
                <a:gd name="T37" fmla="*/ 241 h 306"/>
                <a:gd name="T38" fmla="*/ 61 w 323"/>
                <a:gd name="T39" fmla="*/ 271 h 306"/>
                <a:gd name="T40" fmla="*/ 60 w 323"/>
                <a:gd name="T41" fmla="*/ 273 h 306"/>
                <a:gd name="T42" fmla="*/ 67 w 323"/>
                <a:gd name="T43" fmla="*/ 301 h 306"/>
                <a:gd name="T44" fmla="*/ 71 w 323"/>
                <a:gd name="T45" fmla="*/ 302 h 306"/>
                <a:gd name="T46" fmla="*/ 167 w 323"/>
                <a:gd name="T47" fmla="*/ 270 h 306"/>
                <a:gd name="T48" fmla="*/ 211 w 323"/>
                <a:gd name="T49" fmla="*/ 241 h 306"/>
                <a:gd name="T50" fmla="*/ 254 w 323"/>
                <a:gd name="T51" fmla="*/ 203 h 306"/>
                <a:gd name="T52" fmla="*/ 323 w 323"/>
                <a:gd name="T53" fmla="*/ 110 h 306"/>
                <a:gd name="T54" fmla="*/ 322 w 323"/>
                <a:gd name="T55" fmla="*/ 107 h 306"/>
                <a:gd name="T56" fmla="*/ 295 w 323"/>
                <a:gd name="T57" fmla="*/ 152 h 306"/>
                <a:gd name="T58" fmla="*/ 255 w 323"/>
                <a:gd name="T59" fmla="*/ 193 h 306"/>
                <a:gd name="T60" fmla="*/ 209 w 323"/>
                <a:gd name="T61" fmla="*/ 235 h 306"/>
                <a:gd name="T62" fmla="*/ 168 w 323"/>
                <a:gd name="T63" fmla="*/ 262 h 306"/>
                <a:gd name="T64" fmla="*/ 124 w 323"/>
                <a:gd name="T65" fmla="*/ 287 h 306"/>
                <a:gd name="T66" fmla="*/ 90 w 323"/>
                <a:gd name="T67" fmla="*/ 296 h 306"/>
                <a:gd name="T68" fmla="*/ 72 w 323"/>
                <a:gd name="T69" fmla="*/ 297 h 306"/>
                <a:gd name="T70" fmla="*/ 72 w 323"/>
                <a:gd name="T71" fmla="*/ 293 h 306"/>
                <a:gd name="T72" fmla="*/ 72 w 323"/>
                <a:gd name="T73" fmla="*/ 291 h 306"/>
                <a:gd name="T74" fmla="*/ 44 w 323"/>
                <a:gd name="T75" fmla="*/ 169 h 306"/>
                <a:gd name="T76" fmla="*/ 13 w 323"/>
                <a:gd name="T77" fmla="*/ 48 h 306"/>
                <a:gd name="T78" fmla="*/ 7 w 323"/>
                <a:gd name="T79" fmla="*/ 12 h 306"/>
                <a:gd name="T80" fmla="*/ 6 w 323"/>
                <a:gd name="T81" fmla="*/ 7 h 306"/>
                <a:gd name="T82" fmla="*/ 245 w 323"/>
                <a:gd name="T83" fmla="*/ 91 h 306"/>
                <a:gd name="T84" fmla="*/ 316 w 323"/>
                <a:gd name="T85" fmla="*/ 112 h 306"/>
                <a:gd name="T86" fmla="*/ 312 w 323"/>
                <a:gd name="T87" fmla="*/ 123 h 306"/>
                <a:gd name="T88" fmla="*/ 295 w 323"/>
                <a:gd name="T89" fmla="*/ 15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3" h="306">
                  <a:moveTo>
                    <a:pt x="322" y="107"/>
                  </a:moveTo>
                  <a:cubicBezTo>
                    <a:pt x="321" y="107"/>
                    <a:pt x="321" y="107"/>
                    <a:pt x="321" y="107"/>
                  </a:cubicBezTo>
                  <a:cubicBezTo>
                    <a:pt x="320" y="107"/>
                    <a:pt x="319" y="107"/>
                    <a:pt x="318" y="106"/>
                  </a:cubicBezTo>
                  <a:cubicBezTo>
                    <a:pt x="318" y="106"/>
                    <a:pt x="318" y="107"/>
                    <a:pt x="318" y="107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14" y="105"/>
                    <a:pt x="309" y="104"/>
                    <a:pt x="305" y="103"/>
                  </a:cubicBezTo>
                  <a:cubicBezTo>
                    <a:pt x="304" y="103"/>
                    <a:pt x="302" y="102"/>
                    <a:pt x="301" y="102"/>
                  </a:cubicBezTo>
                  <a:cubicBezTo>
                    <a:pt x="300" y="102"/>
                    <a:pt x="299" y="102"/>
                    <a:pt x="299" y="101"/>
                  </a:cubicBezTo>
                  <a:cubicBezTo>
                    <a:pt x="284" y="97"/>
                    <a:pt x="268" y="92"/>
                    <a:pt x="253" y="87"/>
                  </a:cubicBezTo>
                  <a:cubicBezTo>
                    <a:pt x="250" y="87"/>
                    <a:pt x="247" y="86"/>
                    <a:pt x="245" y="85"/>
                  </a:cubicBezTo>
                  <a:cubicBezTo>
                    <a:pt x="189" y="66"/>
                    <a:pt x="133" y="46"/>
                    <a:pt x="76" y="26"/>
                  </a:cubicBezTo>
                  <a:cubicBezTo>
                    <a:pt x="53" y="17"/>
                    <a:pt x="29" y="9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1"/>
                    <a:pt x="15" y="80"/>
                    <a:pt x="25" y="120"/>
                  </a:cubicBezTo>
                  <a:cubicBezTo>
                    <a:pt x="31" y="140"/>
                    <a:pt x="36" y="160"/>
                    <a:pt x="40" y="180"/>
                  </a:cubicBezTo>
                  <a:cubicBezTo>
                    <a:pt x="45" y="200"/>
                    <a:pt x="49" y="221"/>
                    <a:pt x="54" y="241"/>
                  </a:cubicBezTo>
                  <a:cubicBezTo>
                    <a:pt x="56" y="251"/>
                    <a:pt x="58" y="261"/>
                    <a:pt x="61" y="271"/>
                  </a:cubicBezTo>
                  <a:cubicBezTo>
                    <a:pt x="60" y="271"/>
                    <a:pt x="60" y="272"/>
                    <a:pt x="60" y="273"/>
                  </a:cubicBezTo>
                  <a:cubicBezTo>
                    <a:pt x="64" y="282"/>
                    <a:pt x="65" y="291"/>
                    <a:pt x="67" y="301"/>
                  </a:cubicBezTo>
                  <a:cubicBezTo>
                    <a:pt x="67" y="303"/>
                    <a:pt x="69" y="303"/>
                    <a:pt x="71" y="302"/>
                  </a:cubicBezTo>
                  <a:cubicBezTo>
                    <a:pt x="105" y="306"/>
                    <a:pt x="138" y="288"/>
                    <a:pt x="167" y="270"/>
                  </a:cubicBezTo>
                  <a:cubicBezTo>
                    <a:pt x="182" y="261"/>
                    <a:pt x="197" y="252"/>
                    <a:pt x="211" y="241"/>
                  </a:cubicBezTo>
                  <a:cubicBezTo>
                    <a:pt x="226" y="230"/>
                    <a:pt x="240" y="217"/>
                    <a:pt x="254" y="203"/>
                  </a:cubicBezTo>
                  <a:cubicBezTo>
                    <a:pt x="282" y="176"/>
                    <a:pt x="313" y="149"/>
                    <a:pt x="323" y="110"/>
                  </a:cubicBezTo>
                  <a:cubicBezTo>
                    <a:pt x="323" y="109"/>
                    <a:pt x="323" y="108"/>
                    <a:pt x="322" y="107"/>
                  </a:cubicBezTo>
                  <a:close/>
                  <a:moveTo>
                    <a:pt x="295" y="152"/>
                  </a:moveTo>
                  <a:cubicBezTo>
                    <a:pt x="283" y="167"/>
                    <a:pt x="269" y="180"/>
                    <a:pt x="255" y="193"/>
                  </a:cubicBezTo>
                  <a:cubicBezTo>
                    <a:pt x="241" y="208"/>
                    <a:pt x="226" y="222"/>
                    <a:pt x="209" y="235"/>
                  </a:cubicBezTo>
                  <a:cubicBezTo>
                    <a:pt x="196" y="245"/>
                    <a:pt x="182" y="254"/>
                    <a:pt x="168" y="262"/>
                  </a:cubicBezTo>
                  <a:cubicBezTo>
                    <a:pt x="154" y="271"/>
                    <a:pt x="139" y="280"/>
                    <a:pt x="124" y="287"/>
                  </a:cubicBezTo>
                  <a:cubicBezTo>
                    <a:pt x="113" y="291"/>
                    <a:pt x="102" y="295"/>
                    <a:pt x="90" y="296"/>
                  </a:cubicBezTo>
                  <a:cubicBezTo>
                    <a:pt x="84" y="297"/>
                    <a:pt x="78" y="297"/>
                    <a:pt x="72" y="297"/>
                  </a:cubicBezTo>
                  <a:cubicBezTo>
                    <a:pt x="72" y="295"/>
                    <a:pt x="72" y="294"/>
                    <a:pt x="72" y="293"/>
                  </a:cubicBezTo>
                  <a:cubicBezTo>
                    <a:pt x="72" y="292"/>
                    <a:pt x="72" y="292"/>
                    <a:pt x="72" y="291"/>
                  </a:cubicBezTo>
                  <a:cubicBezTo>
                    <a:pt x="61" y="251"/>
                    <a:pt x="54" y="210"/>
                    <a:pt x="44" y="169"/>
                  </a:cubicBezTo>
                  <a:cubicBezTo>
                    <a:pt x="34" y="128"/>
                    <a:pt x="22" y="89"/>
                    <a:pt x="13" y="48"/>
                  </a:cubicBezTo>
                  <a:cubicBezTo>
                    <a:pt x="11" y="36"/>
                    <a:pt x="9" y="24"/>
                    <a:pt x="7" y="12"/>
                  </a:cubicBezTo>
                  <a:cubicBezTo>
                    <a:pt x="7" y="10"/>
                    <a:pt x="7" y="9"/>
                    <a:pt x="6" y="7"/>
                  </a:cubicBezTo>
                  <a:cubicBezTo>
                    <a:pt x="86" y="35"/>
                    <a:pt x="165" y="65"/>
                    <a:pt x="245" y="91"/>
                  </a:cubicBezTo>
                  <a:cubicBezTo>
                    <a:pt x="268" y="98"/>
                    <a:pt x="292" y="105"/>
                    <a:pt x="316" y="112"/>
                  </a:cubicBezTo>
                  <a:cubicBezTo>
                    <a:pt x="315" y="116"/>
                    <a:pt x="313" y="120"/>
                    <a:pt x="312" y="123"/>
                  </a:cubicBezTo>
                  <a:cubicBezTo>
                    <a:pt x="308" y="133"/>
                    <a:pt x="302" y="143"/>
                    <a:pt x="295" y="15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6" name="Freeform 751"/>
            <p:cNvSpPr/>
            <p:nvPr/>
          </p:nvSpPr>
          <p:spPr bwMode="auto">
            <a:xfrm>
              <a:off x="3119" y="1635"/>
              <a:ext cx="837" cy="1411"/>
            </a:xfrm>
            <a:custGeom>
              <a:avLst/>
              <a:gdLst>
                <a:gd name="T0" fmla="*/ 292 w 353"/>
                <a:gd name="T1" fmla="*/ 163 h 595"/>
                <a:gd name="T2" fmla="*/ 313 w 353"/>
                <a:gd name="T3" fmla="*/ 102 h 595"/>
                <a:gd name="T4" fmla="*/ 331 w 353"/>
                <a:gd name="T5" fmla="*/ 49 h 595"/>
                <a:gd name="T6" fmla="*/ 335 w 353"/>
                <a:gd name="T7" fmla="*/ 39 h 595"/>
                <a:gd name="T8" fmla="*/ 338 w 353"/>
                <a:gd name="T9" fmla="*/ 33 h 595"/>
                <a:gd name="T10" fmla="*/ 343 w 353"/>
                <a:gd name="T11" fmla="*/ 20 h 595"/>
                <a:gd name="T12" fmla="*/ 346 w 353"/>
                <a:gd name="T13" fmla="*/ 15 h 595"/>
                <a:gd name="T14" fmla="*/ 346 w 353"/>
                <a:gd name="T15" fmla="*/ 14 h 595"/>
                <a:gd name="T16" fmla="*/ 351 w 353"/>
                <a:gd name="T17" fmla="*/ 8 h 595"/>
                <a:gd name="T18" fmla="*/ 351 w 353"/>
                <a:gd name="T19" fmla="*/ 6 h 595"/>
                <a:gd name="T20" fmla="*/ 353 w 353"/>
                <a:gd name="T21" fmla="*/ 2 h 595"/>
                <a:gd name="T22" fmla="*/ 351 w 353"/>
                <a:gd name="T23" fmla="*/ 2 h 595"/>
                <a:gd name="T24" fmla="*/ 349 w 353"/>
                <a:gd name="T25" fmla="*/ 1 h 595"/>
                <a:gd name="T26" fmla="*/ 348 w 353"/>
                <a:gd name="T27" fmla="*/ 1 h 595"/>
                <a:gd name="T28" fmla="*/ 322 w 353"/>
                <a:gd name="T29" fmla="*/ 0 h 595"/>
                <a:gd name="T30" fmla="*/ 134 w 353"/>
                <a:gd name="T31" fmla="*/ 57 h 595"/>
                <a:gd name="T32" fmla="*/ 9 w 353"/>
                <a:gd name="T33" fmla="*/ 217 h 595"/>
                <a:gd name="T34" fmla="*/ 0 w 353"/>
                <a:gd name="T35" fmla="*/ 276 h 595"/>
                <a:gd name="T36" fmla="*/ 4 w 353"/>
                <a:gd name="T37" fmla="*/ 337 h 595"/>
                <a:gd name="T38" fmla="*/ 36 w 353"/>
                <a:gd name="T39" fmla="*/ 450 h 595"/>
                <a:gd name="T40" fmla="*/ 98 w 353"/>
                <a:gd name="T41" fmla="*/ 534 h 595"/>
                <a:gd name="T42" fmla="*/ 195 w 353"/>
                <a:gd name="T43" fmla="*/ 583 h 595"/>
                <a:gd name="T44" fmla="*/ 300 w 353"/>
                <a:gd name="T45" fmla="*/ 589 h 595"/>
                <a:gd name="T46" fmla="*/ 299 w 353"/>
                <a:gd name="T47" fmla="*/ 584 h 595"/>
                <a:gd name="T48" fmla="*/ 299 w 353"/>
                <a:gd name="T49" fmla="*/ 584 h 595"/>
                <a:gd name="T50" fmla="*/ 299 w 353"/>
                <a:gd name="T51" fmla="*/ 583 h 595"/>
                <a:gd name="T52" fmla="*/ 288 w 353"/>
                <a:gd name="T53" fmla="*/ 533 h 595"/>
                <a:gd name="T54" fmla="*/ 278 w 353"/>
                <a:gd name="T55" fmla="*/ 479 h 595"/>
                <a:gd name="T56" fmla="*/ 260 w 353"/>
                <a:gd name="T57" fmla="*/ 370 h 595"/>
                <a:gd name="T58" fmla="*/ 260 w 353"/>
                <a:gd name="T59" fmla="*/ 371 h 595"/>
                <a:gd name="T60" fmla="*/ 252 w 353"/>
                <a:gd name="T61" fmla="*/ 288 h 595"/>
                <a:gd name="T62" fmla="*/ 252 w 353"/>
                <a:gd name="T63" fmla="*/ 287 h 595"/>
                <a:gd name="T64" fmla="*/ 292 w 353"/>
                <a:gd name="T65" fmla="*/ 163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95">
                  <a:moveTo>
                    <a:pt x="292" y="163"/>
                  </a:moveTo>
                  <a:cubicBezTo>
                    <a:pt x="298" y="142"/>
                    <a:pt x="305" y="122"/>
                    <a:pt x="313" y="102"/>
                  </a:cubicBezTo>
                  <a:cubicBezTo>
                    <a:pt x="319" y="84"/>
                    <a:pt x="325" y="66"/>
                    <a:pt x="331" y="49"/>
                  </a:cubicBezTo>
                  <a:cubicBezTo>
                    <a:pt x="332" y="46"/>
                    <a:pt x="334" y="42"/>
                    <a:pt x="335" y="39"/>
                  </a:cubicBezTo>
                  <a:cubicBezTo>
                    <a:pt x="336" y="37"/>
                    <a:pt x="337" y="35"/>
                    <a:pt x="338" y="33"/>
                  </a:cubicBezTo>
                  <a:cubicBezTo>
                    <a:pt x="339" y="29"/>
                    <a:pt x="341" y="24"/>
                    <a:pt x="343" y="20"/>
                  </a:cubicBezTo>
                  <a:cubicBezTo>
                    <a:pt x="344" y="18"/>
                    <a:pt x="345" y="16"/>
                    <a:pt x="346" y="15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8" y="12"/>
                    <a:pt x="349" y="10"/>
                    <a:pt x="351" y="8"/>
                  </a:cubicBezTo>
                  <a:cubicBezTo>
                    <a:pt x="351" y="7"/>
                    <a:pt x="351" y="7"/>
                    <a:pt x="351" y="6"/>
                  </a:cubicBezTo>
                  <a:cubicBezTo>
                    <a:pt x="352" y="5"/>
                    <a:pt x="352" y="3"/>
                    <a:pt x="353" y="2"/>
                  </a:cubicBezTo>
                  <a:cubicBezTo>
                    <a:pt x="352" y="2"/>
                    <a:pt x="352" y="2"/>
                    <a:pt x="351" y="2"/>
                  </a:cubicBezTo>
                  <a:cubicBezTo>
                    <a:pt x="351" y="1"/>
                    <a:pt x="350" y="1"/>
                    <a:pt x="349" y="1"/>
                  </a:cubicBezTo>
                  <a:cubicBezTo>
                    <a:pt x="349" y="1"/>
                    <a:pt x="349" y="1"/>
                    <a:pt x="348" y="1"/>
                  </a:cubicBezTo>
                  <a:cubicBezTo>
                    <a:pt x="339" y="1"/>
                    <a:pt x="331" y="0"/>
                    <a:pt x="322" y="0"/>
                  </a:cubicBezTo>
                  <a:cubicBezTo>
                    <a:pt x="256" y="0"/>
                    <a:pt x="189" y="21"/>
                    <a:pt x="134" y="57"/>
                  </a:cubicBezTo>
                  <a:cubicBezTo>
                    <a:pt x="76" y="94"/>
                    <a:pt x="32" y="152"/>
                    <a:pt x="9" y="217"/>
                  </a:cubicBezTo>
                  <a:cubicBezTo>
                    <a:pt x="2" y="236"/>
                    <a:pt x="0" y="256"/>
                    <a:pt x="0" y="276"/>
                  </a:cubicBezTo>
                  <a:cubicBezTo>
                    <a:pt x="0" y="296"/>
                    <a:pt x="2" y="317"/>
                    <a:pt x="4" y="337"/>
                  </a:cubicBezTo>
                  <a:cubicBezTo>
                    <a:pt x="8" y="376"/>
                    <a:pt x="19" y="414"/>
                    <a:pt x="36" y="450"/>
                  </a:cubicBezTo>
                  <a:cubicBezTo>
                    <a:pt x="51" y="481"/>
                    <a:pt x="72" y="511"/>
                    <a:pt x="98" y="534"/>
                  </a:cubicBezTo>
                  <a:cubicBezTo>
                    <a:pt x="125" y="558"/>
                    <a:pt x="160" y="574"/>
                    <a:pt x="195" y="583"/>
                  </a:cubicBezTo>
                  <a:cubicBezTo>
                    <a:pt x="229" y="592"/>
                    <a:pt x="265" y="595"/>
                    <a:pt x="300" y="589"/>
                  </a:cubicBezTo>
                  <a:cubicBezTo>
                    <a:pt x="300" y="588"/>
                    <a:pt x="299" y="586"/>
                    <a:pt x="299" y="584"/>
                  </a:cubicBezTo>
                  <a:cubicBezTo>
                    <a:pt x="299" y="584"/>
                    <a:pt x="299" y="584"/>
                    <a:pt x="299" y="584"/>
                  </a:cubicBezTo>
                  <a:cubicBezTo>
                    <a:pt x="299" y="583"/>
                    <a:pt x="299" y="583"/>
                    <a:pt x="299" y="583"/>
                  </a:cubicBezTo>
                  <a:cubicBezTo>
                    <a:pt x="294" y="566"/>
                    <a:pt x="291" y="549"/>
                    <a:pt x="288" y="533"/>
                  </a:cubicBezTo>
                  <a:cubicBezTo>
                    <a:pt x="285" y="515"/>
                    <a:pt x="281" y="497"/>
                    <a:pt x="278" y="479"/>
                  </a:cubicBezTo>
                  <a:cubicBezTo>
                    <a:pt x="271" y="443"/>
                    <a:pt x="265" y="407"/>
                    <a:pt x="260" y="370"/>
                  </a:cubicBezTo>
                  <a:cubicBezTo>
                    <a:pt x="260" y="370"/>
                    <a:pt x="260" y="371"/>
                    <a:pt x="260" y="371"/>
                  </a:cubicBezTo>
                  <a:cubicBezTo>
                    <a:pt x="256" y="343"/>
                    <a:pt x="254" y="316"/>
                    <a:pt x="252" y="288"/>
                  </a:cubicBezTo>
                  <a:cubicBezTo>
                    <a:pt x="252" y="288"/>
                    <a:pt x="252" y="287"/>
                    <a:pt x="252" y="287"/>
                  </a:cubicBezTo>
                  <a:cubicBezTo>
                    <a:pt x="266" y="246"/>
                    <a:pt x="278" y="204"/>
                    <a:pt x="292" y="16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7" name="Freeform 752"/>
            <p:cNvSpPr/>
            <p:nvPr/>
          </p:nvSpPr>
          <p:spPr bwMode="auto">
            <a:xfrm>
              <a:off x="3131" y="1646"/>
              <a:ext cx="804" cy="1381"/>
            </a:xfrm>
            <a:custGeom>
              <a:avLst/>
              <a:gdLst>
                <a:gd name="T0" fmla="*/ 256 w 339"/>
                <a:gd name="T1" fmla="*/ 409 h 582"/>
                <a:gd name="T2" fmla="*/ 279 w 339"/>
                <a:gd name="T3" fmla="*/ 538 h 582"/>
                <a:gd name="T4" fmla="*/ 288 w 339"/>
                <a:gd name="T5" fmla="*/ 579 h 582"/>
                <a:gd name="T6" fmla="*/ 288 w 339"/>
                <a:gd name="T7" fmla="*/ 579 h 582"/>
                <a:gd name="T8" fmla="*/ 225 w 339"/>
                <a:gd name="T9" fmla="*/ 579 h 582"/>
                <a:gd name="T10" fmla="*/ 154 w 339"/>
                <a:gd name="T11" fmla="*/ 560 h 582"/>
                <a:gd name="T12" fmla="*/ 107 w 339"/>
                <a:gd name="T13" fmla="*/ 533 h 582"/>
                <a:gd name="T14" fmla="*/ 67 w 339"/>
                <a:gd name="T15" fmla="*/ 493 h 582"/>
                <a:gd name="T16" fmla="*/ 28 w 339"/>
                <a:gd name="T17" fmla="*/ 425 h 582"/>
                <a:gd name="T18" fmla="*/ 6 w 339"/>
                <a:gd name="T19" fmla="*/ 342 h 582"/>
                <a:gd name="T20" fmla="*/ 6 w 339"/>
                <a:gd name="T21" fmla="*/ 342 h 582"/>
                <a:gd name="T22" fmla="*/ 6 w 339"/>
                <a:gd name="T23" fmla="*/ 342 h 582"/>
                <a:gd name="T24" fmla="*/ 6 w 339"/>
                <a:gd name="T25" fmla="*/ 342 h 582"/>
                <a:gd name="T26" fmla="*/ 2 w 339"/>
                <a:gd name="T27" fmla="*/ 292 h 582"/>
                <a:gd name="T28" fmla="*/ 3 w 339"/>
                <a:gd name="T29" fmla="*/ 241 h 582"/>
                <a:gd name="T30" fmla="*/ 15 w 339"/>
                <a:gd name="T31" fmla="*/ 199 h 582"/>
                <a:gd name="T32" fmla="*/ 57 w 339"/>
                <a:gd name="T33" fmla="*/ 126 h 582"/>
                <a:gd name="T34" fmla="*/ 113 w 339"/>
                <a:gd name="T35" fmla="*/ 70 h 582"/>
                <a:gd name="T36" fmla="*/ 185 w 339"/>
                <a:gd name="T37" fmla="*/ 29 h 582"/>
                <a:gd name="T38" fmla="*/ 276 w 339"/>
                <a:gd name="T39" fmla="*/ 4 h 582"/>
                <a:gd name="T40" fmla="*/ 339 w 339"/>
                <a:gd name="T41" fmla="*/ 2 h 582"/>
                <a:gd name="T42" fmla="*/ 333 w 339"/>
                <a:gd name="T43" fmla="*/ 12 h 582"/>
                <a:gd name="T44" fmla="*/ 333 w 339"/>
                <a:gd name="T45" fmla="*/ 14 h 582"/>
                <a:gd name="T46" fmla="*/ 315 w 339"/>
                <a:gd name="T47" fmla="*/ 58 h 582"/>
                <a:gd name="T48" fmla="*/ 296 w 339"/>
                <a:gd name="T49" fmla="*/ 113 h 582"/>
                <a:gd name="T50" fmla="*/ 256 w 339"/>
                <a:gd name="T51" fmla="*/ 237 h 582"/>
                <a:gd name="T52" fmla="*/ 244 w 339"/>
                <a:gd name="T53" fmla="*/ 275 h 582"/>
                <a:gd name="T54" fmla="*/ 243 w 339"/>
                <a:gd name="T55" fmla="*/ 275 h 582"/>
                <a:gd name="T56" fmla="*/ 241 w 339"/>
                <a:gd name="T57" fmla="*/ 277 h 582"/>
                <a:gd name="T58" fmla="*/ 256 w 339"/>
                <a:gd name="T59" fmla="*/ 409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" h="582">
                  <a:moveTo>
                    <a:pt x="256" y="409"/>
                  </a:moveTo>
                  <a:cubicBezTo>
                    <a:pt x="263" y="452"/>
                    <a:pt x="272" y="495"/>
                    <a:pt x="279" y="538"/>
                  </a:cubicBezTo>
                  <a:cubicBezTo>
                    <a:pt x="282" y="552"/>
                    <a:pt x="284" y="566"/>
                    <a:pt x="288" y="579"/>
                  </a:cubicBezTo>
                  <a:cubicBezTo>
                    <a:pt x="288" y="579"/>
                    <a:pt x="288" y="579"/>
                    <a:pt x="288" y="579"/>
                  </a:cubicBezTo>
                  <a:cubicBezTo>
                    <a:pt x="267" y="582"/>
                    <a:pt x="246" y="582"/>
                    <a:pt x="225" y="579"/>
                  </a:cubicBezTo>
                  <a:cubicBezTo>
                    <a:pt x="201" y="576"/>
                    <a:pt x="177" y="569"/>
                    <a:pt x="154" y="560"/>
                  </a:cubicBezTo>
                  <a:cubicBezTo>
                    <a:pt x="137" y="553"/>
                    <a:pt x="121" y="544"/>
                    <a:pt x="107" y="533"/>
                  </a:cubicBezTo>
                  <a:cubicBezTo>
                    <a:pt x="92" y="521"/>
                    <a:pt x="79" y="508"/>
                    <a:pt x="67" y="493"/>
                  </a:cubicBezTo>
                  <a:cubicBezTo>
                    <a:pt x="51" y="472"/>
                    <a:pt x="38" y="449"/>
                    <a:pt x="28" y="425"/>
                  </a:cubicBezTo>
                  <a:cubicBezTo>
                    <a:pt x="17" y="398"/>
                    <a:pt x="10" y="370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4" y="325"/>
                    <a:pt x="2" y="308"/>
                    <a:pt x="2" y="292"/>
                  </a:cubicBezTo>
                  <a:cubicBezTo>
                    <a:pt x="1" y="275"/>
                    <a:pt x="0" y="258"/>
                    <a:pt x="3" y="241"/>
                  </a:cubicBezTo>
                  <a:cubicBezTo>
                    <a:pt x="5" y="226"/>
                    <a:pt x="9" y="212"/>
                    <a:pt x="15" y="199"/>
                  </a:cubicBezTo>
                  <a:cubicBezTo>
                    <a:pt x="26" y="173"/>
                    <a:pt x="40" y="149"/>
                    <a:pt x="57" y="126"/>
                  </a:cubicBezTo>
                  <a:cubicBezTo>
                    <a:pt x="73" y="105"/>
                    <a:pt x="92" y="86"/>
                    <a:pt x="113" y="70"/>
                  </a:cubicBezTo>
                  <a:cubicBezTo>
                    <a:pt x="135" y="53"/>
                    <a:pt x="159" y="40"/>
                    <a:pt x="185" y="29"/>
                  </a:cubicBezTo>
                  <a:cubicBezTo>
                    <a:pt x="214" y="17"/>
                    <a:pt x="245" y="8"/>
                    <a:pt x="276" y="4"/>
                  </a:cubicBezTo>
                  <a:cubicBezTo>
                    <a:pt x="297" y="1"/>
                    <a:pt x="318" y="0"/>
                    <a:pt x="339" y="2"/>
                  </a:cubicBezTo>
                  <a:cubicBezTo>
                    <a:pt x="338" y="5"/>
                    <a:pt x="336" y="9"/>
                    <a:pt x="333" y="12"/>
                  </a:cubicBezTo>
                  <a:cubicBezTo>
                    <a:pt x="333" y="13"/>
                    <a:pt x="333" y="13"/>
                    <a:pt x="333" y="14"/>
                  </a:cubicBezTo>
                  <a:cubicBezTo>
                    <a:pt x="325" y="28"/>
                    <a:pt x="320" y="43"/>
                    <a:pt x="315" y="58"/>
                  </a:cubicBezTo>
                  <a:cubicBezTo>
                    <a:pt x="309" y="77"/>
                    <a:pt x="302" y="95"/>
                    <a:pt x="296" y="113"/>
                  </a:cubicBezTo>
                  <a:cubicBezTo>
                    <a:pt x="281" y="154"/>
                    <a:pt x="268" y="196"/>
                    <a:pt x="256" y="237"/>
                  </a:cubicBezTo>
                  <a:cubicBezTo>
                    <a:pt x="252" y="250"/>
                    <a:pt x="248" y="262"/>
                    <a:pt x="244" y="275"/>
                  </a:cubicBezTo>
                  <a:cubicBezTo>
                    <a:pt x="244" y="275"/>
                    <a:pt x="243" y="275"/>
                    <a:pt x="243" y="275"/>
                  </a:cubicBezTo>
                  <a:cubicBezTo>
                    <a:pt x="242" y="275"/>
                    <a:pt x="241" y="276"/>
                    <a:pt x="241" y="277"/>
                  </a:cubicBezTo>
                  <a:cubicBezTo>
                    <a:pt x="243" y="322"/>
                    <a:pt x="249" y="365"/>
                    <a:pt x="256" y="40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8" name="Freeform 753"/>
            <p:cNvSpPr/>
            <p:nvPr/>
          </p:nvSpPr>
          <p:spPr bwMode="auto">
            <a:xfrm>
              <a:off x="3830" y="1632"/>
              <a:ext cx="98" cy="81"/>
            </a:xfrm>
            <a:custGeom>
              <a:avLst/>
              <a:gdLst>
                <a:gd name="T0" fmla="*/ 2 w 41"/>
                <a:gd name="T1" fmla="*/ 6 h 34"/>
                <a:gd name="T2" fmla="*/ 18 w 41"/>
                <a:gd name="T3" fmla="*/ 17 h 34"/>
                <a:gd name="T4" fmla="*/ 17 w 41"/>
                <a:gd name="T5" fmla="*/ 17 h 34"/>
                <a:gd name="T6" fmla="*/ 34 w 41"/>
                <a:gd name="T7" fmla="*/ 32 h 34"/>
                <a:gd name="T8" fmla="*/ 39 w 41"/>
                <a:gd name="T9" fmla="*/ 28 h 34"/>
                <a:gd name="T10" fmla="*/ 5 w 41"/>
                <a:gd name="T11" fmla="*/ 1 h 34"/>
                <a:gd name="T12" fmla="*/ 4 w 41"/>
                <a:gd name="T13" fmla="*/ 0 h 34"/>
                <a:gd name="T14" fmla="*/ 2 w 41"/>
                <a:gd name="T15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4">
                  <a:moveTo>
                    <a:pt x="2" y="6"/>
                  </a:moveTo>
                  <a:cubicBezTo>
                    <a:pt x="8" y="10"/>
                    <a:pt x="13" y="13"/>
                    <a:pt x="18" y="17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23" y="22"/>
                    <a:pt x="29" y="26"/>
                    <a:pt x="34" y="32"/>
                  </a:cubicBezTo>
                  <a:cubicBezTo>
                    <a:pt x="37" y="34"/>
                    <a:pt x="41" y="30"/>
                    <a:pt x="39" y="28"/>
                  </a:cubicBezTo>
                  <a:cubicBezTo>
                    <a:pt x="29" y="17"/>
                    <a:pt x="17" y="9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9" name="Freeform 754"/>
            <p:cNvSpPr/>
            <p:nvPr/>
          </p:nvSpPr>
          <p:spPr bwMode="auto">
            <a:xfrm>
              <a:off x="3712" y="1656"/>
              <a:ext cx="185" cy="147"/>
            </a:xfrm>
            <a:custGeom>
              <a:avLst/>
              <a:gdLst>
                <a:gd name="T0" fmla="*/ 3 w 78"/>
                <a:gd name="T1" fmla="*/ 5 h 62"/>
                <a:gd name="T2" fmla="*/ 41 w 78"/>
                <a:gd name="T3" fmla="*/ 33 h 62"/>
                <a:gd name="T4" fmla="*/ 40 w 78"/>
                <a:gd name="T5" fmla="*/ 32 h 62"/>
                <a:gd name="T6" fmla="*/ 70 w 78"/>
                <a:gd name="T7" fmla="*/ 58 h 62"/>
                <a:gd name="T8" fmla="*/ 70 w 78"/>
                <a:gd name="T9" fmla="*/ 58 h 62"/>
                <a:gd name="T10" fmla="*/ 71 w 78"/>
                <a:gd name="T11" fmla="*/ 59 h 62"/>
                <a:gd name="T12" fmla="*/ 76 w 78"/>
                <a:gd name="T13" fmla="*/ 56 h 62"/>
                <a:gd name="T14" fmla="*/ 44 w 78"/>
                <a:gd name="T15" fmla="*/ 28 h 62"/>
                <a:gd name="T16" fmla="*/ 6 w 78"/>
                <a:gd name="T17" fmla="*/ 0 h 62"/>
                <a:gd name="T18" fmla="*/ 4 w 78"/>
                <a:gd name="T19" fmla="*/ 0 h 62"/>
                <a:gd name="T20" fmla="*/ 3 w 78"/>
                <a:gd name="T2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62">
                  <a:moveTo>
                    <a:pt x="3" y="5"/>
                  </a:moveTo>
                  <a:cubicBezTo>
                    <a:pt x="16" y="14"/>
                    <a:pt x="28" y="23"/>
                    <a:pt x="41" y="33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50" y="40"/>
                    <a:pt x="62" y="4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1" y="59"/>
                    <a:pt x="71" y="59"/>
                  </a:cubicBezTo>
                  <a:cubicBezTo>
                    <a:pt x="73" y="62"/>
                    <a:pt x="78" y="59"/>
                    <a:pt x="76" y="56"/>
                  </a:cubicBezTo>
                  <a:cubicBezTo>
                    <a:pt x="68" y="45"/>
                    <a:pt x="55" y="36"/>
                    <a:pt x="44" y="28"/>
                  </a:cubicBezTo>
                  <a:cubicBezTo>
                    <a:pt x="31" y="18"/>
                    <a:pt x="19" y="9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0" name="Freeform 755"/>
            <p:cNvSpPr/>
            <p:nvPr/>
          </p:nvSpPr>
          <p:spPr bwMode="auto">
            <a:xfrm>
              <a:off x="3570" y="1701"/>
              <a:ext cx="289" cy="211"/>
            </a:xfrm>
            <a:custGeom>
              <a:avLst/>
              <a:gdLst>
                <a:gd name="T0" fmla="*/ 3 w 122"/>
                <a:gd name="T1" fmla="*/ 5 h 89"/>
                <a:gd name="T2" fmla="*/ 64 w 122"/>
                <a:gd name="T3" fmla="*/ 46 h 89"/>
                <a:gd name="T4" fmla="*/ 88 w 122"/>
                <a:gd name="T5" fmla="*/ 65 h 89"/>
                <a:gd name="T6" fmla="*/ 109 w 122"/>
                <a:gd name="T7" fmla="*/ 80 h 89"/>
                <a:gd name="T8" fmla="*/ 113 w 122"/>
                <a:gd name="T9" fmla="*/ 84 h 89"/>
                <a:gd name="T10" fmla="*/ 114 w 122"/>
                <a:gd name="T11" fmla="*/ 86 h 89"/>
                <a:gd name="T12" fmla="*/ 120 w 122"/>
                <a:gd name="T13" fmla="*/ 83 h 89"/>
                <a:gd name="T14" fmla="*/ 99 w 122"/>
                <a:gd name="T15" fmla="*/ 66 h 89"/>
                <a:gd name="T16" fmla="*/ 6 w 122"/>
                <a:gd name="T17" fmla="*/ 0 h 89"/>
                <a:gd name="T18" fmla="*/ 5 w 122"/>
                <a:gd name="T19" fmla="*/ 0 h 89"/>
                <a:gd name="T20" fmla="*/ 3 w 122"/>
                <a:gd name="T2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89">
                  <a:moveTo>
                    <a:pt x="3" y="5"/>
                  </a:moveTo>
                  <a:cubicBezTo>
                    <a:pt x="25" y="17"/>
                    <a:pt x="45" y="31"/>
                    <a:pt x="64" y="46"/>
                  </a:cubicBezTo>
                  <a:cubicBezTo>
                    <a:pt x="72" y="52"/>
                    <a:pt x="80" y="59"/>
                    <a:pt x="88" y="65"/>
                  </a:cubicBezTo>
                  <a:cubicBezTo>
                    <a:pt x="95" y="71"/>
                    <a:pt x="102" y="75"/>
                    <a:pt x="109" y="80"/>
                  </a:cubicBezTo>
                  <a:cubicBezTo>
                    <a:pt x="110" y="81"/>
                    <a:pt x="112" y="83"/>
                    <a:pt x="113" y="84"/>
                  </a:cubicBezTo>
                  <a:cubicBezTo>
                    <a:pt x="114" y="85"/>
                    <a:pt x="114" y="85"/>
                    <a:pt x="114" y="86"/>
                  </a:cubicBezTo>
                  <a:cubicBezTo>
                    <a:pt x="116" y="89"/>
                    <a:pt x="122" y="86"/>
                    <a:pt x="120" y="83"/>
                  </a:cubicBezTo>
                  <a:cubicBezTo>
                    <a:pt x="115" y="75"/>
                    <a:pt x="106" y="72"/>
                    <a:pt x="99" y="66"/>
                  </a:cubicBezTo>
                  <a:cubicBezTo>
                    <a:pt x="69" y="43"/>
                    <a:pt x="40" y="18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1" name="Freeform 756"/>
            <p:cNvSpPr/>
            <p:nvPr/>
          </p:nvSpPr>
          <p:spPr bwMode="auto">
            <a:xfrm>
              <a:off x="3439" y="1777"/>
              <a:ext cx="384" cy="244"/>
            </a:xfrm>
            <a:custGeom>
              <a:avLst/>
              <a:gdLst>
                <a:gd name="T0" fmla="*/ 3 w 162"/>
                <a:gd name="T1" fmla="*/ 5 h 103"/>
                <a:gd name="T2" fmla="*/ 83 w 162"/>
                <a:gd name="T3" fmla="*/ 54 h 103"/>
                <a:gd name="T4" fmla="*/ 116 w 162"/>
                <a:gd name="T5" fmla="*/ 73 h 103"/>
                <a:gd name="T6" fmla="*/ 145 w 162"/>
                <a:gd name="T7" fmla="*/ 91 h 103"/>
                <a:gd name="T8" fmla="*/ 153 w 162"/>
                <a:gd name="T9" fmla="*/ 99 h 103"/>
                <a:gd name="T10" fmla="*/ 154 w 162"/>
                <a:gd name="T11" fmla="*/ 100 h 103"/>
                <a:gd name="T12" fmla="*/ 159 w 162"/>
                <a:gd name="T13" fmla="*/ 97 h 103"/>
                <a:gd name="T14" fmla="*/ 132 w 162"/>
                <a:gd name="T15" fmla="*/ 75 h 103"/>
                <a:gd name="T16" fmla="*/ 98 w 162"/>
                <a:gd name="T17" fmla="*/ 56 h 103"/>
                <a:gd name="T18" fmla="*/ 6 w 162"/>
                <a:gd name="T19" fmla="*/ 0 h 103"/>
                <a:gd name="T20" fmla="*/ 4 w 162"/>
                <a:gd name="T21" fmla="*/ 0 h 103"/>
                <a:gd name="T22" fmla="*/ 3 w 162"/>
                <a:gd name="T23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3">
                  <a:moveTo>
                    <a:pt x="3" y="5"/>
                  </a:moveTo>
                  <a:cubicBezTo>
                    <a:pt x="30" y="21"/>
                    <a:pt x="57" y="37"/>
                    <a:pt x="83" y="54"/>
                  </a:cubicBezTo>
                  <a:cubicBezTo>
                    <a:pt x="94" y="60"/>
                    <a:pt x="104" y="67"/>
                    <a:pt x="116" y="73"/>
                  </a:cubicBezTo>
                  <a:cubicBezTo>
                    <a:pt x="126" y="79"/>
                    <a:pt x="136" y="84"/>
                    <a:pt x="145" y="91"/>
                  </a:cubicBezTo>
                  <a:cubicBezTo>
                    <a:pt x="148" y="94"/>
                    <a:pt x="151" y="96"/>
                    <a:pt x="153" y="99"/>
                  </a:cubicBezTo>
                  <a:cubicBezTo>
                    <a:pt x="154" y="99"/>
                    <a:pt x="154" y="100"/>
                    <a:pt x="154" y="100"/>
                  </a:cubicBezTo>
                  <a:cubicBezTo>
                    <a:pt x="156" y="103"/>
                    <a:pt x="162" y="100"/>
                    <a:pt x="159" y="97"/>
                  </a:cubicBezTo>
                  <a:cubicBezTo>
                    <a:pt x="153" y="87"/>
                    <a:pt x="142" y="81"/>
                    <a:pt x="132" y="75"/>
                  </a:cubicBezTo>
                  <a:cubicBezTo>
                    <a:pt x="120" y="69"/>
                    <a:pt x="109" y="63"/>
                    <a:pt x="98" y="56"/>
                  </a:cubicBezTo>
                  <a:cubicBezTo>
                    <a:pt x="68" y="37"/>
                    <a:pt x="37" y="18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4"/>
                    <a:pt x="3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2" name="Freeform 757"/>
            <p:cNvSpPr/>
            <p:nvPr/>
          </p:nvSpPr>
          <p:spPr bwMode="auto">
            <a:xfrm>
              <a:off x="3285" y="1914"/>
              <a:ext cx="484" cy="257"/>
            </a:xfrm>
            <a:custGeom>
              <a:avLst/>
              <a:gdLst>
                <a:gd name="T0" fmla="*/ 3 w 204"/>
                <a:gd name="T1" fmla="*/ 6 h 108"/>
                <a:gd name="T2" fmla="*/ 118 w 204"/>
                <a:gd name="T3" fmla="*/ 65 h 108"/>
                <a:gd name="T4" fmla="*/ 145 w 204"/>
                <a:gd name="T5" fmla="*/ 79 h 108"/>
                <a:gd name="T6" fmla="*/ 156 w 204"/>
                <a:gd name="T7" fmla="*/ 84 h 108"/>
                <a:gd name="T8" fmla="*/ 161 w 204"/>
                <a:gd name="T9" fmla="*/ 86 h 108"/>
                <a:gd name="T10" fmla="*/ 169 w 204"/>
                <a:gd name="T11" fmla="*/ 89 h 108"/>
                <a:gd name="T12" fmla="*/ 191 w 204"/>
                <a:gd name="T13" fmla="*/ 101 h 108"/>
                <a:gd name="T14" fmla="*/ 193 w 204"/>
                <a:gd name="T15" fmla="*/ 103 h 108"/>
                <a:gd name="T16" fmla="*/ 197 w 204"/>
                <a:gd name="T17" fmla="*/ 106 h 108"/>
                <a:gd name="T18" fmla="*/ 201 w 204"/>
                <a:gd name="T19" fmla="*/ 102 h 108"/>
                <a:gd name="T20" fmla="*/ 181 w 204"/>
                <a:gd name="T21" fmla="*/ 89 h 108"/>
                <a:gd name="T22" fmla="*/ 170 w 204"/>
                <a:gd name="T23" fmla="*/ 83 h 108"/>
                <a:gd name="T24" fmla="*/ 160 w 204"/>
                <a:gd name="T25" fmla="*/ 79 h 108"/>
                <a:gd name="T26" fmla="*/ 157 w 204"/>
                <a:gd name="T27" fmla="*/ 78 h 108"/>
                <a:gd name="T28" fmla="*/ 133 w 204"/>
                <a:gd name="T29" fmla="*/ 66 h 108"/>
                <a:gd name="T30" fmla="*/ 17 w 204"/>
                <a:gd name="T31" fmla="*/ 6 h 108"/>
                <a:gd name="T32" fmla="*/ 6 w 204"/>
                <a:gd name="T33" fmla="*/ 0 h 108"/>
                <a:gd name="T34" fmla="*/ 5 w 204"/>
                <a:gd name="T35" fmla="*/ 0 h 108"/>
                <a:gd name="T36" fmla="*/ 3 w 204"/>
                <a:gd name="T37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108">
                  <a:moveTo>
                    <a:pt x="3" y="6"/>
                  </a:moveTo>
                  <a:cubicBezTo>
                    <a:pt x="41" y="25"/>
                    <a:pt x="80" y="45"/>
                    <a:pt x="118" y="65"/>
                  </a:cubicBezTo>
                  <a:cubicBezTo>
                    <a:pt x="127" y="70"/>
                    <a:pt x="136" y="75"/>
                    <a:pt x="145" y="79"/>
                  </a:cubicBezTo>
                  <a:cubicBezTo>
                    <a:pt x="149" y="81"/>
                    <a:pt x="152" y="82"/>
                    <a:pt x="156" y="84"/>
                  </a:cubicBezTo>
                  <a:cubicBezTo>
                    <a:pt x="157" y="84"/>
                    <a:pt x="159" y="85"/>
                    <a:pt x="161" y="86"/>
                  </a:cubicBezTo>
                  <a:cubicBezTo>
                    <a:pt x="163" y="87"/>
                    <a:pt x="167" y="89"/>
                    <a:pt x="169" y="89"/>
                  </a:cubicBezTo>
                  <a:cubicBezTo>
                    <a:pt x="177" y="93"/>
                    <a:pt x="184" y="96"/>
                    <a:pt x="191" y="101"/>
                  </a:cubicBezTo>
                  <a:cubicBezTo>
                    <a:pt x="192" y="102"/>
                    <a:pt x="193" y="102"/>
                    <a:pt x="193" y="103"/>
                  </a:cubicBezTo>
                  <a:cubicBezTo>
                    <a:pt x="195" y="104"/>
                    <a:pt x="196" y="105"/>
                    <a:pt x="197" y="106"/>
                  </a:cubicBezTo>
                  <a:cubicBezTo>
                    <a:pt x="200" y="108"/>
                    <a:pt x="204" y="104"/>
                    <a:pt x="201" y="102"/>
                  </a:cubicBezTo>
                  <a:cubicBezTo>
                    <a:pt x="195" y="96"/>
                    <a:pt x="188" y="92"/>
                    <a:pt x="181" y="89"/>
                  </a:cubicBezTo>
                  <a:cubicBezTo>
                    <a:pt x="178" y="87"/>
                    <a:pt x="174" y="85"/>
                    <a:pt x="170" y="83"/>
                  </a:cubicBezTo>
                  <a:cubicBezTo>
                    <a:pt x="168" y="83"/>
                    <a:pt x="164" y="80"/>
                    <a:pt x="160" y="79"/>
                  </a:cubicBezTo>
                  <a:cubicBezTo>
                    <a:pt x="159" y="79"/>
                    <a:pt x="158" y="78"/>
                    <a:pt x="157" y="78"/>
                  </a:cubicBezTo>
                  <a:cubicBezTo>
                    <a:pt x="149" y="74"/>
                    <a:pt x="141" y="70"/>
                    <a:pt x="133" y="66"/>
                  </a:cubicBezTo>
                  <a:cubicBezTo>
                    <a:pt x="94" y="46"/>
                    <a:pt x="56" y="26"/>
                    <a:pt x="17" y="6"/>
                  </a:cubicBezTo>
                  <a:cubicBezTo>
                    <a:pt x="14" y="4"/>
                    <a:pt x="10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4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3" name="Freeform 758"/>
            <p:cNvSpPr>
              <a:spLocks noEditPoints="1"/>
            </p:cNvSpPr>
            <p:nvPr/>
          </p:nvSpPr>
          <p:spPr bwMode="auto">
            <a:xfrm>
              <a:off x="3176" y="2052"/>
              <a:ext cx="557" cy="247"/>
            </a:xfrm>
            <a:custGeom>
              <a:avLst/>
              <a:gdLst>
                <a:gd name="T0" fmla="*/ 2 w 235"/>
                <a:gd name="T1" fmla="*/ 6 h 104"/>
                <a:gd name="T2" fmla="*/ 134 w 235"/>
                <a:gd name="T3" fmla="*/ 61 h 104"/>
                <a:gd name="T4" fmla="*/ 134 w 235"/>
                <a:gd name="T5" fmla="*/ 61 h 104"/>
                <a:gd name="T6" fmla="*/ 173 w 235"/>
                <a:gd name="T7" fmla="*/ 79 h 104"/>
                <a:gd name="T8" fmla="*/ 211 w 235"/>
                <a:gd name="T9" fmla="*/ 92 h 104"/>
                <a:gd name="T10" fmla="*/ 227 w 235"/>
                <a:gd name="T11" fmla="*/ 102 h 104"/>
                <a:gd name="T12" fmla="*/ 228 w 235"/>
                <a:gd name="T13" fmla="*/ 102 h 104"/>
                <a:gd name="T14" fmla="*/ 232 w 235"/>
                <a:gd name="T15" fmla="*/ 98 h 104"/>
                <a:gd name="T16" fmla="*/ 172 w 235"/>
                <a:gd name="T17" fmla="*/ 72 h 104"/>
                <a:gd name="T18" fmla="*/ 143 w 235"/>
                <a:gd name="T19" fmla="*/ 58 h 104"/>
                <a:gd name="T20" fmla="*/ 111 w 235"/>
                <a:gd name="T21" fmla="*/ 45 h 104"/>
                <a:gd name="T22" fmla="*/ 45 w 235"/>
                <a:gd name="T23" fmla="*/ 21 h 104"/>
                <a:gd name="T24" fmla="*/ 5 w 235"/>
                <a:gd name="T25" fmla="*/ 1 h 104"/>
                <a:gd name="T26" fmla="*/ 4 w 235"/>
                <a:gd name="T27" fmla="*/ 0 h 104"/>
                <a:gd name="T28" fmla="*/ 2 w 235"/>
                <a:gd name="T29" fmla="*/ 6 h 104"/>
                <a:gd name="T30" fmla="*/ 134 w 235"/>
                <a:gd name="T31" fmla="*/ 61 h 104"/>
                <a:gd name="T32" fmla="*/ 134 w 235"/>
                <a:gd name="T33" fmla="*/ 61 h 104"/>
                <a:gd name="T34" fmla="*/ 134 w 235"/>
                <a:gd name="T3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" h="104">
                  <a:moveTo>
                    <a:pt x="2" y="6"/>
                  </a:moveTo>
                  <a:cubicBezTo>
                    <a:pt x="43" y="31"/>
                    <a:pt x="90" y="43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47" y="66"/>
                    <a:pt x="159" y="74"/>
                    <a:pt x="173" y="79"/>
                  </a:cubicBezTo>
                  <a:cubicBezTo>
                    <a:pt x="185" y="84"/>
                    <a:pt x="199" y="87"/>
                    <a:pt x="211" y="92"/>
                  </a:cubicBezTo>
                  <a:cubicBezTo>
                    <a:pt x="217" y="95"/>
                    <a:pt x="222" y="98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31" y="104"/>
                    <a:pt x="235" y="100"/>
                    <a:pt x="232" y="98"/>
                  </a:cubicBezTo>
                  <a:cubicBezTo>
                    <a:pt x="214" y="84"/>
                    <a:pt x="192" y="80"/>
                    <a:pt x="172" y="72"/>
                  </a:cubicBezTo>
                  <a:cubicBezTo>
                    <a:pt x="162" y="68"/>
                    <a:pt x="153" y="63"/>
                    <a:pt x="143" y="58"/>
                  </a:cubicBezTo>
                  <a:cubicBezTo>
                    <a:pt x="132" y="54"/>
                    <a:pt x="121" y="49"/>
                    <a:pt x="111" y="45"/>
                  </a:cubicBezTo>
                  <a:cubicBezTo>
                    <a:pt x="89" y="37"/>
                    <a:pt x="67" y="30"/>
                    <a:pt x="45" y="21"/>
                  </a:cubicBezTo>
                  <a:cubicBezTo>
                    <a:pt x="31" y="15"/>
                    <a:pt x="18" y="9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1" y="0"/>
                    <a:pt x="0" y="4"/>
                    <a:pt x="2" y="6"/>
                  </a:cubicBezTo>
                  <a:moveTo>
                    <a:pt x="134" y="61"/>
                  </a:move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4" name="Freeform 759"/>
            <p:cNvSpPr>
              <a:spLocks noEditPoints="1"/>
            </p:cNvSpPr>
            <p:nvPr/>
          </p:nvSpPr>
          <p:spPr bwMode="auto">
            <a:xfrm>
              <a:off x="3133" y="2209"/>
              <a:ext cx="598" cy="211"/>
            </a:xfrm>
            <a:custGeom>
              <a:avLst/>
              <a:gdLst>
                <a:gd name="T0" fmla="*/ 3 w 252"/>
                <a:gd name="T1" fmla="*/ 6 h 89"/>
                <a:gd name="T2" fmla="*/ 123 w 252"/>
                <a:gd name="T3" fmla="*/ 43 h 89"/>
                <a:gd name="T4" fmla="*/ 153 w 252"/>
                <a:gd name="T5" fmla="*/ 53 h 89"/>
                <a:gd name="T6" fmla="*/ 178 w 252"/>
                <a:gd name="T7" fmla="*/ 62 h 89"/>
                <a:gd name="T8" fmla="*/ 224 w 252"/>
                <a:gd name="T9" fmla="*/ 75 h 89"/>
                <a:gd name="T10" fmla="*/ 229 w 252"/>
                <a:gd name="T11" fmla="*/ 77 h 89"/>
                <a:gd name="T12" fmla="*/ 243 w 252"/>
                <a:gd name="T13" fmla="*/ 85 h 89"/>
                <a:gd name="T14" fmla="*/ 245 w 252"/>
                <a:gd name="T15" fmla="*/ 87 h 89"/>
                <a:gd name="T16" fmla="*/ 249 w 252"/>
                <a:gd name="T17" fmla="*/ 83 h 89"/>
                <a:gd name="T18" fmla="*/ 209 w 252"/>
                <a:gd name="T19" fmla="*/ 64 h 89"/>
                <a:gd name="T20" fmla="*/ 163 w 252"/>
                <a:gd name="T21" fmla="*/ 50 h 89"/>
                <a:gd name="T22" fmla="*/ 43 w 252"/>
                <a:gd name="T23" fmla="*/ 12 h 89"/>
                <a:gd name="T24" fmla="*/ 5 w 252"/>
                <a:gd name="T25" fmla="*/ 0 h 89"/>
                <a:gd name="T26" fmla="*/ 4 w 252"/>
                <a:gd name="T27" fmla="*/ 0 h 89"/>
                <a:gd name="T28" fmla="*/ 3 w 252"/>
                <a:gd name="T29" fmla="*/ 6 h 89"/>
                <a:gd name="T30" fmla="*/ 229 w 252"/>
                <a:gd name="T31" fmla="*/ 77 h 89"/>
                <a:gd name="T32" fmla="*/ 229 w 252"/>
                <a:gd name="T33" fmla="*/ 77 h 89"/>
                <a:gd name="T34" fmla="*/ 229 w 252"/>
                <a:gd name="T35" fmla="*/ 7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89">
                  <a:moveTo>
                    <a:pt x="3" y="6"/>
                  </a:moveTo>
                  <a:cubicBezTo>
                    <a:pt x="43" y="18"/>
                    <a:pt x="84" y="29"/>
                    <a:pt x="123" y="43"/>
                  </a:cubicBezTo>
                  <a:cubicBezTo>
                    <a:pt x="133" y="46"/>
                    <a:pt x="143" y="49"/>
                    <a:pt x="153" y="53"/>
                  </a:cubicBezTo>
                  <a:cubicBezTo>
                    <a:pt x="162" y="56"/>
                    <a:pt x="170" y="60"/>
                    <a:pt x="178" y="62"/>
                  </a:cubicBezTo>
                  <a:cubicBezTo>
                    <a:pt x="193" y="67"/>
                    <a:pt x="209" y="70"/>
                    <a:pt x="224" y="75"/>
                  </a:cubicBezTo>
                  <a:cubicBezTo>
                    <a:pt x="225" y="75"/>
                    <a:pt x="227" y="76"/>
                    <a:pt x="229" y="77"/>
                  </a:cubicBezTo>
                  <a:cubicBezTo>
                    <a:pt x="234" y="79"/>
                    <a:pt x="238" y="81"/>
                    <a:pt x="243" y="85"/>
                  </a:cubicBezTo>
                  <a:cubicBezTo>
                    <a:pt x="243" y="85"/>
                    <a:pt x="244" y="86"/>
                    <a:pt x="245" y="87"/>
                  </a:cubicBezTo>
                  <a:cubicBezTo>
                    <a:pt x="248" y="89"/>
                    <a:pt x="252" y="85"/>
                    <a:pt x="249" y="83"/>
                  </a:cubicBezTo>
                  <a:cubicBezTo>
                    <a:pt x="238" y="73"/>
                    <a:pt x="223" y="68"/>
                    <a:pt x="209" y="64"/>
                  </a:cubicBezTo>
                  <a:cubicBezTo>
                    <a:pt x="193" y="60"/>
                    <a:pt x="178" y="56"/>
                    <a:pt x="163" y="50"/>
                  </a:cubicBezTo>
                  <a:cubicBezTo>
                    <a:pt x="124" y="35"/>
                    <a:pt x="83" y="24"/>
                    <a:pt x="43" y="12"/>
                  </a:cubicBezTo>
                  <a:cubicBezTo>
                    <a:pt x="30" y="8"/>
                    <a:pt x="17" y="4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5"/>
                    <a:pt x="3" y="6"/>
                  </a:cubicBezTo>
                  <a:moveTo>
                    <a:pt x="229" y="77"/>
                  </a:moveTo>
                  <a:cubicBezTo>
                    <a:pt x="229" y="77"/>
                    <a:pt x="229" y="77"/>
                    <a:pt x="229" y="77"/>
                  </a:cubicBezTo>
                  <a:cubicBezTo>
                    <a:pt x="229" y="77"/>
                    <a:pt x="229" y="77"/>
                    <a:pt x="229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5" name="Freeform 760"/>
            <p:cNvSpPr/>
            <p:nvPr/>
          </p:nvSpPr>
          <p:spPr bwMode="auto">
            <a:xfrm>
              <a:off x="3129" y="2375"/>
              <a:ext cx="607" cy="144"/>
            </a:xfrm>
            <a:custGeom>
              <a:avLst/>
              <a:gdLst>
                <a:gd name="T0" fmla="*/ 4 w 256"/>
                <a:gd name="T1" fmla="*/ 0 h 61"/>
                <a:gd name="T2" fmla="*/ 4 w 256"/>
                <a:gd name="T3" fmla="*/ 5 h 61"/>
                <a:gd name="T4" fmla="*/ 20 w 256"/>
                <a:gd name="T5" fmla="*/ 6 h 61"/>
                <a:gd name="T6" fmla="*/ 77 w 256"/>
                <a:gd name="T7" fmla="*/ 20 h 61"/>
                <a:gd name="T8" fmla="*/ 138 w 256"/>
                <a:gd name="T9" fmla="*/ 35 h 61"/>
                <a:gd name="T10" fmla="*/ 195 w 256"/>
                <a:gd name="T11" fmla="*/ 47 h 61"/>
                <a:gd name="T12" fmla="*/ 251 w 256"/>
                <a:gd name="T13" fmla="*/ 60 h 61"/>
                <a:gd name="T14" fmla="*/ 252 w 256"/>
                <a:gd name="T15" fmla="*/ 54 h 61"/>
                <a:gd name="T16" fmla="*/ 197 w 256"/>
                <a:gd name="T17" fmla="*/ 41 h 61"/>
                <a:gd name="T18" fmla="*/ 139 w 256"/>
                <a:gd name="T19" fmla="*/ 29 h 61"/>
                <a:gd name="T20" fmla="*/ 79 w 256"/>
                <a:gd name="T21" fmla="*/ 14 h 61"/>
                <a:gd name="T22" fmla="*/ 21 w 256"/>
                <a:gd name="T23" fmla="*/ 1 h 61"/>
                <a:gd name="T24" fmla="*/ 4 w 256"/>
                <a:gd name="T25" fmla="*/ 0 h 61"/>
                <a:gd name="T26" fmla="*/ 4 w 256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61">
                  <a:moveTo>
                    <a:pt x="4" y="0"/>
                  </a:moveTo>
                  <a:cubicBezTo>
                    <a:pt x="0" y="0"/>
                    <a:pt x="0" y="5"/>
                    <a:pt x="4" y="5"/>
                  </a:cubicBezTo>
                  <a:cubicBezTo>
                    <a:pt x="9" y="5"/>
                    <a:pt x="14" y="6"/>
                    <a:pt x="20" y="6"/>
                  </a:cubicBezTo>
                  <a:cubicBezTo>
                    <a:pt x="39" y="9"/>
                    <a:pt x="58" y="16"/>
                    <a:pt x="77" y="20"/>
                  </a:cubicBezTo>
                  <a:cubicBezTo>
                    <a:pt x="98" y="24"/>
                    <a:pt x="118" y="30"/>
                    <a:pt x="138" y="35"/>
                  </a:cubicBezTo>
                  <a:cubicBezTo>
                    <a:pt x="157" y="40"/>
                    <a:pt x="176" y="43"/>
                    <a:pt x="195" y="47"/>
                  </a:cubicBezTo>
                  <a:cubicBezTo>
                    <a:pt x="214" y="50"/>
                    <a:pt x="233" y="53"/>
                    <a:pt x="251" y="60"/>
                  </a:cubicBezTo>
                  <a:cubicBezTo>
                    <a:pt x="254" y="61"/>
                    <a:pt x="256" y="55"/>
                    <a:pt x="252" y="54"/>
                  </a:cubicBezTo>
                  <a:cubicBezTo>
                    <a:pt x="234" y="47"/>
                    <a:pt x="216" y="44"/>
                    <a:pt x="197" y="41"/>
                  </a:cubicBezTo>
                  <a:cubicBezTo>
                    <a:pt x="178" y="38"/>
                    <a:pt x="158" y="34"/>
                    <a:pt x="139" y="29"/>
                  </a:cubicBezTo>
                  <a:cubicBezTo>
                    <a:pt x="119" y="24"/>
                    <a:pt x="99" y="18"/>
                    <a:pt x="79" y="14"/>
                  </a:cubicBezTo>
                  <a:cubicBezTo>
                    <a:pt x="59" y="10"/>
                    <a:pt x="41" y="4"/>
                    <a:pt x="21" y="1"/>
                  </a:cubicBezTo>
                  <a:cubicBezTo>
                    <a:pt x="15" y="0"/>
                    <a:pt x="10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6" name="Freeform 761"/>
            <p:cNvSpPr/>
            <p:nvPr/>
          </p:nvSpPr>
          <p:spPr bwMode="auto">
            <a:xfrm>
              <a:off x="3155" y="2552"/>
              <a:ext cx="609" cy="121"/>
            </a:xfrm>
            <a:custGeom>
              <a:avLst/>
              <a:gdLst>
                <a:gd name="T0" fmla="*/ 3 w 257"/>
                <a:gd name="T1" fmla="*/ 6 h 51"/>
                <a:gd name="T2" fmla="*/ 130 w 257"/>
                <a:gd name="T3" fmla="*/ 28 h 51"/>
                <a:gd name="T4" fmla="*/ 192 w 257"/>
                <a:gd name="T5" fmla="*/ 40 h 51"/>
                <a:gd name="T6" fmla="*/ 251 w 257"/>
                <a:gd name="T7" fmla="*/ 50 h 51"/>
                <a:gd name="T8" fmla="*/ 252 w 257"/>
                <a:gd name="T9" fmla="*/ 50 h 51"/>
                <a:gd name="T10" fmla="*/ 253 w 257"/>
                <a:gd name="T11" fmla="*/ 45 h 51"/>
                <a:gd name="T12" fmla="*/ 194 w 257"/>
                <a:gd name="T13" fmla="*/ 35 h 51"/>
                <a:gd name="T14" fmla="*/ 132 w 257"/>
                <a:gd name="T15" fmla="*/ 23 h 51"/>
                <a:gd name="T16" fmla="*/ 6 w 257"/>
                <a:gd name="T17" fmla="*/ 1 h 51"/>
                <a:gd name="T18" fmla="*/ 5 w 257"/>
                <a:gd name="T19" fmla="*/ 0 h 51"/>
                <a:gd name="T20" fmla="*/ 4 w 257"/>
                <a:gd name="T21" fmla="*/ 0 h 51"/>
                <a:gd name="T22" fmla="*/ 3 w 257"/>
                <a:gd name="T23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" h="51">
                  <a:moveTo>
                    <a:pt x="3" y="6"/>
                  </a:moveTo>
                  <a:cubicBezTo>
                    <a:pt x="46" y="12"/>
                    <a:pt x="88" y="20"/>
                    <a:pt x="130" y="28"/>
                  </a:cubicBezTo>
                  <a:cubicBezTo>
                    <a:pt x="150" y="32"/>
                    <a:pt x="171" y="37"/>
                    <a:pt x="192" y="40"/>
                  </a:cubicBezTo>
                  <a:cubicBezTo>
                    <a:pt x="211" y="44"/>
                    <a:pt x="231" y="45"/>
                    <a:pt x="251" y="50"/>
                  </a:cubicBezTo>
                  <a:cubicBezTo>
                    <a:pt x="251" y="50"/>
                    <a:pt x="251" y="50"/>
                    <a:pt x="252" y="50"/>
                  </a:cubicBezTo>
                  <a:cubicBezTo>
                    <a:pt x="256" y="51"/>
                    <a:pt x="257" y="46"/>
                    <a:pt x="253" y="45"/>
                  </a:cubicBezTo>
                  <a:cubicBezTo>
                    <a:pt x="234" y="40"/>
                    <a:pt x="214" y="38"/>
                    <a:pt x="194" y="35"/>
                  </a:cubicBezTo>
                  <a:cubicBezTo>
                    <a:pt x="174" y="32"/>
                    <a:pt x="153" y="27"/>
                    <a:pt x="132" y="23"/>
                  </a:cubicBezTo>
                  <a:cubicBezTo>
                    <a:pt x="91" y="15"/>
                    <a:pt x="49" y="6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0" y="6"/>
                    <a:pt x="3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7" name="Freeform 762"/>
            <p:cNvSpPr>
              <a:spLocks noEditPoints="1"/>
            </p:cNvSpPr>
            <p:nvPr/>
          </p:nvSpPr>
          <p:spPr bwMode="auto">
            <a:xfrm>
              <a:off x="3223" y="2721"/>
              <a:ext cx="562" cy="73"/>
            </a:xfrm>
            <a:custGeom>
              <a:avLst/>
              <a:gdLst>
                <a:gd name="T0" fmla="*/ 4 w 237"/>
                <a:gd name="T1" fmla="*/ 6 h 31"/>
                <a:gd name="T2" fmla="*/ 130 w 237"/>
                <a:gd name="T3" fmla="*/ 18 h 31"/>
                <a:gd name="T4" fmla="*/ 181 w 237"/>
                <a:gd name="T5" fmla="*/ 23 h 31"/>
                <a:gd name="T6" fmla="*/ 217 w 237"/>
                <a:gd name="T7" fmla="*/ 25 h 31"/>
                <a:gd name="T8" fmla="*/ 220 w 237"/>
                <a:gd name="T9" fmla="*/ 25 h 31"/>
                <a:gd name="T10" fmla="*/ 229 w 237"/>
                <a:gd name="T11" fmla="*/ 27 h 31"/>
                <a:gd name="T12" fmla="*/ 230 w 237"/>
                <a:gd name="T13" fmla="*/ 28 h 31"/>
                <a:gd name="T14" fmla="*/ 230 w 237"/>
                <a:gd name="T15" fmla="*/ 28 h 31"/>
                <a:gd name="T16" fmla="*/ 235 w 237"/>
                <a:gd name="T17" fmla="*/ 24 h 31"/>
                <a:gd name="T18" fmla="*/ 224 w 237"/>
                <a:gd name="T19" fmla="*/ 20 h 31"/>
                <a:gd name="T20" fmla="*/ 207 w 237"/>
                <a:gd name="T21" fmla="*/ 18 h 31"/>
                <a:gd name="T22" fmla="*/ 174 w 237"/>
                <a:gd name="T23" fmla="*/ 17 h 31"/>
                <a:gd name="T24" fmla="*/ 49 w 237"/>
                <a:gd name="T25" fmla="*/ 6 h 31"/>
                <a:gd name="T26" fmla="*/ 24 w 237"/>
                <a:gd name="T27" fmla="*/ 3 h 31"/>
                <a:gd name="T28" fmla="*/ 24 w 237"/>
                <a:gd name="T29" fmla="*/ 3 h 31"/>
                <a:gd name="T30" fmla="*/ 6 w 237"/>
                <a:gd name="T31" fmla="*/ 0 h 31"/>
                <a:gd name="T32" fmla="*/ 5 w 237"/>
                <a:gd name="T33" fmla="*/ 0 h 31"/>
                <a:gd name="T34" fmla="*/ 4 w 237"/>
                <a:gd name="T35" fmla="*/ 6 h 31"/>
                <a:gd name="T36" fmla="*/ 219 w 237"/>
                <a:gd name="T37" fmla="*/ 25 h 31"/>
                <a:gd name="T38" fmla="*/ 220 w 237"/>
                <a:gd name="T39" fmla="*/ 25 h 31"/>
                <a:gd name="T40" fmla="*/ 219 w 237"/>
                <a:gd name="T4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31">
                  <a:moveTo>
                    <a:pt x="4" y="6"/>
                  </a:moveTo>
                  <a:cubicBezTo>
                    <a:pt x="46" y="12"/>
                    <a:pt x="88" y="15"/>
                    <a:pt x="130" y="18"/>
                  </a:cubicBezTo>
                  <a:cubicBezTo>
                    <a:pt x="147" y="20"/>
                    <a:pt x="164" y="22"/>
                    <a:pt x="181" y="23"/>
                  </a:cubicBezTo>
                  <a:cubicBezTo>
                    <a:pt x="193" y="24"/>
                    <a:pt x="205" y="24"/>
                    <a:pt x="217" y="25"/>
                  </a:cubicBezTo>
                  <a:cubicBezTo>
                    <a:pt x="218" y="25"/>
                    <a:pt x="219" y="25"/>
                    <a:pt x="220" y="25"/>
                  </a:cubicBezTo>
                  <a:cubicBezTo>
                    <a:pt x="223" y="26"/>
                    <a:pt x="226" y="26"/>
                    <a:pt x="229" y="27"/>
                  </a:cubicBezTo>
                  <a:cubicBezTo>
                    <a:pt x="229" y="28"/>
                    <a:pt x="230" y="28"/>
                    <a:pt x="230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3" y="31"/>
                    <a:pt x="237" y="27"/>
                    <a:pt x="235" y="24"/>
                  </a:cubicBezTo>
                  <a:cubicBezTo>
                    <a:pt x="232" y="21"/>
                    <a:pt x="228" y="21"/>
                    <a:pt x="224" y="20"/>
                  </a:cubicBezTo>
                  <a:cubicBezTo>
                    <a:pt x="218" y="19"/>
                    <a:pt x="213" y="19"/>
                    <a:pt x="207" y="18"/>
                  </a:cubicBezTo>
                  <a:cubicBezTo>
                    <a:pt x="196" y="18"/>
                    <a:pt x="185" y="18"/>
                    <a:pt x="174" y="17"/>
                  </a:cubicBezTo>
                  <a:cubicBezTo>
                    <a:pt x="132" y="13"/>
                    <a:pt x="91" y="10"/>
                    <a:pt x="49" y="6"/>
                  </a:cubicBezTo>
                  <a:cubicBezTo>
                    <a:pt x="40" y="5"/>
                    <a:pt x="32" y="4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8" y="2"/>
                    <a:pt x="12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5"/>
                    <a:pt x="4" y="6"/>
                  </a:cubicBezTo>
                  <a:moveTo>
                    <a:pt x="219" y="25"/>
                  </a:moveTo>
                  <a:cubicBezTo>
                    <a:pt x="220" y="25"/>
                    <a:pt x="220" y="25"/>
                    <a:pt x="220" y="25"/>
                  </a:cubicBezTo>
                  <a:cubicBezTo>
                    <a:pt x="220" y="25"/>
                    <a:pt x="220" y="25"/>
                    <a:pt x="219" y="2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8" name="Freeform 763"/>
            <p:cNvSpPr/>
            <p:nvPr/>
          </p:nvSpPr>
          <p:spPr bwMode="auto">
            <a:xfrm>
              <a:off x="3344" y="2877"/>
              <a:ext cx="467" cy="34"/>
            </a:xfrm>
            <a:custGeom>
              <a:avLst/>
              <a:gdLst>
                <a:gd name="T0" fmla="*/ 3 w 197"/>
                <a:gd name="T1" fmla="*/ 1 h 14"/>
                <a:gd name="T2" fmla="*/ 3 w 197"/>
                <a:gd name="T3" fmla="*/ 7 h 14"/>
                <a:gd name="T4" fmla="*/ 48 w 197"/>
                <a:gd name="T5" fmla="*/ 8 h 14"/>
                <a:gd name="T6" fmla="*/ 96 w 197"/>
                <a:gd name="T7" fmla="*/ 11 h 14"/>
                <a:gd name="T8" fmla="*/ 193 w 197"/>
                <a:gd name="T9" fmla="*/ 14 h 14"/>
                <a:gd name="T10" fmla="*/ 193 w 197"/>
                <a:gd name="T11" fmla="*/ 8 h 14"/>
                <a:gd name="T12" fmla="*/ 97 w 197"/>
                <a:gd name="T13" fmla="*/ 5 h 14"/>
                <a:gd name="T14" fmla="*/ 50 w 197"/>
                <a:gd name="T15" fmla="*/ 3 h 14"/>
                <a:gd name="T16" fmla="*/ 17 w 197"/>
                <a:gd name="T17" fmla="*/ 0 h 14"/>
                <a:gd name="T18" fmla="*/ 3 w 197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4">
                  <a:moveTo>
                    <a:pt x="3" y="1"/>
                  </a:moveTo>
                  <a:cubicBezTo>
                    <a:pt x="0" y="2"/>
                    <a:pt x="0" y="7"/>
                    <a:pt x="3" y="7"/>
                  </a:cubicBezTo>
                  <a:cubicBezTo>
                    <a:pt x="18" y="5"/>
                    <a:pt x="33" y="7"/>
                    <a:pt x="48" y="8"/>
                  </a:cubicBezTo>
                  <a:cubicBezTo>
                    <a:pt x="64" y="10"/>
                    <a:pt x="80" y="10"/>
                    <a:pt x="96" y="11"/>
                  </a:cubicBezTo>
                  <a:cubicBezTo>
                    <a:pt x="128" y="12"/>
                    <a:pt x="161" y="14"/>
                    <a:pt x="193" y="14"/>
                  </a:cubicBezTo>
                  <a:cubicBezTo>
                    <a:pt x="197" y="14"/>
                    <a:pt x="197" y="8"/>
                    <a:pt x="193" y="8"/>
                  </a:cubicBezTo>
                  <a:cubicBezTo>
                    <a:pt x="161" y="8"/>
                    <a:pt x="129" y="6"/>
                    <a:pt x="97" y="5"/>
                  </a:cubicBezTo>
                  <a:cubicBezTo>
                    <a:pt x="81" y="5"/>
                    <a:pt x="65" y="4"/>
                    <a:pt x="50" y="3"/>
                  </a:cubicBezTo>
                  <a:cubicBezTo>
                    <a:pt x="39" y="2"/>
                    <a:pt x="28" y="0"/>
                    <a:pt x="17" y="0"/>
                  </a:cubicBezTo>
                  <a:cubicBezTo>
                    <a:pt x="13" y="0"/>
                    <a:pt x="8" y="0"/>
                    <a:pt x="3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69" name="Freeform 764"/>
            <p:cNvSpPr/>
            <p:nvPr/>
          </p:nvSpPr>
          <p:spPr bwMode="auto">
            <a:xfrm>
              <a:off x="2894" y="2209"/>
              <a:ext cx="47" cy="14"/>
            </a:xfrm>
            <a:custGeom>
              <a:avLst/>
              <a:gdLst>
                <a:gd name="T0" fmla="*/ 17 w 20"/>
                <a:gd name="T1" fmla="*/ 0 h 6"/>
                <a:gd name="T2" fmla="*/ 3 w 20"/>
                <a:gd name="T3" fmla="*/ 0 h 6"/>
                <a:gd name="T4" fmla="*/ 3 w 20"/>
                <a:gd name="T5" fmla="*/ 6 h 6"/>
                <a:gd name="T6" fmla="*/ 17 w 20"/>
                <a:gd name="T7" fmla="*/ 6 h 6"/>
                <a:gd name="T8" fmla="*/ 17 w 20"/>
                <a:gd name="T9" fmla="*/ 0 h 6"/>
                <a:gd name="T10" fmla="*/ 17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12" y="0"/>
                    <a:pt x="8" y="0"/>
                    <a:pt x="3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8" y="6"/>
                    <a:pt x="12" y="6"/>
                    <a:pt x="17" y="6"/>
                  </a:cubicBezTo>
                  <a:cubicBezTo>
                    <a:pt x="20" y="5"/>
                    <a:pt x="20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0" name="Freeform 765"/>
            <p:cNvSpPr/>
            <p:nvPr/>
          </p:nvSpPr>
          <p:spPr bwMode="auto">
            <a:xfrm>
              <a:off x="2889" y="2211"/>
              <a:ext cx="64" cy="116"/>
            </a:xfrm>
            <a:custGeom>
              <a:avLst/>
              <a:gdLst>
                <a:gd name="T0" fmla="*/ 2 w 27"/>
                <a:gd name="T1" fmla="*/ 3 h 49"/>
                <a:gd name="T2" fmla="*/ 3 w 27"/>
                <a:gd name="T3" fmla="*/ 22 h 49"/>
                <a:gd name="T4" fmla="*/ 9 w 27"/>
                <a:gd name="T5" fmla="*/ 22 h 49"/>
                <a:gd name="T6" fmla="*/ 9 w 27"/>
                <a:gd name="T7" fmla="*/ 20 h 49"/>
                <a:gd name="T8" fmla="*/ 10 w 27"/>
                <a:gd name="T9" fmla="*/ 18 h 49"/>
                <a:gd name="T10" fmla="*/ 11 w 27"/>
                <a:gd name="T11" fmla="*/ 17 h 49"/>
                <a:gd name="T12" fmla="*/ 13 w 27"/>
                <a:gd name="T13" fmla="*/ 17 h 49"/>
                <a:gd name="T14" fmla="*/ 14 w 27"/>
                <a:gd name="T15" fmla="*/ 16 h 49"/>
                <a:gd name="T16" fmla="*/ 15 w 27"/>
                <a:gd name="T17" fmla="*/ 16 h 49"/>
                <a:gd name="T18" fmla="*/ 17 w 27"/>
                <a:gd name="T19" fmla="*/ 17 h 49"/>
                <a:gd name="T20" fmla="*/ 18 w 27"/>
                <a:gd name="T21" fmla="*/ 17 h 49"/>
                <a:gd name="T22" fmla="*/ 19 w 27"/>
                <a:gd name="T23" fmla="*/ 18 h 49"/>
                <a:gd name="T24" fmla="*/ 19 w 27"/>
                <a:gd name="T25" fmla="*/ 19 h 49"/>
                <a:gd name="T26" fmla="*/ 20 w 27"/>
                <a:gd name="T27" fmla="*/ 21 h 49"/>
                <a:gd name="T28" fmla="*/ 20 w 27"/>
                <a:gd name="T29" fmla="*/ 22 h 49"/>
                <a:gd name="T30" fmla="*/ 19 w 27"/>
                <a:gd name="T31" fmla="*/ 25 h 49"/>
                <a:gd name="T32" fmla="*/ 17 w 27"/>
                <a:gd name="T33" fmla="*/ 29 h 49"/>
                <a:gd name="T34" fmla="*/ 12 w 27"/>
                <a:gd name="T35" fmla="*/ 34 h 49"/>
                <a:gd name="T36" fmla="*/ 10 w 27"/>
                <a:gd name="T37" fmla="*/ 35 h 49"/>
                <a:gd name="T38" fmla="*/ 8 w 27"/>
                <a:gd name="T39" fmla="*/ 36 h 49"/>
                <a:gd name="T40" fmla="*/ 8 w 27"/>
                <a:gd name="T41" fmla="*/ 36 h 49"/>
                <a:gd name="T42" fmla="*/ 7 w 27"/>
                <a:gd name="T43" fmla="*/ 36 h 49"/>
                <a:gd name="T44" fmla="*/ 7 w 27"/>
                <a:gd name="T45" fmla="*/ 35 h 49"/>
                <a:gd name="T46" fmla="*/ 6 w 27"/>
                <a:gd name="T47" fmla="*/ 35 h 49"/>
                <a:gd name="T48" fmla="*/ 2 w 27"/>
                <a:gd name="T49" fmla="*/ 39 h 49"/>
                <a:gd name="T50" fmla="*/ 26 w 27"/>
                <a:gd name="T51" fmla="*/ 23 h 49"/>
                <a:gd name="T52" fmla="*/ 8 w 27"/>
                <a:gd name="T53" fmla="*/ 13 h 49"/>
                <a:gd name="T54" fmla="*/ 8 w 27"/>
                <a:gd name="T55" fmla="*/ 3 h 49"/>
                <a:gd name="T56" fmla="*/ 5 w 27"/>
                <a:gd name="T57" fmla="*/ 0 h 49"/>
                <a:gd name="T58" fmla="*/ 2 w 27"/>
                <a:gd name="T5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" h="49">
                  <a:moveTo>
                    <a:pt x="2" y="3"/>
                  </a:moveTo>
                  <a:cubicBezTo>
                    <a:pt x="2" y="9"/>
                    <a:pt x="2" y="15"/>
                    <a:pt x="3" y="22"/>
                  </a:cubicBezTo>
                  <a:cubicBezTo>
                    <a:pt x="4" y="25"/>
                    <a:pt x="8" y="25"/>
                    <a:pt x="9" y="22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6"/>
                    <a:pt x="15" y="16"/>
                    <a:pt x="15" y="16"/>
                  </a:cubicBezTo>
                  <a:cubicBezTo>
                    <a:pt x="16" y="16"/>
                    <a:pt x="16" y="16"/>
                    <a:pt x="17" y="17"/>
                  </a:cubicBezTo>
                  <a:cubicBezTo>
                    <a:pt x="17" y="17"/>
                    <a:pt x="18" y="17"/>
                    <a:pt x="18" y="17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4"/>
                    <a:pt x="19" y="25"/>
                  </a:cubicBezTo>
                  <a:cubicBezTo>
                    <a:pt x="19" y="26"/>
                    <a:pt x="18" y="28"/>
                    <a:pt x="17" y="29"/>
                  </a:cubicBezTo>
                  <a:cubicBezTo>
                    <a:pt x="15" y="31"/>
                    <a:pt x="14" y="32"/>
                    <a:pt x="12" y="34"/>
                  </a:cubicBezTo>
                  <a:cubicBezTo>
                    <a:pt x="12" y="34"/>
                    <a:pt x="11" y="35"/>
                    <a:pt x="10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7" y="36"/>
                    <a:pt x="7" y="35"/>
                    <a:pt x="7" y="35"/>
                  </a:cubicBezTo>
                  <a:cubicBezTo>
                    <a:pt x="7" y="35"/>
                    <a:pt x="7" y="35"/>
                    <a:pt x="6" y="35"/>
                  </a:cubicBezTo>
                  <a:cubicBezTo>
                    <a:pt x="4" y="32"/>
                    <a:pt x="0" y="36"/>
                    <a:pt x="2" y="39"/>
                  </a:cubicBezTo>
                  <a:cubicBezTo>
                    <a:pt x="11" y="49"/>
                    <a:pt x="25" y="31"/>
                    <a:pt x="26" y="23"/>
                  </a:cubicBezTo>
                  <a:cubicBezTo>
                    <a:pt x="27" y="12"/>
                    <a:pt x="15" y="8"/>
                    <a:pt x="8" y="13"/>
                  </a:cubicBezTo>
                  <a:cubicBezTo>
                    <a:pt x="8" y="9"/>
                    <a:pt x="8" y="6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2" y="1"/>
                    <a:pt x="2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1" name="Freeform 766"/>
            <p:cNvSpPr>
              <a:spLocks noEditPoints="1"/>
            </p:cNvSpPr>
            <p:nvPr/>
          </p:nvSpPr>
          <p:spPr bwMode="auto">
            <a:xfrm>
              <a:off x="4667" y="2019"/>
              <a:ext cx="100" cy="102"/>
            </a:xfrm>
            <a:custGeom>
              <a:avLst/>
              <a:gdLst>
                <a:gd name="T0" fmla="*/ 12 w 42"/>
                <a:gd name="T1" fmla="*/ 1 h 43"/>
                <a:gd name="T2" fmla="*/ 10 w 42"/>
                <a:gd name="T3" fmla="*/ 3 h 43"/>
                <a:gd name="T4" fmla="*/ 2 w 42"/>
                <a:gd name="T5" fmla="*/ 28 h 43"/>
                <a:gd name="T6" fmla="*/ 28 w 42"/>
                <a:gd name="T7" fmla="*/ 39 h 43"/>
                <a:gd name="T8" fmla="*/ 38 w 42"/>
                <a:gd name="T9" fmla="*/ 14 h 43"/>
                <a:gd name="T10" fmla="*/ 18 w 42"/>
                <a:gd name="T11" fmla="*/ 0 h 43"/>
                <a:gd name="T12" fmla="*/ 12 w 42"/>
                <a:gd name="T13" fmla="*/ 1 h 43"/>
                <a:gd name="T14" fmla="*/ 20 w 42"/>
                <a:gd name="T15" fmla="*/ 6 h 43"/>
                <a:gd name="T16" fmla="*/ 24 w 42"/>
                <a:gd name="T17" fmla="*/ 7 h 43"/>
                <a:gd name="T18" fmla="*/ 27 w 42"/>
                <a:gd name="T19" fmla="*/ 9 h 43"/>
                <a:gd name="T20" fmla="*/ 30 w 42"/>
                <a:gd name="T21" fmla="*/ 12 h 43"/>
                <a:gd name="T22" fmla="*/ 33 w 42"/>
                <a:gd name="T23" fmla="*/ 16 h 43"/>
                <a:gd name="T24" fmla="*/ 34 w 42"/>
                <a:gd name="T25" fmla="*/ 21 h 43"/>
                <a:gd name="T26" fmla="*/ 34 w 42"/>
                <a:gd name="T27" fmla="*/ 24 h 43"/>
                <a:gd name="T28" fmla="*/ 33 w 42"/>
                <a:gd name="T29" fmla="*/ 28 h 43"/>
                <a:gd name="T30" fmla="*/ 31 w 42"/>
                <a:gd name="T31" fmla="*/ 31 h 43"/>
                <a:gd name="T32" fmla="*/ 30 w 42"/>
                <a:gd name="T33" fmla="*/ 32 h 43"/>
                <a:gd name="T34" fmla="*/ 27 w 42"/>
                <a:gd name="T35" fmla="*/ 34 h 43"/>
                <a:gd name="T36" fmla="*/ 24 w 42"/>
                <a:gd name="T37" fmla="*/ 35 h 43"/>
                <a:gd name="T38" fmla="*/ 18 w 42"/>
                <a:gd name="T39" fmla="*/ 35 h 43"/>
                <a:gd name="T40" fmla="*/ 14 w 42"/>
                <a:gd name="T41" fmla="*/ 33 h 43"/>
                <a:gd name="T42" fmla="*/ 11 w 42"/>
                <a:gd name="T43" fmla="*/ 32 h 43"/>
                <a:gd name="T44" fmla="*/ 9 w 42"/>
                <a:gd name="T45" fmla="*/ 30 h 43"/>
                <a:gd name="T46" fmla="*/ 8 w 42"/>
                <a:gd name="T47" fmla="*/ 28 h 43"/>
                <a:gd name="T48" fmla="*/ 7 w 42"/>
                <a:gd name="T49" fmla="*/ 24 h 43"/>
                <a:gd name="T50" fmla="*/ 7 w 42"/>
                <a:gd name="T51" fmla="*/ 20 h 43"/>
                <a:gd name="T52" fmla="*/ 9 w 42"/>
                <a:gd name="T53" fmla="*/ 15 h 43"/>
                <a:gd name="T54" fmla="*/ 12 w 42"/>
                <a:gd name="T55" fmla="*/ 10 h 43"/>
                <a:gd name="T56" fmla="*/ 15 w 42"/>
                <a:gd name="T57" fmla="*/ 7 h 43"/>
                <a:gd name="T58" fmla="*/ 16 w 42"/>
                <a:gd name="T59" fmla="*/ 6 h 43"/>
                <a:gd name="T60" fmla="*/ 16 w 42"/>
                <a:gd name="T61" fmla="*/ 6 h 43"/>
                <a:gd name="T62" fmla="*/ 20 w 42"/>
                <a:gd name="T6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3">
                  <a:moveTo>
                    <a:pt x="12" y="1"/>
                  </a:moveTo>
                  <a:cubicBezTo>
                    <a:pt x="11" y="1"/>
                    <a:pt x="11" y="2"/>
                    <a:pt x="10" y="3"/>
                  </a:cubicBezTo>
                  <a:cubicBezTo>
                    <a:pt x="3" y="9"/>
                    <a:pt x="0" y="19"/>
                    <a:pt x="2" y="28"/>
                  </a:cubicBezTo>
                  <a:cubicBezTo>
                    <a:pt x="5" y="39"/>
                    <a:pt x="18" y="43"/>
                    <a:pt x="28" y="39"/>
                  </a:cubicBezTo>
                  <a:cubicBezTo>
                    <a:pt x="39" y="36"/>
                    <a:pt x="42" y="23"/>
                    <a:pt x="38" y="14"/>
                  </a:cubicBezTo>
                  <a:cubicBezTo>
                    <a:pt x="35" y="6"/>
                    <a:pt x="27" y="0"/>
                    <a:pt x="18" y="0"/>
                  </a:cubicBezTo>
                  <a:cubicBezTo>
                    <a:pt x="16" y="0"/>
                    <a:pt x="14" y="0"/>
                    <a:pt x="12" y="1"/>
                  </a:cubicBezTo>
                  <a:moveTo>
                    <a:pt x="20" y="6"/>
                  </a:moveTo>
                  <a:cubicBezTo>
                    <a:pt x="21" y="6"/>
                    <a:pt x="22" y="6"/>
                    <a:pt x="24" y="7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8" y="10"/>
                    <a:pt x="29" y="11"/>
                    <a:pt x="30" y="12"/>
                  </a:cubicBezTo>
                  <a:cubicBezTo>
                    <a:pt x="31" y="14"/>
                    <a:pt x="32" y="15"/>
                    <a:pt x="33" y="16"/>
                  </a:cubicBezTo>
                  <a:cubicBezTo>
                    <a:pt x="33" y="18"/>
                    <a:pt x="34" y="19"/>
                    <a:pt x="34" y="21"/>
                  </a:cubicBezTo>
                  <a:cubicBezTo>
                    <a:pt x="34" y="22"/>
                    <a:pt x="34" y="23"/>
                    <a:pt x="34" y="24"/>
                  </a:cubicBezTo>
                  <a:cubicBezTo>
                    <a:pt x="34" y="26"/>
                    <a:pt x="34" y="27"/>
                    <a:pt x="33" y="28"/>
                  </a:cubicBezTo>
                  <a:cubicBezTo>
                    <a:pt x="33" y="29"/>
                    <a:pt x="32" y="30"/>
                    <a:pt x="31" y="31"/>
                  </a:cubicBezTo>
                  <a:cubicBezTo>
                    <a:pt x="31" y="31"/>
                    <a:pt x="30" y="32"/>
                    <a:pt x="30" y="32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4"/>
                    <a:pt x="25" y="34"/>
                    <a:pt x="24" y="35"/>
                  </a:cubicBezTo>
                  <a:cubicBezTo>
                    <a:pt x="22" y="35"/>
                    <a:pt x="20" y="35"/>
                    <a:pt x="18" y="35"/>
                  </a:cubicBezTo>
                  <a:cubicBezTo>
                    <a:pt x="17" y="34"/>
                    <a:pt x="15" y="34"/>
                    <a:pt x="14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1" y="31"/>
                    <a:pt x="10" y="31"/>
                    <a:pt x="9" y="30"/>
                  </a:cubicBezTo>
                  <a:cubicBezTo>
                    <a:pt x="9" y="29"/>
                    <a:pt x="8" y="29"/>
                    <a:pt x="8" y="28"/>
                  </a:cubicBezTo>
                  <a:cubicBezTo>
                    <a:pt x="8" y="27"/>
                    <a:pt x="7" y="26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8" y="18"/>
                    <a:pt x="8" y="17"/>
                    <a:pt x="9" y="15"/>
                  </a:cubicBezTo>
                  <a:cubicBezTo>
                    <a:pt x="10" y="13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9" y="6"/>
                    <a:pt x="2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2" name="Freeform 767"/>
            <p:cNvSpPr/>
            <p:nvPr/>
          </p:nvSpPr>
          <p:spPr bwMode="auto">
            <a:xfrm>
              <a:off x="4376" y="2920"/>
              <a:ext cx="54" cy="14"/>
            </a:xfrm>
            <a:custGeom>
              <a:avLst/>
              <a:gdLst>
                <a:gd name="T0" fmla="*/ 4 w 23"/>
                <a:gd name="T1" fmla="*/ 6 h 6"/>
                <a:gd name="T2" fmla="*/ 19 w 23"/>
                <a:gd name="T3" fmla="*/ 6 h 6"/>
                <a:gd name="T4" fmla="*/ 19 w 23"/>
                <a:gd name="T5" fmla="*/ 0 h 6"/>
                <a:gd name="T6" fmla="*/ 4 w 23"/>
                <a:gd name="T7" fmla="*/ 0 h 6"/>
                <a:gd name="T8" fmla="*/ 3 w 23"/>
                <a:gd name="T9" fmla="*/ 0 h 6"/>
                <a:gd name="T10" fmla="*/ 4 w 23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4" y="6"/>
                  </a:moveTo>
                  <a:cubicBezTo>
                    <a:pt x="9" y="6"/>
                    <a:pt x="14" y="6"/>
                    <a:pt x="19" y="6"/>
                  </a:cubicBezTo>
                  <a:cubicBezTo>
                    <a:pt x="23" y="6"/>
                    <a:pt x="23" y="0"/>
                    <a:pt x="19" y="0"/>
                  </a:cubicBezTo>
                  <a:cubicBezTo>
                    <a:pt x="14" y="0"/>
                    <a:pt x="9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0" y="0"/>
                    <a:pt x="0" y="5"/>
                    <a:pt x="4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3" name="Freeform 768"/>
            <p:cNvSpPr>
              <a:spLocks noEditPoints="1"/>
            </p:cNvSpPr>
            <p:nvPr/>
          </p:nvSpPr>
          <p:spPr bwMode="auto">
            <a:xfrm>
              <a:off x="4371" y="2932"/>
              <a:ext cx="88" cy="114"/>
            </a:xfrm>
            <a:custGeom>
              <a:avLst/>
              <a:gdLst>
                <a:gd name="T0" fmla="*/ 3 w 37"/>
                <a:gd name="T1" fmla="*/ 3 h 48"/>
                <a:gd name="T2" fmla="*/ 3 w 37"/>
                <a:gd name="T3" fmla="*/ 16 h 48"/>
                <a:gd name="T4" fmla="*/ 9 w 37"/>
                <a:gd name="T5" fmla="*/ 17 h 48"/>
                <a:gd name="T6" fmla="*/ 9 w 37"/>
                <a:gd name="T7" fmla="*/ 17 h 48"/>
                <a:gd name="T8" fmla="*/ 12 w 37"/>
                <a:gd name="T9" fmla="*/ 13 h 48"/>
                <a:gd name="T10" fmla="*/ 16 w 37"/>
                <a:gd name="T11" fmla="*/ 11 h 48"/>
                <a:gd name="T12" fmla="*/ 20 w 37"/>
                <a:gd name="T13" fmla="*/ 10 h 48"/>
                <a:gd name="T14" fmla="*/ 23 w 37"/>
                <a:gd name="T15" fmla="*/ 10 h 48"/>
                <a:gd name="T16" fmla="*/ 25 w 37"/>
                <a:gd name="T17" fmla="*/ 11 h 48"/>
                <a:gd name="T18" fmla="*/ 27 w 37"/>
                <a:gd name="T19" fmla="*/ 12 h 48"/>
                <a:gd name="T20" fmla="*/ 28 w 37"/>
                <a:gd name="T21" fmla="*/ 13 h 48"/>
                <a:gd name="T22" fmla="*/ 29 w 37"/>
                <a:gd name="T23" fmla="*/ 16 h 48"/>
                <a:gd name="T24" fmla="*/ 30 w 37"/>
                <a:gd name="T25" fmla="*/ 19 h 48"/>
                <a:gd name="T26" fmla="*/ 30 w 37"/>
                <a:gd name="T27" fmla="*/ 21 h 48"/>
                <a:gd name="T28" fmla="*/ 30 w 37"/>
                <a:gd name="T29" fmla="*/ 23 h 48"/>
                <a:gd name="T30" fmla="*/ 28 w 37"/>
                <a:gd name="T31" fmla="*/ 26 h 48"/>
                <a:gd name="T32" fmla="*/ 25 w 37"/>
                <a:gd name="T33" fmla="*/ 30 h 48"/>
                <a:gd name="T34" fmla="*/ 20 w 37"/>
                <a:gd name="T35" fmla="*/ 33 h 48"/>
                <a:gd name="T36" fmla="*/ 15 w 37"/>
                <a:gd name="T37" fmla="*/ 34 h 48"/>
                <a:gd name="T38" fmla="*/ 12 w 37"/>
                <a:gd name="T39" fmla="*/ 34 h 48"/>
                <a:gd name="T40" fmla="*/ 10 w 37"/>
                <a:gd name="T41" fmla="*/ 33 h 48"/>
                <a:gd name="T42" fmla="*/ 9 w 37"/>
                <a:gd name="T43" fmla="*/ 33 h 48"/>
                <a:gd name="T44" fmla="*/ 8 w 37"/>
                <a:gd name="T45" fmla="*/ 31 h 48"/>
                <a:gd name="T46" fmla="*/ 7 w 37"/>
                <a:gd name="T47" fmla="*/ 31 h 48"/>
                <a:gd name="T48" fmla="*/ 2 w 37"/>
                <a:gd name="T49" fmla="*/ 34 h 48"/>
                <a:gd name="T50" fmla="*/ 36 w 37"/>
                <a:gd name="T51" fmla="*/ 22 h 48"/>
                <a:gd name="T52" fmla="*/ 24 w 37"/>
                <a:gd name="T53" fmla="*/ 5 h 48"/>
                <a:gd name="T54" fmla="*/ 9 w 37"/>
                <a:gd name="T55" fmla="*/ 9 h 48"/>
                <a:gd name="T56" fmla="*/ 9 w 37"/>
                <a:gd name="T57" fmla="*/ 3 h 48"/>
                <a:gd name="T58" fmla="*/ 5 w 37"/>
                <a:gd name="T59" fmla="*/ 0 h 48"/>
                <a:gd name="T60" fmla="*/ 3 w 37"/>
                <a:gd name="T61" fmla="*/ 3 h 48"/>
                <a:gd name="T62" fmla="*/ 29 w 37"/>
                <a:gd name="T63" fmla="*/ 15 h 48"/>
                <a:gd name="T64" fmla="*/ 29 w 37"/>
                <a:gd name="T65" fmla="*/ 15 h 48"/>
                <a:gd name="T66" fmla="*/ 29 w 37"/>
                <a:gd name="T6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" h="48">
                  <a:moveTo>
                    <a:pt x="3" y="3"/>
                  </a:moveTo>
                  <a:cubicBezTo>
                    <a:pt x="3" y="7"/>
                    <a:pt x="3" y="12"/>
                    <a:pt x="3" y="16"/>
                  </a:cubicBezTo>
                  <a:cubicBezTo>
                    <a:pt x="3" y="19"/>
                    <a:pt x="7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1" y="14"/>
                    <a:pt x="12" y="13"/>
                  </a:cubicBezTo>
                  <a:cubicBezTo>
                    <a:pt x="13" y="13"/>
                    <a:pt x="15" y="12"/>
                    <a:pt x="16" y="11"/>
                  </a:cubicBezTo>
                  <a:cubicBezTo>
                    <a:pt x="17" y="11"/>
                    <a:pt x="18" y="10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7" y="12"/>
                    <a:pt x="28" y="13"/>
                    <a:pt x="28" y="13"/>
                  </a:cubicBezTo>
                  <a:cubicBezTo>
                    <a:pt x="28" y="14"/>
                    <a:pt x="29" y="15"/>
                    <a:pt x="29" y="16"/>
                  </a:cubicBezTo>
                  <a:cubicBezTo>
                    <a:pt x="30" y="17"/>
                    <a:pt x="30" y="18"/>
                    <a:pt x="30" y="19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30" y="22"/>
                    <a:pt x="30" y="23"/>
                    <a:pt x="30" y="23"/>
                  </a:cubicBezTo>
                  <a:cubicBezTo>
                    <a:pt x="29" y="25"/>
                    <a:pt x="29" y="26"/>
                    <a:pt x="28" y="26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3" y="31"/>
                    <a:pt x="21" y="32"/>
                    <a:pt x="20" y="33"/>
                  </a:cubicBezTo>
                  <a:cubicBezTo>
                    <a:pt x="18" y="33"/>
                    <a:pt x="17" y="34"/>
                    <a:pt x="15" y="34"/>
                  </a:cubicBezTo>
                  <a:cubicBezTo>
                    <a:pt x="14" y="34"/>
                    <a:pt x="13" y="34"/>
                    <a:pt x="12" y="34"/>
                  </a:cubicBezTo>
                  <a:cubicBezTo>
                    <a:pt x="11" y="34"/>
                    <a:pt x="11" y="34"/>
                    <a:pt x="10" y="33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5" y="28"/>
                    <a:pt x="0" y="31"/>
                    <a:pt x="2" y="34"/>
                  </a:cubicBezTo>
                  <a:cubicBezTo>
                    <a:pt x="11" y="48"/>
                    <a:pt x="35" y="35"/>
                    <a:pt x="36" y="22"/>
                  </a:cubicBezTo>
                  <a:cubicBezTo>
                    <a:pt x="37" y="14"/>
                    <a:pt x="32" y="6"/>
                    <a:pt x="24" y="5"/>
                  </a:cubicBezTo>
                  <a:cubicBezTo>
                    <a:pt x="18" y="4"/>
                    <a:pt x="13" y="5"/>
                    <a:pt x="9" y="9"/>
                  </a:cubicBezTo>
                  <a:cubicBezTo>
                    <a:pt x="9" y="7"/>
                    <a:pt x="9" y="5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3" y="3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4" name="Freeform 769"/>
            <p:cNvSpPr/>
            <p:nvPr/>
          </p:nvSpPr>
          <p:spPr bwMode="auto">
            <a:xfrm>
              <a:off x="3830" y="2197"/>
              <a:ext cx="31" cy="109"/>
            </a:xfrm>
            <a:custGeom>
              <a:avLst/>
              <a:gdLst>
                <a:gd name="T0" fmla="*/ 0 w 13"/>
                <a:gd name="T1" fmla="*/ 3 h 46"/>
                <a:gd name="T2" fmla="*/ 6 w 13"/>
                <a:gd name="T3" fmla="*/ 42 h 46"/>
                <a:gd name="T4" fmla="*/ 12 w 13"/>
                <a:gd name="T5" fmla="*/ 41 h 46"/>
                <a:gd name="T6" fmla="*/ 7 w 13"/>
                <a:gd name="T7" fmla="*/ 14 h 46"/>
                <a:gd name="T8" fmla="*/ 6 w 13"/>
                <a:gd name="T9" fmla="*/ 3 h 46"/>
                <a:gd name="T10" fmla="*/ 3 w 13"/>
                <a:gd name="T11" fmla="*/ 0 h 46"/>
                <a:gd name="T12" fmla="*/ 0 w 13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1" y="16"/>
                    <a:pt x="4" y="29"/>
                    <a:pt x="6" y="42"/>
                  </a:cubicBezTo>
                  <a:cubicBezTo>
                    <a:pt x="7" y="46"/>
                    <a:pt x="13" y="45"/>
                    <a:pt x="12" y="41"/>
                  </a:cubicBezTo>
                  <a:cubicBezTo>
                    <a:pt x="10" y="32"/>
                    <a:pt x="8" y="23"/>
                    <a:pt x="7" y="14"/>
                  </a:cubicBezTo>
                  <a:cubicBezTo>
                    <a:pt x="6" y="11"/>
                    <a:pt x="6" y="7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5" name="Freeform 770"/>
            <p:cNvSpPr/>
            <p:nvPr/>
          </p:nvSpPr>
          <p:spPr bwMode="auto">
            <a:xfrm>
              <a:off x="3876" y="2121"/>
              <a:ext cx="64" cy="206"/>
            </a:xfrm>
            <a:custGeom>
              <a:avLst/>
              <a:gdLst>
                <a:gd name="T0" fmla="*/ 0 w 27"/>
                <a:gd name="T1" fmla="*/ 3 h 87"/>
                <a:gd name="T2" fmla="*/ 20 w 27"/>
                <a:gd name="T3" fmla="*/ 83 h 87"/>
                <a:gd name="T4" fmla="*/ 26 w 27"/>
                <a:gd name="T5" fmla="*/ 81 h 87"/>
                <a:gd name="T6" fmla="*/ 7 w 27"/>
                <a:gd name="T7" fmla="*/ 16 h 87"/>
                <a:gd name="T8" fmla="*/ 6 w 27"/>
                <a:gd name="T9" fmla="*/ 3 h 87"/>
                <a:gd name="T10" fmla="*/ 3 w 27"/>
                <a:gd name="T11" fmla="*/ 0 h 87"/>
                <a:gd name="T12" fmla="*/ 0 w 27"/>
                <a:gd name="T13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7">
                  <a:moveTo>
                    <a:pt x="0" y="3"/>
                  </a:moveTo>
                  <a:cubicBezTo>
                    <a:pt x="0" y="31"/>
                    <a:pt x="12" y="57"/>
                    <a:pt x="20" y="83"/>
                  </a:cubicBezTo>
                  <a:cubicBezTo>
                    <a:pt x="21" y="87"/>
                    <a:pt x="27" y="85"/>
                    <a:pt x="26" y="81"/>
                  </a:cubicBezTo>
                  <a:cubicBezTo>
                    <a:pt x="19" y="60"/>
                    <a:pt x="10" y="39"/>
                    <a:pt x="7" y="16"/>
                  </a:cubicBezTo>
                  <a:cubicBezTo>
                    <a:pt x="6" y="12"/>
                    <a:pt x="6" y="7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6" name="Freeform 771"/>
            <p:cNvSpPr>
              <a:spLocks noEditPoints="1"/>
            </p:cNvSpPr>
            <p:nvPr/>
          </p:nvSpPr>
          <p:spPr bwMode="auto">
            <a:xfrm>
              <a:off x="3930" y="2026"/>
              <a:ext cx="121" cy="322"/>
            </a:xfrm>
            <a:custGeom>
              <a:avLst/>
              <a:gdLst>
                <a:gd name="T0" fmla="*/ 0 w 51"/>
                <a:gd name="T1" fmla="*/ 3 h 136"/>
                <a:gd name="T2" fmla="*/ 7 w 51"/>
                <a:gd name="T3" fmla="*/ 34 h 136"/>
                <a:gd name="T4" fmla="*/ 18 w 51"/>
                <a:gd name="T5" fmla="*/ 66 h 136"/>
                <a:gd name="T6" fmla="*/ 32 w 51"/>
                <a:gd name="T7" fmla="*/ 101 h 136"/>
                <a:gd name="T8" fmla="*/ 44 w 51"/>
                <a:gd name="T9" fmla="*/ 133 h 136"/>
                <a:gd name="T10" fmla="*/ 49 w 51"/>
                <a:gd name="T11" fmla="*/ 130 h 136"/>
                <a:gd name="T12" fmla="*/ 46 w 51"/>
                <a:gd name="T13" fmla="*/ 122 h 136"/>
                <a:gd name="T14" fmla="*/ 24 w 51"/>
                <a:gd name="T15" fmla="*/ 65 h 136"/>
                <a:gd name="T16" fmla="*/ 7 w 51"/>
                <a:gd name="T17" fmla="*/ 10 h 136"/>
                <a:gd name="T18" fmla="*/ 6 w 51"/>
                <a:gd name="T19" fmla="*/ 3 h 136"/>
                <a:gd name="T20" fmla="*/ 3 w 51"/>
                <a:gd name="T21" fmla="*/ 0 h 136"/>
                <a:gd name="T22" fmla="*/ 0 w 51"/>
                <a:gd name="T23" fmla="*/ 3 h 136"/>
                <a:gd name="T24" fmla="*/ 46 w 51"/>
                <a:gd name="T25" fmla="*/ 122 h 136"/>
                <a:gd name="T26" fmla="*/ 46 w 51"/>
                <a:gd name="T27" fmla="*/ 122 h 136"/>
                <a:gd name="T28" fmla="*/ 46 w 51"/>
                <a:gd name="T2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36">
                  <a:moveTo>
                    <a:pt x="0" y="3"/>
                  </a:moveTo>
                  <a:cubicBezTo>
                    <a:pt x="0" y="14"/>
                    <a:pt x="4" y="24"/>
                    <a:pt x="7" y="34"/>
                  </a:cubicBezTo>
                  <a:cubicBezTo>
                    <a:pt x="11" y="45"/>
                    <a:pt x="15" y="56"/>
                    <a:pt x="18" y="66"/>
                  </a:cubicBezTo>
                  <a:cubicBezTo>
                    <a:pt x="22" y="78"/>
                    <a:pt x="27" y="90"/>
                    <a:pt x="32" y="101"/>
                  </a:cubicBezTo>
                  <a:cubicBezTo>
                    <a:pt x="36" y="112"/>
                    <a:pt x="39" y="123"/>
                    <a:pt x="44" y="133"/>
                  </a:cubicBezTo>
                  <a:cubicBezTo>
                    <a:pt x="46" y="136"/>
                    <a:pt x="51" y="133"/>
                    <a:pt x="49" y="130"/>
                  </a:cubicBezTo>
                  <a:cubicBezTo>
                    <a:pt x="48" y="127"/>
                    <a:pt x="47" y="124"/>
                    <a:pt x="46" y="122"/>
                  </a:cubicBezTo>
                  <a:cubicBezTo>
                    <a:pt x="38" y="103"/>
                    <a:pt x="31" y="84"/>
                    <a:pt x="24" y="65"/>
                  </a:cubicBezTo>
                  <a:cubicBezTo>
                    <a:pt x="18" y="47"/>
                    <a:pt x="9" y="29"/>
                    <a:pt x="7" y="10"/>
                  </a:cubicBezTo>
                  <a:cubicBezTo>
                    <a:pt x="6" y="8"/>
                    <a:pt x="6" y="5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moveTo>
                    <a:pt x="46" y="122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7" name="Freeform 772"/>
            <p:cNvSpPr/>
            <p:nvPr/>
          </p:nvSpPr>
          <p:spPr bwMode="auto">
            <a:xfrm>
              <a:off x="3996" y="1912"/>
              <a:ext cx="195" cy="474"/>
            </a:xfrm>
            <a:custGeom>
              <a:avLst/>
              <a:gdLst>
                <a:gd name="T0" fmla="*/ 0 w 82"/>
                <a:gd name="T1" fmla="*/ 3 h 200"/>
                <a:gd name="T2" fmla="*/ 15 w 82"/>
                <a:gd name="T3" fmla="*/ 53 h 200"/>
                <a:gd name="T4" fmla="*/ 32 w 82"/>
                <a:gd name="T5" fmla="*/ 103 h 200"/>
                <a:gd name="T6" fmla="*/ 52 w 82"/>
                <a:gd name="T7" fmla="*/ 152 h 200"/>
                <a:gd name="T8" fmla="*/ 74 w 82"/>
                <a:gd name="T9" fmla="*/ 197 h 200"/>
                <a:gd name="T10" fmla="*/ 79 w 82"/>
                <a:gd name="T11" fmla="*/ 194 h 200"/>
                <a:gd name="T12" fmla="*/ 50 w 82"/>
                <a:gd name="T13" fmla="*/ 132 h 200"/>
                <a:gd name="T14" fmla="*/ 26 w 82"/>
                <a:gd name="T15" fmla="*/ 67 h 200"/>
                <a:gd name="T16" fmla="*/ 6 w 82"/>
                <a:gd name="T17" fmla="*/ 2 h 200"/>
                <a:gd name="T18" fmla="*/ 3 w 82"/>
                <a:gd name="T19" fmla="*/ 0 h 200"/>
                <a:gd name="T20" fmla="*/ 0 w 82"/>
                <a:gd name="T21" fmla="*/ 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00">
                  <a:moveTo>
                    <a:pt x="0" y="3"/>
                  </a:moveTo>
                  <a:cubicBezTo>
                    <a:pt x="3" y="20"/>
                    <a:pt x="9" y="37"/>
                    <a:pt x="15" y="53"/>
                  </a:cubicBezTo>
                  <a:cubicBezTo>
                    <a:pt x="21" y="70"/>
                    <a:pt x="26" y="86"/>
                    <a:pt x="32" y="103"/>
                  </a:cubicBezTo>
                  <a:cubicBezTo>
                    <a:pt x="38" y="120"/>
                    <a:pt x="45" y="136"/>
                    <a:pt x="52" y="152"/>
                  </a:cubicBezTo>
                  <a:cubicBezTo>
                    <a:pt x="59" y="167"/>
                    <a:pt x="65" y="183"/>
                    <a:pt x="74" y="197"/>
                  </a:cubicBezTo>
                  <a:cubicBezTo>
                    <a:pt x="76" y="200"/>
                    <a:pt x="82" y="197"/>
                    <a:pt x="79" y="194"/>
                  </a:cubicBezTo>
                  <a:cubicBezTo>
                    <a:pt x="67" y="174"/>
                    <a:pt x="58" y="153"/>
                    <a:pt x="50" y="132"/>
                  </a:cubicBezTo>
                  <a:cubicBezTo>
                    <a:pt x="41" y="110"/>
                    <a:pt x="34" y="88"/>
                    <a:pt x="26" y="67"/>
                  </a:cubicBezTo>
                  <a:cubicBezTo>
                    <a:pt x="18" y="45"/>
                    <a:pt x="10" y="24"/>
                    <a:pt x="6" y="2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8" name="Freeform 773"/>
            <p:cNvSpPr>
              <a:spLocks noEditPoints="1"/>
            </p:cNvSpPr>
            <p:nvPr/>
          </p:nvSpPr>
          <p:spPr bwMode="auto">
            <a:xfrm>
              <a:off x="4065" y="1810"/>
              <a:ext cx="278" cy="598"/>
            </a:xfrm>
            <a:custGeom>
              <a:avLst/>
              <a:gdLst>
                <a:gd name="T0" fmla="*/ 1 w 117"/>
                <a:gd name="T1" fmla="*/ 4 h 252"/>
                <a:gd name="T2" fmla="*/ 20 w 117"/>
                <a:gd name="T3" fmla="*/ 44 h 252"/>
                <a:gd name="T4" fmla="*/ 38 w 117"/>
                <a:gd name="T5" fmla="*/ 84 h 252"/>
                <a:gd name="T6" fmla="*/ 70 w 117"/>
                <a:gd name="T7" fmla="*/ 166 h 252"/>
                <a:gd name="T8" fmla="*/ 109 w 117"/>
                <a:gd name="T9" fmla="*/ 248 h 252"/>
                <a:gd name="T10" fmla="*/ 109 w 117"/>
                <a:gd name="T11" fmla="*/ 248 h 252"/>
                <a:gd name="T12" fmla="*/ 109 w 117"/>
                <a:gd name="T13" fmla="*/ 248 h 252"/>
                <a:gd name="T14" fmla="*/ 115 w 117"/>
                <a:gd name="T15" fmla="*/ 247 h 252"/>
                <a:gd name="T16" fmla="*/ 71 w 117"/>
                <a:gd name="T17" fmla="*/ 153 h 252"/>
                <a:gd name="T18" fmla="*/ 42 w 117"/>
                <a:gd name="T19" fmla="*/ 78 h 252"/>
                <a:gd name="T20" fmla="*/ 24 w 117"/>
                <a:gd name="T21" fmla="*/ 40 h 252"/>
                <a:gd name="T22" fmla="*/ 6 w 117"/>
                <a:gd name="T23" fmla="*/ 1 h 252"/>
                <a:gd name="T24" fmla="*/ 4 w 117"/>
                <a:gd name="T25" fmla="*/ 0 h 252"/>
                <a:gd name="T26" fmla="*/ 1 w 117"/>
                <a:gd name="T27" fmla="*/ 4 h 252"/>
                <a:gd name="T28" fmla="*/ 71 w 117"/>
                <a:gd name="T29" fmla="*/ 153 h 252"/>
                <a:gd name="T30" fmla="*/ 71 w 117"/>
                <a:gd name="T31" fmla="*/ 153 h 252"/>
                <a:gd name="T32" fmla="*/ 71 w 117"/>
                <a:gd name="T33" fmla="*/ 15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52">
                  <a:moveTo>
                    <a:pt x="1" y="4"/>
                  </a:moveTo>
                  <a:cubicBezTo>
                    <a:pt x="7" y="17"/>
                    <a:pt x="13" y="31"/>
                    <a:pt x="20" y="44"/>
                  </a:cubicBezTo>
                  <a:cubicBezTo>
                    <a:pt x="26" y="57"/>
                    <a:pt x="33" y="70"/>
                    <a:pt x="38" y="84"/>
                  </a:cubicBezTo>
                  <a:cubicBezTo>
                    <a:pt x="50" y="111"/>
                    <a:pt x="58" y="139"/>
                    <a:pt x="70" y="166"/>
                  </a:cubicBezTo>
                  <a:cubicBezTo>
                    <a:pt x="83" y="194"/>
                    <a:pt x="97" y="220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09" y="248"/>
                    <a:pt x="109" y="248"/>
                    <a:pt x="109" y="248"/>
                  </a:cubicBezTo>
                  <a:cubicBezTo>
                    <a:pt x="111" y="252"/>
                    <a:pt x="117" y="250"/>
                    <a:pt x="115" y="247"/>
                  </a:cubicBezTo>
                  <a:cubicBezTo>
                    <a:pt x="102" y="215"/>
                    <a:pt x="85" y="185"/>
                    <a:pt x="71" y="153"/>
                  </a:cubicBezTo>
                  <a:cubicBezTo>
                    <a:pt x="61" y="128"/>
                    <a:pt x="53" y="103"/>
                    <a:pt x="42" y="78"/>
                  </a:cubicBezTo>
                  <a:cubicBezTo>
                    <a:pt x="37" y="65"/>
                    <a:pt x="30" y="53"/>
                    <a:pt x="24" y="40"/>
                  </a:cubicBezTo>
                  <a:cubicBezTo>
                    <a:pt x="18" y="27"/>
                    <a:pt x="12" y="14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moveTo>
                    <a:pt x="71" y="153"/>
                  </a:move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79" name="Freeform 774"/>
            <p:cNvSpPr/>
            <p:nvPr/>
          </p:nvSpPr>
          <p:spPr bwMode="auto">
            <a:xfrm>
              <a:off x="4129" y="1710"/>
              <a:ext cx="418" cy="743"/>
            </a:xfrm>
            <a:custGeom>
              <a:avLst/>
              <a:gdLst>
                <a:gd name="T0" fmla="*/ 1 w 176"/>
                <a:gd name="T1" fmla="*/ 5 h 313"/>
                <a:gd name="T2" fmla="*/ 30 w 176"/>
                <a:gd name="T3" fmla="*/ 58 h 313"/>
                <a:gd name="T4" fmla="*/ 62 w 176"/>
                <a:gd name="T5" fmla="*/ 114 h 313"/>
                <a:gd name="T6" fmla="*/ 121 w 176"/>
                <a:gd name="T7" fmla="*/ 227 h 313"/>
                <a:gd name="T8" fmla="*/ 142 w 176"/>
                <a:gd name="T9" fmla="*/ 269 h 313"/>
                <a:gd name="T10" fmla="*/ 153 w 176"/>
                <a:gd name="T11" fmla="*/ 289 h 313"/>
                <a:gd name="T12" fmla="*/ 166 w 176"/>
                <a:gd name="T13" fmla="*/ 305 h 313"/>
                <a:gd name="T14" fmla="*/ 169 w 176"/>
                <a:gd name="T15" fmla="*/ 310 h 313"/>
                <a:gd name="T16" fmla="*/ 175 w 176"/>
                <a:gd name="T17" fmla="*/ 307 h 313"/>
                <a:gd name="T18" fmla="*/ 161 w 176"/>
                <a:gd name="T19" fmla="*/ 290 h 313"/>
                <a:gd name="T20" fmla="*/ 133 w 176"/>
                <a:gd name="T21" fmla="*/ 238 h 313"/>
                <a:gd name="T22" fmla="*/ 106 w 176"/>
                <a:gd name="T23" fmla="*/ 182 h 313"/>
                <a:gd name="T24" fmla="*/ 76 w 176"/>
                <a:gd name="T25" fmla="*/ 126 h 313"/>
                <a:gd name="T26" fmla="*/ 43 w 176"/>
                <a:gd name="T27" fmla="*/ 70 h 313"/>
                <a:gd name="T28" fmla="*/ 24 w 176"/>
                <a:gd name="T29" fmla="*/ 36 h 313"/>
                <a:gd name="T30" fmla="*/ 6 w 176"/>
                <a:gd name="T31" fmla="*/ 2 h 313"/>
                <a:gd name="T32" fmla="*/ 4 w 176"/>
                <a:gd name="T33" fmla="*/ 0 h 313"/>
                <a:gd name="T34" fmla="*/ 1 w 176"/>
                <a:gd name="T35" fmla="*/ 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" h="313">
                  <a:moveTo>
                    <a:pt x="1" y="5"/>
                  </a:moveTo>
                  <a:cubicBezTo>
                    <a:pt x="8" y="23"/>
                    <a:pt x="21" y="40"/>
                    <a:pt x="30" y="58"/>
                  </a:cubicBezTo>
                  <a:cubicBezTo>
                    <a:pt x="40" y="77"/>
                    <a:pt x="51" y="96"/>
                    <a:pt x="62" y="114"/>
                  </a:cubicBezTo>
                  <a:cubicBezTo>
                    <a:pt x="84" y="151"/>
                    <a:pt x="103" y="189"/>
                    <a:pt x="121" y="227"/>
                  </a:cubicBezTo>
                  <a:cubicBezTo>
                    <a:pt x="128" y="241"/>
                    <a:pt x="134" y="256"/>
                    <a:pt x="142" y="269"/>
                  </a:cubicBezTo>
                  <a:cubicBezTo>
                    <a:pt x="145" y="276"/>
                    <a:pt x="149" y="282"/>
                    <a:pt x="153" y="289"/>
                  </a:cubicBezTo>
                  <a:cubicBezTo>
                    <a:pt x="157" y="294"/>
                    <a:pt x="162" y="299"/>
                    <a:pt x="166" y="305"/>
                  </a:cubicBezTo>
                  <a:cubicBezTo>
                    <a:pt x="167" y="306"/>
                    <a:pt x="169" y="308"/>
                    <a:pt x="169" y="310"/>
                  </a:cubicBezTo>
                  <a:cubicBezTo>
                    <a:pt x="171" y="313"/>
                    <a:pt x="176" y="310"/>
                    <a:pt x="175" y="307"/>
                  </a:cubicBezTo>
                  <a:cubicBezTo>
                    <a:pt x="172" y="300"/>
                    <a:pt x="166" y="295"/>
                    <a:pt x="161" y="290"/>
                  </a:cubicBezTo>
                  <a:cubicBezTo>
                    <a:pt x="150" y="274"/>
                    <a:pt x="141" y="256"/>
                    <a:pt x="133" y="238"/>
                  </a:cubicBezTo>
                  <a:cubicBezTo>
                    <a:pt x="124" y="220"/>
                    <a:pt x="116" y="201"/>
                    <a:pt x="106" y="182"/>
                  </a:cubicBezTo>
                  <a:cubicBezTo>
                    <a:pt x="97" y="163"/>
                    <a:pt x="87" y="144"/>
                    <a:pt x="76" y="126"/>
                  </a:cubicBezTo>
                  <a:cubicBezTo>
                    <a:pt x="65" y="107"/>
                    <a:pt x="54" y="89"/>
                    <a:pt x="43" y="70"/>
                  </a:cubicBezTo>
                  <a:cubicBezTo>
                    <a:pt x="37" y="58"/>
                    <a:pt x="31" y="47"/>
                    <a:pt x="24" y="36"/>
                  </a:cubicBezTo>
                  <a:cubicBezTo>
                    <a:pt x="18" y="25"/>
                    <a:pt x="11" y="14"/>
                    <a:pt x="6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0" name="Freeform 775"/>
            <p:cNvSpPr/>
            <p:nvPr/>
          </p:nvSpPr>
          <p:spPr bwMode="auto">
            <a:xfrm>
              <a:off x="4362" y="1848"/>
              <a:ext cx="177" cy="323"/>
            </a:xfrm>
            <a:custGeom>
              <a:avLst/>
              <a:gdLst>
                <a:gd name="T0" fmla="*/ 1 w 75"/>
                <a:gd name="T1" fmla="*/ 5 h 136"/>
                <a:gd name="T2" fmla="*/ 33 w 75"/>
                <a:gd name="T3" fmla="*/ 67 h 136"/>
                <a:gd name="T4" fmla="*/ 50 w 75"/>
                <a:gd name="T5" fmla="*/ 98 h 136"/>
                <a:gd name="T6" fmla="*/ 66 w 75"/>
                <a:gd name="T7" fmla="*/ 126 h 136"/>
                <a:gd name="T8" fmla="*/ 68 w 75"/>
                <a:gd name="T9" fmla="*/ 132 h 136"/>
                <a:gd name="T10" fmla="*/ 74 w 75"/>
                <a:gd name="T11" fmla="*/ 131 h 136"/>
                <a:gd name="T12" fmla="*/ 59 w 75"/>
                <a:gd name="T13" fmla="*/ 102 h 136"/>
                <a:gd name="T14" fmla="*/ 41 w 75"/>
                <a:gd name="T15" fmla="*/ 69 h 136"/>
                <a:gd name="T16" fmla="*/ 6 w 75"/>
                <a:gd name="T17" fmla="*/ 2 h 136"/>
                <a:gd name="T18" fmla="*/ 4 w 75"/>
                <a:gd name="T19" fmla="*/ 0 h 136"/>
                <a:gd name="T20" fmla="*/ 1 w 75"/>
                <a:gd name="T21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36">
                  <a:moveTo>
                    <a:pt x="1" y="5"/>
                  </a:moveTo>
                  <a:cubicBezTo>
                    <a:pt x="11" y="26"/>
                    <a:pt x="22" y="46"/>
                    <a:pt x="33" y="67"/>
                  </a:cubicBezTo>
                  <a:cubicBezTo>
                    <a:pt x="39" y="77"/>
                    <a:pt x="44" y="87"/>
                    <a:pt x="50" y="98"/>
                  </a:cubicBezTo>
                  <a:cubicBezTo>
                    <a:pt x="55" y="107"/>
                    <a:pt x="62" y="116"/>
                    <a:pt x="66" y="126"/>
                  </a:cubicBezTo>
                  <a:cubicBezTo>
                    <a:pt x="67" y="128"/>
                    <a:pt x="67" y="130"/>
                    <a:pt x="68" y="132"/>
                  </a:cubicBezTo>
                  <a:cubicBezTo>
                    <a:pt x="69" y="136"/>
                    <a:pt x="75" y="134"/>
                    <a:pt x="74" y="131"/>
                  </a:cubicBezTo>
                  <a:cubicBezTo>
                    <a:pt x="71" y="120"/>
                    <a:pt x="65" y="111"/>
                    <a:pt x="59" y="102"/>
                  </a:cubicBezTo>
                  <a:cubicBezTo>
                    <a:pt x="53" y="91"/>
                    <a:pt x="47" y="80"/>
                    <a:pt x="41" y="69"/>
                  </a:cubicBezTo>
                  <a:cubicBezTo>
                    <a:pt x="29" y="47"/>
                    <a:pt x="17" y="25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1" name="Freeform 776"/>
            <p:cNvSpPr/>
            <p:nvPr/>
          </p:nvSpPr>
          <p:spPr bwMode="auto">
            <a:xfrm>
              <a:off x="4352" y="1829"/>
              <a:ext cx="38" cy="59"/>
            </a:xfrm>
            <a:custGeom>
              <a:avLst/>
              <a:gdLst>
                <a:gd name="T0" fmla="*/ 1 w 16"/>
                <a:gd name="T1" fmla="*/ 4 h 25"/>
                <a:gd name="T2" fmla="*/ 9 w 16"/>
                <a:gd name="T3" fmla="*/ 18 h 25"/>
                <a:gd name="T4" fmla="*/ 10 w 16"/>
                <a:gd name="T5" fmla="*/ 21 h 25"/>
                <a:gd name="T6" fmla="*/ 10 w 16"/>
                <a:gd name="T7" fmla="*/ 21 h 25"/>
                <a:gd name="T8" fmla="*/ 16 w 16"/>
                <a:gd name="T9" fmla="*/ 21 h 25"/>
                <a:gd name="T10" fmla="*/ 7 w 16"/>
                <a:gd name="T11" fmla="*/ 3 h 25"/>
                <a:gd name="T12" fmla="*/ 7 w 16"/>
                <a:gd name="T13" fmla="*/ 2 h 25"/>
                <a:gd name="T14" fmla="*/ 4 w 16"/>
                <a:gd name="T15" fmla="*/ 0 h 25"/>
                <a:gd name="T16" fmla="*/ 1 w 1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1" y="4"/>
                  </a:moveTo>
                  <a:cubicBezTo>
                    <a:pt x="3" y="9"/>
                    <a:pt x="7" y="13"/>
                    <a:pt x="9" y="18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5"/>
                    <a:pt x="16" y="25"/>
                    <a:pt x="16" y="21"/>
                  </a:cubicBezTo>
                  <a:cubicBezTo>
                    <a:pt x="15" y="14"/>
                    <a:pt x="10" y="9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2" name="Freeform 777"/>
            <p:cNvSpPr>
              <a:spLocks noEditPoints="1"/>
            </p:cNvSpPr>
            <p:nvPr/>
          </p:nvSpPr>
          <p:spPr bwMode="auto">
            <a:xfrm>
              <a:off x="3309" y="1364"/>
              <a:ext cx="171" cy="150"/>
            </a:xfrm>
            <a:custGeom>
              <a:avLst/>
              <a:gdLst>
                <a:gd name="T0" fmla="*/ 30 w 72"/>
                <a:gd name="T1" fmla="*/ 18 h 63"/>
                <a:gd name="T2" fmla="*/ 28 w 72"/>
                <a:gd name="T3" fmla="*/ 16 h 63"/>
                <a:gd name="T4" fmla="*/ 28 w 72"/>
                <a:gd name="T5" fmla="*/ 16 h 63"/>
                <a:gd name="T6" fmla="*/ 29 w 72"/>
                <a:gd name="T7" fmla="*/ 16 h 63"/>
                <a:gd name="T8" fmla="*/ 29 w 72"/>
                <a:gd name="T9" fmla="*/ 16 h 63"/>
                <a:gd name="T10" fmla="*/ 29 w 72"/>
                <a:gd name="T11" fmla="*/ 15 h 63"/>
                <a:gd name="T12" fmla="*/ 52 w 72"/>
                <a:gd name="T13" fmla="*/ 15 h 63"/>
                <a:gd name="T14" fmla="*/ 52 w 72"/>
                <a:gd name="T15" fmla="*/ 15 h 63"/>
                <a:gd name="T16" fmla="*/ 52 w 72"/>
                <a:gd name="T17" fmla="*/ 15 h 63"/>
                <a:gd name="T18" fmla="*/ 52 w 72"/>
                <a:gd name="T19" fmla="*/ 15 h 63"/>
                <a:gd name="T20" fmla="*/ 52 w 72"/>
                <a:gd name="T21" fmla="*/ 15 h 63"/>
                <a:gd name="T22" fmla="*/ 52 w 72"/>
                <a:gd name="T23" fmla="*/ 15 h 63"/>
                <a:gd name="T24" fmla="*/ 28 w 72"/>
                <a:gd name="T25" fmla="*/ 14 h 63"/>
                <a:gd name="T26" fmla="*/ 28 w 72"/>
                <a:gd name="T27" fmla="*/ 14 h 63"/>
                <a:gd name="T28" fmla="*/ 49 w 72"/>
                <a:gd name="T29" fmla="*/ 15 h 63"/>
                <a:gd name="T30" fmla="*/ 50 w 72"/>
                <a:gd name="T31" fmla="*/ 14 h 63"/>
                <a:gd name="T32" fmla="*/ 50 w 72"/>
                <a:gd name="T33" fmla="*/ 14 h 63"/>
                <a:gd name="T34" fmla="*/ 51 w 72"/>
                <a:gd name="T35" fmla="*/ 14 h 63"/>
                <a:gd name="T36" fmla="*/ 52 w 72"/>
                <a:gd name="T37" fmla="*/ 15 h 63"/>
                <a:gd name="T38" fmla="*/ 51 w 72"/>
                <a:gd name="T39" fmla="*/ 14 h 63"/>
                <a:gd name="T40" fmla="*/ 51 w 72"/>
                <a:gd name="T41" fmla="*/ 14 h 63"/>
                <a:gd name="T42" fmla="*/ 50 w 72"/>
                <a:gd name="T43" fmla="*/ 14 h 63"/>
                <a:gd name="T44" fmla="*/ 50 w 72"/>
                <a:gd name="T45" fmla="*/ 14 h 63"/>
                <a:gd name="T46" fmla="*/ 38 w 72"/>
                <a:gd name="T47" fmla="*/ 9 h 63"/>
                <a:gd name="T48" fmla="*/ 17 w 72"/>
                <a:gd name="T49" fmla="*/ 13 h 63"/>
                <a:gd name="T50" fmla="*/ 4 w 72"/>
                <a:gd name="T51" fmla="*/ 12 h 63"/>
                <a:gd name="T52" fmla="*/ 10 w 72"/>
                <a:gd name="T53" fmla="*/ 25 h 63"/>
                <a:gd name="T54" fmla="*/ 24 w 72"/>
                <a:gd name="T55" fmla="*/ 54 h 63"/>
                <a:gd name="T56" fmla="*/ 27 w 72"/>
                <a:gd name="T57" fmla="*/ 18 h 63"/>
                <a:gd name="T58" fmla="*/ 29 w 72"/>
                <a:gd name="T59" fmla="*/ 16 h 63"/>
                <a:gd name="T60" fmla="*/ 29 w 72"/>
                <a:gd name="T61" fmla="*/ 17 h 63"/>
                <a:gd name="T62" fmla="*/ 32 w 72"/>
                <a:gd name="T63" fmla="*/ 39 h 63"/>
                <a:gd name="T64" fmla="*/ 33 w 72"/>
                <a:gd name="T65" fmla="*/ 56 h 63"/>
                <a:gd name="T66" fmla="*/ 44 w 72"/>
                <a:gd name="T67" fmla="*/ 55 h 63"/>
                <a:gd name="T68" fmla="*/ 45 w 72"/>
                <a:gd name="T69" fmla="*/ 29 h 63"/>
                <a:gd name="T70" fmla="*/ 49 w 72"/>
                <a:gd name="T71" fmla="*/ 15 h 63"/>
                <a:gd name="T72" fmla="*/ 50 w 72"/>
                <a:gd name="T73" fmla="*/ 14 h 63"/>
                <a:gd name="T74" fmla="*/ 50 w 72"/>
                <a:gd name="T75" fmla="*/ 14 h 63"/>
                <a:gd name="T76" fmla="*/ 52 w 72"/>
                <a:gd name="T77" fmla="*/ 15 h 63"/>
                <a:gd name="T78" fmla="*/ 53 w 72"/>
                <a:gd name="T79" fmla="*/ 16 h 63"/>
                <a:gd name="T80" fmla="*/ 53 w 72"/>
                <a:gd name="T81" fmla="*/ 56 h 63"/>
                <a:gd name="T82" fmla="*/ 50 w 72"/>
                <a:gd name="T83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63">
                  <a:moveTo>
                    <a:pt x="29" y="17"/>
                  </a:moveTo>
                  <a:cubicBezTo>
                    <a:pt x="30" y="17"/>
                    <a:pt x="30" y="17"/>
                    <a:pt x="30" y="18"/>
                  </a:cubicBezTo>
                  <a:cubicBezTo>
                    <a:pt x="30" y="18"/>
                    <a:pt x="30" y="17"/>
                    <a:pt x="29" y="17"/>
                  </a:cubicBezTo>
                  <a:moveTo>
                    <a:pt x="28" y="16"/>
                  </a:move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moveTo>
                    <a:pt x="29" y="16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4"/>
                  </a:cubicBezTo>
                  <a:moveTo>
                    <a:pt x="49" y="14"/>
                  </a:moveTo>
                  <a:cubicBezTo>
                    <a:pt x="49" y="14"/>
                    <a:pt x="49" y="15"/>
                    <a:pt x="49" y="15"/>
                  </a:cubicBezTo>
                  <a:cubicBezTo>
                    <a:pt x="49" y="15"/>
                    <a:pt x="49" y="14"/>
                    <a:pt x="49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51" y="14"/>
                  </a:move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1" y="14"/>
                  </a:cubicBezTo>
                  <a:moveTo>
                    <a:pt x="51" y="14"/>
                  </a:moveTo>
                  <a:cubicBezTo>
                    <a:pt x="51" y="14"/>
                    <a:pt x="50" y="14"/>
                    <a:pt x="50" y="14"/>
                  </a:cubicBezTo>
                  <a:cubicBezTo>
                    <a:pt x="50" y="14"/>
                    <a:pt x="51" y="14"/>
                    <a:pt x="51" y="14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47" y="4"/>
                  </a:moveTo>
                  <a:cubicBezTo>
                    <a:pt x="43" y="4"/>
                    <a:pt x="40" y="6"/>
                    <a:pt x="38" y="9"/>
                  </a:cubicBezTo>
                  <a:cubicBezTo>
                    <a:pt x="36" y="6"/>
                    <a:pt x="33" y="4"/>
                    <a:pt x="29" y="4"/>
                  </a:cubicBezTo>
                  <a:cubicBezTo>
                    <a:pt x="24" y="5"/>
                    <a:pt x="20" y="8"/>
                    <a:pt x="17" y="13"/>
                  </a:cubicBezTo>
                  <a:cubicBezTo>
                    <a:pt x="16" y="10"/>
                    <a:pt x="15" y="8"/>
                    <a:pt x="13" y="6"/>
                  </a:cubicBezTo>
                  <a:cubicBezTo>
                    <a:pt x="9" y="0"/>
                    <a:pt x="0" y="6"/>
                    <a:pt x="4" y="12"/>
                  </a:cubicBezTo>
                  <a:cubicBezTo>
                    <a:pt x="5" y="13"/>
                    <a:pt x="6" y="15"/>
                    <a:pt x="7" y="17"/>
                  </a:cubicBezTo>
                  <a:cubicBezTo>
                    <a:pt x="9" y="20"/>
                    <a:pt x="9" y="22"/>
                    <a:pt x="10" y="25"/>
                  </a:cubicBezTo>
                  <a:cubicBezTo>
                    <a:pt x="11" y="35"/>
                    <a:pt x="11" y="45"/>
                    <a:pt x="13" y="55"/>
                  </a:cubicBezTo>
                  <a:cubicBezTo>
                    <a:pt x="15" y="61"/>
                    <a:pt x="24" y="60"/>
                    <a:pt x="24" y="54"/>
                  </a:cubicBezTo>
                  <a:cubicBezTo>
                    <a:pt x="24" y="45"/>
                    <a:pt x="24" y="37"/>
                    <a:pt x="25" y="28"/>
                  </a:cubicBezTo>
                  <a:cubicBezTo>
                    <a:pt x="25" y="25"/>
                    <a:pt x="26" y="21"/>
                    <a:pt x="27" y="18"/>
                  </a:cubicBezTo>
                  <a:cubicBezTo>
                    <a:pt x="27" y="17"/>
                    <a:pt x="28" y="17"/>
                    <a:pt x="28" y="16"/>
                  </a:cubicBezTo>
                  <a:cubicBezTo>
                    <a:pt x="28" y="16"/>
                    <a:pt x="28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7"/>
                  </a:cubicBezTo>
                  <a:cubicBezTo>
                    <a:pt x="30" y="20"/>
                    <a:pt x="31" y="23"/>
                    <a:pt x="31" y="26"/>
                  </a:cubicBezTo>
                  <a:cubicBezTo>
                    <a:pt x="32" y="30"/>
                    <a:pt x="32" y="35"/>
                    <a:pt x="32" y="39"/>
                  </a:cubicBezTo>
                  <a:cubicBezTo>
                    <a:pt x="32" y="44"/>
                    <a:pt x="33" y="49"/>
                    <a:pt x="33" y="53"/>
                  </a:cubicBezTo>
                  <a:cubicBezTo>
                    <a:pt x="33" y="54"/>
                    <a:pt x="33" y="55"/>
                    <a:pt x="33" y="56"/>
                  </a:cubicBezTo>
                  <a:cubicBezTo>
                    <a:pt x="33" y="63"/>
                    <a:pt x="44" y="63"/>
                    <a:pt x="44" y="56"/>
                  </a:cubicBezTo>
                  <a:cubicBezTo>
                    <a:pt x="44" y="56"/>
                    <a:pt x="44" y="55"/>
                    <a:pt x="44" y="55"/>
                  </a:cubicBezTo>
                  <a:cubicBezTo>
                    <a:pt x="44" y="51"/>
                    <a:pt x="44" y="44"/>
                    <a:pt x="44" y="38"/>
                  </a:cubicBezTo>
                  <a:cubicBezTo>
                    <a:pt x="44" y="35"/>
                    <a:pt x="44" y="32"/>
                    <a:pt x="45" y="29"/>
                  </a:cubicBezTo>
                  <a:cubicBezTo>
                    <a:pt x="45" y="25"/>
                    <a:pt x="46" y="21"/>
                    <a:pt x="47" y="18"/>
                  </a:cubicBezTo>
                  <a:cubicBezTo>
                    <a:pt x="48" y="17"/>
                    <a:pt x="48" y="16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6"/>
                    <a:pt x="53" y="16"/>
                  </a:cubicBezTo>
                  <a:cubicBezTo>
                    <a:pt x="53" y="18"/>
                    <a:pt x="54" y="20"/>
                    <a:pt x="54" y="22"/>
                  </a:cubicBezTo>
                  <a:cubicBezTo>
                    <a:pt x="55" y="33"/>
                    <a:pt x="54" y="44"/>
                    <a:pt x="53" y="56"/>
                  </a:cubicBezTo>
                  <a:cubicBezTo>
                    <a:pt x="53" y="63"/>
                    <a:pt x="64" y="63"/>
                    <a:pt x="64" y="56"/>
                  </a:cubicBezTo>
                  <a:cubicBezTo>
                    <a:pt x="65" y="42"/>
                    <a:pt x="72" y="3"/>
                    <a:pt x="50" y="3"/>
                  </a:cubicBezTo>
                  <a:cubicBezTo>
                    <a:pt x="49" y="3"/>
                    <a:pt x="48" y="3"/>
                    <a:pt x="47" y="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3" name="Freeform 778"/>
            <p:cNvSpPr>
              <a:spLocks noEditPoints="1"/>
            </p:cNvSpPr>
            <p:nvPr/>
          </p:nvSpPr>
          <p:spPr bwMode="auto">
            <a:xfrm>
              <a:off x="3461" y="1369"/>
              <a:ext cx="121" cy="147"/>
            </a:xfrm>
            <a:custGeom>
              <a:avLst/>
              <a:gdLst>
                <a:gd name="T0" fmla="*/ 21 w 51"/>
                <a:gd name="T1" fmla="*/ 48 h 62"/>
                <a:gd name="T2" fmla="*/ 20 w 51"/>
                <a:gd name="T3" fmla="*/ 48 h 62"/>
                <a:gd name="T4" fmla="*/ 21 w 51"/>
                <a:gd name="T5" fmla="*/ 49 h 62"/>
                <a:gd name="T6" fmla="*/ 20 w 51"/>
                <a:gd name="T7" fmla="*/ 48 h 62"/>
                <a:gd name="T8" fmla="*/ 20 w 51"/>
                <a:gd name="T9" fmla="*/ 48 h 62"/>
                <a:gd name="T10" fmla="*/ 20 w 51"/>
                <a:gd name="T11" fmla="*/ 48 h 62"/>
                <a:gd name="T12" fmla="*/ 20 w 51"/>
                <a:gd name="T13" fmla="*/ 48 h 62"/>
                <a:gd name="T14" fmla="*/ 20 w 51"/>
                <a:gd name="T15" fmla="*/ 48 h 62"/>
                <a:gd name="T16" fmla="*/ 20 w 51"/>
                <a:gd name="T17" fmla="*/ 48 h 62"/>
                <a:gd name="T18" fmla="*/ 24 w 51"/>
                <a:gd name="T19" fmla="*/ 48 h 62"/>
                <a:gd name="T20" fmla="*/ 24 w 51"/>
                <a:gd name="T21" fmla="*/ 48 h 62"/>
                <a:gd name="T22" fmla="*/ 25 w 51"/>
                <a:gd name="T23" fmla="*/ 47 h 62"/>
                <a:gd name="T24" fmla="*/ 24 w 51"/>
                <a:gd name="T25" fmla="*/ 48 h 62"/>
                <a:gd name="T26" fmla="*/ 28 w 51"/>
                <a:gd name="T27" fmla="*/ 42 h 62"/>
                <a:gd name="T28" fmla="*/ 28 w 51"/>
                <a:gd name="T29" fmla="*/ 42 h 62"/>
                <a:gd name="T30" fmla="*/ 29 w 51"/>
                <a:gd name="T31" fmla="*/ 12 h 62"/>
                <a:gd name="T32" fmla="*/ 31 w 51"/>
                <a:gd name="T33" fmla="*/ 13 h 62"/>
                <a:gd name="T34" fmla="*/ 27 w 51"/>
                <a:gd name="T35" fmla="*/ 43 h 62"/>
                <a:gd name="T36" fmla="*/ 26 w 51"/>
                <a:gd name="T37" fmla="*/ 45 h 62"/>
                <a:gd name="T38" fmla="*/ 23 w 51"/>
                <a:gd name="T39" fmla="*/ 48 h 62"/>
                <a:gd name="T40" fmla="*/ 21 w 51"/>
                <a:gd name="T41" fmla="*/ 48 h 62"/>
                <a:gd name="T42" fmla="*/ 19 w 51"/>
                <a:gd name="T43" fmla="*/ 48 h 62"/>
                <a:gd name="T44" fmla="*/ 17 w 51"/>
                <a:gd name="T45" fmla="*/ 44 h 62"/>
                <a:gd name="T46" fmla="*/ 16 w 51"/>
                <a:gd name="T47" fmla="*/ 29 h 62"/>
                <a:gd name="T48" fmla="*/ 21 w 51"/>
                <a:gd name="T49" fmla="*/ 14 h 62"/>
                <a:gd name="T50" fmla="*/ 24 w 51"/>
                <a:gd name="T51" fmla="*/ 11 h 62"/>
                <a:gd name="T52" fmla="*/ 26 w 51"/>
                <a:gd name="T53" fmla="*/ 11 h 62"/>
                <a:gd name="T54" fmla="*/ 26 w 51"/>
                <a:gd name="T55" fmla="*/ 11 h 62"/>
                <a:gd name="T56" fmla="*/ 26 w 51"/>
                <a:gd name="T57" fmla="*/ 11 h 62"/>
                <a:gd name="T58" fmla="*/ 24 w 51"/>
                <a:gd name="T59" fmla="*/ 11 h 62"/>
                <a:gd name="T60" fmla="*/ 27 w 51"/>
                <a:gd name="T61" fmla="*/ 11 h 62"/>
                <a:gd name="T62" fmla="*/ 26 w 51"/>
                <a:gd name="T63" fmla="*/ 11 h 62"/>
                <a:gd name="T64" fmla="*/ 7 w 51"/>
                <a:gd name="T65" fmla="*/ 49 h 62"/>
                <a:gd name="T66" fmla="*/ 36 w 51"/>
                <a:gd name="T67" fmla="*/ 51 h 62"/>
                <a:gd name="T68" fmla="*/ 46 w 51"/>
                <a:gd name="T69" fmla="*/ 46 h 62"/>
                <a:gd name="T70" fmla="*/ 44 w 51"/>
                <a:gd name="T71" fmla="*/ 44 h 62"/>
                <a:gd name="T72" fmla="*/ 42 w 51"/>
                <a:gd name="T73" fmla="*/ 42 h 62"/>
                <a:gd name="T74" fmla="*/ 41 w 51"/>
                <a:gd name="T75" fmla="*/ 37 h 62"/>
                <a:gd name="T76" fmla="*/ 34 w 51"/>
                <a:gd name="T77" fmla="*/ 2 h 62"/>
                <a:gd name="T78" fmla="*/ 7 w 51"/>
                <a:gd name="T7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62">
                  <a:moveTo>
                    <a:pt x="22" y="48"/>
                  </a:move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2" y="48"/>
                    <a:pt x="22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1" y="48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1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5" y="47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7"/>
                    <a:pt x="25" y="47"/>
                  </a:cubicBezTo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26" y="11"/>
                  </a:moveTo>
                  <a:cubicBezTo>
                    <a:pt x="27" y="11"/>
                    <a:pt x="28" y="12"/>
                    <a:pt x="29" y="12"/>
                  </a:cubicBezTo>
                  <a:cubicBezTo>
                    <a:pt x="30" y="12"/>
                    <a:pt x="30" y="12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20"/>
                    <a:pt x="29" y="27"/>
                    <a:pt x="30" y="34"/>
                  </a:cubicBezTo>
                  <a:cubicBezTo>
                    <a:pt x="29" y="37"/>
                    <a:pt x="28" y="40"/>
                    <a:pt x="27" y="43"/>
                  </a:cubicBezTo>
                  <a:cubicBezTo>
                    <a:pt x="27" y="44"/>
                    <a:pt x="26" y="45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6"/>
                    <a:pt x="25" y="46"/>
                    <a:pt x="24" y="47"/>
                  </a:cubicBezTo>
                  <a:cubicBezTo>
                    <a:pt x="24" y="47"/>
                    <a:pt x="24" y="48"/>
                    <a:pt x="23" y="48"/>
                  </a:cubicBezTo>
                  <a:cubicBezTo>
                    <a:pt x="23" y="48"/>
                    <a:pt x="23" y="48"/>
                    <a:pt x="22" y="48"/>
                  </a:cubicBezTo>
                  <a:cubicBezTo>
                    <a:pt x="22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8"/>
                    <a:pt x="20" y="48"/>
                    <a:pt x="19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2"/>
                    <a:pt x="16" y="41"/>
                    <a:pt x="16" y="39"/>
                  </a:cubicBezTo>
                  <a:cubicBezTo>
                    <a:pt x="15" y="35"/>
                    <a:pt x="15" y="32"/>
                    <a:pt x="16" y="29"/>
                  </a:cubicBezTo>
                  <a:cubicBezTo>
                    <a:pt x="16" y="25"/>
                    <a:pt x="17" y="22"/>
                    <a:pt x="18" y="19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2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moveTo>
                    <a:pt x="25" y="11"/>
                  </a:moveTo>
                  <a:cubicBezTo>
                    <a:pt x="25" y="11"/>
                    <a:pt x="25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moveTo>
                    <a:pt x="27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1"/>
                  </a:cubicBezTo>
                  <a:moveTo>
                    <a:pt x="7" y="49"/>
                  </a:moveTo>
                  <a:cubicBezTo>
                    <a:pt x="12" y="60"/>
                    <a:pt x="24" y="62"/>
                    <a:pt x="33" y="54"/>
                  </a:cubicBezTo>
                  <a:cubicBezTo>
                    <a:pt x="34" y="53"/>
                    <a:pt x="35" y="52"/>
                    <a:pt x="36" y="51"/>
                  </a:cubicBezTo>
                  <a:cubicBezTo>
                    <a:pt x="37" y="53"/>
                    <a:pt x="38" y="54"/>
                    <a:pt x="40" y="56"/>
                  </a:cubicBezTo>
                  <a:cubicBezTo>
                    <a:pt x="46" y="60"/>
                    <a:pt x="51" y="50"/>
                    <a:pt x="46" y="46"/>
                  </a:cubicBezTo>
                  <a:cubicBezTo>
                    <a:pt x="45" y="46"/>
                    <a:pt x="45" y="46"/>
                    <a:pt x="45" y="45"/>
                  </a:cubicBezTo>
                  <a:cubicBezTo>
                    <a:pt x="44" y="45"/>
                    <a:pt x="44" y="45"/>
                    <a:pt x="44" y="44"/>
                  </a:cubicBezTo>
                  <a:cubicBezTo>
                    <a:pt x="43" y="43"/>
                    <a:pt x="42" y="42"/>
                    <a:pt x="42" y="40"/>
                  </a:cubicBezTo>
                  <a:cubicBezTo>
                    <a:pt x="42" y="41"/>
                    <a:pt x="42" y="41"/>
                    <a:pt x="42" y="42"/>
                  </a:cubicBezTo>
                  <a:cubicBezTo>
                    <a:pt x="42" y="40"/>
                    <a:pt x="41" y="39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3" y="26"/>
                    <a:pt x="42" y="15"/>
                    <a:pt x="42" y="6"/>
                  </a:cubicBezTo>
                  <a:cubicBezTo>
                    <a:pt x="42" y="2"/>
                    <a:pt x="37" y="0"/>
                    <a:pt x="34" y="2"/>
                  </a:cubicBezTo>
                  <a:cubicBezTo>
                    <a:pt x="31" y="1"/>
                    <a:pt x="28" y="0"/>
                    <a:pt x="26" y="0"/>
                  </a:cubicBezTo>
                  <a:cubicBezTo>
                    <a:pt x="7" y="0"/>
                    <a:pt x="0" y="33"/>
                    <a:pt x="7" y="49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4" name="Freeform 779"/>
            <p:cNvSpPr/>
            <p:nvPr/>
          </p:nvSpPr>
          <p:spPr bwMode="auto">
            <a:xfrm>
              <a:off x="3582" y="1362"/>
              <a:ext cx="92" cy="154"/>
            </a:xfrm>
            <a:custGeom>
              <a:avLst/>
              <a:gdLst>
                <a:gd name="T0" fmla="*/ 1 w 39"/>
                <a:gd name="T1" fmla="*/ 7 h 65"/>
                <a:gd name="T2" fmla="*/ 1 w 39"/>
                <a:gd name="T3" fmla="*/ 10 h 65"/>
                <a:gd name="T4" fmla="*/ 7 w 39"/>
                <a:gd name="T5" fmla="*/ 59 h 65"/>
                <a:gd name="T6" fmla="*/ 18 w 39"/>
                <a:gd name="T7" fmla="*/ 58 h 65"/>
                <a:gd name="T8" fmla="*/ 19 w 39"/>
                <a:gd name="T9" fmla="*/ 36 h 65"/>
                <a:gd name="T10" fmla="*/ 22 w 39"/>
                <a:gd name="T11" fmla="*/ 24 h 65"/>
                <a:gd name="T12" fmla="*/ 24 w 39"/>
                <a:gd name="T13" fmla="*/ 19 h 65"/>
                <a:gd name="T14" fmla="*/ 28 w 39"/>
                <a:gd name="T15" fmla="*/ 16 h 65"/>
                <a:gd name="T16" fmla="*/ 30 w 39"/>
                <a:gd name="T17" fmla="*/ 15 h 65"/>
                <a:gd name="T18" fmla="*/ 32 w 39"/>
                <a:gd name="T19" fmla="*/ 14 h 65"/>
                <a:gd name="T20" fmla="*/ 29 w 39"/>
                <a:gd name="T21" fmla="*/ 3 h 65"/>
                <a:gd name="T22" fmla="*/ 13 w 39"/>
                <a:gd name="T23" fmla="*/ 18 h 65"/>
                <a:gd name="T24" fmla="*/ 11 w 39"/>
                <a:gd name="T25" fmla="*/ 4 h 65"/>
                <a:gd name="T26" fmla="*/ 7 w 39"/>
                <a:gd name="T27" fmla="*/ 0 h 65"/>
                <a:gd name="T28" fmla="*/ 1 w 39"/>
                <a:gd name="T2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65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3" y="26"/>
                    <a:pt x="3" y="43"/>
                    <a:pt x="7" y="59"/>
                  </a:cubicBezTo>
                  <a:cubicBezTo>
                    <a:pt x="8" y="65"/>
                    <a:pt x="17" y="63"/>
                    <a:pt x="18" y="58"/>
                  </a:cubicBezTo>
                  <a:cubicBezTo>
                    <a:pt x="18" y="50"/>
                    <a:pt x="18" y="43"/>
                    <a:pt x="19" y="36"/>
                  </a:cubicBezTo>
                  <a:cubicBezTo>
                    <a:pt x="20" y="32"/>
                    <a:pt x="20" y="28"/>
                    <a:pt x="22" y="24"/>
                  </a:cubicBezTo>
                  <a:cubicBezTo>
                    <a:pt x="23" y="22"/>
                    <a:pt x="23" y="21"/>
                    <a:pt x="24" y="19"/>
                  </a:cubicBezTo>
                  <a:cubicBezTo>
                    <a:pt x="25" y="18"/>
                    <a:pt x="26" y="17"/>
                    <a:pt x="28" y="16"/>
                  </a:cubicBezTo>
                  <a:cubicBezTo>
                    <a:pt x="29" y="16"/>
                    <a:pt x="29" y="15"/>
                    <a:pt x="30" y="15"/>
                  </a:cubicBezTo>
                  <a:cubicBezTo>
                    <a:pt x="31" y="14"/>
                    <a:pt x="32" y="14"/>
                    <a:pt x="32" y="14"/>
                  </a:cubicBezTo>
                  <a:cubicBezTo>
                    <a:pt x="39" y="11"/>
                    <a:pt x="36" y="1"/>
                    <a:pt x="29" y="3"/>
                  </a:cubicBezTo>
                  <a:cubicBezTo>
                    <a:pt x="21" y="6"/>
                    <a:pt x="16" y="11"/>
                    <a:pt x="13" y="18"/>
                  </a:cubicBezTo>
                  <a:cubicBezTo>
                    <a:pt x="13" y="13"/>
                    <a:pt x="12" y="9"/>
                    <a:pt x="11" y="4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4" y="0"/>
                    <a:pt x="0" y="3"/>
                    <a:pt x="1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5" name="Freeform 780"/>
            <p:cNvSpPr/>
            <p:nvPr/>
          </p:nvSpPr>
          <p:spPr bwMode="auto">
            <a:xfrm>
              <a:off x="3667" y="1300"/>
              <a:ext cx="97" cy="218"/>
            </a:xfrm>
            <a:custGeom>
              <a:avLst/>
              <a:gdLst>
                <a:gd name="T0" fmla="*/ 0 w 41"/>
                <a:gd name="T1" fmla="*/ 5 h 92"/>
                <a:gd name="T2" fmla="*/ 2 w 41"/>
                <a:gd name="T3" fmla="*/ 76 h 92"/>
                <a:gd name="T4" fmla="*/ 2 w 41"/>
                <a:gd name="T5" fmla="*/ 82 h 92"/>
                <a:gd name="T6" fmla="*/ 13 w 41"/>
                <a:gd name="T7" fmla="*/ 82 h 92"/>
                <a:gd name="T8" fmla="*/ 13 w 41"/>
                <a:gd name="T9" fmla="*/ 76 h 92"/>
                <a:gd name="T10" fmla="*/ 14 w 41"/>
                <a:gd name="T11" fmla="*/ 63 h 92"/>
                <a:gd name="T12" fmla="*/ 16 w 41"/>
                <a:gd name="T13" fmla="*/ 53 h 92"/>
                <a:gd name="T14" fmla="*/ 20 w 41"/>
                <a:gd name="T15" fmla="*/ 60 h 92"/>
                <a:gd name="T16" fmla="*/ 28 w 41"/>
                <a:gd name="T17" fmla="*/ 86 h 92"/>
                <a:gd name="T18" fmla="*/ 39 w 41"/>
                <a:gd name="T19" fmla="*/ 83 h 92"/>
                <a:gd name="T20" fmla="*/ 22 w 41"/>
                <a:gd name="T21" fmla="*/ 41 h 92"/>
                <a:gd name="T22" fmla="*/ 24 w 41"/>
                <a:gd name="T23" fmla="*/ 39 h 92"/>
                <a:gd name="T24" fmla="*/ 29 w 41"/>
                <a:gd name="T25" fmla="*/ 34 h 92"/>
                <a:gd name="T26" fmla="*/ 23 w 41"/>
                <a:gd name="T27" fmla="*/ 24 h 92"/>
                <a:gd name="T28" fmla="*/ 13 w 41"/>
                <a:gd name="T29" fmla="*/ 32 h 92"/>
                <a:gd name="T30" fmla="*/ 11 w 41"/>
                <a:gd name="T31" fmla="*/ 5 h 92"/>
                <a:gd name="T32" fmla="*/ 5 w 41"/>
                <a:gd name="T33" fmla="*/ 0 h 92"/>
                <a:gd name="T34" fmla="*/ 0 w 41"/>
                <a:gd name="T35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92">
                  <a:moveTo>
                    <a:pt x="0" y="5"/>
                  </a:moveTo>
                  <a:cubicBezTo>
                    <a:pt x="2" y="29"/>
                    <a:pt x="2" y="53"/>
                    <a:pt x="2" y="76"/>
                  </a:cubicBezTo>
                  <a:cubicBezTo>
                    <a:pt x="2" y="78"/>
                    <a:pt x="2" y="80"/>
                    <a:pt x="2" y="82"/>
                  </a:cubicBezTo>
                  <a:cubicBezTo>
                    <a:pt x="2" y="89"/>
                    <a:pt x="13" y="89"/>
                    <a:pt x="13" y="82"/>
                  </a:cubicBezTo>
                  <a:cubicBezTo>
                    <a:pt x="13" y="80"/>
                    <a:pt x="13" y="78"/>
                    <a:pt x="13" y="76"/>
                  </a:cubicBezTo>
                  <a:cubicBezTo>
                    <a:pt x="13" y="72"/>
                    <a:pt x="13" y="68"/>
                    <a:pt x="14" y="63"/>
                  </a:cubicBezTo>
                  <a:cubicBezTo>
                    <a:pt x="14" y="60"/>
                    <a:pt x="15" y="56"/>
                    <a:pt x="16" y="53"/>
                  </a:cubicBezTo>
                  <a:cubicBezTo>
                    <a:pt x="17" y="55"/>
                    <a:pt x="18" y="57"/>
                    <a:pt x="20" y="60"/>
                  </a:cubicBezTo>
                  <a:cubicBezTo>
                    <a:pt x="23" y="68"/>
                    <a:pt x="26" y="77"/>
                    <a:pt x="28" y="86"/>
                  </a:cubicBezTo>
                  <a:cubicBezTo>
                    <a:pt x="30" y="92"/>
                    <a:pt x="41" y="90"/>
                    <a:pt x="39" y="83"/>
                  </a:cubicBezTo>
                  <a:cubicBezTo>
                    <a:pt x="35" y="68"/>
                    <a:pt x="29" y="54"/>
                    <a:pt x="22" y="41"/>
                  </a:cubicBezTo>
                  <a:cubicBezTo>
                    <a:pt x="23" y="40"/>
                    <a:pt x="23" y="39"/>
                    <a:pt x="24" y="39"/>
                  </a:cubicBezTo>
                  <a:cubicBezTo>
                    <a:pt x="25" y="37"/>
                    <a:pt x="27" y="35"/>
                    <a:pt x="29" y="34"/>
                  </a:cubicBezTo>
                  <a:cubicBezTo>
                    <a:pt x="32" y="30"/>
                    <a:pt x="29" y="22"/>
                    <a:pt x="23" y="24"/>
                  </a:cubicBezTo>
                  <a:cubicBezTo>
                    <a:pt x="18" y="27"/>
                    <a:pt x="15" y="29"/>
                    <a:pt x="13" y="32"/>
                  </a:cubicBezTo>
                  <a:cubicBezTo>
                    <a:pt x="13" y="23"/>
                    <a:pt x="12" y="14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3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6" name="Freeform 781"/>
            <p:cNvSpPr>
              <a:spLocks noEditPoints="1"/>
            </p:cNvSpPr>
            <p:nvPr/>
          </p:nvSpPr>
          <p:spPr bwMode="auto">
            <a:xfrm>
              <a:off x="3766" y="1362"/>
              <a:ext cx="117" cy="182"/>
            </a:xfrm>
            <a:custGeom>
              <a:avLst/>
              <a:gdLst>
                <a:gd name="T0" fmla="*/ 27 w 49"/>
                <a:gd name="T1" fmla="*/ 49 h 77"/>
                <a:gd name="T2" fmla="*/ 26 w 49"/>
                <a:gd name="T3" fmla="*/ 49 h 77"/>
                <a:gd name="T4" fmla="*/ 26 w 49"/>
                <a:gd name="T5" fmla="*/ 49 h 77"/>
                <a:gd name="T6" fmla="*/ 25 w 49"/>
                <a:gd name="T7" fmla="*/ 49 h 77"/>
                <a:gd name="T8" fmla="*/ 29 w 49"/>
                <a:gd name="T9" fmla="*/ 49 h 77"/>
                <a:gd name="T10" fmla="*/ 29 w 49"/>
                <a:gd name="T11" fmla="*/ 15 h 77"/>
                <a:gd name="T12" fmla="*/ 29 w 49"/>
                <a:gd name="T13" fmla="*/ 15 h 77"/>
                <a:gd name="T14" fmla="*/ 18 w 49"/>
                <a:gd name="T15" fmla="*/ 14 h 77"/>
                <a:gd name="T16" fmla="*/ 18 w 49"/>
                <a:gd name="T17" fmla="*/ 14 h 77"/>
                <a:gd name="T18" fmla="*/ 29 w 49"/>
                <a:gd name="T19" fmla="*/ 13 h 77"/>
                <a:gd name="T20" fmla="*/ 29 w 49"/>
                <a:gd name="T21" fmla="*/ 13 h 77"/>
                <a:gd name="T22" fmla="*/ 28 w 49"/>
                <a:gd name="T23" fmla="*/ 13 h 77"/>
                <a:gd name="T24" fmla="*/ 29 w 49"/>
                <a:gd name="T25" fmla="*/ 13 h 77"/>
                <a:gd name="T26" fmla="*/ 20 w 49"/>
                <a:gd name="T27" fmla="*/ 11 h 77"/>
                <a:gd name="T28" fmla="*/ 20 w 49"/>
                <a:gd name="T29" fmla="*/ 11 h 77"/>
                <a:gd name="T30" fmla="*/ 21 w 49"/>
                <a:gd name="T31" fmla="*/ 11 h 77"/>
                <a:gd name="T32" fmla="*/ 21 w 49"/>
                <a:gd name="T33" fmla="*/ 11 h 77"/>
                <a:gd name="T34" fmla="*/ 25 w 49"/>
                <a:gd name="T35" fmla="*/ 11 h 77"/>
                <a:gd name="T36" fmla="*/ 29 w 49"/>
                <a:gd name="T37" fmla="*/ 13 h 77"/>
                <a:gd name="T38" fmla="*/ 18 w 49"/>
                <a:gd name="T39" fmla="*/ 14 h 77"/>
                <a:gd name="T40" fmla="*/ 19 w 49"/>
                <a:gd name="T41" fmla="*/ 12 h 77"/>
                <a:gd name="T42" fmla="*/ 21 w 49"/>
                <a:gd name="T43" fmla="*/ 11 h 77"/>
                <a:gd name="T44" fmla="*/ 22 w 49"/>
                <a:gd name="T45" fmla="*/ 10 h 77"/>
                <a:gd name="T46" fmla="*/ 21 w 49"/>
                <a:gd name="T47" fmla="*/ 11 h 77"/>
                <a:gd name="T48" fmla="*/ 10 w 49"/>
                <a:gd name="T49" fmla="*/ 6 h 77"/>
                <a:gd name="T50" fmla="*/ 3 w 49"/>
                <a:gd name="T51" fmla="*/ 20 h 77"/>
                <a:gd name="T52" fmla="*/ 36 w 49"/>
                <a:gd name="T53" fmla="*/ 41 h 77"/>
                <a:gd name="T54" fmla="*/ 31 w 49"/>
                <a:gd name="T55" fmla="*/ 48 h 77"/>
                <a:gd name="T56" fmla="*/ 29 w 49"/>
                <a:gd name="T57" fmla="*/ 49 h 77"/>
                <a:gd name="T58" fmla="*/ 27 w 49"/>
                <a:gd name="T59" fmla="*/ 49 h 77"/>
                <a:gd name="T60" fmla="*/ 24 w 49"/>
                <a:gd name="T61" fmla="*/ 48 h 77"/>
                <a:gd name="T62" fmla="*/ 18 w 49"/>
                <a:gd name="T63" fmla="*/ 39 h 77"/>
                <a:gd name="T64" fmla="*/ 15 w 49"/>
                <a:gd name="T65" fmla="*/ 24 h 77"/>
                <a:gd name="T66" fmla="*/ 23 w 49"/>
                <a:gd name="T6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77">
                  <a:moveTo>
                    <a:pt x="26" y="49"/>
                  </a:moveTo>
                  <a:cubicBezTo>
                    <a:pt x="26" y="49"/>
                    <a:pt x="26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moveTo>
                    <a:pt x="25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5" y="49"/>
                  </a:cubicBezTo>
                  <a:moveTo>
                    <a:pt x="30" y="49"/>
                  </a:move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30" y="49"/>
                    <a:pt x="30" y="49"/>
                  </a:cubicBezTo>
                  <a:moveTo>
                    <a:pt x="29" y="15"/>
                  </a:moveTo>
                  <a:cubicBezTo>
                    <a:pt x="29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8" y="13"/>
                  </a:move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8" y="13"/>
                    <a:pt x="28" y="13"/>
                  </a:cubicBezTo>
                  <a:moveTo>
                    <a:pt x="20" y="11"/>
                  </a:moveTo>
                  <a:cubicBezTo>
                    <a:pt x="20" y="11"/>
                    <a:pt x="20" y="11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3" y="11"/>
                  </a:moveTo>
                  <a:cubicBezTo>
                    <a:pt x="24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4" y="14"/>
                    <a:pt x="21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2" y="10"/>
                  </a:moveTo>
                  <a:cubicBezTo>
                    <a:pt x="22" y="10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moveTo>
                    <a:pt x="10" y="6"/>
                  </a:moveTo>
                  <a:cubicBezTo>
                    <a:pt x="8" y="8"/>
                    <a:pt x="6" y="11"/>
                    <a:pt x="5" y="14"/>
                  </a:cubicBezTo>
                  <a:cubicBezTo>
                    <a:pt x="3" y="16"/>
                    <a:pt x="2" y="18"/>
                    <a:pt x="3" y="20"/>
                  </a:cubicBezTo>
                  <a:cubicBezTo>
                    <a:pt x="0" y="45"/>
                    <a:pt x="26" y="77"/>
                    <a:pt x="45" y="47"/>
                  </a:cubicBezTo>
                  <a:cubicBezTo>
                    <a:pt x="49" y="41"/>
                    <a:pt x="40" y="35"/>
                    <a:pt x="36" y="41"/>
                  </a:cubicBezTo>
                  <a:cubicBezTo>
                    <a:pt x="35" y="42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31" y="48"/>
                    <a:pt x="31" y="47"/>
                    <a:pt x="32" y="47"/>
                  </a:cubicBezTo>
                  <a:cubicBezTo>
                    <a:pt x="31" y="48"/>
                    <a:pt x="30" y="48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4" y="48"/>
                    <a:pt x="24" y="48"/>
                  </a:cubicBezTo>
                  <a:cubicBezTo>
                    <a:pt x="23" y="47"/>
                    <a:pt x="22" y="46"/>
                    <a:pt x="21" y="45"/>
                  </a:cubicBezTo>
                  <a:cubicBezTo>
                    <a:pt x="20" y="43"/>
                    <a:pt x="19" y="41"/>
                    <a:pt x="18" y="39"/>
                  </a:cubicBezTo>
                  <a:cubicBezTo>
                    <a:pt x="16" y="36"/>
                    <a:pt x="16" y="33"/>
                    <a:pt x="15" y="29"/>
                  </a:cubicBezTo>
                  <a:cubicBezTo>
                    <a:pt x="15" y="28"/>
                    <a:pt x="15" y="26"/>
                    <a:pt x="15" y="24"/>
                  </a:cubicBezTo>
                  <a:cubicBezTo>
                    <a:pt x="27" y="25"/>
                    <a:pt x="47" y="24"/>
                    <a:pt x="39" y="9"/>
                  </a:cubicBezTo>
                  <a:cubicBezTo>
                    <a:pt x="36" y="3"/>
                    <a:pt x="29" y="0"/>
                    <a:pt x="23" y="0"/>
                  </a:cubicBezTo>
                  <a:cubicBezTo>
                    <a:pt x="18" y="0"/>
                    <a:pt x="13" y="2"/>
                    <a:pt x="10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7" name="Freeform 782"/>
            <p:cNvSpPr/>
            <p:nvPr/>
          </p:nvSpPr>
          <p:spPr bwMode="auto">
            <a:xfrm>
              <a:off x="3897" y="1267"/>
              <a:ext cx="33" cy="254"/>
            </a:xfrm>
            <a:custGeom>
              <a:avLst/>
              <a:gdLst>
                <a:gd name="T0" fmla="*/ 0 w 14"/>
                <a:gd name="T1" fmla="*/ 5 h 107"/>
                <a:gd name="T2" fmla="*/ 3 w 14"/>
                <a:gd name="T3" fmla="*/ 91 h 107"/>
                <a:gd name="T4" fmla="*/ 3 w 14"/>
                <a:gd name="T5" fmla="*/ 92 h 107"/>
                <a:gd name="T6" fmla="*/ 3 w 14"/>
                <a:gd name="T7" fmla="*/ 100 h 107"/>
                <a:gd name="T8" fmla="*/ 14 w 14"/>
                <a:gd name="T9" fmla="*/ 100 h 107"/>
                <a:gd name="T10" fmla="*/ 11 w 14"/>
                <a:gd name="T11" fmla="*/ 5 h 107"/>
                <a:gd name="T12" fmla="*/ 5 w 14"/>
                <a:gd name="T13" fmla="*/ 0 h 107"/>
                <a:gd name="T14" fmla="*/ 0 w 14"/>
                <a:gd name="T15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7">
                  <a:moveTo>
                    <a:pt x="0" y="5"/>
                  </a:moveTo>
                  <a:cubicBezTo>
                    <a:pt x="1" y="34"/>
                    <a:pt x="3" y="63"/>
                    <a:pt x="3" y="9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5"/>
                    <a:pt x="3" y="97"/>
                    <a:pt x="3" y="100"/>
                  </a:cubicBezTo>
                  <a:cubicBezTo>
                    <a:pt x="3" y="107"/>
                    <a:pt x="14" y="107"/>
                    <a:pt x="14" y="100"/>
                  </a:cubicBezTo>
                  <a:cubicBezTo>
                    <a:pt x="14" y="68"/>
                    <a:pt x="12" y="37"/>
                    <a:pt x="11" y="5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2" y="0"/>
                    <a:pt x="0" y="1"/>
                    <a:pt x="0" y="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8" name="Freeform 783"/>
            <p:cNvSpPr/>
            <p:nvPr/>
          </p:nvSpPr>
          <p:spPr bwMode="auto">
            <a:xfrm>
              <a:off x="3861" y="1322"/>
              <a:ext cx="107" cy="26"/>
            </a:xfrm>
            <a:custGeom>
              <a:avLst/>
              <a:gdLst>
                <a:gd name="T0" fmla="*/ 7 w 45"/>
                <a:gd name="T1" fmla="*/ 11 h 11"/>
                <a:gd name="T2" fmla="*/ 38 w 45"/>
                <a:gd name="T3" fmla="*/ 11 h 11"/>
                <a:gd name="T4" fmla="*/ 38 w 45"/>
                <a:gd name="T5" fmla="*/ 0 h 11"/>
                <a:gd name="T6" fmla="*/ 7 w 45"/>
                <a:gd name="T7" fmla="*/ 0 h 11"/>
                <a:gd name="T8" fmla="*/ 6 w 45"/>
                <a:gd name="T9" fmla="*/ 0 h 11"/>
                <a:gd name="T10" fmla="*/ 7 w 4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">
                  <a:moveTo>
                    <a:pt x="7" y="11"/>
                  </a:moveTo>
                  <a:cubicBezTo>
                    <a:pt x="17" y="11"/>
                    <a:pt x="27" y="11"/>
                    <a:pt x="38" y="11"/>
                  </a:cubicBezTo>
                  <a:cubicBezTo>
                    <a:pt x="45" y="11"/>
                    <a:pt x="45" y="0"/>
                    <a:pt x="38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9" name="Freeform 784"/>
            <p:cNvSpPr/>
            <p:nvPr/>
          </p:nvSpPr>
          <p:spPr bwMode="auto">
            <a:xfrm>
              <a:off x="3985" y="1355"/>
              <a:ext cx="33" cy="161"/>
            </a:xfrm>
            <a:custGeom>
              <a:avLst/>
              <a:gdLst>
                <a:gd name="T0" fmla="*/ 0 w 14"/>
                <a:gd name="T1" fmla="*/ 7 h 68"/>
                <a:gd name="T2" fmla="*/ 1 w 14"/>
                <a:gd name="T3" fmla="*/ 10 h 68"/>
                <a:gd name="T4" fmla="*/ 3 w 14"/>
                <a:gd name="T5" fmla="*/ 61 h 68"/>
                <a:gd name="T6" fmla="*/ 14 w 14"/>
                <a:gd name="T7" fmla="*/ 61 h 68"/>
                <a:gd name="T8" fmla="*/ 14 w 14"/>
                <a:gd name="T9" fmla="*/ 56 h 68"/>
                <a:gd name="T10" fmla="*/ 14 w 14"/>
                <a:gd name="T11" fmla="*/ 54 h 68"/>
                <a:gd name="T12" fmla="*/ 11 w 14"/>
                <a:gd name="T13" fmla="*/ 4 h 68"/>
                <a:gd name="T14" fmla="*/ 6 w 14"/>
                <a:gd name="T15" fmla="*/ 0 h 68"/>
                <a:gd name="T16" fmla="*/ 0 w 14"/>
                <a:gd name="T17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8">
                  <a:moveTo>
                    <a:pt x="0" y="7"/>
                  </a:moveTo>
                  <a:cubicBezTo>
                    <a:pt x="0" y="8"/>
                    <a:pt x="0" y="9"/>
                    <a:pt x="1" y="10"/>
                  </a:cubicBezTo>
                  <a:cubicBezTo>
                    <a:pt x="2" y="27"/>
                    <a:pt x="2" y="44"/>
                    <a:pt x="3" y="61"/>
                  </a:cubicBezTo>
                  <a:cubicBezTo>
                    <a:pt x="4" y="68"/>
                    <a:pt x="14" y="68"/>
                    <a:pt x="14" y="61"/>
                  </a:cubicBezTo>
                  <a:cubicBezTo>
                    <a:pt x="14" y="59"/>
                    <a:pt x="14" y="58"/>
                    <a:pt x="14" y="56"/>
                  </a:cubicBezTo>
                  <a:cubicBezTo>
                    <a:pt x="14" y="55"/>
                    <a:pt x="14" y="54"/>
                    <a:pt x="14" y="54"/>
                  </a:cubicBezTo>
                  <a:cubicBezTo>
                    <a:pt x="13" y="37"/>
                    <a:pt x="13" y="20"/>
                    <a:pt x="11" y="4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0" name="Freeform 785"/>
            <p:cNvSpPr/>
            <p:nvPr/>
          </p:nvSpPr>
          <p:spPr bwMode="auto">
            <a:xfrm>
              <a:off x="3994" y="1303"/>
              <a:ext cx="33" cy="26"/>
            </a:xfrm>
            <a:custGeom>
              <a:avLst/>
              <a:gdLst>
                <a:gd name="T0" fmla="*/ 7 w 14"/>
                <a:gd name="T1" fmla="*/ 11 h 11"/>
                <a:gd name="T2" fmla="*/ 7 w 14"/>
                <a:gd name="T3" fmla="*/ 0 h 11"/>
                <a:gd name="T4" fmla="*/ 7 w 1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11"/>
                  </a:moveTo>
                  <a:cubicBezTo>
                    <a:pt x="14" y="11"/>
                    <a:pt x="14" y="0"/>
                    <a:pt x="7" y="0"/>
                  </a:cubicBezTo>
                  <a:cubicBezTo>
                    <a:pt x="0" y="0"/>
                    <a:pt x="0" y="11"/>
                    <a:pt x="7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1" name="Freeform 786"/>
            <p:cNvSpPr>
              <a:spLocks noEditPoints="1"/>
            </p:cNvSpPr>
            <p:nvPr/>
          </p:nvSpPr>
          <p:spPr bwMode="auto">
            <a:xfrm>
              <a:off x="4025" y="1352"/>
              <a:ext cx="130" cy="164"/>
            </a:xfrm>
            <a:custGeom>
              <a:avLst/>
              <a:gdLst>
                <a:gd name="T0" fmla="*/ 31 w 55"/>
                <a:gd name="T1" fmla="*/ 19 h 69"/>
                <a:gd name="T2" fmla="*/ 30 w 55"/>
                <a:gd name="T3" fmla="*/ 19 h 69"/>
                <a:gd name="T4" fmla="*/ 31 w 55"/>
                <a:gd name="T5" fmla="*/ 19 h 69"/>
                <a:gd name="T6" fmla="*/ 35 w 55"/>
                <a:gd name="T7" fmla="*/ 19 h 69"/>
                <a:gd name="T8" fmla="*/ 36 w 55"/>
                <a:gd name="T9" fmla="*/ 19 h 69"/>
                <a:gd name="T10" fmla="*/ 35 w 55"/>
                <a:gd name="T11" fmla="*/ 19 h 69"/>
                <a:gd name="T12" fmla="*/ 34 w 55"/>
                <a:gd name="T13" fmla="*/ 18 h 69"/>
                <a:gd name="T14" fmla="*/ 34 w 55"/>
                <a:gd name="T15" fmla="*/ 18 h 69"/>
                <a:gd name="T16" fmla="*/ 34 w 55"/>
                <a:gd name="T17" fmla="*/ 18 h 69"/>
                <a:gd name="T18" fmla="*/ 32 w 55"/>
                <a:gd name="T19" fmla="*/ 18 h 69"/>
                <a:gd name="T20" fmla="*/ 31 w 55"/>
                <a:gd name="T21" fmla="*/ 18 h 69"/>
                <a:gd name="T22" fmla="*/ 32 w 55"/>
                <a:gd name="T23" fmla="*/ 18 h 69"/>
                <a:gd name="T24" fmla="*/ 33 w 55"/>
                <a:gd name="T25" fmla="*/ 18 h 69"/>
                <a:gd name="T26" fmla="*/ 32 w 55"/>
                <a:gd name="T27" fmla="*/ 18 h 69"/>
                <a:gd name="T28" fmla="*/ 33 w 55"/>
                <a:gd name="T29" fmla="*/ 18 h 69"/>
                <a:gd name="T30" fmla="*/ 2 w 55"/>
                <a:gd name="T31" fmla="*/ 15 h 69"/>
                <a:gd name="T32" fmla="*/ 7 w 55"/>
                <a:gd name="T33" fmla="*/ 23 h 69"/>
                <a:gd name="T34" fmla="*/ 11 w 55"/>
                <a:gd name="T35" fmla="*/ 36 h 69"/>
                <a:gd name="T36" fmla="*/ 12 w 55"/>
                <a:gd name="T37" fmla="*/ 52 h 69"/>
                <a:gd name="T38" fmla="*/ 12 w 55"/>
                <a:gd name="T39" fmla="*/ 61 h 69"/>
                <a:gd name="T40" fmla="*/ 22 w 55"/>
                <a:gd name="T41" fmla="*/ 61 h 69"/>
                <a:gd name="T42" fmla="*/ 23 w 55"/>
                <a:gd name="T43" fmla="*/ 56 h 69"/>
                <a:gd name="T44" fmla="*/ 24 w 55"/>
                <a:gd name="T45" fmla="*/ 41 h 69"/>
                <a:gd name="T46" fmla="*/ 28 w 55"/>
                <a:gd name="T47" fmla="*/ 25 h 69"/>
                <a:gd name="T48" fmla="*/ 30 w 55"/>
                <a:gd name="T49" fmla="*/ 20 h 69"/>
                <a:gd name="T50" fmla="*/ 31 w 55"/>
                <a:gd name="T51" fmla="*/ 19 h 69"/>
                <a:gd name="T52" fmla="*/ 32 w 55"/>
                <a:gd name="T53" fmla="*/ 18 h 69"/>
                <a:gd name="T54" fmla="*/ 32 w 55"/>
                <a:gd name="T55" fmla="*/ 18 h 69"/>
                <a:gd name="T56" fmla="*/ 33 w 55"/>
                <a:gd name="T57" fmla="*/ 18 h 69"/>
                <a:gd name="T58" fmla="*/ 34 w 55"/>
                <a:gd name="T59" fmla="*/ 19 h 69"/>
                <a:gd name="T60" fmla="*/ 34 w 55"/>
                <a:gd name="T61" fmla="*/ 19 h 69"/>
                <a:gd name="T62" fmla="*/ 36 w 55"/>
                <a:gd name="T63" fmla="*/ 24 h 69"/>
                <a:gd name="T64" fmla="*/ 35 w 55"/>
                <a:gd name="T65" fmla="*/ 62 h 69"/>
                <a:gd name="T66" fmla="*/ 45 w 55"/>
                <a:gd name="T67" fmla="*/ 62 h 69"/>
                <a:gd name="T68" fmla="*/ 30 w 55"/>
                <a:gd name="T69" fmla="*/ 8 h 69"/>
                <a:gd name="T70" fmla="*/ 17 w 55"/>
                <a:gd name="T71" fmla="*/ 20 h 69"/>
                <a:gd name="T72" fmla="*/ 12 w 55"/>
                <a:gd name="T73" fmla="*/ 9 h 69"/>
                <a:gd name="T74" fmla="*/ 7 w 55"/>
                <a:gd name="T75" fmla="*/ 6 h 69"/>
                <a:gd name="T76" fmla="*/ 2 w 55"/>
                <a:gd name="T77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69">
                  <a:moveTo>
                    <a:pt x="31" y="19"/>
                  </a:moveTo>
                  <a:cubicBezTo>
                    <a:pt x="31" y="19"/>
                    <a:pt x="31" y="19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moveTo>
                    <a:pt x="35" y="19"/>
                  </a:moveTo>
                  <a:cubicBezTo>
                    <a:pt x="35" y="19"/>
                    <a:pt x="35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2" y="18"/>
                  </a:moveTo>
                  <a:cubicBezTo>
                    <a:pt x="32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8"/>
                  </a:cubicBezTo>
                  <a:moveTo>
                    <a:pt x="33" y="18"/>
                  </a:moveTo>
                  <a:cubicBezTo>
                    <a:pt x="33" y="18"/>
                    <a:pt x="33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moveTo>
                    <a:pt x="2" y="15"/>
                  </a:moveTo>
                  <a:cubicBezTo>
                    <a:pt x="4" y="17"/>
                    <a:pt x="6" y="20"/>
                    <a:pt x="7" y="23"/>
                  </a:cubicBezTo>
                  <a:cubicBezTo>
                    <a:pt x="9" y="28"/>
                    <a:pt x="10" y="32"/>
                    <a:pt x="11" y="36"/>
                  </a:cubicBezTo>
                  <a:cubicBezTo>
                    <a:pt x="11" y="42"/>
                    <a:pt x="11" y="47"/>
                    <a:pt x="12" y="52"/>
                  </a:cubicBezTo>
                  <a:cubicBezTo>
                    <a:pt x="11" y="55"/>
                    <a:pt x="11" y="58"/>
                    <a:pt x="12" y="61"/>
                  </a:cubicBezTo>
                  <a:cubicBezTo>
                    <a:pt x="12" y="68"/>
                    <a:pt x="22" y="68"/>
                    <a:pt x="22" y="61"/>
                  </a:cubicBezTo>
                  <a:cubicBezTo>
                    <a:pt x="23" y="59"/>
                    <a:pt x="23" y="58"/>
                    <a:pt x="23" y="56"/>
                  </a:cubicBezTo>
                  <a:cubicBezTo>
                    <a:pt x="23" y="51"/>
                    <a:pt x="23" y="46"/>
                    <a:pt x="24" y="41"/>
                  </a:cubicBezTo>
                  <a:cubicBezTo>
                    <a:pt x="25" y="36"/>
                    <a:pt x="26" y="30"/>
                    <a:pt x="28" y="25"/>
                  </a:cubicBezTo>
                  <a:cubicBezTo>
                    <a:pt x="28" y="23"/>
                    <a:pt x="29" y="21"/>
                    <a:pt x="30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2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1"/>
                    <a:pt x="35" y="22"/>
                    <a:pt x="36" y="24"/>
                  </a:cubicBezTo>
                  <a:cubicBezTo>
                    <a:pt x="37" y="36"/>
                    <a:pt x="35" y="49"/>
                    <a:pt x="35" y="62"/>
                  </a:cubicBezTo>
                  <a:cubicBezTo>
                    <a:pt x="34" y="69"/>
                    <a:pt x="45" y="69"/>
                    <a:pt x="45" y="62"/>
                  </a:cubicBezTo>
                  <a:cubicBezTo>
                    <a:pt x="46" y="51"/>
                    <a:pt x="55" y="0"/>
                    <a:pt x="30" y="8"/>
                  </a:cubicBezTo>
                  <a:cubicBezTo>
                    <a:pt x="24" y="9"/>
                    <a:pt x="20" y="14"/>
                    <a:pt x="17" y="20"/>
                  </a:cubicBezTo>
                  <a:cubicBezTo>
                    <a:pt x="16" y="16"/>
                    <a:pt x="14" y="12"/>
                    <a:pt x="12" y="9"/>
                  </a:cubicBezTo>
                  <a:cubicBezTo>
                    <a:pt x="11" y="7"/>
                    <a:pt x="9" y="6"/>
                    <a:pt x="7" y="6"/>
                  </a:cubicBezTo>
                  <a:cubicBezTo>
                    <a:pt x="3" y="6"/>
                    <a:pt x="0" y="10"/>
                    <a:pt x="2" y="15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2" name="Freeform 787"/>
            <p:cNvSpPr>
              <a:spLocks noEditPoints="1"/>
            </p:cNvSpPr>
            <p:nvPr/>
          </p:nvSpPr>
          <p:spPr bwMode="auto">
            <a:xfrm>
              <a:off x="4084" y="1367"/>
              <a:ext cx="183" cy="296"/>
            </a:xfrm>
            <a:custGeom>
              <a:avLst/>
              <a:gdLst>
                <a:gd name="T0" fmla="*/ 36 w 77"/>
                <a:gd name="T1" fmla="*/ 103 h 125"/>
                <a:gd name="T2" fmla="*/ 28 w 77"/>
                <a:gd name="T3" fmla="*/ 99 h 125"/>
                <a:gd name="T4" fmla="*/ 28 w 77"/>
                <a:gd name="T5" fmla="*/ 99 h 125"/>
                <a:gd name="T6" fmla="*/ 26 w 77"/>
                <a:gd name="T7" fmla="*/ 90 h 125"/>
                <a:gd name="T8" fmla="*/ 26 w 77"/>
                <a:gd name="T9" fmla="*/ 90 h 125"/>
                <a:gd name="T10" fmla="*/ 27 w 77"/>
                <a:gd name="T11" fmla="*/ 89 h 125"/>
                <a:gd name="T12" fmla="*/ 26 w 77"/>
                <a:gd name="T13" fmla="*/ 90 h 125"/>
                <a:gd name="T14" fmla="*/ 46 w 77"/>
                <a:gd name="T15" fmla="*/ 53 h 125"/>
                <a:gd name="T16" fmla="*/ 46 w 77"/>
                <a:gd name="T17" fmla="*/ 53 h 125"/>
                <a:gd name="T18" fmla="*/ 48 w 77"/>
                <a:gd name="T19" fmla="*/ 53 h 125"/>
                <a:gd name="T20" fmla="*/ 48 w 77"/>
                <a:gd name="T21" fmla="*/ 53 h 125"/>
                <a:gd name="T22" fmla="*/ 44 w 77"/>
                <a:gd name="T23" fmla="*/ 52 h 125"/>
                <a:gd name="T24" fmla="*/ 51 w 77"/>
                <a:gd name="T25" fmla="*/ 51 h 125"/>
                <a:gd name="T26" fmla="*/ 51 w 77"/>
                <a:gd name="T27" fmla="*/ 51 h 125"/>
                <a:gd name="T28" fmla="*/ 41 w 77"/>
                <a:gd name="T29" fmla="*/ 51 h 125"/>
                <a:gd name="T30" fmla="*/ 40 w 77"/>
                <a:gd name="T31" fmla="*/ 49 h 125"/>
                <a:gd name="T32" fmla="*/ 40 w 77"/>
                <a:gd name="T33" fmla="*/ 49 h 125"/>
                <a:gd name="T34" fmla="*/ 57 w 77"/>
                <a:gd name="T35" fmla="*/ 11 h 125"/>
                <a:gd name="T36" fmla="*/ 62 w 77"/>
                <a:gd name="T37" fmla="*/ 13 h 125"/>
                <a:gd name="T38" fmla="*/ 57 w 77"/>
                <a:gd name="T39" fmla="*/ 41 h 125"/>
                <a:gd name="T40" fmla="*/ 50 w 77"/>
                <a:gd name="T41" fmla="*/ 52 h 125"/>
                <a:gd name="T42" fmla="*/ 47 w 77"/>
                <a:gd name="T43" fmla="*/ 53 h 125"/>
                <a:gd name="T44" fmla="*/ 47 w 77"/>
                <a:gd name="T45" fmla="*/ 53 h 125"/>
                <a:gd name="T46" fmla="*/ 44 w 77"/>
                <a:gd name="T47" fmla="*/ 52 h 125"/>
                <a:gd name="T48" fmla="*/ 41 w 77"/>
                <a:gd name="T49" fmla="*/ 50 h 125"/>
                <a:gd name="T50" fmla="*/ 38 w 77"/>
                <a:gd name="T51" fmla="*/ 43 h 125"/>
                <a:gd name="T52" fmla="*/ 41 w 77"/>
                <a:gd name="T53" fmla="*/ 23 h 125"/>
                <a:gd name="T54" fmla="*/ 49 w 77"/>
                <a:gd name="T55" fmla="*/ 12 h 125"/>
                <a:gd name="T56" fmla="*/ 54 w 77"/>
                <a:gd name="T57" fmla="*/ 10 h 125"/>
                <a:gd name="T58" fmla="*/ 55 w 77"/>
                <a:gd name="T59" fmla="*/ 10 h 125"/>
                <a:gd name="T60" fmla="*/ 54 w 77"/>
                <a:gd name="T61" fmla="*/ 10 h 125"/>
                <a:gd name="T62" fmla="*/ 55 w 77"/>
                <a:gd name="T63" fmla="*/ 10 h 125"/>
                <a:gd name="T64" fmla="*/ 29 w 77"/>
                <a:gd name="T65" fmla="*/ 51 h 125"/>
                <a:gd name="T66" fmla="*/ 60 w 77"/>
                <a:gd name="T67" fmla="*/ 79 h 125"/>
                <a:gd name="T68" fmla="*/ 54 w 77"/>
                <a:gd name="T69" fmla="*/ 94 h 125"/>
                <a:gd name="T70" fmla="*/ 44 w 77"/>
                <a:gd name="T71" fmla="*/ 101 h 125"/>
                <a:gd name="T72" fmla="*/ 40 w 77"/>
                <a:gd name="T73" fmla="*/ 103 h 125"/>
                <a:gd name="T74" fmla="*/ 30 w 77"/>
                <a:gd name="T75" fmla="*/ 101 h 125"/>
                <a:gd name="T76" fmla="*/ 29 w 77"/>
                <a:gd name="T77" fmla="*/ 101 h 125"/>
                <a:gd name="T78" fmla="*/ 26 w 77"/>
                <a:gd name="T79" fmla="*/ 95 h 125"/>
                <a:gd name="T80" fmla="*/ 26 w 77"/>
                <a:gd name="T81" fmla="*/ 94 h 125"/>
                <a:gd name="T82" fmla="*/ 25 w 77"/>
                <a:gd name="T83" fmla="*/ 94 h 125"/>
                <a:gd name="T84" fmla="*/ 26 w 77"/>
                <a:gd name="T85" fmla="*/ 90 h 125"/>
                <a:gd name="T86" fmla="*/ 27 w 77"/>
                <a:gd name="T87" fmla="*/ 90 h 125"/>
                <a:gd name="T88" fmla="*/ 29 w 77"/>
                <a:gd name="T89" fmla="*/ 89 h 125"/>
                <a:gd name="T90" fmla="*/ 30 w 77"/>
                <a:gd name="T91" fmla="*/ 78 h 125"/>
                <a:gd name="T92" fmla="*/ 70 w 77"/>
                <a:gd name="T93" fmla="*/ 40 h 125"/>
                <a:gd name="T94" fmla="*/ 75 w 77"/>
                <a:gd name="T95" fmla="*/ 12 h 125"/>
                <a:gd name="T96" fmla="*/ 68 w 77"/>
                <a:gd name="T97" fmla="*/ 5 h 125"/>
                <a:gd name="T98" fmla="*/ 29 w 77"/>
                <a:gd name="T99" fmla="*/ 5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125">
                  <a:moveTo>
                    <a:pt x="35" y="103"/>
                  </a:moveTo>
                  <a:cubicBezTo>
                    <a:pt x="35" y="103"/>
                    <a:pt x="35" y="103"/>
                    <a:pt x="36" y="103"/>
                  </a:cubicBezTo>
                  <a:cubicBezTo>
                    <a:pt x="35" y="103"/>
                    <a:pt x="35" y="103"/>
                    <a:pt x="35" y="103"/>
                  </a:cubicBezTo>
                  <a:moveTo>
                    <a:pt x="28" y="99"/>
                  </a:moveTo>
                  <a:cubicBezTo>
                    <a:pt x="28" y="99"/>
                    <a:pt x="28" y="99"/>
                    <a:pt x="28" y="100"/>
                  </a:cubicBezTo>
                  <a:cubicBezTo>
                    <a:pt x="28" y="99"/>
                    <a:pt x="28" y="99"/>
                    <a:pt x="28" y="99"/>
                  </a:cubicBezTo>
                  <a:moveTo>
                    <a:pt x="27" y="90"/>
                  </a:moveTo>
                  <a:cubicBezTo>
                    <a:pt x="27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7" y="90"/>
                    <a:pt x="27" y="90"/>
                    <a:pt x="27" y="90"/>
                  </a:cubicBezTo>
                  <a:moveTo>
                    <a:pt x="27" y="89"/>
                  </a:moveTo>
                  <a:cubicBezTo>
                    <a:pt x="27" y="89"/>
                    <a:pt x="27" y="89"/>
                    <a:pt x="27" y="90"/>
                  </a:cubicBezTo>
                  <a:cubicBezTo>
                    <a:pt x="27" y="90"/>
                    <a:pt x="27" y="90"/>
                    <a:pt x="26" y="90"/>
                  </a:cubicBezTo>
                  <a:cubicBezTo>
                    <a:pt x="27" y="89"/>
                    <a:pt x="27" y="89"/>
                    <a:pt x="27" y="89"/>
                  </a:cubicBezTo>
                  <a:moveTo>
                    <a:pt x="46" y="53"/>
                  </a:moveTo>
                  <a:cubicBezTo>
                    <a:pt x="47" y="53"/>
                    <a:pt x="47" y="53"/>
                    <a:pt x="4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moveTo>
                    <a:pt x="43" y="52"/>
                  </a:moveTo>
                  <a:cubicBezTo>
                    <a:pt x="43" y="52"/>
                    <a:pt x="43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51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moveTo>
                    <a:pt x="40" y="49"/>
                  </a:moveTo>
                  <a:cubicBezTo>
                    <a:pt x="40" y="49"/>
                    <a:pt x="40" y="49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moveTo>
                    <a:pt x="55" y="10"/>
                  </a:moveTo>
                  <a:cubicBezTo>
                    <a:pt x="56" y="10"/>
                    <a:pt x="57" y="10"/>
                    <a:pt x="57" y="11"/>
                  </a:cubicBezTo>
                  <a:cubicBezTo>
                    <a:pt x="59" y="11"/>
                    <a:pt x="60" y="12"/>
                    <a:pt x="61" y="13"/>
                  </a:cubicBezTo>
                  <a:cubicBezTo>
                    <a:pt x="61" y="13"/>
                    <a:pt x="61" y="13"/>
                    <a:pt x="62" y="13"/>
                  </a:cubicBezTo>
                  <a:cubicBezTo>
                    <a:pt x="59" y="21"/>
                    <a:pt x="58" y="30"/>
                    <a:pt x="58" y="38"/>
                  </a:cubicBezTo>
                  <a:cubicBezTo>
                    <a:pt x="58" y="39"/>
                    <a:pt x="57" y="40"/>
                    <a:pt x="57" y="41"/>
                  </a:cubicBezTo>
                  <a:cubicBezTo>
                    <a:pt x="56" y="44"/>
                    <a:pt x="54" y="46"/>
                    <a:pt x="53" y="48"/>
                  </a:cubicBezTo>
                  <a:cubicBezTo>
                    <a:pt x="52" y="50"/>
                    <a:pt x="51" y="51"/>
                    <a:pt x="50" y="52"/>
                  </a:cubicBezTo>
                  <a:cubicBezTo>
                    <a:pt x="49" y="52"/>
                    <a:pt x="49" y="52"/>
                    <a:pt x="48" y="52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6" y="53"/>
                    <a:pt x="46" y="53"/>
                  </a:cubicBezTo>
                  <a:cubicBezTo>
                    <a:pt x="45" y="53"/>
                    <a:pt x="45" y="52"/>
                    <a:pt x="44" y="52"/>
                  </a:cubicBezTo>
                  <a:cubicBezTo>
                    <a:pt x="43" y="52"/>
                    <a:pt x="42" y="51"/>
                    <a:pt x="42" y="51"/>
                  </a:cubicBezTo>
                  <a:cubicBezTo>
                    <a:pt x="41" y="51"/>
                    <a:pt x="41" y="50"/>
                    <a:pt x="41" y="50"/>
                  </a:cubicBezTo>
                  <a:cubicBezTo>
                    <a:pt x="40" y="49"/>
                    <a:pt x="40" y="48"/>
                    <a:pt x="39" y="48"/>
                  </a:cubicBezTo>
                  <a:cubicBezTo>
                    <a:pt x="39" y="46"/>
                    <a:pt x="38" y="45"/>
                    <a:pt x="38" y="43"/>
                  </a:cubicBezTo>
                  <a:cubicBezTo>
                    <a:pt x="38" y="40"/>
                    <a:pt x="38" y="38"/>
                    <a:pt x="38" y="35"/>
                  </a:cubicBezTo>
                  <a:cubicBezTo>
                    <a:pt x="39" y="31"/>
                    <a:pt x="40" y="27"/>
                    <a:pt x="41" y="23"/>
                  </a:cubicBezTo>
                  <a:cubicBezTo>
                    <a:pt x="43" y="21"/>
                    <a:pt x="44" y="18"/>
                    <a:pt x="46" y="16"/>
                  </a:cubicBezTo>
                  <a:cubicBezTo>
                    <a:pt x="47" y="14"/>
                    <a:pt x="48" y="13"/>
                    <a:pt x="49" y="12"/>
                  </a:cubicBezTo>
                  <a:cubicBezTo>
                    <a:pt x="50" y="12"/>
                    <a:pt x="51" y="11"/>
                    <a:pt x="51" y="11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55" y="10"/>
                    <a:pt x="55" y="10"/>
                    <a:pt x="56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moveTo>
                    <a:pt x="54" y="10"/>
                  </a:moveTo>
                  <a:cubicBezTo>
                    <a:pt x="54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moveTo>
                    <a:pt x="29" y="51"/>
                  </a:moveTo>
                  <a:cubicBezTo>
                    <a:pt x="34" y="65"/>
                    <a:pt x="50" y="67"/>
                    <a:pt x="59" y="58"/>
                  </a:cubicBezTo>
                  <a:cubicBezTo>
                    <a:pt x="60" y="65"/>
                    <a:pt x="60" y="72"/>
                    <a:pt x="60" y="79"/>
                  </a:cubicBezTo>
                  <a:cubicBezTo>
                    <a:pt x="59" y="82"/>
                    <a:pt x="58" y="85"/>
                    <a:pt x="57" y="88"/>
                  </a:cubicBezTo>
                  <a:cubicBezTo>
                    <a:pt x="56" y="90"/>
                    <a:pt x="55" y="92"/>
                    <a:pt x="54" y="94"/>
                  </a:cubicBezTo>
                  <a:cubicBezTo>
                    <a:pt x="53" y="95"/>
                    <a:pt x="52" y="96"/>
                    <a:pt x="51" y="97"/>
                  </a:cubicBezTo>
                  <a:cubicBezTo>
                    <a:pt x="48" y="99"/>
                    <a:pt x="46" y="100"/>
                    <a:pt x="44" y="101"/>
                  </a:cubicBezTo>
                  <a:cubicBezTo>
                    <a:pt x="42" y="102"/>
                    <a:pt x="40" y="103"/>
                    <a:pt x="39" y="103"/>
                  </a:cubicBezTo>
                  <a:cubicBezTo>
                    <a:pt x="39" y="103"/>
                    <a:pt x="40" y="103"/>
                    <a:pt x="40" y="103"/>
                  </a:cubicBezTo>
                  <a:cubicBezTo>
                    <a:pt x="38" y="103"/>
                    <a:pt x="36" y="103"/>
                    <a:pt x="35" y="103"/>
                  </a:cubicBezTo>
                  <a:cubicBezTo>
                    <a:pt x="33" y="103"/>
                    <a:pt x="31" y="102"/>
                    <a:pt x="30" y="101"/>
                  </a:cubicBezTo>
                  <a:cubicBezTo>
                    <a:pt x="30" y="101"/>
                    <a:pt x="31" y="102"/>
                    <a:pt x="31" y="102"/>
                  </a:cubicBezTo>
                  <a:cubicBezTo>
                    <a:pt x="31" y="101"/>
                    <a:pt x="30" y="101"/>
                    <a:pt x="29" y="101"/>
                  </a:cubicBezTo>
                  <a:cubicBezTo>
                    <a:pt x="29" y="100"/>
                    <a:pt x="28" y="99"/>
                    <a:pt x="27" y="99"/>
                  </a:cubicBezTo>
                  <a:cubicBezTo>
                    <a:pt x="27" y="97"/>
                    <a:pt x="26" y="96"/>
                    <a:pt x="26" y="95"/>
                  </a:cubicBezTo>
                  <a:cubicBezTo>
                    <a:pt x="26" y="95"/>
                    <a:pt x="26" y="96"/>
                    <a:pt x="26" y="96"/>
                  </a:cubicBezTo>
                  <a:cubicBezTo>
                    <a:pt x="26" y="95"/>
                    <a:pt x="26" y="95"/>
                    <a:pt x="26" y="94"/>
                  </a:cubicBezTo>
                  <a:cubicBezTo>
                    <a:pt x="26" y="94"/>
                    <a:pt x="26" y="93"/>
                    <a:pt x="26" y="92"/>
                  </a:cubicBezTo>
                  <a:cubicBezTo>
                    <a:pt x="25" y="93"/>
                    <a:pt x="25" y="93"/>
                    <a:pt x="25" y="94"/>
                  </a:cubicBezTo>
                  <a:cubicBezTo>
                    <a:pt x="25" y="93"/>
                    <a:pt x="26" y="91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0"/>
                    <a:pt x="27" y="90"/>
                    <a:pt x="27" y="90"/>
                  </a:cubicBezTo>
                  <a:cubicBezTo>
                    <a:pt x="27" y="90"/>
                    <a:pt x="27" y="89"/>
                    <a:pt x="27" y="89"/>
                  </a:cubicBezTo>
                  <a:cubicBezTo>
                    <a:pt x="28" y="89"/>
                    <a:pt x="28" y="89"/>
                    <a:pt x="29" y="89"/>
                  </a:cubicBezTo>
                  <a:cubicBezTo>
                    <a:pt x="29" y="89"/>
                    <a:pt x="30" y="89"/>
                    <a:pt x="30" y="89"/>
                  </a:cubicBezTo>
                  <a:cubicBezTo>
                    <a:pt x="37" y="88"/>
                    <a:pt x="37" y="77"/>
                    <a:pt x="30" y="78"/>
                  </a:cubicBezTo>
                  <a:cubicBezTo>
                    <a:pt x="0" y="81"/>
                    <a:pt x="20" y="125"/>
                    <a:pt x="49" y="111"/>
                  </a:cubicBezTo>
                  <a:cubicBezTo>
                    <a:pt x="77" y="97"/>
                    <a:pt x="71" y="67"/>
                    <a:pt x="70" y="40"/>
                  </a:cubicBezTo>
                  <a:cubicBezTo>
                    <a:pt x="72" y="33"/>
                    <a:pt x="74" y="25"/>
                    <a:pt x="75" y="17"/>
                  </a:cubicBezTo>
                  <a:cubicBezTo>
                    <a:pt x="75" y="16"/>
                    <a:pt x="76" y="14"/>
                    <a:pt x="75" y="12"/>
                  </a:cubicBezTo>
                  <a:cubicBezTo>
                    <a:pt x="75" y="11"/>
                    <a:pt x="75" y="11"/>
                    <a:pt x="75" y="10"/>
                  </a:cubicBezTo>
                  <a:cubicBezTo>
                    <a:pt x="75" y="6"/>
                    <a:pt x="71" y="4"/>
                    <a:pt x="68" y="5"/>
                  </a:cubicBezTo>
                  <a:cubicBezTo>
                    <a:pt x="64" y="1"/>
                    <a:pt x="59" y="0"/>
                    <a:pt x="55" y="0"/>
                  </a:cubicBezTo>
                  <a:cubicBezTo>
                    <a:pt x="36" y="0"/>
                    <a:pt x="21" y="31"/>
                    <a:pt x="29" y="5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1698E-6 -2.59259E-6 L -3.21698E-6 -0.0592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FEB8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13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solidFill>
                    <a:srgbClr val="FEB851"/>
                  </a:solidFill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0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rgbClr val="FEB85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6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FEB851"/>
                </a:solidFill>
              </a:rPr>
              <a:t>目标规划</a:t>
            </a:r>
            <a:endParaRPr lang="zh-CN" altLang="en-US" sz="3600" dirty="0">
              <a:solidFill>
                <a:srgbClr val="FEB85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-2469"/>
            <a:ext cx="2304256" cy="779313"/>
            <a:chOff x="3419872" y="496293"/>
            <a:chExt cx="2304256" cy="779313"/>
          </a:xfrm>
        </p:grpSpPr>
        <p:sp>
          <p:nvSpPr>
            <p:cNvPr id="5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EB851"/>
                  </a:solidFill>
                </a:rPr>
                <a:t>目标规划</a:t>
              </a:r>
              <a:endParaRPr lang="zh-CN" altLang="en-US" sz="2800" dirty="0">
                <a:solidFill>
                  <a:srgbClr val="FEB85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61060" y="1817568"/>
            <a:ext cx="3253637" cy="1958638"/>
            <a:chOff x="-81414" y="2423423"/>
            <a:chExt cx="4338183" cy="2611517"/>
          </a:xfrm>
        </p:grpSpPr>
        <p:sp>
          <p:nvSpPr>
            <p:cNvPr id="8" name="等腰三角形 7"/>
            <p:cNvSpPr/>
            <p:nvPr/>
          </p:nvSpPr>
          <p:spPr>
            <a:xfrm flipV="1">
              <a:off x="1857062" y="2796126"/>
              <a:ext cx="1390115" cy="1509750"/>
            </a:xfrm>
            <a:prstGeom prst="triangle">
              <a:avLst/>
            </a:prstGeom>
            <a:gradFill flip="none" rotWithShape="1">
              <a:gsLst>
                <a:gs pos="40000">
                  <a:srgbClr val="EF9F9F"/>
                </a:gs>
                <a:gs pos="0">
                  <a:srgbClr val="E24A4A"/>
                </a:gs>
                <a:gs pos="58000">
                  <a:srgbClr val="E24A4A"/>
                </a:gs>
                <a:gs pos="100000">
                  <a:srgbClr val="E03C3C"/>
                </a:gs>
              </a:gsLst>
              <a:lin ang="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9" name="椭圆 8"/>
            <p:cNvSpPr/>
            <p:nvPr/>
          </p:nvSpPr>
          <p:spPr>
            <a:xfrm>
              <a:off x="1850112" y="2423423"/>
              <a:ext cx="1404016" cy="64764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饼形 9"/>
            <p:cNvSpPr/>
            <p:nvPr/>
          </p:nvSpPr>
          <p:spPr>
            <a:xfrm>
              <a:off x="-81414" y="3702764"/>
              <a:ext cx="4338183" cy="1332176"/>
            </a:xfrm>
            <a:prstGeom prst="pie">
              <a:avLst>
                <a:gd name="adj1" fmla="val 20666948"/>
                <a:gd name="adj2" fmla="val 850261"/>
              </a:avLst>
            </a:prstGeom>
            <a:gradFill>
              <a:gsLst>
                <a:gs pos="1000">
                  <a:schemeClr val="tx1"/>
                </a:gs>
                <a:gs pos="48000">
                  <a:srgbClr val="B9B9B7">
                    <a:alpha val="28000"/>
                  </a:srgbClr>
                </a:gs>
                <a:gs pos="27000">
                  <a:srgbClr val="7B7B7A">
                    <a:alpha val="41000"/>
                  </a:srgbClr>
                </a:gs>
                <a:gs pos="88000">
                  <a:srgbClr val="F6F6F4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872276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756014" y="1607575"/>
            <a:ext cx="316153" cy="481063"/>
          </a:xfrm>
          <a:custGeom>
            <a:avLst/>
            <a:gdLst/>
            <a:ahLst/>
            <a:cxnLst/>
            <a:rect l="l" t="t" r="r" b="b"/>
            <a:pathLst>
              <a:path w="316706" h="481905">
                <a:moveTo>
                  <a:pt x="159543" y="107454"/>
                </a:moveTo>
                <a:cubicBezTo>
                  <a:pt x="146778" y="199730"/>
                  <a:pt x="138762" y="267199"/>
                  <a:pt x="135494" y="309860"/>
                </a:cubicBezTo>
                <a:lnTo>
                  <a:pt x="178631" y="309860"/>
                </a:lnTo>
                <a:cubicBezTo>
                  <a:pt x="172290" y="255277"/>
                  <a:pt x="165928" y="187808"/>
                  <a:pt x="159543" y="107454"/>
                </a:cubicBezTo>
                <a:close/>
                <a:moveTo>
                  <a:pt x="63921" y="0"/>
                </a:moveTo>
                <a:lnTo>
                  <a:pt x="245045" y="0"/>
                </a:lnTo>
                <a:lnTo>
                  <a:pt x="316706" y="481905"/>
                </a:lnTo>
                <a:lnTo>
                  <a:pt x="188639" y="481905"/>
                </a:lnTo>
                <a:lnTo>
                  <a:pt x="181914" y="395287"/>
                </a:lnTo>
                <a:lnTo>
                  <a:pt x="137089" y="395287"/>
                </a:lnTo>
                <a:lnTo>
                  <a:pt x="129555" y="481905"/>
                </a:lnTo>
                <a:lnTo>
                  <a:pt x="0" y="48190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3" name="组合 12"/>
          <p:cNvGrpSpPr/>
          <p:nvPr/>
        </p:nvGrpSpPr>
        <p:grpSpPr>
          <a:xfrm>
            <a:off x="1710313" y="1817568"/>
            <a:ext cx="3253637" cy="1958638"/>
            <a:chOff x="2280416" y="2423423"/>
            <a:chExt cx="4338183" cy="2611517"/>
          </a:xfrm>
        </p:grpSpPr>
        <p:grpSp>
          <p:nvGrpSpPr>
            <p:cNvPr id="14" name="组合 13"/>
            <p:cNvGrpSpPr/>
            <p:nvPr/>
          </p:nvGrpSpPr>
          <p:grpSpPr>
            <a:xfrm>
              <a:off x="2280416" y="2423423"/>
              <a:ext cx="4338183" cy="2611517"/>
              <a:chOff x="1476865" y="2362173"/>
              <a:chExt cx="5249201" cy="3159936"/>
            </a:xfrm>
          </p:grpSpPr>
          <p:sp>
            <p:nvSpPr>
              <p:cNvPr id="16" name="等腰三角形 15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40000">
                    <a:srgbClr val="FFDAA3"/>
                  </a:gs>
                  <a:gs pos="0">
                    <a:srgbClr val="FFAC33"/>
                  </a:gs>
                  <a:gs pos="58000">
                    <a:srgbClr val="FFAC33"/>
                  </a:gs>
                  <a:gs pos="100000">
                    <a:srgbClr val="EA8B00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8" name="饼形 17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204991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23316" y="1817568"/>
            <a:ext cx="3253637" cy="1958638"/>
            <a:chOff x="4379589" y="2423423"/>
            <a:chExt cx="4338183" cy="2611517"/>
          </a:xfrm>
        </p:grpSpPr>
        <p:grpSp>
          <p:nvGrpSpPr>
            <p:cNvPr id="20" name="组合 19"/>
            <p:cNvGrpSpPr/>
            <p:nvPr/>
          </p:nvGrpSpPr>
          <p:grpSpPr>
            <a:xfrm>
              <a:off x="4379589" y="2423423"/>
              <a:ext cx="4338183" cy="2611517"/>
              <a:chOff x="1476865" y="2362173"/>
              <a:chExt cx="5249201" cy="3159936"/>
            </a:xfrm>
          </p:grpSpPr>
          <p:sp>
            <p:nvSpPr>
              <p:cNvPr id="22" name="等腰三角形 21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39000">
                    <a:srgbClr val="01D7ED"/>
                  </a:gs>
                  <a:gs pos="0">
                    <a:srgbClr val="019BAB"/>
                  </a:gs>
                  <a:gs pos="58000">
                    <a:srgbClr val="019BAB"/>
                  </a:gs>
                  <a:gs pos="100000">
                    <a:srgbClr val="018E9D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4" name="饼形 23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347343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92545" y="1817568"/>
            <a:ext cx="3253637" cy="1958638"/>
            <a:chOff x="6478763" y="2423423"/>
            <a:chExt cx="4338183" cy="2611517"/>
          </a:xfrm>
        </p:grpSpPr>
        <p:grpSp>
          <p:nvGrpSpPr>
            <p:cNvPr id="26" name="组合 25"/>
            <p:cNvGrpSpPr/>
            <p:nvPr/>
          </p:nvGrpSpPr>
          <p:grpSpPr>
            <a:xfrm>
              <a:off x="6478763" y="2423423"/>
              <a:ext cx="4338183" cy="2611517"/>
              <a:chOff x="1476865" y="2362173"/>
              <a:chExt cx="5249201" cy="3159936"/>
            </a:xfrm>
          </p:grpSpPr>
          <p:sp>
            <p:nvSpPr>
              <p:cNvPr id="28" name="等腰三角形 27"/>
              <p:cNvSpPr/>
              <p:nvPr/>
            </p:nvSpPr>
            <p:spPr>
              <a:xfrm flipV="1">
                <a:off x="3822421" y="2813144"/>
                <a:ext cx="1682039" cy="1826798"/>
              </a:xfrm>
              <a:prstGeom prst="triangle">
                <a:avLst/>
              </a:prstGeom>
              <a:gradFill flip="none" rotWithShape="1">
                <a:gsLst>
                  <a:gs pos="40000">
                    <a:srgbClr val="9556AE"/>
                  </a:gs>
                  <a:gs pos="0">
                    <a:srgbClr val="663A77"/>
                  </a:gs>
                  <a:gs pos="60000">
                    <a:srgbClr val="663A77"/>
                  </a:gs>
                  <a:gs pos="100000">
                    <a:srgbClr val="4F2D5D"/>
                  </a:gs>
                </a:gsLst>
                <a:lin ang="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14011" y="2362173"/>
                <a:ext cx="1698859" cy="78364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0" name="饼形 29"/>
              <p:cNvSpPr/>
              <p:nvPr/>
            </p:nvSpPr>
            <p:spPr>
              <a:xfrm>
                <a:off x="1476865" y="3910176"/>
                <a:ext cx="5249201" cy="1611933"/>
              </a:xfrm>
              <a:prstGeom prst="pie">
                <a:avLst>
                  <a:gd name="adj1" fmla="val 20666948"/>
                  <a:gd name="adj2" fmla="val 850261"/>
                </a:avLst>
              </a:prstGeom>
              <a:gradFill>
                <a:gsLst>
                  <a:gs pos="1000">
                    <a:schemeClr val="tx1"/>
                  </a:gs>
                  <a:gs pos="48000">
                    <a:srgbClr val="B9B9B7">
                      <a:alpha val="28000"/>
                    </a:srgbClr>
                  </a:gs>
                  <a:gs pos="27000">
                    <a:srgbClr val="7B7B7A">
                      <a:alpha val="41000"/>
                    </a:srgbClr>
                  </a:gs>
                  <a:gs pos="88000">
                    <a:srgbClr val="F6F6F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8384301" y="2760284"/>
              <a:ext cx="628160" cy="484481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3560991" y="1582614"/>
            <a:ext cx="292245" cy="482798"/>
          </a:xfrm>
          <a:custGeom>
            <a:avLst/>
            <a:gdLst/>
            <a:ahLst/>
            <a:cxnLst/>
            <a:rect l="l" t="t" r="r" b="b"/>
            <a:pathLst>
              <a:path w="109389" h="180714">
                <a:moveTo>
                  <a:pt x="46993" y="99231"/>
                </a:moveTo>
                <a:lnTo>
                  <a:pt x="46993" y="149795"/>
                </a:lnTo>
                <a:cubicBezTo>
                  <a:pt x="53616" y="149572"/>
                  <a:pt x="57839" y="148530"/>
                  <a:pt x="59662" y="146670"/>
                </a:cubicBezTo>
                <a:cubicBezTo>
                  <a:pt x="61485" y="144809"/>
                  <a:pt x="62397" y="140233"/>
                  <a:pt x="62397" y="132940"/>
                </a:cubicBezTo>
                <a:lnTo>
                  <a:pt x="62397" y="116085"/>
                </a:lnTo>
                <a:cubicBezTo>
                  <a:pt x="62397" y="108346"/>
                  <a:pt x="61578" y="103658"/>
                  <a:pt x="59941" y="102021"/>
                </a:cubicBezTo>
                <a:cubicBezTo>
                  <a:pt x="58304" y="100384"/>
                  <a:pt x="53988" y="99454"/>
                  <a:pt x="46993" y="99231"/>
                </a:cubicBezTo>
                <a:close/>
                <a:moveTo>
                  <a:pt x="46993" y="30919"/>
                </a:moveTo>
                <a:lnTo>
                  <a:pt x="46993" y="71102"/>
                </a:lnTo>
                <a:cubicBezTo>
                  <a:pt x="49002" y="71028"/>
                  <a:pt x="50565" y="70991"/>
                  <a:pt x="51681" y="70991"/>
                </a:cubicBezTo>
                <a:cubicBezTo>
                  <a:pt x="56295" y="70991"/>
                  <a:pt x="59234" y="69856"/>
                  <a:pt x="60499" y="67586"/>
                </a:cubicBezTo>
                <a:cubicBezTo>
                  <a:pt x="61764" y="65316"/>
                  <a:pt x="62397" y="58824"/>
                  <a:pt x="62397" y="48108"/>
                </a:cubicBezTo>
                <a:cubicBezTo>
                  <a:pt x="62397" y="42453"/>
                  <a:pt x="61876" y="38490"/>
                  <a:pt x="60834" y="36221"/>
                </a:cubicBezTo>
                <a:cubicBezTo>
                  <a:pt x="59792" y="33951"/>
                  <a:pt x="58434" y="32518"/>
                  <a:pt x="56760" y="31923"/>
                </a:cubicBezTo>
                <a:cubicBezTo>
                  <a:pt x="55085" y="31328"/>
                  <a:pt x="51830" y="30993"/>
                  <a:pt x="46993" y="30919"/>
                </a:cubicBezTo>
                <a:close/>
                <a:moveTo>
                  <a:pt x="0" y="0"/>
                </a:moveTo>
                <a:lnTo>
                  <a:pt x="46881" y="0"/>
                </a:lnTo>
                <a:cubicBezTo>
                  <a:pt x="61690" y="0"/>
                  <a:pt x="72908" y="1152"/>
                  <a:pt x="80535" y="3457"/>
                </a:cubicBezTo>
                <a:cubicBezTo>
                  <a:pt x="88162" y="5762"/>
                  <a:pt x="94320" y="10429"/>
                  <a:pt x="99008" y="17456"/>
                </a:cubicBezTo>
                <a:cubicBezTo>
                  <a:pt x="103696" y="24483"/>
                  <a:pt x="106040" y="35805"/>
                  <a:pt x="106040" y="51422"/>
                </a:cubicBezTo>
                <a:cubicBezTo>
                  <a:pt x="106040" y="61982"/>
                  <a:pt x="104385" y="69344"/>
                  <a:pt x="101073" y="73508"/>
                </a:cubicBezTo>
                <a:cubicBezTo>
                  <a:pt x="97762" y="77672"/>
                  <a:pt x="91232" y="80870"/>
                  <a:pt x="81484" y="83101"/>
                </a:cubicBezTo>
                <a:cubicBezTo>
                  <a:pt x="92348" y="85558"/>
                  <a:pt x="99715" y="89635"/>
                  <a:pt x="103585" y="95331"/>
                </a:cubicBezTo>
                <a:cubicBezTo>
                  <a:pt x="107454" y="101027"/>
                  <a:pt x="109389" y="109757"/>
                  <a:pt x="109389" y="121522"/>
                </a:cubicBezTo>
                <a:lnTo>
                  <a:pt x="109389" y="138274"/>
                </a:lnTo>
                <a:cubicBezTo>
                  <a:pt x="109389" y="150485"/>
                  <a:pt x="107994" y="159531"/>
                  <a:pt x="105203" y="165413"/>
                </a:cubicBezTo>
                <a:cubicBezTo>
                  <a:pt x="102413" y="171296"/>
                  <a:pt x="97967" y="175316"/>
                  <a:pt x="91865" y="177475"/>
                </a:cubicBezTo>
                <a:cubicBezTo>
                  <a:pt x="85763" y="179635"/>
                  <a:pt x="73261" y="180714"/>
                  <a:pt x="54360" y="180714"/>
                </a:cubicBezTo>
                <a:lnTo>
                  <a:pt x="0" y="1807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2" name="任意多边形 31"/>
          <p:cNvSpPr/>
          <p:nvPr/>
        </p:nvSpPr>
        <p:spPr>
          <a:xfrm>
            <a:off x="5234128" y="1572474"/>
            <a:ext cx="296717" cy="503078"/>
          </a:xfrm>
          <a:custGeom>
            <a:avLst/>
            <a:gdLst/>
            <a:ahLst/>
            <a:cxnLst/>
            <a:rect l="l" t="t" r="r" b="b"/>
            <a:pathLst>
              <a:path w="111063" h="188305">
                <a:moveTo>
                  <a:pt x="54806" y="0"/>
                </a:moveTo>
                <a:cubicBezTo>
                  <a:pt x="68647" y="0"/>
                  <a:pt x="80069" y="2676"/>
                  <a:pt x="89074" y="8027"/>
                </a:cubicBezTo>
                <a:cubicBezTo>
                  <a:pt x="98078" y="13377"/>
                  <a:pt x="103994" y="20047"/>
                  <a:pt x="106821" y="28036"/>
                </a:cubicBezTo>
                <a:cubicBezTo>
                  <a:pt x="109649" y="36024"/>
                  <a:pt x="111063" y="48453"/>
                  <a:pt x="111063" y="65321"/>
                </a:cubicBezTo>
                <a:lnTo>
                  <a:pt x="111063" y="82488"/>
                </a:lnTo>
                <a:lnTo>
                  <a:pt x="64070" y="82488"/>
                </a:lnTo>
                <a:lnTo>
                  <a:pt x="64070" y="51079"/>
                </a:lnTo>
                <a:cubicBezTo>
                  <a:pt x="64070" y="41946"/>
                  <a:pt x="63568" y="36247"/>
                  <a:pt x="62564" y="33982"/>
                </a:cubicBezTo>
                <a:cubicBezTo>
                  <a:pt x="61559" y="31717"/>
                  <a:pt x="59345" y="30585"/>
                  <a:pt x="55922" y="30585"/>
                </a:cubicBezTo>
                <a:cubicBezTo>
                  <a:pt x="52053" y="30585"/>
                  <a:pt x="49597" y="31961"/>
                  <a:pt x="48555" y="34715"/>
                </a:cubicBezTo>
                <a:cubicBezTo>
                  <a:pt x="47513" y="37468"/>
                  <a:pt x="46992" y="43421"/>
                  <a:pt x="46992" y="52574"/>
                </a:cubicBezTo>
                <a:lnTo>
                  <a:pt x="46992" y="136513"/>
                </a:lnTo>
                <a:cubicBezTo>
                  <a:pt x="46992" y="145294"/>
                  <a:pt x="47513" y="151024"/>
                  <a:pt x="48555" y="153703"/>
                </a:cubicBezTo>
                <a:cubicBezTo>
                  <a:pt x="49597" y="156382"/>
                  <a:pt x="51941" y="157721"/>
                  <a:pt x="55587" y="157721"/>
                </a:cubicBezTo>
                <a:cubicBezTo>
                  <a:pt x="59085" y="157721"/>
                  <a:pt x="61373" y="156378"/>
                  <a:pt x="62452" y="153693"/>
                </a:cubicBezTo>
                <a:cubicBezTo>
                  <a:pt x="63531" y="151008"/>
                  <a:pt x="64070" y="144704"/>
                  <a:pt x="64070" y="134783"/>
                </a:cubicBezTo>
                <a:lnTo>
                  <a:pt x="64070" y="112068"/>
                </a:lnTo>
                <a:lnTo>
                  <a:pt x="111063" y="112068"/>
                </a:lnTo>
                <a:lnTo>
                  <a:pt x="111063" y="119111"/>
                </a:lnTo>
                <a:cubicBezTo>
                  <a:pt x="111063" y="137815"/>
                  <a:pt x="109742" y="151080"/>
                  <a:pt x="107100" y="158905"/>
                </a:cubicBezTo>
                <a:cubicBezTo>
                  <a:pt x="104459" y="166730"/>
                  <a:pt x="98617" y="173587"/>
                  <a:pt x="89576" y="179474"/>
                </a:cubicBezTo>
                <a:cubicBezTo>
                  <a:pt x="80535" y="185362"/>
                  <a:pt x="69391" y="188305"/>
                  <a:pt x="56145" y="188305"/>
                </a:cubicBezTo>
                <a:cubicBezTo>
                  <a:pt x="42379" y="188305"/>
                  <a:pt x="31031" y="185812"/>
                  <a:pt x="22101" y="180827"/>
                </a:cubicBezTo>
                <a:cubicBezTo>
                  <a:pt x="13171" y="175841"/>
                  <a:pt x="7255" y="168939"/>
                  <a:pt x="4353" y="160121"/>
                </a:cubicBezTo>
                <a:cubicBezTo>
                  <a:pt x="1451" y="151303"/>
                  <a:pt x="0" y="138038"/>
                  <a:pt x="0" y="120328"/>
                </a:cubicBezTo>
                <a:lnTo>
                  <a:pt x="0" y="67531"/>
                </a:lnTo>
                <a:cubicBezTo>
                  <a:pt x="0" y="54509"/>
                  <a:pt x="446" y="44742"/>
                  <a:pt x="1339" y="38231"/>
                </a:cubicBezTo>
                <a:cubicBezTo>
                  <a:pt x="2232" y="31719"/>
                  <a:pt x="4893" y="25450"/>
                  <a:pt x="9320" y="19422"/>
                </a:cubicBezTo>
                <a:cubicBezTo>
                  <a:pt x="13748" y="13395"/>
                  <a:pt x="19887" y="8651"/>
                  <a:pt x="27738" y="5191"/>
                </a:cubicBezTo>
                <a:cubicBezTo>
                  <a:pt x="35588" y="1731"/>
                  <a:pt x="44611" y="0"/>
                  <a:pt x="5480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3" name="任意多边形 32"/>
          <p:cNvSpPr/>
          <p:nvPr/>
        </p:nvSpPr>
        <p:spPr>
          <a:xfrm>
            <a:off x="6897890" y="1582614"/>
            <a:ext cx="290754" cy="482797"/>
          </a:xfrm>
          <a:custGeom>
            <a:avLst/>
            <a:gdLst/>
            <a:ahLst/>
            <a:cxnLst/>
            <a:rect l="l" t="t" r="r" b="b"/>
            <a:pathLst>
              <a:path w="108831" h="180714">
                <a:moveTo>
                  <a:pt x="46993" y="30919"/>
                </a:moveTo>
                <a:lnTo>
                  <a:pt x="46993" y="149795"/>
                </a:lnTo>
                <a:cubicBezTo>
                  <a:pt x="53765" y="149795"/>
                  <a:pt x="57932" y="148437"/>
                  <a:pt x="59494" y="145721"/>
                </a:cubicBezTo>
                <a:cubicBezTo>
                  <a:pt x="61057" y="143005"/>
                  <a:pt x="61839" y="135619"/>
                  <a:pt x="61839" y="123564"/>
                </a:cubicBezTo>
                <a:lnTo>
                  <a:pt x="61839" y="53354"/>
                </a:lnTo>
                <a:cubicBezTo>
                  <a:pt x="61839" y="45169"/>
                  <a:pt x="61578" y="39923"/>
                  <a:pt x="61057" y="37616"/>
                </a:cubicBezTo>
                <a:cubicBezTo>
                  <a:pt x="60536" y="35309"/>
                  <a:pt x="59346" y="33616"/>
                  <a:pt x="57485" y="32537"/>
                </a:cubicBezTo>
                <a:cubicBezTo>
                  <a:pt x="55625" y="31458"/>
                  <a:pt x="52127" y="30919"/>
                  <a:pt x="46993" y="30919"/>
                </a:cubicBezTo>
                <a:close/>
                <a:moveTo>
                  <a:pt x="0" y="0"/>
                </a:moveTo>
                <a:lnTo>
                  <a:pt x="35161" y="0"/>
                </a:lnTo>
                <a:cubicBezTo>
                  <a:pt x="57857" y="0"/>
                  <a:pt x="73205" y="1041"/>
                  <a:pt x="81205" y="3125"/>
                </a:cubicBezTo>
                <a:cubicBezTo>
                  <a:pt x="89204" y="5209"/>
                  <a:pt x="95288" y="8632"/>
                  <a:pt x="99455" y="13394"/>
                </a:cubicBezTo>
                <a:cubicBezTo>
                  <a:pt x="103622" y="18157"/>
                  <a:pt x="106226" y="23459"/>
                  <a:pt x="107268" y="29300"/>
                </a:cubicBezTo>
                <a:cubicBezTo>
                  <a:pt x="108310" y="35142"/>
                  <a:pt x="108831" y="46620"/>
                  <a:pt x="108831" y="63735"/>
                </a:cubicBezTo>
                <a:lnTo>
                  <a:pt x="108831" y="127024"/>
                </a:lnTo>
                <a:cubicBezTo>
                  <a:pt x="108831" y="143247"/>
                  <a:pt x="108068" y="154092"/>
                  <a:pt x="106543" y="159562"/>
                </a:cubicBezTo>
                <a:cubicBezTo>
                  <a:pt x="105017" y="165031"/>
                  <a:pt x="102357" y="169310"/>
                  <a:pt x="98562" y="172398"/>
                </a:cubicBezTo>
                <a:cubicBezTo>
                  <a:pt x="94767" y="175487"/>
                  <a:pt x="90079" y="177645"/>
                  <a:pt x="84498" y="178872"/>
                </a:cubicBezTo>
                <a:cubicBezTo>
                  <a:pt x="78917" y="180100"/>
                  <a:pt x="70508" y="180714"/>
                  <a:pt x="59271" y="180714"/>
                </a:cubicBezTo>
                <a:lnTo>
                  <a:pt x="0" y="1807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34" name="组合 33"/>
          <p:cNvGrpSpPr/>
          <p:nvPr/>
        </p:nvGrpSpPr>
        <p:grpSpPr>
          <a:xfrm>
            <a:off x="1239633" y="3465715"/>
            <a:ext cx="1627000" cy="866180"/>
            <a:chOff x="3776606" y="2004244"/>
            <a:chExt cx="2169333" cy="1154907"/>
          </a:xfrm>
        </p:grpSpPr>
        <p:sp>
          <p:nvSpPr>
            <p:cNvPr id="35" name="文本框 57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6" name="文本框 58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38392" y="3465715"/>
            <a:ext cx="1627000" cy="866180"/>
            <a:chOff x="3776606" y="2004244"/>
            <a:chExt cx="2169333" cy="1154907"/>
          </a:xfrm>
        </p:grpSpPr>
        <p:sp>
          <p:nvSpPr>
            <p:cNvPr id="38" name="文本框 60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9" name="文本框 61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45156" y="3465715"/>
            <a:ext cx="1627000" cy="866180"/>
            <a:chOff x="3776606" y="2004244"/>
            <a:chExt cx="2169333" cy="1154907"/>
          </a:xfrm>
        </p:grpSpPr>
        <p:sp>
          <p:nvSpPr>
            <p:cNvPr id="41" name="文本框 63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313292" y="3465715"/>
            <a:ext cx="1627000" cy="866180"/>
            <a:chOff x="3776606" y="2004244"/>
            <a:chExt cx="2169333" cy="1154907"/>
          </a:xfrm>
        </p:grpSpPr>
        <p:sp>
          <p:nvSpPr>
            <p:cNvPr id="44" name="文本框 66"/>
            <p:cNvSpPr txBox="1"/>
            <p:nvPr/>
          </p:nvSpPr>
          <p:spPr>
            <a:xfrm>
              <a:off x="3776606" y="2004244"/>
              <a:ext cx="216933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8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5" name="文本框 67"/>
            <p:cNvSpPr txBox="1"/>
            <p:nvPr/>
          </p:nvSpPr>
          <p:spPr>
            <a:xfrm>
              <a:off x="3782527" y="2389709"/>
              <a:ext cx="2011012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-40836"/>
            <a:ext cx="2304256" cy="779313"/>
            <a:chOff x="3419872" y="496293"/>
            <a:chExt cx="2304256" cy="779313"/>
          </a:xfrm>
        </p:grpSpPr>
        <p:sp>
          <p:nvSpPr>
            <p:cNvPr id="3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EB851"/>
                  </a:solidFill>
                </a:rPr>
                <a:t>目标步骤</a:t>
              </a:r>
              <a:endParaRPr lang="zh-CN" altLang="en-US" sz="2800" dirty="0">
                <a:solidFill>
                  <a:srgbClr val="FEB85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aphicFrame>
        <p:nvGraphicFramePr>
          <p:cNvPr id="5" name="图表 4"/>
          <p:cNvGraphicFramePr/>
          <p:nvPr/>
        </p:nvGraphicFramePr>
        <p:xfrm>
          <a:off x="1282434" y="2380215"/>
          <a:ext cx="6639866" cy="2024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640345" y="2312726"/>
            <a:ext cx="1223107" cy="740752"/>
            <a:chOff x="2187126" y="2835983"/>
            <a:chExt cx="1630809" cy="987668"/>
          </a:xfrm>
        </p:grpSpPr>
        <p:sp>
          <p:nvSpPr>
            <p:cNvPr id="7" name="文本框 6"/>
            <p:cNvSpPr txBox="1"/>
            <p:nvPr/>
          </p:nvSpPr>
          <p:spPr>
            <a:xfrm>
              <a:off x="2685347" y="2985676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77845" y="3238876"/>
              <a:ext cx="154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87126" y="2835983"/>
              <a:ext cx="69143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14540" y="2561307"/>
            <a:ext cx="1204316" cy="721912"/>
            <a:chOff x="4286053" y="3167427"/>
            <a:chExt cx="1605755" cy="962550"/>
          </a:xfrm>
        </p:grpSpPr>
        <p:sp>
          <p:nvSpPr>
            <p:cNvPr id="11" name="文本框 10"/>
            <p:cNvSpPr txBox="1"/>
            <p:nvPr/>
          </p:nvSpPr>
          <p:spPr>
            <a:xfrm>
              <a:off x="4759220" y="3292000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51718" y="3545201"/>
              <a:ext cx="15400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86053" y="3167427"/>
              <a:ext cx="6914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F17475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6209" y="1953167"/>
            <a:ext cx="1221572" cy="740609"/>
            <a:chOff x="6354944" y="2356574"/>
            <a:chExt cx="1628763" cy="987479"/>
          </a:xfrm>
        </p:grpSpPr>
        <p:sp>
          <p:nvSpPr>
            <p:cNvPr id="15" name="文本框 14"/>
            <p:cNvSpPr txBox="1"/>
            <p:nvPr/>
          </p:nvSpPr>
          <p:spPr>
            <a:xfrm>
              <a:off x="6851119" y="2506077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43617" y="2759277"/>
              <a:ext cx="15400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54944" y="2356574"/>
              <a:ext cx="6914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1B3C5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82527" y="1564820"/>
            <a:ext cx="1190587" cy="718537"/>
            <a:chOff x="8643369" y="1838776"/>
            <a:chExt cx="1587449" cy="958048"/>
          </a:xfrm>
        </p:grpSpPr>
        <p:sp>
          <p:nvSpPr>
            <p:cNvPr id="19" name="文本框 18"/>
            <p:cNvSpPr txBox="1"/>
            <p:nvPr/>
          </p:nvSpPr>
          <p:spPr>
            <a:xfrm>
              <a:off x="9098230" y="1958849"/>
              <a:ext cx="1132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0728" y="2212049"/>
              <a:ext cx="154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43369" y="1838776"/>
              <a:ext cx="69143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AF9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60088" y="2835746"/>
            <a:ext cx="996920" cy="1665252"/>
            <a:chOff x="2480118" y="3533344"/>
            <a:chExt cx="1329226" cy="2220336"/>
          </a:xfrm>
        </p:grpSpPr>
        <p:grpSp>
          <p:nvGrpSpPr>
            <p:cNvPr id="23" name="组合 22"/>
            <p:cNvGrpSpPr/>
            <p:nvPr/>
          </p:nvGrpSpPr>
          <p:grpSpPr>
            <a:xfrm>
              <a:off x="2480118" y="3533344"/>
              <a:ext cx="1329226" cy="2220336"/>
              <a:chOff x="2082059" y="3879212"/>
              <a:chExt cx="1769201" cy="2955267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24" name="图表 23"/>
            <p:cNvGraphicFramePr/>
            <p:nvPr/>
          </p:nvGraphicFramePr>
          <p:xfrm>
            <a:off x="2525754" y="3862090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2639755" y="4193176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FFB850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79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9312" y="3075445"/>
            <a:ext cx="996920" cy="1665252"/>
            <a:chOff x="4585749" y="3852943"/>
            <a:chExt cx="1329226" cy="2220336"/>
          </a:xfrm>
        </p:grpSpPr>
        <p:grpSp>
          <p:nvGrpSpPr>
            <p:cNvPr id="33" name="组合 32"/>
            <p:cNvGrpSpPr/>
            <p:nvPr/>
          </p:nvGrpSpPr>
          <p:grpSpPr>
            <a:xfrm>
              <a:off x="4585749" y="3852943"/>
              <a:ext cx="1329226" cy="2220336"/>
              <a:chOff x="2082059" y="3879212"/>
              <a:chExt cx="1769201" cy="295526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34" name="图表 33"/>
            <p:cNvGraphicFramePr/>
            <p:nvPr/>
          </p:nvGraphicFramePr>
          <p:xfrm>
            <a:off x="4632234" y="4181689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5" name="文本框 34"/>
            <p:cNvSpPr txBox="1"/>
            <p:nvPr/>
          </p:nvSpPr>
          <p:spPr>
            <a:xfrm>
              <a:off x="4748476" y="4507890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F17475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sz="790" dirty="0">
                  <a:solidFill>
                    <a:srgbClr val="F1747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30257" y="2442923"/>
            <a:ext cx="996920" cy="1665252"/>
            <a:chOff x="6707009" y="3009581"/>
            <a:chExt cx="1329226" cy="2220336"/>
          </a:xfrm>
        </p:grpSpPr>
        <p:grpSp>
          <p:nvGrpSpPr>
            <p:cNvPr id="43" name="组合 42"/>
            <p:cNvGrpSpPr/>
            <p:nvPr/>
          </p:nvGrpSpPr>
          <p:grpSpPr>
            <a:xfrm>
              <a:off x="6707009" y="3009581"/>
              <a:ext cx="1329226" cy="2220336"/>
              <a:chOff x="2082059" y="3879212"/>
              <a:chExt cx="1769201" cy="2955267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50" name="任意多边形 4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44" name="图表 43"/>
            <p:cNvGraphicFramePr/>
            <p:nvPr/>
          </p:nvGraphicFramePr>
          <p:xfrm>
            <a:off x="6752645" y="3338327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5" name="文本框 44"/>
            <p:cNvSpPr txBox="1"/>
            <p:nvPr/>
          </p:nvSpPr>
          <p:spPr>
            <a:xfrm>
              <a:off x="6878876" y="3669572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1B3C5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790" dirty="0">
                  <a:solidFill>
                    <a:srgbClr val="01B3C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45265" y="2051518"/>
            <a:ext cx="996920" cy="1665252"/>
            <a:chOff x="8860353" y="2487707"/>
            <a:chExt cx="1329226" cy="2220336"/>
          </a:xfrm>
        </p:grpSpPr>
        <p:grpSp>
          <p:nvGrpSpPr>
            <p:cNvPr id="53" name="组合 52"/>
            <p:cNvGrpSpPr/>
            <p:nvPr/>
          </p:nvGrpSpPr>
          <p:grpSpPr>
            <a:xfrm>
              <a:off x="8860353" y="2487707"/>
              <a:ext cx="1329226" cy="2220336"/>
              <a:chOff x="2082059" y="3879212"/>
              <a:chExt cx="1769201" cy="2955267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2082059" y="3879212"/>
                <a:ext cx="1769201" cy="2955267"/>
                <a:chOff x="2689225" y="862583"/>
                <a:chExt cx="2475810" cy="4135589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 rot="2700000">
                  <a:off x="2061146" y="1894283"/>
                  <a:ext cx="4135589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16000"/>
                      </a:sysClr>
                    </a:gs>
                    <a:gs pos="0">
                      <a:sysClr val="windowText" lastClr="000000">
                        <a:alpha val="4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1016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689225" y="1488620"/>
                  <a:ext cx="1791608" cy="179160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101600" dist="50800" dir="2700000" algn="tl" rotWithShape="0">
                    <a:prstClr val="black">
                      <a:alpha val="13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2220838" y="4136819"/>
                <a:ext cx="1379861" cy="2309298"/>
                <a:chOff x="2689225" y="864027"/>
                <a:chExt cx="2508748" cy="4198576"/>
              </a:xfrm>
            </p:grpSpPr>
            <p:sp>
              <p:nvSpPr>
                <p:cNvPr id="58" name="任意多边形 57"/>
                <p:cNvSpPr/>
                <p:nvPr/>
              </p:nvSpPr>
              <p:spPr>
                <a:xfrm rot="2700000">
                  <a:off x="2062589" y="1927218"/>
                  <a:ext cx="4198576" cy="2072193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ysClr val="window" lastClr="FFFFFF">
                        <a:lumMod val="65000"/>
                        <a:alpha val="20000"/>
                      </a:sysClr>
                    </a:gs>
                    <a:gs pos="0">
                      <a:sysClr val="windowText" lastClr="000000">
                        <a:alpha val="32000"/>
                      </a:sysClr>
                    </a:gs>
                    <a:gs pos="100000">
                      <a:sysClr val="window" lastClr="FFFFFF">
                        <a:lumMod val="95000"/>
                        <a:alpha val="0"/>
                      </a:sys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76200"/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5875" cap="flat" cmpd="sng" algn="ctr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>
                  <a:outerShdw blurRad="76200" dist="38100" dir="2700000" algn="tl" rotWithShape="0">
                    <a:prstClr val="black">
                      <a:alpha val="1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54" name="图表 53"/>
            <p:cNvGraphicFramePr/>
            <p:nvPr/>
          </p:nvGraphicFramePr>
          <p:xfrm>
            <a:off x="8912486" y="2822206"/>
            <a:ext cx="857621" cy="976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55" name="文本框 54"/>
            <p:cNvSpPr txBox="1"/>
            <p:nvPr/>
          </p:nvSpPr>
          <p:spPr>
            <a:xfrm>
              <a:off x="9025724" y="3150872"/>
              <a:ext cx="618153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0AF92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790" dirty="0">
                  <a:solidFill>
                    <a:srgbClr val="00AF92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05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2" name="任意多边形 61"/>
          <p:cNvSpPr/>
          <p:nvPr/>
        </p:nvSpPr>
        <p:spPr>
          <a:xfrm rot="5400000">
            <a:off x="2975288" y="-583803"/>
            <a:ext cx="3405650" cy="6894043"/>
          </a:xfrm>
          <a:custGeom>
            <a:avLst/>
            <a:gdLst>
              <a:gd name="connsiteX0" fmla="*/ 0 w 4678460"/>
              <a:gd name="connsiteY0" fmla="*/ 9319498 h 9470586"/>
              <a:gd name="connsiteX1" fmla="*/ 268389 w 4678460"/>
              <a:gd name="connsiteY1" fmla="*/ 9168411 h 9470586"/>
              <a:gd name="connsiteX2" fmla="*/ 268389 w 4678460"/>
              <a:gd name="connsiteY2" fmla="*/ 9249202 h 9470586"/>
              <a:gd name="connsiteX3" fmla="*/ 4452271 w 4678460"/>
              <a:gd name="connsiteY3" fmla="*/ 9249202 h 9470586"/>
              <a:gd name="connsiteX4" fmla="*/ 4452271 w 4678460"/>
              <a:gd name="connsiteY4" fmla="*/ 268389 h 9470586"/>
              <a:gd name="connsiteX5" fmla="*/ 4376285 w 4678460"/>
              <a:gd name="connsiteY5" fmla="*/ 268389 h 9470586"/>
              <a:gd name="connsiteX6" fmla="*/ 4527373 w 4678460"/>
              <a:gd name="connsiteY6" fmla="*/ 0 h 9470586"/>
              <a:gd name="connsiteX7" fmla="*/ 4678460 w 4678460"/>
              <a:gd name="connsiteY7" fmla="*/ 268389 h 9470586"/>
              <a:gd name="connsiteX8" fmla="*/ 4599417 w 4678460"/>
              <a:gd name="connsiteY8" fmla="*/ 268389 h 9470586"/>
              <a:gd name="connsiteX9" fmla="*/ 4599417 w 4678460"/>
              <a:gd name="connsiteY9" fmla="*/ 9390717 h 9470586"/>
              <a:gd name="connsiteX10" fmla="*/ 268389 w 4678460"/>
              <a:gd name="connsiteY10" fmla="*/ 9390717 h 9470586"/>
              <a:gd name="connsiteX11" fmla="*/ 268389 w 4678460"/>
              <a:gd name="connsiteY11" fmla="*/ 9470586 h 9470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78460" h="9470586">
                <a:moveTo>
                  <a:pt x="0" y="9319498"/>
                </a:moveTo>
                <a:lnTo>
                  <a:pt x="268389" y="9168411"/>
                </a:lnTo>
                <a:lnTo>
                  <a:pt x="268389" y="9249202"/>
                </a:lnTo>
                <a:lnTo>
                  <a:pt x="4452271" y="9249202"/>
                </a:lnTo>
                <a:lnTo>
                  <a:pt x="4452271" y="268389"/>
                </a:lnTo>
                <a:lnTo>
                  <a:pt x="4376285" y="268389"/>
                </a:lnTo>
                <a:lnTo>
                  <a:pt x="4527373" y="0"/>
                </a:lnTo>
                <a:lnTo>
                  <a:pt x="4678460" y="268389"/>
                </a:lnTo>
                <a:lnTo>
                  <a:pt x="4599417" y="268389"/>
                </a:lnTo>
                <a:lnTo>
                  <a:pt x="4599417" y="9390717"/>
                </a:lnTo>
                <a:lnTo>
                  <a:pt x="268389" y="9390717"/>
                </a:lnTo>
                <a:lnTo>
                  <a:pt x="268389" y="9470586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6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0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2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57891" y="631764"/>
            <a:ext cx="4028218" cy="4028218"/>
          </a:xfrm>
          <a:prstGeom prst="ellipse">
            <a:avLst/>
          </a:prstGeom>
          <a:noFill/>
          <a:ln w="9525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807804" y="881677"/>
            <a:ext cx="3528392" cy="352839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3066251" y="2139642"/>
            <a:ext cx="341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感谢您的聆听！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7763" y="2828364"/>
            <a:ext cx="2699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Thank you for listening!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5" name="椭圆 4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6" name="椭圆 5"/>
            <p:cNvSpPr/>
            <p:nvPr/>
          </p:nvSpPr>
          <p:spPr>
            <a:xfrm>
              <a:off x="2802826" y="2069836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E87071"/>
                </a:solidFill>
              </a:rPr>
              <a:t>关于我</a:t>
            </a:r>
            <a:endParaRPr lang="zh-CN" altLang="en-US" sz="3600" dirty="0">
              <a:solidFill>
                <a:srgbClr val="E8707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55359" y="543928"/>
            <a:ext cx="1397036" cy="1397036"/>
            <a:chOff x="662324" y="54392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7" name="椭圆 6"/>
            <p:cNvSpPr/>
            <p:nvPr/>
          </p:nvSpPr>
          <p:spPr>
            <a:xfrm>
              <a:off x="837366" y="71897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E7291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9" name="Picture 6" descr="D:\头像\mudongge.jpg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5727331" y="902795"/>
            <a:ext cx="2173011" cy="21730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1956021" y="1322638"/>
            <a:ext cx="2709014" cy="2681920"/>
            <a:chOff x="1956021" y="1322638"/>
            <a:chExt cx="2709014" cy="2681920"/>
          </a:xfrm>
        </p:grpSpPr>
        <p:sp>
          <p:nvSpPr>
            <p:cNvPr id="11" name="TextBox 22"/>
            <p:cNvSpPr txBox="1"/>
            <p:nvPr/>
          </p:nvSpPr>
          <p:spPr>
            <a:xfrm>
              <a:off x="1956021" y="1645470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>
                  <a:solidFill>
                    <a:srgbClr val="E87071"/>
                  </a:solidFill>
                </a:rPr>
                <a:t>应聘者</a:t>
              </a:r>
              <a:endParaRPr lang="zh-CN" altLang="en-US" sz="3600" dirty="0">
                <a:solidFill>
                  <a:srgbClr val="E87071"/>
                </a:solidFill>
              </a:endParaRPr>
            </a:p>
          </p:txBody>
        </p:sp>
        <p:sp>
          <p:nvSpPr>
            <p:cNvPr id="12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30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籍贯：中国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学历：本科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Arial" panose="020B0604020202020204" pitchFamily="34" charset="0"/>
                </a:rPr>
                <a:t>18812345678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Arial" panose="020B0604020202020204" pitchFamily="34" charset="0"/>
                </a:rPr>
                <a:t>name@1ppt.com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22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单击此处添加您的地址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3" name="TextBox 35"/>
          <p:cNvSpPr txBox="1"/>
          <p:nvPr/>
        </p:nvSpPr>
        <p:spPr>
          <a:xfrm>
            <a:off x="5167240" y="3867894"/>
            <a:ext cx="329319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800" dirty="0" smtClean="0">
                <a:solidFill>
                  <a:srgbClr val="E87071"/>
                </a:solidFill>
              </a:rPr>
              <a:t>知难而上 永不放弃</a:t>
            </a:r>
            <a:endParaRPr lang="zh-CN" altLang="en-US" sz="2800" dirty="0">
              <a:solidFill>
                <a:srgbClr val="E8707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3358" y="35078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E87071"/>
                  </a:solidFill>
                </a:rPr>
                <a:t>个人履历</a:t>
              </a:r>
              <a:endParaRPr lang="zh-CN" altLang="en-US" sz="2800" dirty="0">
                <a:solidFill>
                  <a:srgbClr val="E8707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grpSp>
          <p:nvGrpSpPr>
            <p:cNvPr id="9" name="组合 8"/>
            <p:cNvGrpSpPr/>
            <p:nvPr/>
          </p:nvGrpSpPr>
          <p:grpSpPr>
            <a:xfrm rot="1738458">
              <a:off x="6407356" y="1445313"/>
              <a:ext cx="519584" cy="519584"/>
              <a:chOff x="775780" y="771550"/>
              <a:chExt cx="1852004" cy="185200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grpSp>
          <p:nvGrpSpPr>
            <p:cNvPr id="16" name="组合 15"/>
            <p:cNvGrpSpPr/>
            <p:nvPr/>
          </p:nvGrpSpPr>
          <p:grpSpPr>
            <a:xfrm rot="1738458">
              <a:off x="5529428" y="2011678"/>
              <a:ext cx="519584" cy="519584"/>
              <a:chOff x="775780" y="771550"/>
              <a:chExt cx="1852004" cy="185200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663A77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grpSp>
          <p:nvGrpSpPr>
            <p:cNvPr id="23" name="组合 22"/>
            <p:cNvGrpSpPr/>
            <p:nvPr/>
          </p:nvGrpSpPr>
          <p:grpSpPr>
            <a:xfrm rot="1738458">
              <a:off x="4305292" y="2285878"/>
              <a:ext cx="519584" cy="519584"/>
              <a:chOff x="775780" y="771550"/>
              <a:chExt cx="1852004" cy="185200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01ACB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grpSp>
          <p:nvGrpSpPr>
            <p:cNvPr id="30" name="组合 29"/>
            <p:cNvGrpSpPr/>
            <p:nvPr/>
          </p:nvGrpSpPr>
          <p:grpSpPr>
            <a:xfrm rot="1738458">
              <a:off x="3094988" y="2069854"/>
              <a:ext cx="519584" cy="519584"/>
              <a:chOff x="775780" y="771550"/>
              <a:chExt cx="1852004" cy="185200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FEB85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grpSp>
          <p:nvGrpSpPr>
            <p:cNvPr id="37" name="组合 36"/>
            <p:cNvGrpSpPr/>
            <p:nvPr/>
          </p:nvGrpSpPr>
          <p:grpSpPr>
            <a:xfrm rot="1738458">
              <a:off x="2086876" y="1421782"/>
              <a:ext cx="519584" cy="519584"/>
              <a:chOff x="775780" y="771550"/>
              <a:chExt cx="1852004" cy="185200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rgbClr val="E8707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524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/>
          <p:cNvGrpSpPr/>
          <p:nvPr/>
        </p:nvGrpSpPr>
        <p:grpSpPr>
          <a:xfrm>
            <a:off x="581246" y="2080539"/>
            <a:ext cx="1974530" cy="851251"/>
            <a:chOff x="581246" y="2080539"/>
            <a:chExt cx="1974530" cy="851251"/>
          </a:xfrm>
        </p:grpSpPr>
        <p:sp>
          <p:nvSpPr>
            <p:cNvPr id="44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1996-2000</a:t>
              </a:r>
              <a:endParaRPr lang="zh-CN" altLang="en-US" sz="1400" dirty="0"/>
            </a:p>
          </p:txBody>
        </p:sp>
        <p:sp>
          <p:nvSpPr>
            <p:cNvPr id="45" name="TextBox 59"/>
            <p:cNvSpPr txBox="1"/>
            <p:nvPr/>
          </p:nvSpPr>
          <p:spPr>
            <a:xfrm>
              <a:off x="581246" y="2408570"/>
              <a:ext cx="19745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就读于清华大学工商管理专业，学士学位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08243" y="2972396"/>
            <a:ext cx="2186729" cy="823490"/>
            <a:chOff x="1308243" y="2972396"/>
            <a:chExt cx="2186729" cy="823490"/>
          </a:xfrm>
        </p:grpSpPr>
        <p:sp>
          <p:nvSpPr>
            <p:cNvPr id="47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8" name="TextBox 61"/>
            <p:cNvSpPr txBox="1"/>
            <p:nvPr/>
          </p:nvSpPr>
          <p:spPr>
            <a:xfrm>
              <a:off x="1308243" y="3272666"/>
              <a:ext cx="2076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就读于北京大学，软件工程师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79100" y="3291830"/>
            <a:ext cx="2307226" cy="903005"/>
            <a:chOff x="3479100" y="3291830"/>
            <a:chExt cx="2307226" cy="903005"/>
          </a:xfrm>
        </p:grpSpPr>
        <p:sp>
          <p:nvSpPr>
            <p:cNvPr id="50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2002-2008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1" name="TextBox 63"/>
            <p:cNvSpPr txBox="1"/>
            <p:nvPr/>
          </p:nvSpPr>
          <p:spPr>
            <a:xfrm>
              <a:off x="3479100" y="3671615"/>
              <a:ext cx="2307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/>
                <a:t>XXX</a:t>
              </a:r>
              <a:r>
                <a:rPr lang="zh-CN" altLang="en-US" dirty="0"/>
                <a:t>市</a:t>
              </a:r>
              <a:r>
                <a:rPr lang="en-US" altLang="zh-CN" dirty="0"/>
                <a:t>X</a:t>
              </a:r>
              <a:r>
                <a:rPr lang="zh-CN" altLang="en-US" dirty="0"/>
                <a:t>党委</a:t>
              </a:r>
              <a:r>
                <a:rPr lang="en-US" altLang="zh-CN" dirty="0"/>
                <a:t>XX</a:t>
              </a:r>
              <a:r>
                <a:rPr lang="zh-CN" altLang="en-US" dirty="0"/>
                <a:t>办公室主任，加入中国共产党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27104" y="2912045"/>
            <a:ext cx="2661320" cy="667817"/>
            <a:chOff x="5727104" y="2912045"/>
            <a:chExt cx="2661320" cy="667817"/>
          </a:xfrm>
        </p:grpSpPr>
        <p:sp>
          <p:nvSpPr>
            <p:cNvPr id="53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2008-2012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65"/>
            <p:cNvSpPr txBox="1"/>
            <p:nvPr/>
          </p:nvSpPr>
          <p:spPr>
            <a:xfrm>
              <a:off x="5727104" y="3272085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en-US" altLang="zh-CN" dirty="0"/>
                <a:t>XXX</a:t>
              </a:r>
              <a:r>
                <a:rPr lang="zh-CN" altLang="en-US" dirty="0"/>
                <a:t>市</a:t>
              </a:r>
              <a:r>
                <a:rPr lang="zh-CN" altLang="en-US" dirty="0" smtClean="0"/>
                <a:t>农业学院，副院长</a:t>
              </a:r>
              <a:endParaRPr lang="zh-CN" altLang="en-US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0232" y="2047949"/>
            <a:ext cx="2232248" cy="739825"/>
            <a:chOff x="6660232" y="2047949"/>
            <a:chExt cx="2232248" cy="739825"/>
          </a:xfrm>
        </p:grpSpPr>
        <p:sp>
          <p:nvSpPr>
            <p:cNvPr id="56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2012-2015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TextBox 67"/>
            <p:cNvSpPr txBox="1"/>
            <p:nvPr/>
          </p:nvSpPr>
          <p:spPr>
            <a:xfrm>
              <a:off x="6660232" y="2479997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en-US" altLang="zh-CN" dirty="0"/>
                <a:t>XXX</a:t>
              </a:r>
              <a:r>
                <a:rPr lang="zh-CN" altLang="en-US" dirty="0" smtClean="0"/>
                <a:t>市科技厅</a:t>
              </a:r>
              <a:r>
                <a:rPr lang="zh-CN" altLang="en-US" dirty="0"/>
                <a:t>，副厅长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E87071"/>
                </a:solidFill>
              </a:rPr>
              <a:t>荣誉奖项</a:t>
            </a:r>
            <a:endParaRPr lang="zh-CN" altLang="en-US" sz="2800" dirty="0">
              <a:solidFill>
                <a:srgbClr val="E8707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7" name="椭圆 6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solidFill>
              <a:srgbClr val="663A7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3184413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1" name="椭圆 10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solidFill>
              <a:srgbClr val="01ACB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18244" y="1676748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5" name="椭圆 14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solidFill>
              <a:srgbClr val="FEB8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852074" y="1654587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rgbClr val="FEB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19" name="椭圆 18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50582" y="1665756"/>
              <a:ext cx="1180464" cy="1180466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2010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2013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 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2015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 </a:t>
            </a:r>
            <a:endParaRPr lang="en-US" altLang="zh-CN" sz="2000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2">
                    <a:lumMod val="75000"/>
                  </a:schemeClr>
                </a:solidFill>
              </a:rPr>
              <a:t>2008</a:t>
            </a:r>
            <a:r>
              <a:rPr lang="zh-CN" altLang="en-US" sz="2000" dirty="0" smtClean="0">
                <a:solidFill>
                  <a:schemeClr val="accent2">
                    <a:lumMod val="75000"/>
                  </a:schemeClr>
                </a:solidFill>
              </a:rPr>
              <a:t>年</a:t>
            </a:r>
            <a:endParaRPr lang="en-US" altLang="zh-CN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E72917"/>
                  </a:solidFill>
                </a:rPr>
                <a:t>语言能力</a:t>
              </a:r>
              <a:endParaRPr lang="zh-CN" altLang="en-US" sz="2800" dirty="0">
                <a:solidFill>
                  <a:srgbClr val="E72917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10" name="组合 6"/>
            <p:cNvGrpSpPr/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15" name="组合 21"/>
            <p:cNvGrpSpPr/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solidFill>
              <a:srgbClr val="E8707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9" name="椭圆 28"/>
            <p:cNvSpPr/>
            <p:nvPr/>
          </p:nvSpPr>
          <p:spPr>
            <a:xfrm rot="1738458">
              <a:off x="2868094" y="2356574"/>
              <a:ext cx="389381" cy="389381"/>
            </a:xfrm>
            <a:prstGeom prst="ellipse">
              <a:avLst/>
            </a:prstGeom>
            <a:gradFill flip="none" rotWithShape="1">
              <a:gsLst>
                <a:gs pos="2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1524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30" name="组合 29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rgbClr val="E870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rgbClr val="E8707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grpSp>
          <p:nvGrpSpPr>
            <p:cNvPr id="34" name="组合 33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FEB85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35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B851"/>
                  </a:solidFill>
                </a:rPr>
                <a:t>C</a:t>
              </a:r>
              <a:endParaRPr lang="zh-CN" altLang="en-US" sz="2400" dirty="0">
                <a:solidFill>
                  <a:srgbClr val="FEB85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grpSp>
          <p:nvGrpSpPr>
            <p:cNvPr id="39" name="组合 38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663A77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40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663A77"/>
                  </a:solidFill>
                </a:rPr>
                <a:t>F</a:t>
              </a:r>
              <a:endParaRPr lang="zh-CN" altLang="en-US" sz="2400" dirty="0">
                <a:solidFill>
                  <a:srgbClr val="663A77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45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5B9BD5"/>
                  </a:solidFill>
                </a:rPr>
                <a:t>J</a:t>
              </a:r>
              <a:endParaRPr lang="zh-CN" altLang="en-US" sz="2400" dirty="0">
                <a:solidFill>
                  <a:srgbClr val="5B9BD5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</p:grpSpPr>
        <p:grpSp>
          <p:nvGrpSpPr>
            <p:cNvPr id="49" name="组合 48"/>
            <p:cNvGrpSpPr/>
            <p:nvPr/>
          </p:nvGrpSpPr>
          <p:grpSpPr>
            <a:xfrm>
              <a:off x="3968933" y="2358638"/>
              <a:ext cx="549578" cy="549578"/>
              <a:chOff x="1187624" y="1502799"/>
              <a:chExt cx="1506380" cy="150638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187624" y="1502799"/>
                <a:ext cx="1506380" cy="1506380"/>
              </a:xfrm>
              <a:prstGeom prst="ellipse">
                <a:avLst/>
              </a:prstGeom>
              <a:solidFill>
                <a:srgbClr val="01ACB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50582" y="1665756"/>
                <a:ext cx="1180464" cy="1180466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1397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50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01ACBE"/>
                  </a:solidFill>
                </a:rPr>
                <a:t>E</a:t>
              </a:r>
              <a:endParaRPr lang="zh-CN" altLang="en-US" sz="4400" dirty="0">
                <a:solidFill>
                  <a:srgbClr val="01ACB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>
                <a:solidFill>
                  <a:srgbClr val="01ACBE"/>
                </a:solidFill>
              </a:rPr>
              <a:t>岗位认知</a:t>
            </a:r>
            <a:endParaRPr lang="zh-CN" altLang="en-US" sz="3600" dirty="0">
              <a:solidFill>
                <a:srgbClr val="01ACB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7" name="椭圆 6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solidFill>
              <a:srgbClr val="01ACB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椭圆 7"/>
            <p:cNvSpPr/>
            <p:nvPr/>
          </p:nvSpPr>
          <p:spPr>
            <a:xfrm>
              <a:off x="2874834" y="1925820"/>
              <a:ext cx="1046951" cy="1046951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125419"/>
            <a:ext cx="2304256" cy="779313"/>
            <a:chOff x="3419872" y="496293"/>
            <a:chExt cx="2304256" cy="779313"/>
          </a:xfrm>
        </p:grpSpPr>
        <p:sp>
          <p:nvSpPr>
            <p:cNvPr id="5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1ACBE"/>
                  </a:solidFill>
                </a:rPr>
                <a:t>知识</a:t>
              </a:r>
              <a:r>
                <a:rPr lang="zh-CN" altLang="en-US" sz="2800" dirty="0" smtClean="0">
                  <a:solidFill>
                    <a:srgbClr val="01ACBE"/>
                  </a:solidFill>
                </a:rPr>
                <a:t>技能</a:t>
              </a:r>
              <a:endParaRPr lang="zh-CN" altLang="en-US" sz="2800" dirty="0">
                <a:solidFill>
                  <a:srgbClr val="01ACB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79727" y="1302471"/>
            <a:ext cx="1639043" cy="1694947"/>
            <a:chOff x="3306302" y="1355627"/>
            <a:chExt cx="2185391" cy="2259929"/>
          </a:xfrm>
        </p:grpSpPr>
        <p:sp>
          <p:nvSpPr>
            <p:cNvPr id="8" name="任意多边形 7"/>
            <p:cNvSpPr/>
            <p:nvPr/>
          </p:nvSpPr>
          <p:spPr>
            <a:xfrm>
              <a:off x="3306302" y="1355627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ffectLst>
              <a:outerShdw blurRad="165100" dist="762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91576" y="139451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61435" y="172383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15946" y="2428628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8122" y="2672720"/>
            <a:ext cx="1654000" cy="1699842"/>
            <a:chOff x="6757495" y="3182626"/>
            <a:chExt cx="2205333" cy="2266456"/>
          </a:xfrm>
        </p:grpSpPr>
        <p:sp>
          <p:nvSpPr>
            <p:cNvPr id="13" name="任意多边形 12"/>
            <p:cNvSpPr/>
            <p:nvPr/>
          </p:nvSpPr>
          <p:spPr>
            <a:xfrm flipH="1" flipV="1">
              <a:off x="6908444" y="3182626"/>
              <a:ext cx="2034903" cy="2259929"/>
            </a:xfrm>
            <a:custGeom>
              <a:avLst/>
              <a:gdLst>
                <a:gd name="connsiteX0" fmla="*/ 432059 w 2034903"/>
                <a:gd name="connsiteY0" fmla="*/ 855851 h 2259929"/>
                <a:gd name="connsiteX1" fmla="*/ 826326 w 2034903"/>
                <a:gd name="connsiteY1" fmla="*/ 1116590 h 2259929"/>
                <a:gd name="connsiteX2" fmla="*/ 798423 w 2034903"/>
                <a:gd name="connsiteY2" fmla="*/ 1167442 h 2259929"/>
                <a:gd name="connsiteX3" fmla="*/ 688905 w 2034903"/>
                <a:gd name="connsiteY3" fmla="*/ 1516473 h 2259929"/>
                <a:gd name="connsiteX4" fmla="*/ 684891 w 2034903"/>
                <a:gd name="connsiteY4" fmla="*/ 1554395 h 2259929"/>
                <a:gd name="connsiteX5" fmla="*/ 834518 w 2034903"/>
                <a:gd name="connsiteY5" fmla="*/ 1562155 h 2259929"/>
                <a:gd name="connsiteX6" fmla="*/ 379949 w 2034903"/>
                <a:gd name="connsiteY6" fmla="*/ 2259929 h 2259929"/>
                <a:gd name="connsiteX7" fmla="*/ 0 w 2034903"/>
                <a:gd name="connsiteY7" fmla="*/ 1518876 h 2259929"/>
                <a:gd name="connsiteX8" fmla="*/ 213782 w 2034903"/>
                <a:gd name="connsiteY8" fmla="*/ 1529963 h 2259929"/>
                <a:gd name="connsiteX9" fmla="*/ 222945 w 2034903"/>
                <a:gd name="connsiteY9" fmla="*/ 1443400 h 2259929"/>
                <a:gd name="connsiteX10" fmla="*/ 374243 w 2034903"/>
                <a:gd name="connsiteY10" fmla="*/ 961220 h 2259929"/>
                <a:gd name="connsiteX11" fmla="*/ 1059736 w 2034903"/>
                <a:gd name="connsiteY11" fmla="*/ 226906 h 2259929"/>
                <a:gd name="connsiteX12" fmla="*/ 1310159 w 2034903"/>
                <a:gd name="connsiteY12" fmla="*/ 627969 h 2259929"/>
                <a:gd name="connsiteX13" fmla="*/ 1294213 w 2034903"/>
                <a:gd name="connsiteY13" fmla="*/ 636113 h 2259929"/>
                <a:gd name="connsiteX14" fmla="*/ 1094003 w 2034903"/>
                <a:gd name="connsiteY14" fmla="*/ 779485 h 2259929"/>
                <a:gd name="connsiteX15" fmla="*/ 1005275 w 2034903"/>
                <a:gd name="connsiteY15" fmla="*/ 865732 h 2259929"/>
                <a:gd name="connsiteX16" fmla="*/ 939125 w 2034903"/>
                <a:gd name="connsiteY16" fmla="*/ 944299 h 2259929"/>
                <a:gd name="connsiteX17" fmla="*/ 544484 w 2034903"/>
                <a:gd name="connsiteY17" fmla="*/ 683314 h 2259929"/>
                <a:gd name="connsiteX18" fmla="*/ 550724 w 2034903"/>
                <a:gd name="connsiteY18" fmla="*/ 674206 h 2259929"/>
                <a:gd name="connsiteX19" fmla="*/ 782581 w 2034903"/>
                <a:gd name="connsiteY19" fmla="*/ 425263 h 2259929"/>
                <a:gd name="connsiteX20" fmla="*/ 1059167 w 2034903"/>
                <a:gd name="connsiteY20" fmla="*/ 227197 h 2259929"/>
                <a:gd name="connsiteX21" fmla="*/ 1864005 w 2034903"/>
                <a:gd name="connsiteY21" fmla="*/ 626 h 2259929"/>
                <a:gd name="connsiteX22" fmla="*/ 2034903 w 2034903"/>
                <a:gd name="connsiteY22" fmla="*/ 4550 h 2259929"/>
                <a:gd name="connsiteX23" fmla="*/ 2000509 w 2034903"/>
                <a:gd name="connsiteY23" fmla="*/ 474948 h 2259929"/>
                <a:gd name="connsiteX24" fmla="*/ 1516621 w 2034903"/>
                <a:gd name="connsiteY24" fmla="*/ 536025 h 2259929"/>
                <a:gd name="connsiteX25" fmla="*/ 1499672 w 2034903"/>
                <a:gd name="connsiteY25" fmla="*/ 542666 h 2259929"/>
                <a:gd name="connsiteX26" fmla="*/ 1245853 w 2034903"/>
                <a:gd name="connsiteY26" fmla="*/ 136165 h 2259929"/>
                <a:gd name="connsiteX27" fmla="*/ 1366420 w 2034903"/>
                <a:gd name="connsiteY27" fmla="*/ 88927 h 2259929"/>
                <a:gd name="connsiteX28" fmla="*/ 1864005 w 2034903"/>
                <a:gd name="connsiteY28" fmla="*/ 626 h 225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34903" h="2259929">
                  <a:moveTo>
                    <a:pt x="432059" y="855851"/>
                  </a:moveTo>
                  <a:lnTo>
                    <a:pt x="826326" y="1116590"/>
                  </a:lnTo>
                  <a:lnTo>
                    <a:pt x="798423" y="1167442"/>
                  </a:lnTo>
                  <a:cubicBezTo>
                    <a:pt x="745100" y="1277123"/>
                    <a:pt x="707999" y="1394690"/>
                    <a:pt x="688905" y="1516473"/>
                  </a:cubicBezTo>
                  <a:lnTo>
                    <a:pt x="684891" y="1554395"/>
                  </a:lnTo>
                  <a:lnTo>
                    <a:pt x="834518" y="1562155"/>
                  </a:lnTo>
                  <a:lnTo>
                    <a:pt x="379949" y="2259929"/>
                  </a:lnTo>
                  <a:lnTo>
                    <a:pt x="0" y="1518876"/>
                  </a:lnTo>
                  <a:lnTo>
                    <a:pt x="213782" y="1529963"/>
                  </a:lnTo>
                  <a:lnTo>
                    <a:pt x="222945" y="1443400"/>
                  </a:lnTo>
                  <a:cubicBezTo>
                    <a:pt x="249323" y="1275160"/>
                    <a:pt x="300578" y="1112743"/>
                    <a:pt x="374243" y="961220"/>
                  </a:cubicBezTo>
                  <a:close/>
                  <a:moveTo>
                    <a:pt x="1059736" y="226906"/>
                  </a:moveTo>
                  <a:lnTo>
                    <a:pt x="1310159" y="627969"/>
                  </a:lnTo>
                  <a:lnTo>
                    <a:pt x="1294213" y="636113"/>
                  </a:lnTo>
                  <a:cubicBezTo>
                    <a:pt x="1223395" y="676818"/>
                    <a:pt x="1156276" y="724737"/>
                    <a:pt x="1094003" y="779485"/>
                  </a:cubicBezTo>
                  <a:cubicBezTo>
                    <a:pt x="1062867" y="806859"/>
                    <a:pt x="1033269" y="835653"/>
                    <a:pt x="1005275" y="865732"/>
                  </a:cubicBezTo>
                  <a:lnTo>
                    <a:pt x="939125" y="944299"/>
                  </a:lnTo>
                  <a:lnTo>
                    <a:pt x="544484" y="683314"/>
                  </a:lnTo>
                  <a:lnTo>
                    <a:pt x="550724" y="674206"/>
                  </a:lnTo>
                  <a:cubicBezTo>
                    <a:pt x="619023" y="584378"/>
                    <a:pt x="696553" y="500897"/>
                    <a:pt x="782581" y="425263"/>
                  </a:cubicBezTo>
                  <a:cubicBezTo>
                    <a:pt x="868609" y="349630"/>
                    <a:pt x="961333" y="283430"/>
                    <a:pt x="1059167" y="227197"/>
                  </a:cubicBezTo>
                  <a:close/>
                  <a:moveTo>
                    <a:pt x="1864005" y="626"/>
                  </a:moveTo>
                  <a:cubicBezTo>
                    <a:pt x="1920750" y="-912"/>
                    <a:pt x="1977782" y="374"/>
                    <a:pt x="2034903" y="4550"/>
                  </a:cubicBezTo>
                  <a:lnTo>
                    <a:pt x="2000509" y="474948"/>
                  </a:lnTo>
                  <a:cubicBezTo>
                    <a:pt x="1835117" y="462855"/>
                    <a:pt x="1670763" y="484241"/>
                    <a:pt x="1516621" y="536025"/>
                  </a:cubicBezTo>
                  <a:lnTo>
                    <a:pt x="1499672" y="542666"/>
                  </a:lnTo>
                  <a:lnTo>
                    <a:pt x="1245853" y="136165"/>
                  </a:lnTo>
                  <a:lnTo>
                    <a:pt x="1366420" y="88927"/>
                  </a:lnTo>
                  <a:cubicBezTo>
                    <a:pt x="1526128" y="35273"/>
                    <a:pt x="1693772" y="5241"/>
                    <a:pt x="1864005" y="626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ffectLst>
              <a:outerShdw blurRad="165100" dist="762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57495" y="4956639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86724" y="4632598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962711" y="392701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71967" y="1851585"/>
            <a:ext cx="1465969" cy="1465969"/>
            <a:chOff x="4229289" y="2087780"/>
            <a:chExt cx="1954625" cy="1954625"/>
          </a:xfrm>
        </p:grpSpPr>
        <p:grpSp>
          <p:nvGrpSpPr>
            <p:cNvPr id="18" name="组合 17"/>
            <p:cNvGrpSpPr/>
            <p:nvPr/>
          </p:nvGrpSpPr>
          <p:grpSpPr>
            <a:xfrm>
              <a:off x="4229289" y="2087780"/>
              <a:ext cx="1954625" cy="195462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4" name="任意多边形 23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571575" y="2428628"/>
              <a:ext cx="1270052" cy="1272929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21" name="椭圆 20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568716" y="2728127"/>
              <a:ext cx="126763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技能</a:t>
              </a:r>
              <a:r>
                <a:rPr lang="en-US" altLang="zh-CN" sz="1015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A</a:t>
              </a:r>
              <a:endParaRPr lang="zh-CN" altLang="en-US" sz="1015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6065" y="2397447"/>
            <a:ext cx="1465969" cy="1465969"/>
            <a:chOff x="6008086" y="2815596"/>
            <a:chExt cx="1954625" cy="1954625"/>
          </a:xfrm>
        </p:grpSpPr>
        <p:grpSp>
          <p:nvGrpSpPr>
            <p:cNvPr id="27" name="组合 26"/>
            <p:cNvGrpSpPr/>
            <p:nvPr/>
          </p:nvGrpSpPr>
          <p:grpSpPr>
            <a:xfrm>
              <a:off x="6008086" y="2815596"/>
              <a:ext cx="1954625" cy="1954625"/>
              <a:chOff x="5443217" y="1567820"/>
              <a:chExt cx="1664341" cy="1664341"/>
            </a:xfrm>
            <a:effectLst>
              <a:outerShdw blurRad="228600" dist="1143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3" name="任意多边形 32"/>
              <p:cNvSpPr/>
              <p:nvPr/>
            </p:nvSpPr>
            <p:spPr>
              <a:xfrm>
                <a:off x="5443217" y="1567820"/>
                <a:ext cx="1664341" cy="1664341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666551" y="1791154"/>
                <a:ext cx="1217673" cy="1217673"/>
              </a:xfrm>
              <a:prstGeom prst="ellipse">
                <a:avLst/>
              </a:prstGeom>
              <a:noFill/>
              <a:ln w="381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50372" y="3156444"/>
              <a:ext cx="1270052" cy="1272928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30" name="椭圆 29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361438" y="3494631"/>
              <a:ext cx="126763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技能</a:t>
              </a:r>
              <a:r>
                <a:rPr lang="en-US" altLang="zh-CN" sz="1015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B</a:t>
              </a:r>
              <a:endParaRPr lang="zh-CN" altLang="en-US" sz="1015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19548" y="3202463"/>
            <a:ext cx="1504454" cy="514260"/>
            <a:chOff x="1811883" y="3526001"/>
            <a:chExt cx="2005938" cy="685679"/>
          </a:xfrm>
        </p:grpSpPr>
        <p:sp>
          <p:nvSpPr>
            <p:cNvPr id="36" name="文本框 35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019548" y="3740625"/>
            <a:ext cx="1504454" cy="514260"/>
            <a:chOff x="1811883" y="3526001"/>
            <a:chExt cx="2005938" cy="685679"/>
          </a:xfrm>
        </p:grpSpPr>
        <p:sp>
          <p:nvSpPr>
            <p:cNvPr id="39" name="文本框 38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19548" y="4278788"/>
            <a:ext cx="1504454" cy="514260"/>
            <a:chOff x="1811883" y="3526001"/>
            <a:chExt cx="2005938" cy="685679"/>
          </a:xfrm>
        </p:grpSpPr>
        <p:sp>
          <p:nvSpPr>
            <p:cNvPr id="42" name="文本框 41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99558" y="3224211"/>
            <a:ext cx="750088" cy="447680"/>
            <a:chOff x="1599410" y="3917947"/>
            <a:chExt cx="1000117" cy="596907"/>
          </a:xfrm>
        </p:grpSpPr>
        <p:grpSp>
          <p:nvGrpSpPr>
            <p:cNvPr id="45" name="组合 44"/>
            <p:cNvGrpSpPr/>
            <p:nvPr/>
          </p:nvGrpSpPr>
          <p:grpSpPr>
            <a:xfrm>
              <a:off x="1797721" y="39179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47" name="椭圆 46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599410" y="398489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99558" y="3757611"/>
            <a:ext cx="750088" cy="447680"/>
            <a:chOff x="1599410" y="4629147"/>
            <a:chExt cx="1000117" cy="596907"/>
          </a:xfrm>
        </p:grpSpPr>
        <p:grpSp>
          <p:nvGrpSpPr>
            <p:cNvPr id="51" name="组合 50"/>
            <p:cNvGrpSpPr/>
            <p:nvPr/>
          </p:nvGrpSpPr>
          <p:grpSpPr>
            <a:xfrm>
              <a:off x="1797721" y="46291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53" name="椭圆 52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1599410" y="469038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99558" y="4291011"/>
            <a:ext cx="750088" cy="447680"/>
            <a:chOff x="1599410" y="5340347"/>
            <a:chExt cx="1000117" cy="596907"/>
          </a:xfrm>
        </p:grpSpPr>
        <p:grpSp>
          <p:nvGrpSpPr>
            <p:cNvPr id="57" name="组合 56"/>
            <p:cNvGrpSpPr/>
            <p:nvPr/>
          </p:nvGrpSpPr>
          <p:grpSpPr>
            <a:xfrm>
              <a:off x="1797721" y="5340347"/>
              <a:ext cx="595558" cy="596907"/>
              <a:chOff x="5379318" y="1317857"/>
              <a:chExt cx="1433367" cy="1436614"/>
            </a:xfrm>
            <a:effectLst>
              <a:outerShdw blurRad="101600" dist="50800" dir="2700000" algn="tl" rotWithShape="0">
                <a:srgbClr val="017581">
                  <a:alpha val="50000"/>
                </a:srgbClr>
              </a:outerShdw>
            </a:effectLst>
          </p:grpSpPr>
          <p:sp>
            <p:nvSpPr>
              <p:cNvPr id="59" name="椭圆 58"/>
              <p:cNvSpPr/>
              <p:nvPr/>
            </p:nvSpPr>
            <p:spPr>
              <a:xfrm>
                <a:off x="5379318" y="1317857"/>
                <a:ext cx="1433367" cy="143336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9AABB"/>
                  </a:gs>
                  <a:gs pos="0">
                    <a:srgbClr val="19DE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066D78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593724" y="1396179"/>
                <a:ext cx="1004554" cy="710996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12BFD2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543496" y="1972375"/>
                <a:ext cx="1105009" cy="7820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12BFD2">
                      <a:alpha val="0"/>
                    </a:srgbClr>
                  </a:gs>
                  <a:gs pos="43000">
                    <a:srgbClr val="89DFE9">
                      <a:alpha val="39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599410" y="5401582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48437" y="970108"/>
            <a:ext cx="1504454" cy="514260"/>
            <a:chOff x="1811883" y="3526001"/>
            <a:chExt cx="2005938" cy="685679"/>
          </a:xfrm>
        </p:grpSpPr>
        <p:sp>
          <p:nvSpPr>
            <p:cNvPr id="63" name="文本框 62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48437" y="1508270"/>
            <a:ext cx="1504454" cy="514260"/>
            <a:chOff x="1811883" y="3526001"/>
            <a:chExt cx="2005938" cy="685679"/>
          </a:xfrm>
        </p:grpSpPr>
        <p:sp>
          <p:nvSpPr>
            <p:cNvPr id="66" name="文本框 65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548437" y="2046433"/>
            <a:ext cx="1504454" cy="514260"/>
            <a:chOff x="1811883" y="3526001"/>
            <a:chExt cx="2005938" cy="685679"/>
          </a:xfrm>
        </p:grpSpPr>
        <p:sp>
          <p:nvSpPr>
            <p:cNvPr id="69" name="文本框 68"/>
            <p:cNvSpPr txBox="1"/>
            <p:nvPr/>
          </p:nvSpPr>
          <p:spPr>
            <a:xfrm flipH="1">
              <a:off x="1811883" y="352600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flipH="1">
              <a:off x="1811883" y="3780794"/>
              <a:ext cx="20059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7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81417" y="1002226"/>
            <a:ext cx="750088" cy="452999"/>
            <a:chOff x="7708555" y="955301"/>
            <a:chExt cx="1000117" cy="603999"/>
          </a:xfrm>
        </p:grpSpPr>
        <p:grpSp>
          <p:nvGrpSpPr>
            <p:cNvPr id="72" name="组合 71"/>
            <p:cNvGrpSpPr/>
            <p:nvPr/>
          </p:nvGrpSpPr>
          <p:grpSpPr>
            <a:xfrm>
              <a:off x="7909233" y="955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74" name="椭圆 73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7708555" y="101231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81417" y="1526101"/>
            <a:ext cx="750088" cy="452999"/>
            <a:chOff x="7708555" y="1653801"/>
            <a:chExt cx="1000117" cy="603999"/>
          </a:xfrm>
        </p:grpSpPr>
        <p:grpSp>
          <p:nvGrpSpPr>
            <p:cNvPr id="78" name="组合 77"/>
            <p:cNvGrpSpPr/>
            <p:nvPr/>
          </p:nvGrpSpPr>
          <p:grpSpPr>
            <a:xfrm>
              <a:off x="7909233" y="16538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80" name="椭圆 79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7708555" y="171780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781417" y="2049976"/>
            <a:ext cx="750088" cy="452999"/>
            <a:chOff x="7708555" y="2352301"/>
            <a:chExt cx="1000117" cy="603999"/>
          </a:xfrm>
        </p:grpSpPr>
        <p:grpSp>
          <p:nvGrpSpPr>
            <p:cNvPr id="84" name="组合 83"/>
            <p:cNvGrpSpPr/>
            <p:nvPr/>
          </p:nvGrpSpPr>
          <p:grpSpPr>
            <a:xfrm>
              <a:off x="7909233" y="2352301"/>
              <a:ext cx="602634" cy="603999"/>
              <a:chOff x="3504332" y="2897723"/>
              <a:chExt cx="979009" cy="981227"/>
            </a:xfrm>
            <a:effectLst>
              <a:outerShdw blurRad="101600" dist="50800" dir="2700000" algn="tl" rotWithShape="0">
                <a:srgbClr val="C87700">
                  <a:alpha val="49804"/>
                </a:srgbClr>
              </a:outerShdw>
            </a:effectLst>
          </p:grpSpPr>
          <p:sp>
            <p:nvSpPr>
              <p:cNvPr id="86" name="椭圆 85"/>
              <p:cNvSpPr/>
              <p:nvPr/>
            </p:nvSpPr>
            <p:spPr>
              <a:xfrm>
                <a:off x="3504332" y="2897723"/>
                <a:ext cx="979009" cy="97901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9F11"/>
                  </a:gs>
                  <a:gs pos="0">
                    <a:srgbClr val="FFB850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innerShdw blurRad="304800" dist="50800" dir="13500000">
                  <a:srgbClr val="D67F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650774" y="2951219"/>
                <a:ext cx="686124" cy="485620"/>
              </a:xfrm>
              <a:prstGeom prst="ellipse">
                <a:avLst/>
              </a:prstGeom>
              <a:gradFill flip="none" rotWithShape="1">
                <a:gsLst>
                  <a:gs pos="92000">
                    <a:srgbClr val="FFB850">
                      <a:alpha val="0"/>
                    </a:srgbClr>
                  </a:gs>
                  <a:gs pos="0">
                    <a:schemeClr val="bg1">
                      <a:alpha val="83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616468" y="3344768"/>
                <a:ext cx="754736" cy="5341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B850">
                      <a:alpha val="0"/>
                    </a:srgbClr>
                  </a:gs>
                  <a:gs pos="43000">
                    <a:srgbClr val="FFCF89">
                      <a:alpha val="50000"/>
                    </a:srgbClr>
                  </a:gs>
                  <a:gs pos="0">
                    <a:schemeClr val="bg1">
                      <a:alpha val="41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7708555" y="2429000"/>
              <a:ext cx="100011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2496</Words>
  <Application>WPS 演示</Application>
  <PresentationFormat>全屏显示(16:9)</PresentationFormat>
  <Paragraphs>558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时尚中黑简体</vt:lpstr>
      <vt:lpstr>微软雅黑</vt:lpstr>
      <vt:lpstr>幼圆</vt:lpstr>
      <vt:lpstr>Arial Narrow</vt:lpstr>
      <vt:lpstr>Impact</vt:lpstr>
      <vt:lpstr>LiHei Pro</vt:lpstr>
      <vt:lpstr>黑体</vt:lpstr>
      <vt:lpstr>Calibri</vt:lpstr>
      <vt:lpstr>Arial Unicode MS</vt:lpstr>
      <vt:lpstr>Calibri Light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求职简历</dc:title>
  <dc:creator>第一PPT</dc:creator>
  <cp:keywords>www.1ppt.com</cp:keywords>
  <cp:lastModifiedBy>maoye</cp:lastModifiedBy>
  <cp:revision>9</cp:revision>
  <dcterms:created xsi:type="dcterms:W3CDTF">2016-11-24T11:59:00Z</dcterms:created>
  <dcterms:modified xsi:type="dcterms:W3CDTF">2018-12-10T15:37:34Z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