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4768" r:id="rId3"/>
    <p:sldId id="4769" r:id="rId5"/>
    <p:sldId id="4762" r:id="rId6"/>
    <p:sldId id="4716" r:id="rId7"/>
    <p:sldId id="4752" r:id="rId8"/>
    <p:sldId id="4750" r:id="rId9"/>
    <p:sldId id="4775" r:id="rId10"/>
    <p:sldId id="4771" r:id="rId11"/>
    <p:sldId id="4664" r:id="rId12"/>
    <p:sldId id="4749" r:id="rId13"/>
    <p:sldId id="4751" r:id="rId14"/>
    <p:sldId id="4665" r:id="rId15"/>
    <p:sldId id="4772" r:id="rId16"/>
    <p:sldId id="4715" r:id="rId17"/>
    <p:sldId id="4651" r:id="rId18"/>
    <p:sldId id="4658" r:id="rId19"/>
    <p:sldId id="4656" r:id="rId20"/>
    <p:sldId id="4773" r:id="rId21"/>
    <p:sldId id="4662" r:id="rId22"/>
    <p:sldId id="4685" r:id="rId23"/>
    <p:sldId id="4476" r:id="rId24"/>
    <p:sldId id="4774" r:id="rId25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AABA"/>
    <a:srgbClr val="1E6C7A"/>
    <a:srgbClr val="BF0000"/>
    <a:srgbClr val="166CA3"/>
    <a:srgbClr val="10517A"/>
    <a:srgbClr val="FFFFFF"/>
    <a:srgbClr val="19B7F4"/>
    <a:srgbClr val="4BC1DD"/>
    <a:srgbClr val="EE9167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2" autoAdjust="0"/>
    <p:restoredTop sz="95274" autoAdjust="0"/>
  </p:normalViewPr>
  <p:slideViewPr>
    <p:cSldViewPr>
      <p:cViewPr>
        <p:scale>
          <a:sx n="50" d="100"/>
          <a:sy n="50" d="100"/>
        </p:scale>
        <p:origin x="-294" y="-1698"/>
      </p:cViewPr>
      <p:guideLst>
        <p:guide orient="horz" pos="328"/>
        <p:guide orient="horz" pos="4183"/>
        <p:guide pos="4050"/>
        <p:guide pos="557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EC530858-BF76-453D-8D3B-E94317EF6EAB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325228" y="6280621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353" y="4336405"/>
            <a:ext cx="12858044" cy="2936528"/>
          </a:xfrm>
          <a:custGeom>
            <a:avLst/>
            <a:gdLst>
              <a:gd name="connsiteX0" fmla="*/ 4572000 w 9144000"/>
              <a:gd name="connsiteY0" fmla="*/ 0 h 1958638"/>
              <a:gd name="connsiteX1" fmla="*/ 8808367 w 9144000"/>
              <a:gd name="connsiteY1" fmla="*/ 607417 h 1958638"/>
              <a:gd name="connsiteX2" fmla="*/ 9144000 w 9144000"/>
              <a:gd name="connsiteY2" fmla="*/ 735248 h 1958638"/>
              <a:gd name="connsiteX3" fmla="*/ 9144000 w 9144000"/>
              <a:gd name="connsiteY3" fmla="*/ 1958638 h 1958638"/>
              <a:gd name="connsiteX4" fmla="*/ 0 w 9144000"/>
              <a:gd name="connsiteY4" fmla="*/ 1958638 h 1958638"/>
              <a:gd name="connsiteX5" fmla="*/ 0 w 9144000"/>
              <a:gd name="connsiteY5" fmla="*/ 735248 h 1958638"/>
              <a:gd name="connsiteX6" fmla="*/ 335633 w 9144000"/>
              <a:gd name="connsiteY6" fmla="*/ 607417 h 1958638"/>
              <a:gd name="connsiteX7" fmla="*/ 4572000 w 9144000"/>
              <a:gd name="connsiteY7" fmla="*/ 0 h 1958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958638">
                <a:moveTo>
                  <a:pt x="4572000" y="0"/>
                </a:moveTo>
                <a:cubicBezTo>
                  <a:pt x="6226405" y="0"/>
                  <a:pt x="7724187" y="232124"/>
                  <a:pt x="8808367" y="607417"/>
                </a:cubicBezTo>
                <a:lnTo>
                  <a:pt x="9144000" y="735248"/>
                </a:lnTo>
                <a:lnTo>
                  <a:pt x="9144000" y="1958638"/>
                </a:lnTo>
                <a:lnTo>
                  <a:pt x="0" y="1958638"/>
                </a:lnTo>
                <a:lnTo>
                  <a:pt x="0" y="735248"/>
                </a:lnTo>
                <a:lnTo>
                  <a:pt x="335633" y="607417"/>
                </a:lnTo>
                <a:cubicBezTo>
                  <a:pt x="1419814" y="232124"/>
                  <a:pt x="2917596" y="0"/>
                  <a:pt x="457200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4017825" y="5761565"/>
            <a:ext cx="4823100" cy="303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9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会议报告 </a:t>
            </a:r>
            <a:r>
              <a:rPr lang="en-US" altLang="zh-CN" sz="19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9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座谈交流 </a:t>
            </a:r>
            <a:r>
              <a:rPr lang="en-US" altLang="zh-CN" sz="19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9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工作总结 </a:t>
            </a:r>
            <a:r>
              <a:rPr lang="en-US" altLang="zh-CN" sz="19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9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工作汇报</a:t>
            </a:r>
            <a:endParaRPr lang="en-US" altLang="zh-CN" sz="197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3424464" y="4834162"/>
            <a:ext cx="600982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商务计划</a:t>
            </a:r>
            <a:r>
              <a:rPr lang="zh-CN" altLang="en-US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书</a:t>
            </a:r>
            <a:r>
              <a:rPr lang="zh-CN" alt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en-US" altLang="zh-CN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4181486" y="6417915"/>
            <a:ext cx="4495779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200" dirty="0">
                <a:solidFill>
                  <a:schemeClr val="bg1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：第一</a:t>
            </a:r>
            <a:r>
              <a:rPr lang="en-US" altLang="zh-CN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  </a:t>
            </a:r>
            <a:r>
              <a:rPr lang="en-US" altLang="zh-CN" sz="1200" dirty="0">
                <a:solidFill>
                  <a:schemeClr val="bg1"/>
                </a:solidFill>
                <a:cs typeface="Arial" panose="020B0604020202020204" pitchFamily="34" charset="0"/>
              </a:rPr>
              <a:t>Report Person: </a:t>
            </a:r>
            <a:r>
              <a:rPr lang="en-US" altLang="zh-CN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1ppt.com</a:t>
            </a:r>
            <a:endParaRPr lang="zh-CN" altLang="en-US" sz="12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647211" y="1744117"/>
            <a:ext cx="1559710" cy="1559707"/>
            <a:chOff x="2487432" y="1552575"/>
            <a:chExt cx="971962" cy="971960"/>
          </a:xfrm>
        </p:grpSpPr>
        <p:sp>
          <p:nvSpPr>
            <p:cNvPr id="11" name="椭圆 10"/>
            <p:cNvSpPr/>
            <p:nvPr/>
          </p:nvSpPr>
          <p:spPr>
            <a:xfrm>
              <a:off x="2487432" y="1552575"/>
              <a:ext cx="971962" cy="971960"/>
            </a:xfrm>
            <a:prstGeom prst="ellipse">
              <a:avLst/>
            </a:prstGeom>
            <a:gradFill flip="none" rotWithShape="1">
              <a:gsLst>
                <a:gs pos="25000">
                  <a:schemeClr val="bg1">
                    <a:shade val="67500"/>
                    <a:satMod val="115000"/>
                  </a:schemeClr>
                </a:gs>
                <a:gs pos="62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57150">
              <a:solidFill>
                <a:schemeClr val="bg1"/>
              </a:solidFill>
            </a:ln>
            <a:effectLst>
              <a:outerShdw blurRad="254000" dist="127000" dir="30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75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MH_Others_1"/>
            <p:cNvSpPr txBox="1"/>
            <p:nvPr>
              <p:custDataLst>
                <p:tags r:id="rId1"/>
              </p:custDataLst>
            </p:nvPr>
          </p:nvSpPr>
          <p:spPr>
            <a:xfrm>
              <a:off x="2624506" y="1714899"/>
              <a:ext cx="697814" cy="647314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US" altLang="zh-CN" sz="6750" dirty="0">
                  <a:solidFill>
                    <a:schemeClr val="accent1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  <a:endParaRPr lang="zh-CN" altLang="en-US" sz="675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982084" y="1744117"/>
            <a:ext cx="1559710" cy="1559707"/>
            <a:chOff x="2487432" y="1552575"/>
            <a:chExt cx="971962" cy="971960"/>
          </a:xfrm>
        </p:grpSpPr>
        <p:sp>
          <p:nvSpPr>
            <p:cNvPr id="16" name="椭圆 15"/>
            <p:cNvSpPr/>
            <p:nvPr/>
          </p:nvSpPr>
          <p:spPr>
            <a:xfrm>
              <a:off x="2487432" y="1552575"/>
              <a:ext cx="971962" cy="971960"/>
            </a:xfrm>
            <a:prstGeom prst="ellipse">
              <a:avLst/>
            </a:prstGeom>
            <a:gradFill flip="none" rotWithShape="1">
              <a:gsLst>
                <a:gs pos="25000">
                  <a:schemeClr val="bg1">
                    <a:shade val="67500"/>
                    <a:satMod val="115000"/>
                  </a:schemeClr>
                </a:gs>
                <a:gs pos="62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57150">
              <a:solidFill>
                <a:schemeClr val="bg1"/>
              </a:solidFill>
            </a:ln>
            <a:effectLst>
              <a:outerShdw blurRad="254000" dist="127000" dir="30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75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MH_Others_1"/>
            <p:cNvSpPr txBox="1"/>
            <p:nvPr>
              <p:custDataLst>
                <p:tags r:id="rId2"/>
              </p:custDataLst>
            </p:nvPr>
          </p:nvSpPr>
          <p:spPr>
            <a:xfrm>
              <a:off x="2624506" y="1714899"/>
              <a:ext cx="697814" cy="647314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US" altLang="zh-CN" sz="6750" dirty="0">
                  <a:solidFill>
                    <a:schemeClr val="accent2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zh-CN" altLang="en-US" sz="675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316956" y="1744117"/>
            <a:ext cx="1559710" cy="1559707"/>
            <a:chOff x="2487432" y="1552575"/>
            <a:chExt cx="971962" cy="971960"/>
          </a:xfrm>
        </p:grpSpPr>
        <p:sp>
          <p:nvSpPr>
            <p:cNvPr id="19" name="椭圆 18"/>
            <p:cNvSpPr/>
            <p:nvPr/>
          </p:nvSpPr>
          <p:spPr>
            <a:xfrm>
              <a:off x="2487432" y="1552575"/>
              <a:ext cx="971962" cy="971960"/>
            </a:xfrm>
            <a:prstGeom prst="ellipse">
              <a:avLst/>
            </a:prstGeom>
            <a:gradFill flip="none" rotWithShape="1">
              <a:gsLst>
                <a:gs pos="25000">
                  <a:schemeClr val="bg1">
                    <a:shade val="67500"/>
                    <a:satMod val="115000"/>
                  </a:schemeClr>
                </a:gs>
                <a:gs pos="62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57150">
              <a:solidFill>
                <a:schemeClr val="bg1"/>
              </a:solidFill>
            </a:ln>
            <a:effectLst>
              <a:outerShdw blurRad="254000" dist="127000" dir="30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75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MH_Others_1"/>
            <p:cNvSpPr txBox="1"/>
            <p:nvPr>
              <p:custDataLst>
                <p:tags r:id="rId3"/>
              </p:custDataLst>
            </p:nvPr>
          </p:nvSpPr>
          <p:spPr>
            <a:xfrm>
              <a:off x="2624506" y="1714899"/>
              <a:ext cx="697814" cy="647314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US" altLang="zh-CN" sz="6750" dirty="0">
                  <a:solidFill>
                    <a:schemeClr val="accent1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  <a:endParaRPr lang="zh-CN" altLang="en-US" sz="675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651829" y="1744117"/>
            <a:ext cx="1559710" cy="1559707"/>
            <a:chOff x="2487432" y="1552575"/>
            <a:chExt cx="971962" cy="971960"/>
          </a:xfrm>
        </p:grpSpPr>
        <p:sp>
          <p:nvSpPr>
            <p:cNvPr id="22" name="椭圆 21"/>
            <p:cNvSpPr/>
            <p:nvPr/>
          </p:nvSpPr>
          <p:spPr>
            <a:xfrm>
              <a:off x="2487432" y="1552575"/>
              <a:ext cx="971962" cy="971960"/>
            </a:xfrm>
            <a:prstGeom prst="ellipse">
              <a:avLst/>
            </a:prstGeom>
            <a:gradFill flip="none" rotWithShape="1">
              <a:gsLst>
                <a:gs pos="25000">
                  <a:schemeClr val="bg1">
                    <a:shade val="67500"/>
                    <a:satMod val="115000"/>
                  </a:schemeClr>
                </a:gs>
                <a:gs pos="62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57150">
              <a:solidFill>
                <a:schemeClr val="bg1"/>
              </a:solidFill>
            </a:ln>
            <a:effectLst>
              <a:outerShdw blurRad="254000" dist="127000" dir="30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750" dirty="0">
                <a:solidFill>
                  <a:schemeClr val="accent4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MH_Others_1"/>
            <p:cNvSpPr txBox="1"/>
            <p:nvPr>
              <p:custDataLst>
                <p:tags r:id="rId4"/>
              </p:custDataLst>
            </p:nvPr>
          </p:nvSpPr>
          <p:spPr>
            <a:xfrm>
              <a:off x="2624506" y="1714900"/>
              <a:ext cx="697814" cy="647314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US" altLang="zh-CN" sz="6750" dirty="0" smtClean="0">
                  <a:solidFill>
                    <a:schemeClr val="accent4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X</a:t>
              </a:r>
              <a:endParaRPr lang="zh-CN" altLang="en-US" sz="6750" dirty="0">
                <a:solidFill>
                  <a:schemeClr val="accent4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40000" decel="4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40000" decel="4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40000" decel="4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40000" decel="4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49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700"/>
                            </p:stCondLst>
                            <p:childTnLst>
                              <p:par>
                                <p:cTn id="5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2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7" grpId="1"/>
      <p:bldP spid="8" grpId="0"/>
      <p:bldP spid="8" grpId="1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4"/>
          <p:cNvGrpSpPr>
            <a:grpSpLocks noChangeAspect="1"/>
          </p:cNvGrpSpPr>
          <p:nvPr/>
        </p:nvGrpSpPr>
        <p:grpSpPr bwMode="auto">
          <a:xfrm>
            <a:off x="2125192" y="4302574"/>
            <a:ext cx="1953262" cy="1105492"/>
            <a:chOff x="2814" y="1405"/>
            <a:chExt cx="2052" cy="1510"/>
          </a:xfrm>
        </p:grpSpPr>
        <p:sp>
          <p:nvSpPr>
            <p:cNvPr id="59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1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1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1" name="Group 4"/>
          <p:cNvGrpSpPr>
            <a:grpSpLocks noChangeAspect="1"/>
          </p:cNvGrpSpPr>
          <p:nvPr/>
        </p:nvGrpSpPr>
        <p:grpSpPr bwMode="auto">
          <a:xfrm>
            <a:off x="3440933" y="3970349"/>
            <a:ext cx="1953262" cy="1437717"/>
            <a:chOff x="2814" y="1405"/>
            <a:chExt cx="2052" cy="1510"/>
          </a:xfrm>
        </p:grpSpPr>
        <p:sp>
          <p:nvSpPr>
            <p:cNvPr id="62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2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2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4"/>
          <p:cNvGrpSpPr>
            <a:grpSpLocks noChangeAspect="1"/>
          </p:cNvGrpSpPr>
          <p:nvPr/>
        </p:nvGrpSpPr>
        <p:grpSpPr bwMode="auto">
          <a:xfrm>
            <a:off x="4756672" y="3327936"/>
            <a:ext cx="1953262" cy="2080131"/>
            <a:chOff x="2814" y="1405"/>
            <a:chExt cx="2052" cy="1510"/>
          </a:xfrm>
        </p:grpSpPr>
        <p:sp>
          <p:nvSpPr>
            <p:cNvPr id="65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3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3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4"/>
          <p:cNvGrpSpPr>
            <a:grpSpLocks noChangeAspect="1"/>
          </p:cNvGrpSpPr>
          <p:nvPr/>
        </p:nvGrpSpPr>
        <p:grpSpPr bwMode="auto">
          <a:xfrm>
            <a:off x="6072412" y="4415016"/>
            <a:ext cx="1953262" cy="993050"/>
            <a:chOff x="2814" y="1405"/>
            <a:chExt cx="2052" cy="1510"/>
          </a:xfrm>
        </p:grpSpPr>
        <p:sp>
          <p:nvSpPr>
            <p:cNvPr id="69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4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4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4"/>
          <p:cNvGrpSpPr>
            <a:grpSpLocks noChangeAspect="1"/>
          </p:cNvGrpSpPr>
          <p:nvPr/>
        </p:nvGrpSpPr>
        <p:grpSpPr bwMode="auto">
          <a:xfrm>
            <a:off x="7388153" y="3001776"/>
            <a:ext cx="1953262" cy="2406291"/>
            <a:chOff x="2814" y="1405"/>
            <a:chExt cx="2052" cy="1510"/>
          </a:xfrm>
        </p:grpSpPr>
        <p:sp>
          <p:nvSpPr>
            <p:cNvPr id="72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5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5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Group 4"/>
          <p:cNvGrpSpPr>
            <a:grpSpLocks noChangeAspect="1"/>
          </p:cNvGrpSpPr>
          <p:nvPr/>
        </p:nvGrpSpPr>
        <p:grpSpPr bwMode="auto">
          <a:xfrm>
            <a:off x="8703893" y="3760739"/>
            <a:ext cx="1953262" cy="1647328"/>
            <a:chOff x="2814" y="1405"/>
            <a:chExt cx="2052" cy="1510"/>
          </a:xfrm>
        </p:grpSpPr>
        <p:sp>
          <p:nvSpPr>
            <p:cNvPr id="80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6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6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2" name="Group 4"/>
          <p:cNvGrpSpPr>
            <a:grpSpLocks noChangeAspect="1"/>
          </p:cNvGrpSpPr>
          <p:nvPr/>
        </p:nvGrpSpPr>
        <p:grpSpPr bwMode="auto">
          <a:xfrm rot="10800000">
            <a:off x="4149103" y="1928031"/>
            <a:ext cx="555171" cy="669981"/>
            <a:chOff x="347" y="3344"/>
            <a:chExt cx="586" cy="707"/>
          </a:xfrm>
          <a:solidFill>
            <a:schemeClr val="accent2"/>
          </a:solidFill>
        </p:grpSpPr>
        <p:sp>
          <p:nvSpPr>
            <p:cNvPr id="83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1" compatLnSpc="1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US" sz="1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/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4"/>
          <p:cNvGrpSpPr>
            <a:grpSpLocks noChangeAspect="1"/>
          </p:cNvGrpSpPr>
          <p:nvPr/>
        </p:nvGrpSpPr>
        <p:grpSpPr bwMode="auto">
          <a:xfrm rot="10800000">
            <a:off x="5451237" y="1938146"/>
            <a:ext cx="555171" cy="669981"/>
            <a:chOff x="347" y="3344"/>
            <a:chExt cx="586" cy="707"/>
          </a:xfrm>
          <a:solidFill>
            <a:schemeClr val="accent3"/>
          </a:solidFill>
        </p:grpSpPr>
        <p:sp>
          <p:nvSpPr>
            <p:cNvPr id="86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1" compatLnSpc="1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US" sz="1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/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4"/>
          <p:cNvGrpSpPr>
            <a:grpSpLocks noChangeAspect="1"/>
          </p:cNvGrpSpPr>
          <p:nvPr/>
        </p:nvGrpSpPr>
        <p:grpSpPr bwMode="auto">
          <a:xfrm rot="10800000">
            <a:off x="6761346" y="1928212"/>
            <a:ext cx="555171" cy="669981"/>
            <a:chOff x="347" y="3344"/>
            <a:chExt cx="586" cy="707"/>
          </a:xfrm>
          <a:solidFill>
            <a:schemeClr val="accent4"/>
          </a:solidFill>
        </p:grpSpPr>
        <p:sp>
          <p:nvSpPr>
            <p:cNvPr id="89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1" compatLnSpc="1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US" sz="1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/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Group 4"/>
          <p:cNvGrpSpPr>
            <a:grpSpLocks noChangeAspect="1"/>
          </p:cNvGrpSpPr>
          <p:nvPr/>
        </p:nvGrpSpPr>
        <p:grpSpPr bwMode="auto">
          <a:xfrm rot="10800000">
            <a:off x="8094382" y="1928031"/>
            <a:ext cx="555171" cy="669981"/>
            <a:chOff x="347" y="3344"/>
            <a:chExt cx="586" cy="707"/>
          </a:xfrm>
          <a:solidFill>
            <a:schemeClr val="accent5"/>
          </a:solidFill>
        </p:grpSpPr>
        <p:sp>
          <p:nvSpPr>
            <p:cNvPr id="92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1" compatLnSpc="1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US" sz="1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/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Group 4"/>
          <p:cNvGrpSpPr>
            <a:grpSpLocks noChangeAspect="1"/>
          </p:cNvGrpSpPr>
          <p:nvPr/>
        </p:nvGrpSpPr>
        <p:grpSpPr bwMode="auto">
          <a:xfrm rot="10800000">
            <a:off x="9412155" y="1931365"/>
            <a:ext cx="555171" cy="669981"/>
            <a:chOff x="347" y="3344"/>
            <a:chExt cx="586" cy="707"/>
          </a:xfrm>
          <a:solidFill>
            <a:schemeClr val="accent6"/>
          </a:solidFill>
        </p:grpSpPr>
        <p:sp>
          <p:nvSpPr>
            <p:cNvPr id="95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1" compatLnSpc="1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US" sz="1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/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Group 4"/>
          <p:cNvGrpSpPr>
            <a:grpSpLocks noChangeAspect="1"/>
          </p:cNvGrpSpPr>
          <p:nvPr/>
        </p:nvGrpSpPr>
        <p:grpSpPr bwMode="auto">
          <a:xfrm rot="10800000">
            <a:off x="2819317" y="1928031"/>
            <a:ext cx="555171" cy="669981"/>
            <a:chOff x="347" y="3344"/>
            <a:chExt cx="586" cy="707"/>
          </a:xfrm>
          <a:solidFill>
            <a:schemeClr val="accent1"/>
          </a:solidFill>
        </p:grpSpPr>
        <p:sp>
          <p:nvSpPr>
            <p:cNvPr id="98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1" compatLnSpc="1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US" sz="1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/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26" name="Straight Connector 125"/>
          <p:cNvCxnSpPr>
            <a:endCxn id="60" idx="1"/>
          </p:cNvCxnSpPr>
          <p:nvPr/>
        </p:nvCxnSpPr>
        <p:spPr>
          <a:xfrm>
            <a:off x="3101822" y="2727848"/>
            <a:ext cx="0" cy="1574726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 flipH="1">
            <a:off x="4415811" y="2727847"/>
            <a:ext cx="1752" cy="1242502"/>
          </a:xfrm>
          <a:prstGeom prst="line">
            <a:avLst/>
          </a:prstGeom>
          <a:ln w="12700">
            <a:solidFill>
              <a:schemeClr val="accent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>
            <a:off x="5733303" y="2727847"/>
            <a:ext cx="0" cy="600087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>
            <a:off x="7049042" y="2727848"/>
            <a:ext cx="0" cy="1687168"/>
          </a:xfrm>
          <a:prstGeom prst="line">
            <a:avLst/>
          </a:prstGeom>
          <a:ln w="12700">
            <a:solidFill>
              <a:schemeClr val="accent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>
            <a:off x="8364784" y="2727848"/>
            <a:ext cx="0" cy="300043"/>
          </a:xfrm>
          <a:prstGeom prst="line">
            <a:avLst/>
          </a:prstGeom>
          <a:ln w="12700">
            <a:solidFill>
              <a:schemeClr val="accent5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 flipH="1">
            <a:off x="9689322" y="2727848"/>
            <a:ext cx="1752" cy="1032891"/>
          </a:xfrm>
          <a:prstGeom prst="line">
            <a:avLst/>
          </a:prstGeom>
          <a:ln w="12700">
            <a:solidFill>
              <a:schemeClr val="accent6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8" name="Group 137"/>
          <p:cNvGrpSpPr/>
          <p:nvPr/>
        </p:nvGrpSpPr>
        <p:grpSpPr>
          <a:xfrm>
            <a:off x="2467093" y="5564838"/>
            <a:ext cx="1139808" cy="909231"/>
            <a:chOff x="1541683" y="2139889"/>
            <a:chExt cx="1244826" cy="992744"/>
          </a:xfrm>
        </p:grpSpPr>
        <p:sp>
          <p:nvSpPr>
            <p:cNvPr id="139" name="TextBox 138"/>
            <p:cNvSpPr txBox="1"/>
            <p:nvPr/>
          </p:nvSpPr>
          <p:spPr>
            <a:xfrm>
              <a:off x="1726984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1541683" y="2444648"/>
              <a:ext cx="1244826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3826372" y="5575042"/>
            <a:ext cx="1127016" cy="919436"/>
            <a:chOff x="1548669" y="2139889"/>
            <a:chExt cx="1230855" cy="1003886"/>
          </a:xfrm>
        </p:grpSpPr>
        <p:sp>
          <p:nvSpPr>
            <p:cNvPr id="142" name="TextBox 141"/>
            <p:cNvSpPr txBox="1"/>
            <p:nvPr/>
          </p:nvSpPr>
          <p:spPr>
            <a:xfrm>
              <a:off x="1729474" y="2139889"/>
              <a:ext cx="1018906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1548669" y="2455791"/>
              <a:ext cx="1230855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5172859" y="5574858"/>
            <a:ext cx="1095912" cy="909912"/>
            <a:chOff x="1565654" y="2139889"/>
            <a:chExt cx="1196886" cy="993487"/>
          </a:xfrm>
        </p:grpSpPr>
        <p:sp>
          <p:nvSpPr>
            <p:cNvPr id="145" name="TextBox 144"/>
            <p:cNvSpPr txBox="1"/>
            <p:nvPr/>
          </p:nvSpPr>
          <p:spPr>
            <a:xfrm>
              <a:off x="1729607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565654" y="2445392"/>
              <a:ext cx="1196886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6488242" y="5585065"/>
            <a:ext cx="1073235" cy="905026"/>
            <a:chOff x="1532610" y="2139889"/>
            <a:chExt cx="1262975" cy="988153"/>
          </a:xfrm>
        </p:grpSpPr>
        <p:sp>
          <p:nvSpPr>
            <p:cNvPr id="148" name="TextBox 147"/>
            <p:cNvSpPr txBox="1"/>
            <p:nvPr/>
          </p:nvSpPr>
          <p:spPr>
            <a:xfrm>
              <a:off x="1685932" y="2139889"/>
              <a:ext cx="1097886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1532610" y="2440057"/>
              <a:ext cx="1262975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7780948" y="5585067"/>
            <a:ext cx="1089765" cy="905026"/>
            <a:chOff x="1569010" y="2139889"/>
            <a:chExt cx="1190173" cy="988153"/>
          </a:xfrm>
        </p:grpSpPr>
        <p:sp>
          <p:nvSpPr>
            <p:cNvPr id="151" name="TextBox 150"/>
            <p:cNvSpPr txBox="1"/>
            <p:nvPr/>
          </p:nvSpPr>
          <p:spPr>
            <a:xfrm>
              <a:off x="1721656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1569010" y="2440057"/>
              <a:ext cx="1190173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9090185" y="5595272"/>
            <a:ext cx="1095781" cy="915231"/>
            <a:chOff x="1519344" y="2139889"/>
            <a:chExt cx="1289506" cy="999295"/>
          </a:xfrm>
        </p:grpSpPr>
        <p:sp>
          <p:nvSpPr>
            <p:cNvPr id="154" name="TextBox 153"/>
            <p:cNvSpPr txBox="1"/>
            <p:nvPr/>
          </p:nvSpPr>
          <p:spPr>
            <a:xfrm>
              <a:off x="1678201" y="2139889"/>
              <a:ext cx="1097885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1519344" y="2451200"/>
              <a:ext cx="1289506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500"/>
                            </p:stCondLst>
                            <p:childTnLst>
                              <p:par>
                                <p:cTn id="9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Oval 2"/>
          <p:cNvSpPr>
            <a:spLocks noChangeArrowheads="1"/>
          </p:cNvSpPr>
          <p:nvPr/>
        </p:nvSpPr>
        <p:spPr bwMode="auto">
          <a:xfrm>
            <a:off x="5880199" y="2097163"/>
            <a:ext cx="1080492" cy="10782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5" name="Oval 3"/>
          <p:cNvSpPr>
            <a:spLocks noChangeArrowheads="1"/>
          </p:cNvSpPr>
          <p:nvPr/>
        </p:nvSpPr>
        <p:spPr bwMode="auto">
          <a:xfrm>
            <a:off x="6025308" y="3615210"/>
            <a:ext cx="808137" cy="808137"/>
          </a:xfrm>
          <a:prstGeom prst="ellipse">
            <a:avLst/>
          </a:prstGeom>
          <a:solidFill>
            <a:schemeClr val="accent5"/>
          </a:solidFill>
          <a:ln w="9525" cmpd="sng">
            <a:noFill/>
            <a:round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6" name="Oval 4"/>
          <p:cNvSpPr>
            <a:spLocks noChangeArrowheads="1"/>
          </p:cNvSpPr>
          <p:nvPr/>
        </p:nvSpPr>
        <p:spPr bwMode="auto">
          <a:xfrm>
            <a:off x="7259837" y="3476800"/>
            <a:ext cx="1078260" cy="107825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7" name="Oval 5"/>
          <p:cNvSpPr>
            <a:spLocks noChangeArrowheads="1"/>
          </p:cNvSpPr>
          <p:nvPr/>
        </p:nvSpPr>
        <p:spPr bwMode="auto">
          <a:xfrm>
            <a:off x="4502796" y="3476800"/>
            <a:ext cx="1078259" cy="107825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8" name="Oval 6"/>
          <p:cNvSpPr>
            <a:spLocks noChangeArrowheads="1"/>
          </p:cNvSpPr>
          <p:nvPr/>
        </p:nvSpPr>
        <p:spPr bwMode="auto">
          <a:xfrm>
            <a:off x="5880199" y="4854203"/>
            <a:ext cx="1080492" cy="108049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9" name="Freeform 7"/>
          <p:cNvSpPr/>
          <p:nvPr/>
        </p:nvSpPr>
        <p:spPr bwMode="auto">
          <a:xfrm>
            <a:off x="3971480" y="2217714"/>
            <a:ext cx="1727895" cy="468809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0" name="Freeform 8"/>
          <p:cNvSpPr/>
          <p:nvPr/>
        </p:nvSpPr>
        <p:spPr bwMode="auto">
          <a:xfrm>
            <a:off x="7833570" y="2217715"/>
            <a:ext cx="799207" cy="1076027"/>
          </a:xfrm>
          <a:custGeom>
            <a:avLst/>
            <a:gdLst>
              <a:gd name="T0" fmla="*/ 0 w 358"/>
              <a:gd name="T1" fmla="*/ 482 h 482"/>
              <a:gd name="T2" fmla="*/ 0 w 358"/>
              <a:gd name="T3" fmla="*/ 0 h 482"/>
              <a:gd name="T4" fmla="*/ 358 w 358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8" h="482">
                <a:moveTo>
                  <a:pt x="0" y="482"/>
                </a:moveTo>
                <a:lnTo>
                  <a:pt x="0" y="0"/>
                </a:lnTo>
                <a:lnTo>
                  <a:pt x="358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1" name="Freeform 9"/>
          <p:cNvSpPr/>
          <p:nvPr/>
        </p:nvSpPr>
        <p:spPr bwMode="auto">
          <a:xfrm>
            <a:off x="7141518" y="4954663"/>
            <a:ext cx="1426517" cy="468809"/>
          </a:xfrm>
          <a:custGeom>
            <a:avLst/>
            <a:gdLst>
              <a:gd name="T0" fmla="*/ 0 w 639"/>
              <a:gd name="T1" fmla="*/ 210 h 210"/>
              <a:gd name="T2" fmla="*/ 318 w 639"/>
              <a:gd name="T3" fmla="*/ 210 h 210"/>
              <a:gd name="T4" fmla="*/ 318 w 639"/>
              <a:gd name="T5" fmla="*/ 0 h 210"/>
              <a:gd name="T6" fmla="*/ 639 w 639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9" h="210">
                <a:moveTo>
                  <a:pt x="0" y="210"/>
                </a:moveTo>
                <a:lnTo>
                  <a:pt x="318" y="210"/>
                </a:lnTo>
                <a:lnTo>
                  <a:pt x="318" y="0"/>
                </a:lnTo>
                <a:lnTo>
                  <a:pt x="639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2" name="Freeform 10"/>
          <p:cNvSpPr/>
          <p:nvPr/>
        </p:nvSpPr>
        <p:spPr bwMode="auto">
          <a:xfrm>
            <a:off x="3971479" y="4659983"/>
            <a:ext cx="1069329" cy="310306"/>
          </a:xfrm>
          <a:custGeom>
            <a:avLst/>
            <a:gdLst>
              <a:gd name="T0" fmla="*/ 479 w 479"/>
              <a:gd name="T1" fmla="*/ 0 h 139"/>
              <a:gd name="T2" fmla="*/ 479 w 479"/>
              <a:gd name="T3" fmla="*/ 139 h 139"/>
              <a:gd name="T4" fmla="*/ 0 w 479"/>
              <a:gd name="T5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9" h="139">
                <a:moveTo>
                  <a:pt x="479" y="0"/>
                </a:moveTo>
                <a:lnTo>
                  <a:pt x="479" y="139"/>
                </a:lnTo>
                <a:lnTo>
                  <a:pt x="0" y="139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3" name="Freeform 11"/>
          <p:cNvSpPr/>
          <p:nvPr/>
        </p:nvSpPr>
        <p:spPr bwMode="auto">
          <a:xfrm>
            <a:off x="7038827" y="3925517"/>
            <a:ext cx="95993" cy="191988"/>
          </a:xfrm>
          <a:custGeom>
            <a:avLst/>
            <a:gdLst>
              <a:gd name="T0" fmla="*/ 0 w 43"/>
              <a:gd name="T1" fmla="*/ 0 h 86"/>
              <a:gd name="T2" fmla="*/ 43 w 43"/>
              <a:gd name="T3" fmla="*/ 43 h 86"/>
              <a:gd name="T4" fmla="*/ 0 w 43"/>
              <a:gd name="T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0" y="0"/>
                </a:moveTo>
                <a:lnTo>
                  <a:pt x="43" y="43"/>
                </a:lnTo>
                <a:lnTo>
                  <a:pt x="0" y="86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4" name="Freeform 12"/>
          <p:cNvSpPr/>
          <p:nvPr/>
        </p:nvSpPr>
        <p:spPr bwMode="auto">
          <a:xfrm>
            <a:off x="5706071" y="3925517"/>
            <a:ext cx="95995" cy="191988"/>
          </a:xfrm>
          <a:custGeom>
            <a:avLst/>
            <a:gdLst>
              <a:gd name="T0" fmla="*/ 43 w 43"/>
              <a:gd name="T1" fmla="*/ 86 h 86"/>
              <a:gd name="T2" fmla="*/ 0 w 43"/>
              <a:gd name="T3" fmla="*/ 43 h 86"/>
              <a:gd name="T4" fmla="*/ 43 w 43"/>
              <a:gd name="T5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43" y="86"/>
                </a:moveTo>
                <a:lnTo>
                  <a:pt x="0" y="43"/>
                </a:lnTo>
                <a:lnTo>
                  <a:pt x="43" y="0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5" name="Freeform 13"/>
          <p:cNvSpPr/>
          <p:nvPr/>
        </p:nvSpPr>
        <p:spPr bwMode="auto">
          <a:xfrm>
            <a:off x="6324453" y="4639891"/>
            <a:ext cx="191988" cy="95995"/>
          </a:xfrm>
          <a:custGeom>
            <a:avLst/>
            <a:gdLst>
              <a:gd name="T0" fmla="*/ 86 w 86"/>
              <a:gd name="T1" fmla="*/ 0 h 43"/>
              <a:gd name="T2" fmla="*/ 43 w 86"/>
              <a:gd name="T3" fmla="*/ 43 h 43"/>
              <a:gd name="T4" fmla="*/ 0 w 86"/>
              <a:gd name="T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86" y="0"/>
                </a:moveTo>
                <a:lnTo>
                  <a:pt x="43" y="43"/>
                </a:ln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6" name="Freeform 14"/>
          <p:cNvSpPr/>
          <p:nvPr/>
        </p:nvSpPr>
        <p:spPr bwMode="auto">
          <a:xfrm>
            <a:off x="6324453" y="3307136"/>
            <a:ext cx="191988" cy="95993"/>
          </a:xfrm>
          <a:custGeom>
            <a:avLst/>
            <a:gdLst>
              <a:gd name="T0" fmla="*/ 0 w 86"/>
              <a:gd name="T1" fmla="*/ 43 h 43"/>
              <a:gd name="T2" fmla="*/ 43 w 86"/>
              <a:gd name="T3" fmla="*/ 0 h 43"/>
              <a:gd name="T4" fmla="*/ 86 w 86"/>
              <a:gd name="T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0" y="43"/>
                </a:moveTo>
                <a:lnTo>
                  <a:pt x="43" y="0"/>
                </a:lnTo>
                <a:lnTo>
                  <a:pt x="86" y="43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8833695" y="2110558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8833695" y="4840809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49" name="Rectangle 17"/>
          <p:cNvSpPr>
            <a:spLocks noChangeArrowheads="1"/>
          </p:cNvSpPr>
          <p:nvPr/>
        </p:nvSpPr>
        <p:spPr bwMode="auto">
          <a:xfrm>
            <a:off x="1631902" y="4840809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1631902" y="2106093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51" name="Freeform 19"/>
          <p:cNvSpPr>
            <a:spLocks noEditPoints="1"/>
          </p:cNvSpPr>
          <p:nvPr/>
        </p:nvSpPr>
        <p:spPr bwMode="auto">
          <a:xfrm>
            <a:off x="6239620" y="2447652"/>
            <a:ext cx="392906" cy="401836"/>
          </a:xfrm>
          <a:custGeom>
            <a:avLst/>
            <a:gdLst>
              <a:gd name="T0" fmla="*/ 130 w 136"/>
              <a:gd name="T1" fmla="*/ 33 h 140"/>
              <a:gd name="T2" fmla="*/ 100 w 136"/>
              <a:gd name="T3" fmla="*/ 33 h 140"/>
              <a:gd name="T4" fmla="*/ 100 w 136"/>
              <a:gd name="T5" fmla="*/ 6 h 140"/>
              <a:gd name="T6" fmla="*/ 94 w 136"/>
              <a:gd name="T7" fmla="*/ 0 h 140"/>
              <a:gd name="T8" fmla="*/ 6 w 136"/>
              <a:gd name="T9" fmla="*/ 0 h 140"/>
              <a:gd name="T10" fmla="*/ 0 w 136"/>
              <a:gd name="T11" fmla="*/ 6 h 140"/>
              <a:gd name="T12" fmla="*/ 0 w 136"/>
              <a:gd name="T13" fmla="*/ 35 h 140"/>
              <a:gd name="T14" fmla="*/ 0 w 136"/>
              <a:gd name="T15" fmla="*/ 104 h 140"/>
              <a:gd name="T16" fmla="*/ 0 w 136"/>
              <a:gd name="T17" fmla="*/ 134 h 140"/>
              <a:gd name="T18" fmla="*/ 6 w 136"/>
              <a:gd name="T19" fmla="*/ 140 h 140"/>
              <a:gd name="T20" fmla="*/ 94 w 136"/>
              <a:gd name="T21" fmla="*/ 140 h 140"/>
              <a:gd name="T22" fmla="*/ 130 w 136"/>
              <a:gd name="T23" fmla="*/ 140 h 140"/>
              <a:gd name="T24" fmla="*/ 136 w 136"/>
              <a:gd name="T25" fmla="*/ 134 h 140"/>
              <a:gd name="T26" fmla="*/ 136 w 136"/>
              <a:gd name="T27" fmla="*/ 39 h 140"/>
              <a:gd name="T28" fmla="*/ 130 w 136"/>
              <a:gd name="T29" fmla="*/ 33 h 140"/>
              <a:gd name="T30" fmla="*/ 88 w 136"/>
              <a:gd name="T31" fmla="*/ 128 h 140"/>
              <a:gd name="T32" fmla="*/ 72 w 136"/>
              <a:gd name="T33" fmla="*/ 128 h 140"/>
              <a:gd name="T34" fmla="*/ 72 w 136"/>
              <a:gd name="T35" fmla="*/ 110 h 140"/>
              <a:gd name="T36" fmla="*/ 88 w 136"/>
              <a:gd name="T37" fmla="*/ 110 h 140"/>
              <a:gd name="T38" fmla="*/ 88 w 136"/>
              <a:gd name="T39" fmla="*/ 128 h 140"/>
              <a:gd name="T40" fmla="*/ 60 w 136"/>
              <a:gd name="T41" fmla="*/ 110 h 140"/>
              <a:gd name="T42" fmla="*/ 60 w 136"/>
              <a:gd name="T43" fmla="*/ 128 h 140"/>
              <a:gd name="T44" fmla="*/ 39 w 136"/>
              <a:gd name="T45" fmla="*/ 128 h 140"/>
              <a:gd name="T46" fmla="*/ 39 w 136"/>
              <a:gd name="T47" fmla="*/ 110 h 140"/>
              <a:gd name="T48" fmla="*/ 60 w 136"/>
              <a:gd name="T49" fmla="*/ 110 h 140"/>
              <a:gd name="T50" fmla="*/ 12 w 136"/>
              <a:gd name="T51" fmla="*/ 98 h 140"/>
              <a:gd name="T52" fmla="*/ 12 w 136"/>
              <a:gd name="T53" fmla="*/ 41 h 140"/>
              <a:gd name="T54" fmla="*/ 88 w 136"/>
              <a:gd name="T55" fmla="*/ 41 h 140"/>
              <a:gd name="T56" fmla="*/ 88 w 136"/>
              <a:gd name="T57" fmla="*/ 98 h 140"/>
              <a:gd name="T58" fmla="*/ 12 w 136"/>
              <a:gd name="T59" fmla="*/ 98 h 140"/>
              <a:gd name="T60" fmla="*/ 39 w 136"/>
              <a:gd name="T61" fmla="*/ 29 h 140"/>
              <a:gd name="T62" fmla="*/ 39 w 136"/>
              <a:gd name="T63" fmla="*/ 12 h 140"/>
              <a:gd name="T64" fmla="*/ 60 w 136"/>
              <a:gd name="T65" fmla="*/ 12 h 140"/>
              <a:gd name="T66" fmla="*/ 60 w 136"/>
              <a:gd name="T67" fmla="*/ 29 h 140"/>
              <a:gd name="T68" fmla="*/ 39 w 136"/>
              <a:gd name="T69" fmla="*/ 29 h 140"/>
              <a:gd name="T70" fmla="*/ 88 w 136"/>
              <a:gd name="T71" fmla="*/ 29 h 140"/>
              <a:gd name="T72" fmla="*/ 72 w 136"/>
              <a:gd name="T73" fmla="*/ 29 h 140"/>
              <a:gd name="T74" fmla="*/ 72 w 136"/>
              <a:gd name="T75" fmla="*/ 12 h 140"/>
              <a:gd name="T76" fmla="*/ 88 w 136"/>
              <a:gd name="T77" fmla="*/ 12 h 140"/>
              <a:gd name="T78" fmla="*/ 88 w 136"/>
              <a:gd name="T79" fmla="*/ 29 h 140"/>
              <a:gd name="T80" fmla="*/ 12 w 136"/>
              <a:gd name="T81" fmla="*/ 12 h 140"/>
              <a:gd name="T82" fmla="*/ 27 w 136"/>
              <a:gd name="T83" fmla="*/ 12 h 140"/>
              <a:gd name="T84" fmla="*/ 27 w 136"/>
              <a:gd name="T85" fmla="*/ 29 h 140"/>
              <a:gd name="T86" fmla="*/ 12 w 136"/>
              <a:gd name="T87" fmla="*/ 29 h 140"/>
              <a:gd name="T88" fmla="*/ 12 w 136"/>
              <a:gd name="T89" fmla="*/ 12 h 140"/>
              <a:gd name="T90" fmla="*/ 12 w 136"/>
              <a:gd name="T91" fmla="*/ 110 h 140"/>
              <a:gd name="T92" fmla="*/ 27 w 136"/>
              <a:gd name="T93" fmla="*/ 110 h 140"/>
              <a:gd name="T94" fmla="*/ 27 w 136"/>
              <a:gd name="T95" fmla="*/ 128 h 140"/>
              <a:gd name="T96" fmla="*/ 12 w 136"/>
              <a:gd name="T97" fmla="*/ 128 h 140"/>
              <a:gd name="T98" fmla="*/ 12 w 136"/>
              <a:gd name="T99" fmla="*/ 110 h 140"/>
              <a:gd name="T100" fmla="*/ 124 w 136"/>
              <a:gd name="T101" fmla="*/ 128 h 140"/>
              <a:gd name="T102" fmla="*/ 100 w 136"/>
              <a:gd name="T103" fmla="*/ 128 h 140"/>
              <a:gd name="T104" fmla="*/ 100 w 136"/>
              <a:gd name="T105" fmla="*/ 104 h 140"/>
              <a:gd name="T106" fmla="*/ 100 w 136"/>
              <a:gd name="T107" fmla="*/ 45 h 140"/>
              <a:gd name="T108" fmla="*/ 124 w 136"/>
              <a:gd name="T109" fmla="*/ 45 h 140"/>
              <a:gd name="T110" fmla="*/ 124 w 136"/>
              <a:gd name="T111" fmla="*/ 12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6" h="140">
                <a:moveTo>
                  <a:pt x="130" y="33"/>
                </a:moveTo>
                <a:cubicBezTo>
                  <a:pt x="100" y="33"/>
                  <a:pt x="100" y="33"/>
                  <a:pt x="100" y="3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2"/>
                  <a:pt x="97" y="0"/>
                  <a:pt x="94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0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7"/>
                  <a:pt x="2" y="140"/>
                  <a:pt x="6" y="140"/>
                </a:cubicBezTo>
                <a:cubicBezTo>
                  <a:pt x="94" y="140"/>
                  <a:pt x="94" y="140"/>
                  <a:pt x="94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4" y="140"/>
                  <a:pt x="136" y="137"/>
                  <a:pt x="136" y="134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6" y="36"/>
                  <a:pt x="134" y="33"/>
                  <a:pt x="130" y="33"/>
                </a:cubicBezTo>
                <a:close/>
                <a:moveTo>
                  <a:pt x="88" y="128"/>
                </a:moveTo>
                <a:cubicBezTo>
                  <a:pt x="72" y="128"/>
                  <a:pt x="72" y="128"/>
                  <a:pt x="72" y="128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88" y="110"/>
                  <a:pt x="88" y="110"/>
                  <a:pt x="88" y="110"/>
                </a:cubicBezTo>
                <a:lnTo>
                  <a:pt x="88" y="128"/>
                </a:lnTo>
                <a:close/>
                <a:moveTo>
                  <a:pt x="60" y="110"/>
                </a:moveTo>
                <a:cubicBezTo>
                  <a:pt x="60" y="128"/>
                  <a:pt x="60" y="128"/>
                  <a:pt x="60" y="12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39" y="110"/>
                  <a:pt x="39" y="110"/>
                  <a:pt x="39" y="110"/>
                </a:cubicBezTo>
                <a:lnTo>
                  <a:pt x="60" y="110"/>
                </a:lnTo>
                <a:close/>
                <a:moveTo>
                  <a:pt x="12" y="98"/>
                </a:moveTo>
                <a:cubicBezTo>
                  <a:pt x="12" y="41"/>
                  <a:pt x="12" y="41"/>
                  <a:pt x="12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88" y="98"/>
                  <a:pt x="88" y="98"/>
                  <a:pt x="88" y="98"/>
                </a:cubicBezTo>
                <a:lnTo>
                  <a:pt x="12" y="98"/>
                </a:lnTo>
                <a:close/>
                <a:moveTo>
                  <a:pt x="39" y="29"/>
                </a:moveTo>
                <a:cubicBezTo>
                  <a:pt x="39" y="12"/>
                  <a:pt x="39" y="12"/>
                  <a:pt x="39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29"/>
                  <a:pt x="60" y="29"/>
                  <a:pt x="60" y="29"/>
                </a:cubicBezTo>
                <a:lnTo>
                  <a:pt x="39" y="29"/>
                </a:lnTo>
                <a:close/>
                <a:moveTo>
                  <a:pt x="88" y="29"/>
                </a:moveTo>
                <a:cubicBezTo>
                  <a:pt x="72" y="29"/>
                  <a:pt x="72" y="29"/>
                  <a:pt x="72" y="29"/>
                </a:cubicBezTo>
                <a:cubicBezTo>
                  <a:pt x="72" y="12"/>
                  <a:pt x="72" y="12"/>
                  <a:pt x="72" y="12"/>
                </a:cubicBezTo>
                <a:cubicBezTo>
                  <a:pt x="88" y="12"/>
                  <a:pt x="88" y="12"/>
                  <a:pt x="88" y="12"/>
                </a:cubicBezTo>
                <a:lnTo>
                  <a:pt x="88" y="29"/>
                </a:lnTo>
                <a:close/>
                <a:moveTo>
                  <a:pt x="12" y="12"/>
                </a:moveTo>
                <a:cubicBezTo>
                  <a:pt x="27" y="12"/>
                  <a:pt x="27" y="12"/>
                  <a:pt x="27" y="12"/>
                </a:cubicBezTo>
                <a:cubicBezTo>
                  <a:pt x="27" y="29"/>
                  <a:pt x="27" y="29"/>
                  <a:pt x="27" y="29"/>
                </a:cubicBezTo>
                <a:cubicBezTo>
                  <a:pt x="12" y="29"/>
                  <a:pt x="12" y="29"/>
                  <a:pt x="12" y="29"/>
                </a:cubicBezTo>
                <a:lnTo>
                  <a:pt x="12" y="12"/>
                </a:lnTo>
                <a:close/>
                <a:moveTo>
                  <a:pt x="12" y="110"/>
                </a:moveTo>
                <a:cubicBezTo>
                  <a:pt x="27" y="110"/>
                  <a:pt x="27" y="110"/>
                  <a:pt x="27" y="110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12" y="128"/>
                  <a:pt x="12" y="128"/>
                  <a:pt x="12" y="128"/>
                </a:cubicBezTo>
                <a:lnTo>
                  <a:pt x="12" y="110"/>
                </a:lnTo>
                <a:close/>
                <a:moveTo>
                  <a:pt x="124" y="128"/>
                </a:moveTo>
                <a:cubicBezTo>
                  <a:pt x="100" y="128"/>
                  <a:pt x="100" y="128"/>
                  <a:pt x="100" y="128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24" y="45"/>
                  <a:pt x="124" y="45"/>
                  <a:pt x="124" y="45"/>
                </a:cubicBezTo>
                <a:lnTo>
                  <a:pt x="124" y="1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452" name="Group 20"/>
          <p:cNvGrpSpPr/>
          <p:nvPr/>
        </p:nvGrpSpPr>
        <p:grpSpPr bwMode="auto">
          <a:xfrm>
            <a:off x="4815335" y="3778177"/>
            <a:ext cx="495598" cy="504527"/>
            <a:chOff x="0" y="0"/>
            <a:chExt cx="276" cy="281"/>
          </a:xfrm>
        </p:grpSpPr>
        <p:sp>
          <p:nvSpPr>
            <p:cNvPr id="18453" name="Freeform 21"/>
            <p:cNvSpPr/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54" name="Freeform 22"/>
            <p:cNvSpPr/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455" name="Freeform 23"/>
          <p:cNvSpPr>
            <a:spLocks noEditPoints="1"/>
          </p:cNvSpPr>
          <p:nvPr/>
        </p:nvSpPr>
        <p:spPr bwMode="auto">
          <a:xfrm>
            <a:off x="6210598" y="5182370"/>
            <a:ext cx="437555" cy="464344"/>
          </a:xfrm>
          <a:custGeom>
            <a:avLst/>
            <a:gdLst>
              <a:gd name="T0" fmla="*/ 111 w 132"/>
              <a:gd name="T1" fmla="*/ 56 h 140"/>
              <a:gd name="T2" fmla="*/ 103 w 132"/>
              <a:gd name="T3" fmla="*/ 56 h 140"/>
              <a:gd name="T4" fmla="*/ 103 w 132"/>
              <a:gd name="T5" fmla="*/ 37 h 140"/>
              <a:gd name="T6" fmla="*/ 66 w 132"/>
              <a:gd name="T7" fmla="*/ 0 h 140"/>
              <a:gd name="T8" fmla="*/ 29 w 132"/>
              <a:gd name="T9" fmla="*/ 37 h 140"/>
              <a:gd name="T10" fmla="*/ 29 w 132"/>
              <a:gd name="T11" fmla="*/ 55 h 140"/>
              <a:gd name="T12" fmla="*/ 21 w 132"/>
              <a:gd name="T13" fmla="*/ 55 h 140"/>
              <a:gd name="T14" fmla="*/ 0 w 132"/>
              <a:gd name="T15" fmla="*/ 76 h 140"/>
              <a:gd name="T16" fmla="*/ 21 w 132"/>
              <a:gd name="T17" fmla="*/ 97 h 140"/>
              <a:gd name="T18" fmla="*/ 41 w 132"/>
              <a:gd name="T19" fmla="*/ 97 h 140"/>
              <a:gd name="T20" fmla="*/ 41 w 132"/>
              <a:gd name="T21" fmla="*/ 57 h 140"/>
              <a:gd name="T22" fmla="*/ 41 w 132"/>
              <a:gd name="T23" fmla="*/ 55 h 140"/>
              <a:gd name="T24" fmla="*/ 41 w 132"/>
              <a:gd name="T25" fmla="*/ 37 h 140"/>
              <a:gd name="T26" fmla="*/ 66 w 132"/>
              <a:gd name="T27" fmla="*/ 12 h 140"/>
              <a:gd name="T28" fmla="*/ 91 w 132"/>
              <a:gd name="T29" fmla="*/ 37 h 140"/>
              <a:gd name="T30" fmla="*/ 91 w 132"/>
              <a:gd name="T31" fmla="*/ 56 h 140"/>
              <a:gd name="T32" fmla="*/ 91 w 132"/>
              <a:gd name="T33" fmla="*/ 59 h 140"/>
              <a:gd name="T34" fmla="*/ 91 w 132"/>
              <a:gd name="T35" fmla="*/ 92 h 140"/>
              <a:gd name="T36" fmla="*/ 91 w 132"/>
              <a:gd name="T37" fmla="*/ 98 h 140"/>
              <a:gd name="T38" fmla="*/ 91 w 132"/>
              <a:gd name="T39" fmla="*/ 109 h 140"/>
              <a:gd name="T40" fmla="*/ 81 w 132"/>
              <a:gd name="T41" fmla="*/ 119 h 140"/>
              <a:gd name="T42" fmla="*/ 79 w 132"/>
              <a:gd name="T43" fmla="*/ 119 h 140"/>
              <a:gd name="T44" fmla="*/ 66 w 132"/>
              <a:gd name="T45" fmla="*/ 110 h 140"/>
              <a:gd name="T46" fmla="*/ 51 w 132"/>
              <a:gd name="T47" fmla="*/ 125 h 140"/>
              <a:gd name="T48" fmla="*/ 66 w 132"/>
              <a:gd name="T49" fmla="*/ 140 h 140"/>
              <a:gd name="T50" fmla="*/ 79 w 132"/>
              <a:gd name="T51" fmla="*/ 131 h 140"/>
              <a:gd name="T52" fmla="*/ 81 w 132"/>
              <a:gd name="T53" fmla="*/ 131 h 140"/>
              <a:gd name="T54" fmla="*/ 103 w 132"/>
              <a:gd name="T55" fmla="*/ 109 h 140"/>
              <a:gd name="T56" fmla="*/ 103 w 132"/>
              <a:gd name="T57" fmla="*/ 98 h 140"/>
              <a:gd name="T58" fmla="*/ 111 w 132"/>
              <a:gd name="T59" fmla="*/ 98 h 140"/>
              <a:gd name="T60" fmla="*/ 132 w 132"/>
              <a:gd name="T61" fmla="*/ 77 h 140"/>
              <a:gd name="T62" fmla="*/ 111 w 132"/>
              <a:gd name="T63" fmla="*/ 56 h 140"/>
              <a:gd name="T64" fmla="*/ 29 w 132"/>
              <a:gd name="T65" fmla="*/ 85 h 140"/>
              <a:gd name="T66" fmla="*/ 21 w 132"/>
              <a:gd name="T67" fmla="*/ 85 h 140"/>
              <a:gd name="T68" fmla="*/ 12 w 132"/>
              <a:gd name="T69" fmla="*/ 76 h 140"/>
              <a:gd name="T70" fmla="*/ 21 w 132"/>
              <a:gd name="T71" fmla="*/ 67 h 140"/>
              <a:gd name="T72" fmla="*/ 29 w 132"/>
              <a:gd name="T73" fmla="*/ 67 h 140"/>
              <a:gd name="T74" fmla="*/ 29 w 132"/>
              <a:gd name="T75" fmla="*/ 85 h 140"/>
              <a:gd name="T76" fmla="*/ 111 w 132"/>
              <a:gd name="T77" fmla="*/ 86 h 140"/>
              <a:gd name="T78" fmla="*/ 103 w 132"/>
              <a:gd name="T79" fmla="*/ 86 h 140"/>
              <a:gd name="T80" fmla="*/ 103 w 132"/>
              <a:gd name="T81" fmla="*/ 68 h 140"/>
              <a:gd name="T82" fmla="*/ 111 w 132"/>
              <a:gd name="T83" fmla="*/ 68 h 140"/>
              <a:gd name="T84" fmla="*/ 120 w 132"/>
              <a:gd name="T85" fmla="*/ 77 h 140"/>
              <a:gd name="T86" fmla="*/ 111 w 132"/>
              <a:gd name="T87" fmla="*/ 8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2" h="140">
                <a:moveTo>
                  <a:pt x="111" y="56"/>
                </a:moveTo>
                <a:cubicBezTo>
                  <a:pt x="103" y="56"/>
                  <a:pt x="103" y="56"/>
                  <a:pt x="103" y="56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103" y="16"/>
                  <a:pt x="86" y="0"/>
                  <a:pt x="66" y="0"/>
                </a:cubicBezTo>
                <a:cubicBezTo>
                  <a:pt x="46" y="0"/>
                  <a:pt x="29" y="16"/>
                  <a:pt x="29" y="37"/>
                </a:cubicBezTo>
                <a:cubicBezTo>
                  <a:pt x="29" y="55"/>
                  <a:pt x="29" y="55"/>
                  <a:pt x="29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9" y="55"/>
                  <a:pt x="0" y="65"/>
                  <a:pt x="0" y="76"/>
                </a:cubicBezTo>
                <a:cubicBezTo>
                  <a:pt x="0" y="88"/>
                  <a:pt x="9" y="97"/>
                  <a:pt x="21" y="97"/>
                </a:cubicBezTo>
                <a:cubicBezTo>
                  <a:pt x="41" y="97"/>
                  <a:pt x="41" y="97"/>
                  <a:pt x="41" y="9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23"/>
                  <a:pt x="52" y="12"/>
                  <a:pt x="66" y="12"/>
                </a:cubicBezTo>
                <a:cubicBezTo>
                  <a:pt x="80" y="12"/>
                  <a:pt x="91" y="23"/>
                  <a:pt x="91" y="37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8"/>
                  <a:pt x="91" y="98"/>
                  <a:pt x="91" y="98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14"/>
                  <a:pt x="86" y="119"/>
                  <a:pt x="81" y="11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7" y="114"/>
                  <a:pt x="72" y="110"/>
                  <a:pt x="66" y="110"/>
                </a:cubicBezTo>
                <a:cubicBezTo>
                  <a:pt x="58" y="110"/>
                  <a:pt x="51" y="117"/>
                  <a:pt x="51" y="125"/>
                </a:cubicBezTo>
                <a:cubicBezTo>
                  <a:pt x="51" y="133"/>
                  <a:pt x="58" y="140"/>
                  <a:pt x="66" y="140"/>
                </a:cubicBezTo>
                <a:cubicBezTo>
                  <a:pt x="72" y="140"/>
                  <a:pt x="77" y="136"/>
                  <a:pt x="79" y="131"/>
                </a:cubicBezTo>
                <a:cubicBezTo>
                  <a:pt x="81" y="131"/>
                  <a:pt x="81" y="131"/>
                  <a:pt x="81" y="131"/>
                </a:cubicBezTo>
                <a:cubicBezTo>
                  <a:pt x="93" y="131"/>
                  <a:pt x="103" y="121"/>
                  <a:pt x="103" y="109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23" y="98"/>
                  <a:pt x="132" y="89"/>
                  <a:pt x="132" y="77"/>
                </a:cubicBezTo>
                <a:cubicBezTo>
                  <a:pt x="132" y="66"/>
                  <a:pt x="123" y="56"/>
                  <a:pt x="111" y="56"/>
                </a:cubicBezTo>
                <a:close/>
                <a:moveTo>
                  <a:pt x="29" y="85"/>
                </a:moveTo>
                <a:cubicBezTo>
                  <a:pt x="21" y="85"/>
                  <a:pt x="21" y="85"/>
                  <a:pt x="21" y="85"/>
                </a:cubicBezTo>
                <a:cubicBezTo>
                  <a:pt x="16" y="85"/>
                  <a:pt x="12" y="81"/>
                  <a:pt x="12" y="76"/>
                </a:cubicBezTo>
                <a:cubicBezTo>
                  <a:pt x="12" y="71"/>
                  <a:pt x="16" y="67"/>
                  <a:pt x="21" y="67"/>
                </a:cubicBezTo>
                <a:cubicBezTo>
                  <a:pt x="29" y="67"/>
                  <a:pt x="29" y="67"/>
                  <a:pt x="29" y="67"/>
                </a:cubicBezTo>
                <a:lnTo>
                  <a:pt x="29" y="85"/>
                </a:lnTo>
                <a:close/>
                <a:moveTo>
                  <a:pt x="111" y="86"/>
                </a:moveTo>
                <a:cubicBezTo>
                  <a:pt x="103" y="86"/>
                  <a:pt x="103" y="86"/>
                  <a:pt x="103" y="86"/>
                </a:cubicBezTo>
                <a:cubicBezTo>
                  <a:pt x="103" y="68"/>
                  <a:pt x="103" y="68"/>
                  <a:pt x="103" y="68"/>
                </a:cubicBezTo>
                <a:cubicBezTo>
                  <a:pt x="111" y="68"/>
                  <a:pt x="111" y="68"/>
                  <a:pt x="111" y="68"/>
                </a:cubicBezTo>
                <a:cubicBezTo>
                  <a:pt x="116" y="68"/>
                  <a:pt x="120" y="72"/>
                  <a:pt x="120" y="77"/>
                </a:cubicBezTo>
                <a:cubicBezTo>
                  <a:pt x="120" y="82"/>
                  <a:pt x="116" y="86"/>
                  <a:pt x="111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456" name="Group 24"/>
          <p:cNvGrpSpPr/>
          <p:nvPr/>
        </p:nvGrpSpPr>
        <p:grpSpPr bwMode="auto">
          <a:xfrm>
            <a:off x="7592468" y="3813895"/>
            <a:ext cx="433090" cy="370582"/>
            <a:chOff x="0" y="0"/>
            <a:chExt cx="280" cy="240"/>
          </a:xfrm>
        </p:grpSpPr>
        <p:sp>
          <p:nvSpPr>
            <p:cNvPr id="18457" name="Freeform 25"/>
            <p:cNvSpPr>
              <a:spLocks noEditPoints="1"/>
            </p:cNvSpPr>
            <p:nvPr/>
          </p:nvSpPr>
          <p:spPr bwMode="auto">
            <a:xfrm>
              <a:off x="0" y="0"/>
              <a:ext cx="280" cy="240"/>
            </a:xfrm>
            <a:custGeom>
              <a:avLst/>
              <a:gdLst>
                <a:gd name="T0" fmla="*/ 122 w 140"/>
                <a:gd name="T1" fmla="*/ 20 h 120"/>
                <a:gd name="T2" fmla="*/ 100 w 140"/>
                <a:gd name="T3" fmla="*/ 20 h 120"/>
                <a:gd name="T4" fmla="*/ 100 w 140"/>
                <a:gd name="T5" fmla="*/ 18 h 120"/>
                <a:gd name="T6" fmla="*/ 100 w 140"/>
                <a:gd name="T7" fmla="*/ 15 h 120"/>
                <a:gd name="T8" fmla="*/ 85 w 140"/>
                <a:gd name="T9" fmla="*/ 0 h 120"/>
                <a:gd name="T10" fmla="*/ 70 w 140"/>
                <a:gd name="T11" fmla="*/ 0 h 120"/>
                <a:gd name="T12" fmla="*/ 56 w 140"/>
                <a:gd name="T13" fmla="*/ 15 h 120"/>
                <a:gd name="T14" fmla="*/ 56 w 140"/>
                <a:gd name="T15" fmla="*/ 20 h 120"/>
                <a:gd name="T16" fmla="*/ 18 w 140"/>
                <a:gd name="T17" fmla="*/ 20 h 120"/>
                <a:gd name="T18" fmla="*/ 0 w 140"/>
                <a:gd name="T19" fmla="*/ 38 h 120"/>
                <a:gd name="T20" fmla="*/ 0 w 140"/>
                <a:gd name="T21" fmla="*/ 101 h 120"/>
                <a:gd name="T22" fmla="*/ 18 w 140"/>
                <a:gd name="T23" fmla="*/ 120 h 120"/>
                <a:gd name="T24" fmla="*/ 122 w 140"/>
                <a:gd name="T25" fmla="*/ 120 h 120"/>
                <a:gd name="T26" fmla="*/ 140 w 140"/>
                <a:gd name="T27" fmla="*/ 101 h 120"/>
                <a:gd name="T28" fmla="*/ 140 w 140"/>
                <a:gd name="T29" fmla="*/ 38 h 120"/>
                <a:gd name="T30" fmla="*/ 122 w 140"/>
                <a:gd name="T31" fmla="*/ 20 h 120"/>
                <a:gd name="T32" fmla="*/ 12 w 140"/>
                <a:gd name="T33" fmla="*/ 101 h 120"/>
                <a:gd name="T34" fmla="*/ 12 w 140"/>
                <a:gd name="T35" fmla="*/ 38 h 120"/>
                <a:gd name="T36" fmla="*/ 18 w 140"/>
                <a:gd name="T37" fmla="*/ 32 h 120"/>
                <a:gd name="T38" fmla="*/ 33 w 140"/>
                <a:gd name="T39" fmla="*/ 32 h 120"/>
                <a:gd name="T40" fmla="*/ 33 w 140"/>
                <a:gd name="T41" fmla="*/ 108 h 120"/>
                <a:gd name="T42" fmla="*/ 18 w 140"/>
                <a:gd name="T43" fmla="*/ 108 h 120"/>
                <a:gd name="T44" fmla="*/ 12 w 140"/>
                <a:gd name="T45" fmla="*/ 101 h 120"/>
                <a:gd name="T46" fmla="*/ 128 w 140"/>
                <a:gd name="T47" fmla="*/ 101 h 120"/>
                <a:gd name="T48" fmla="*/ 122 w 140"/>
                <a:gd name="T49" fmla="*/ 108 h 120"/>
                <a:gd name="T50" fmla="*/ 45 w 140"/>
                <a:gd name="T51" fmla="*/ 108 h 120"/>
                <a:gd name="T52" fmla="*/ 45 w 140"/>
                <a:gd name="T53" fmla="*/ 32 h 120"/>
                <a:gd name="T54" fmla="*/ 56 w 140"/>
                <a:gd name="T55" fmla="*/ 32 h 120"/>
                <a:gd name="T56" fmla="*/ 99 w 140"/>
                <a:gd name="T57" fmla="*/ 32 h 120"/>
                <a:gd name="T58" fmla="*/ 122 w 140"/>
                <a:gd name="T59" fmla="*/ 32 h 120"/>
                <a:gd name="T60" fmla="*/ 128 w 140"/>
                <a:gd name="T61" fmla="*/ 38 h 120"/>
                <a:gd name="T62" fmla="*/ 128 w 140"/>
                <a:gd name="T63" fmla="*/ 10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20">
                  <a:moveTo>
                    <a:pt x="122" y="20"/>
                  </a:moveTo>
                  <a:cubicBezTo>
                    <a:pt x="100" y="20"/>
                    <a:pt x="100" y="20"/>
                    <a:pt x="100" y="2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6"/>
                    <a:pt x="93" y="0"/>
                    <a:pt x="85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2" y="0"/>
                    <a:pt x="56" y="6"/>
                    <a:pt x="56" y="15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8" y="20"/>
                    <a:pt x="0" y="28"/>
                    <a:pt x="0" y="3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8" y="120"/>
                    <a:pt x="18" y="120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32" y="120"/>
                    <a:pt x="140" y="111"/>
                    <a:pt x="140" y="101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28"/>
                    <a:pt x="132" y="20"/>
                    <a:pt x="122" y="20"/>
                  </a:cubicBezTo>
                  <a:close/>
                  <a:moveTo>
                    <a:pt x="12" y="101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2" y="34"/>
                    <a:pt x="15" y="32"/>
                    <a:pt x="18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4" y="108"/>
                    <a:pt x="12" y="105"/>
                    <a:pt x="12" y="101"/>
                  </a:cubicBezTo>
                  <a:close/>
                  <a:moveTo>
                    <a:pt x="128" y="101"/>
                  </a:moveTo>
                  <a:cubicBezTo>
                    <a:pt x="128" y="105"/>
                    <a:pt x="125" y="108"/>
                    <a:pt x="122" y="108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5" y="32"/>
                    <a:pt x="128" y="34"/>
                    <a:pt x="128" y="38"/>
                  </a:cubicBezTo>
                  <a:lnTo>
                    <a:pt x="128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58" name="Freeform 26"/>
            <p:cNvSpPr>
              <a:spLocks noEditPoints="1"/>
            </p:cNvSpPr>
            <p:nvPr/>
          </p:nvSpPr>
          <p:spPr bwMode="auto">
            <a:xfrm>
              <a:off x="112" y="100"/>
              <a:ext cx="88" cy="88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2 h 44"/>
                <a:gd name="T12" fmla="*/ 12 w 44"/>
                <a:gd name="T13" fmla="*/ 22 h 44"/>
                <a:gd name="T14" fmla="*/ 22 w 44"/>
                <a:gd name="T15" fmla="*/ 12 h 44"/>
                <a:gd name="T16" fmla="*/ 32 w 44"/>
                <a:gd name="T17" fmla="*/ 22 h 44"/>
                <a:gd name="T18" fmla="*/ 22 w 44"/>
                <a:gd name="T19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2"/>
                  </a:moveTo>
                  <a:cubicBezTo>
                    <a:pt x="16" y="32"/>
                    <a:pt x="12" y="27"/>
                    <a:pt x="12" y="22"/>
                  </a:cubicBezTo>
                  <a:cubicBezTo>
                    <a:pt x="12" y="16"/>
                    <a:pt x="16" y="12"/>
                    <a:pt x="22" y="12"/>
                  </a:cubicBezTo>
                  <a:cubicBezTo>
                    <a:pt x="27" y="12"/>
                    <a:pt x="32" y="16"/>
                    <a:pt x="32" y="22"/>
                  </a:cubicBezTo>
                  <a:cubicBezTo>
                    <a:pt x="32" y="27"/>
                    <a:pt x="27" y="32"/>
                    <a:pt x="22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459" name="Freeform 27"/>
          <p:cNvSpPr>
            <a:spLocks noEditPoints="1"/>
          </p:cNvSpPr>
          <p:nvPr/>
        </p:nvSpPr>
        <p:spPr bwMode="auto">
          <a:xfrm>
            <a:off x="6266409" y="3869706"/>
            <a:ext cx="325934" cy="303609"/>
          </a:xfrm>
          <a:custGeom>
            <a:avLst/>
            <a:gdLst>
              <a:gd name="T0" fmla="*/ 138 w 142"/>
              <a:gd name="T1" fmla="*/ 47 h 133"/>
              <a:gd name="T2" fmla="*/ 114 w 142"/>
              <a:gd name="T3" fmla="*/ 30 h 133"/>
              <a:gd name="T4" fmla="*/ 114 w 142"/>
              <a:gd name="T5" fmla="*/ 12 h 133"/>
              <a:gd name="T6" fmla="*/ 108 w 142"/>
              <a:gd name="T7" fmla="*/ 6 h 133"/>
              <a:gd name="T8" fmla="*/ 104 w 142"/>
              <a:gd name="T9" fmla="*/ 6 h 133"/>
              <a:gd name="T10" fmla="*/ 98 w 142"/>
              <a:gd name="T11" fmla="*/ 12 h 133"/>
              <a:gd name="T12" fmla="*/ 98 w 142"/>
              <a:gd name="T13" fmla="*/ 18 h 133"/>
              <a:gd name="T14" fmla="*/ 74 w 142"/>
              <a:gd name="T15" fmla="*/ 2 h 133"/>
              <a:gd name="T16" fmla="*/ 68 w 142"/>
              <a:gd name="T17" fmla="*/ 2 h 133"/>
              <a:gd name="T18" fmla="*/ 4 w 142"/>
              <a:gd name="T19" fmla="*/ 47 h 133"/>
              <a:gd name="T20" fmla="*/ 2 w 142"/>
              <a:gd name="T21" fmla="*/ 56 h 133"/>
              <a:gd name="T22" fmla="*/ 10 w 142"/>
              <a:gd name="T23" fmla="*/ 57 h 133"/>
              <a:gd name="T24" fmla="*/ 17 w 142"/>
              <a:gd name="T25" fmla="*/ 52 h 133"/>
              <a:gd name="T26" fmla="*/ 17 w 142"/>
              <a:gd name="T27" fmla="*/ 123 h 133"/>
              <a:gd name="T28" fmla="*/ 27 w 142"/>
              <a:gd name="T29" fmla="*/ 133 h 133"/>
              <a:gd name="T30" fmla="*/ 115 w 142"/>
              <a:gd name="T31" fmla="*/ 133 h 133"/>
              <a:gd name="T32" fmla="*/ 125 w 142"/>
              <a:gd name="T33" fmla="*/ 123 h 133"/>
              <a:gd name="T34" fmla="*/ 125 w 142"/>
              <a:gd name="T35" fmla="*/ 52 h 133"/>
              <a:gd name="T36" fmla="*/ 132 w 142"/>
              <a:gd name="T37" fmla="*/ 57 h 133"/>
              <a:gd name="T38" fmla="*/ 135 w 142"/>
              <a:gd name="T39" fmla="*/ 58 h 133"/>
              <a:gd name="T40" fmla="*/ 140 w 142"/>
              <a:gd name="T41" fmla="*/ 56 h 133"/>
              <a:gd name="T42" fmla="*/ 138 w 142"/>
              <a:gd name="T43" fmla="*/ 47 h 133"/>
              <a:gd name="T44" fmla="*/ 83 w 142"/>
              <a:gd name="T45" fmla="*/ 121 h 133"/>
              <a:gd name="T46" fmla="*/ 59 w 142"/>
              <a:gd name="T47" fmla="*/ 121 h 133"/>
              <a:gd name="T48" fmla="*/ 59 w 142"/>
              <a:gd name="T49" fmla="*/ 84 h 133"/>
              <a:gd name="T50" fmla="*/ 83 w 142"/>
              <a:gd name="T51" fmla="*/ 84 h 133"/>
              <a:gd name="T52" fmla="*/ 83 w 142"/>
              <a:gd name="T53" fmla="*/ 121 h 133"/>
              <a:gd name="T54" fmla="*/ 113 w 142"/>
              <a:gd name="T55" fmla="*/ 121 h 133"/>
              <a:gd name="T56" fmla="*/ 95 w 142"/>
              <a:gd name="T57" fmla="*/ 121 h 133"/>
              <a:gd name="T58" fmla="*/ 95 w 142"/>
              <a:gd name="T59" fmla="*/ 82 h 133"/>
              <a:gd name="T60" fmla="*/ 85 w 142"/>
              <a:gd name="T61" fmla="*/ 72 h 133"/>
              <a:gd name="T62" fmla="*/ 57 w 142"/>
              <a:gd name="T63" fmla="*/ 72 h 133"/>
              <a:gd name="T64" fmla="*/ 47 w 142"/>
              <a:gd name="T65" fmla="*/ 82 h 133"/>
              <a:gd name="T66" fmla="*/ 47 w 142"/>
              <a:gd name="T67" fmla="*/ 121 h 133"/>
              <a:gd name="T68" fmla="*/ 29 w 142"/>
              <a:gd name="T69" fmla="*/ 121 h 133"/>
              <a:gd name="T70" fmla="*/ 29 w 142"/>
              <a:gd name="T71" fmla="*/ 44 h 133"/>
              <a:gd name="T72" fmla="*/ 71 w 142"/>
              <a:gd name="T73" fmla="*/ 14 h 133"/>
              <a:gd name="T74" fmla="*/ 113 w 142"/>
              <a:gd name="T75" fmla="*/ 44 h 133"/>
              <a:gd name="T76" fmla="*/ 113 w 142"/>
              <a:gd name="T77" fmla="*/ 12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2" h="133">
                <a:moveTo>
                  <a:pt x="138" y="47"/>
                </a:moveTo>
                <a:cubicBezTo>
                  <a:pt x="114" y="30"/>
                  <a:pt x="114" y="30"/>
                  <a:pt x="114" y="3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4" y="9"/>
                  <a:pt x="111" y="6"/>
                  <a:pt x="108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0" y="6"/>
                  <a:pt x="98" y="9"/>
                  <a:pt x="98" y="12"/>
                </a:cubicBezTo>
                <a:cubicBezTo>
                  <a:pt x="98" y="18"/>
                  <a:pt x="98" y="18"/>
                  <a:pt x="98" y="18"/>
                </a:cubicBezTo>
                <a:cubicBezTo>
                  <a:pt x="74" y="2"/>
                  <a:pt x="74" y="2"/>
                  <a:pt x="74" y="2"/>
                </a:cubicBezTo>
                <a:cubicBezTo>
                  <a:pt x="72" y="0"/>
                  <a:pt x="70" y="0"/>
                  <a:pt x="68" y="2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9"/>
                  <a:pt x="0" y="53"/>
                  <a:pt x="2" y="56"/>
                </a:cubicBezTo>
                <a:cubicBezTo>
                  <a:pt x="4" y="58"/>
                  <a:pt x="8" y="59"/>
                  <a:pt x="10" y="57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17" y="129"/>
                  <a:pt x="21" y="133"/>
                  <a:pt x="27" y="133"/>
                </a:cubicBezTo>
                <a:cubicBezTo>
                  <a:pt x="115" y="133"/>
                  <a:pt x="115" y="133"/>
                  <a:pt x="115" y="133"/>
                </a:cubicBezTo>
                <a:cubicBezTo>
                  <a:pt x="121" y="133"/>
                  <a:pt x="125" y="129"/>
                  <a:pt x="125" y="123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3" y="58"/>
                  <a:pt x="134" y="58"/>
                  <a:pt x="135" y="58"/>
                </a:cubicBezTo>
                <a:cubicBezTo>
                  <a:pt x="137" y="58"/>
                  <a:pt x="139" y="57"/>
                  <a:pt x="140" y="56"/>
                </a:cubicBezTo>
                <a:cubicBezTo>
                  <a:pt x="142" y="53"/>
                  <a:pt x="141" y="49"/>
                  <a:pt x="138" y="47"/>
                </a:cubicBezTo>
                <a:close/>
                <a:moveTo>
                  <a:pt x="83" y="121"/>
                </a:moveTo>
                <a:cubicBezTo>
                  <a:pt x="59" y="121"/>
                  <a:pt x="59" y="121"/>
                  <a:pt x="59" y="121"/>
                </a:cubicBezTo>
                <a:cubicBezTo>
                  <a:pt x="59" y="84"/>
                  <a:pt x="59" y="84"/>
                  <a:pt x="59" y="84"/>
                </a:cubicBezTo>
                <a:cubicBezTo>
                  <a:pt x="83" y="84"/>
                  <a:pt x="83" y="84"/>
                  <a:pt x="83" y="84"/>
                </a:cubicBezTo>
                <a:lnTo>
                  <a:pt x="83" y="121"/>
                </a:lnTo>
                <a:close/>
                <a:moveTo>
                  <a:pt x="113" y="121"/>
                </a:moveTo>
                <a:cubicBezTo>
                  <a:pt x="95" y="121"/>
                  <a:pt x="95" y="121"/>
                  <a:pt x="95" y="12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76"/>
                  <a:pt x="90" y="72"/>
                  <a:pt x="85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2" y="72"/>
                  <a:pt x="47" y="76"/>
                  <a:pt x="47" y="82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29" y="44"/>
                  <a:pt x="29" y="44"/>
                  <a:pt x="29" y="44"/>
                </a:cubicBezTo>
                <a:cubicBezTo>
                  <a:pt x="71" y="14"/>
                  <a:pt x="71" y="14"/>
                  <a:pt x="71" y="14"/>
                </a:cubicBezTo>
                <a:cubicBezTo>
                  <a:pt x="113" y="44"/>
                  <a:pt x="113" y="44"/>
                  <a:pt x="113" y="44"/>
                </a:cubicBezTo>
                <a:lnTo>
                  <a:pt x="113" y="1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8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8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84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4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4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8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84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84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84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8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8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84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8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84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8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84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8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8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0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1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7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8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4" grpId="1" animBg="1"/>
          <p:bldP spid="18435" grpId="0" animBg="1"/>
          <p:bldP spid="18435" grpId="1" animBg="1"/>
          <p:bldP spid="18436" grpId="0" animBg="1"/>
          <p:bldP spid="18436" grpId="1" animBg="1"/>
          <p:bldP spid="18437" grpId="0" animBg="1"/>
          <p:bldP spid="18437" grpId="1" animBg="1"/>
          <p:bldP spid="18438" grpId="0" animBg="1"/>
          <p:bldP spid="18438" grpId="1" animBg="1"/>
          <p:bldP spid="18439" grpId="0" animBg="1"/>
          <p:bldP spid="18440" grpId="0" animBg="1"/>
          <p:bldP spid="18441" grpId="0" animBg="1"/>
          <p:bldP spid="18442" grpId="0" animBg="1"/>
          <p:bldP spid="18443" grpId="0" animBg="1"/>
          <p:bldP spid="18444" grpId="0" animBg="1"/>
          <p:bldP spid="18445" grpId="0" animBg="1"/>
          <p:bldP spid="18446" grpId="0" animBg="1"/>
          <p:bldP spid="18447" grpId="0"/>
          <p:bldP spid="18448" grpId="0"/>
          <p:bldP spid="18449" grpId="0"/>
          <p:bldP spid="18450" grpId="0"/>
          <p:bldP spid="18451" grpId="0" animBg="1"/>
          <p:bldP spid="18451" grpId="1" animBg="1"/>
          <p:bldP spid="18455" grpId="0" animBg="1"/>
          <p:bldP spid="18455" grpId="1" animBg="1"/>
          <p:bldP spid="18459" grpId="0" animBg="1"/>
          <p:bldP spid="18459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8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8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84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4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4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8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84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84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84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8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8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84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8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84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8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84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8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8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4" grpId="1" animBg="1"/>
          <p:bldP spid="18435" grpId="0" animBg="1"/>
          <p:bldP spid="18435" grpId="1" animBg="1"/>
          <p:bldP spid="18436" grpId="0" animBg="1"/>
          <p:bldP spid="18436" grpId="1" animBg="1"/>
          <p:bldP spid="18437" grpId="0" animBg="1"/>
          <p:bldP spid="18437" grpId="1" animBg="1"/>
          <p:bldP spid="18438" grpId="0" animBg="1"/>
          <p:bldP spid="18438" grpId="1" animBg="1"/>
          <p:bldP spid="18439" grpId="0" animBg="1"/>
          <p:bldP spid="18440" grpId="0" animBg="1"/>
          <p:bldP spid="18441" grpId="0" animBg="1"/>
          <p:bldP spid="18442" grpId="0" animBg="1"/>
          <p:bldP spid="18443" grpId="0" animBg="1"/>
          <p:bldP spid="18444" grpId="0" animBg="1"/>
          <p:bldP spid="18445" grpId="0" animBg="1"/>
          <p:bldP spid="18446" grpId="0" animBg="1"/>
          <p:bldP spid="18447" grpId="0"/>
          <p:bldP spid="18448" grpId="0"/>
          <p:bldP spid="18449" grpId="0"/>
          <p:bldP spid="18450" grpId="0"/>
          <p:bldP spid="18451" grpId="0" animBg="1"/>
          <p:bldP spid="18451" grpId="1" animBg="1"/>
          <p:bldP spid="18455" grpId="0" animBg="1"/>
          <p:bldP spid="18455" grpId="1" animBg="1"/>
          <p:bldP spid="18459" grpId="0" animBg="1"/>
          <p:bldP spid="18459" grpId="1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 23"/>
          <p:cNvSpPr/>
          <p:nvPr/>
        </p:nvSpPr>
        <p:spPr>
          <a:xfrm>
            <a:off x="7093350" y="2353961"/>
            <a:ext cx="1765093" cy="1521633"/>
          </a:xfrm>
          <a:prstGeom prst="hexagon">
            <a:avLst/>
          </a:prstGeom>
          <a:blipFill dpi="0" rotWithShape="1">
            <a:blip r:embed="rId1" cstate="screen">
              <a:grayscl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Hexagon 24"/>
          <p:cNvSpPr/>
          <p:nvPr/>
        </p:nvSpPr>
        <p:spPr>
          <a:xfrm>
            <a:off x="5546828" y="1610331"/>
            <a:ext cx="1765093" cy="1521633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Hexagon 32"/>
          <p:cNvSpPr/>
          <p:nvPr/>
        </p:nvSpPr>
        <p:spPr>
          <a:xfrm>
            <a:off x="7088102" y="4061474"/>
            <a:ext cx="1765093" cy="152163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Hexagon 33"/>
          <p:cNvSpPr/>
          <p:nvPr/>
        </p:nvSpPr>
        <p:spPr>
          <a:xfrm>
            <a:off x="3989751" y="2353961"/>
            <a:ext cx="1765093" cy="1521633"/>
          </a:xfrm>
          <a:prstGeom prst="hexagon">
            <a:avLst/>
          </a:prstGeom>
          <a:blipFill dpi="0" rotWithShape="1">
            <a:blip r:embed="rId2" cstate="screen">
              <a:grayscl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Hexagon 34"/>
          <p:cNvSpPr/>
          <p:nvPr/>
        </p:nvSpPr>
        <p:spPr>
          <a:xfrm>
            <a:off x="3989751" y="4061474"/>
            <a:ext cx="1765093" cy="152163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Hexagon 36"/>
          <p:cNvSpPr/>
          <p:nvPr/>
        </p:nvSpPr>
        <p:spPr>
          <a:xfrm>
            <a:off x="5566772" y="4822043"/>
            <a:ext cx="1765093" cy="1521633"/>
          </a:xfrm>
          <a:prstGeom prst="hexagon">
            <a:avLst/>
          </a:prstGeom>
          <a:blipFill dpi="0" rotWithShape="1">
            <a:blip r:embed="rId3" cstate="screen">
              <a:grayscl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455013" y="3200320"/>
            <a:ext cx="7934279" cy="1531416"/>
            <a:chOff x="52530" y="1944143"/>
            <a:chExt cx="7968598" cy="1538041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145192" y="1953970"/>
              <a:ext cx="1772728" cy="1528214"/>
              <a:chOff x="3145192" y="1953970"/>
              <a:chExt cx="1772728" cy="1528214"/>
            </a:xfrm>
            <a:grpFill/>
          </p:grpSpPr>
          <p:sp>
            <p:nvSpPr>
              <p:cNvPr id="23" name="Hexagon 22"/>
              <p:cNvSpPr/>
              <p:nvPr/>
            </p:nvSpPr>
            <p:spPr>
              <a:xfrm>
                <a:off x="3145192" y="1953970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13"/>
              <p:cNvSpPr>
                <a:spLocks noEditPoints="1"/>
              </p:cNvSpPr>
              <p:nvPr/>
            </p:nvSpPr>
            <p:spPr bwMode="auto">
              <a:xfrm>
                <a:off x="3676028" y="2509633"/>
                <a:ext cx="664606" cy="397235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046" tIns="45523" rIns="91046" bIns="45523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127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2530" y="1944143"/>
              <a:ext cx="1772728" cy="1528214"/>
              <a:chOff x="52530" y="1944143"/>
              <a:chExt cx="1772728" cy="1528214"/>
            </a:xfrm>
            <a:grpFill/>
          </p:grpSpPr>
          <p:sp>
            <p:nvSpPr>
              <p:cNvPr id="62" name="Hexagon 61"/>
              <p:cNvSpPr/>
              <p:nvPr/>
            </p:nvSpPr>
            <p:spPr>
              <a:xfrm>
                <a:off x="5253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8"/>
              <p:cNvSpPr>
                <a:spLocks noEditPoints="1"/>
              </p:cNvSpPr>
              <p:nvPr/>
            </p:nvSpPr>
            <p:spPr bwMode="auto">
              <a:xfrm>
                <a:off x="731020" y="2460800"/>
                <a:ext cx="311889" cy="464415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046" tIns="45523" rIns="91046" bIns="45523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127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  <a:grpFill/>
          </p:grpSpPr>
          <p:sp>
            <p:nvSpPr>
              <p:cNvPr id="61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6930594" y="2443673"/>
                <a:ext cx="422683" cy="479107"/>
                <a:chOff x="6109895" y="1540361"/>
                <a:chExt cx="133147" cy="150921"/>
              </a:xfrm>
              <a:grpFill/>
            </p:grpSpPr>
            <p:sp>
              <p:nvSpPr>
                <p:cNvPr id="43" name="Freeform 143"/>
                <p:cNvSpPr>
                  <a:spLocks noEditPoints="1"/>
                </p:cNvSpPr>
                <p:nvPr/>
              </p:nvSpPr>
              <p:spPr bwMode="auto">
                <a:xfrm>
                  <a:off x="6130176" y="1540361"/>
                  <a:ext cx="92585" cy="92585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046" tIns="45523" rIns="91046" bIns="45523" numCol="1" anchor="t" anchorCtr="0" compatLnSpc="1"/>
                <a:lstStyle/>
                <a:p>
                  <a:pPr>
                    <a:lnSpc>
                      <a:spcPct val="150000"/>
                    </a:lnSpc>
                  </a:pPr>
                  <a:endParaRPr lang="en-US" sz="127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Freeform 146"/>
                <p:cNvSpPr/>
                <p:nvPr/>
              </p:nvSpPr>
              <p:spPr bwMode="auto">
                <a:xfrm>
                  <a:off x="6109895" y="1650721"/>
                  <a:ext cx="133147" cy="40561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046" tIns="45523" rIns="91046" bIns="45523" numCol="1" anchor="t" anchorCtr="0" compatLnSpc="1"/>
                <a:lstStyle/>
                <a:p>
                  <a:pPr>
                    <a:lnSpc>
                      <a:spcPct val="150000"/>
                    </a:lnSpc>
                  </a:pPr>
                  <a:endParaRPr lang="en-US" sz="127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7" name="Text Placeholder 32"/>
          <p:cNvSpPr txBox="1"/>
          <p:nvPr/>
        </p:nvSpPr>
        <p:spPr>
          <a:xfrm>
            <a:off x="154368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/>
          <p:nvPr/>
        </p:nvSpPr>
        <p:spPr>
          <a:xfrm>
            <a:off x="1529274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2"/>
          <p:cNvSpPr txBox="1"/>
          <p:nvPr/>
        </p:nvSpPr>
        <p:spPr>
          <a:xfrm>
            <a:off x="862784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/>
          <p:nvPr/>
        </p:nvSpPr>
        <p:spPr>
          <a:xfrm>
            <a:off x="9589301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2"/>
          <p:cNvSpPr txBox="1"/>
          <p:nvPr/>
        </p:nvSpPr>
        <p:spPr>
          <a:xfrm>
            <a:off x="154368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3"/>
          <p:cNvSpPr txBox="1"/>
          <p:nvPr/>
        </p:nvSpPr>
        <p:spPr>
          <a:xfrm>
            <a:off x="1529274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32"/>
          <p:cNvSpPr txBox="1"/>
          <p:nvPr/>
        </p:nvSpPr>
        <p:spPr>
          <a:xfrm>
            <a:off x="862784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33"/>
          <p:cNvSpPr txBox="1"/>
          <p:nvPr/>
        </p:nvSpPr>
        <p:spPr>
          <a:xfrm>
            <a:off x="9589301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3" grpId="0" animBg="1"/>
      <p:bldP spid="34" grpId="0" animBg="1"/>
      <p:bldP spid="35" grpId="0" animBg="1"/>
      <p:bldP spid="37" grpId="0" animBg="1"/>
      <p:bldP spid="27" grpId="0"/>
      <p:bldP spid="28" grpId="0"/>
      <p:bldP spid="29" grpId="0"/>
      <p:bldP spid="30" grpId="0"/>
      <p:bldP spid="31" grpId="0"/>
      <p:bldP spid="32" grpId="0"/>
      <p:bldP spid="36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353" y="4336405"/>
            <a:ext cx="12858044" cy="2936528"/>
          </a:xfrm>
          <a:custGeom>
            <a:avLst/>
            <a:gdLst>
              <a:gd name="connsiteX0" fmla="*/ 4572000 w 9144000"/>
              <a:gd name="connsiteY0" fmla="*/ 0 h 1958638"/>
              <a:gd name="connsiteX1" fmla="*/ 8808367 w 9144000"/>
              <a:gd name="connsiteY1" fmla="*/ 607417 h 1958638"/>
              <a:gd name="connsiteX2" fmla="*/ 9144000 w 9144000"/>
              <a:gd name="connsiteY2" fmla="*/ 735248 h 1958638"/>
              <a:gd name="connsiteX3" fmla="*/ 9144000 w 9144000"/>
              <a:gd name="connsiteY3" fmla="*/ 1958638 h 1958638"/>
              <a:gd name="connsiteX4" fmla="*/ 0 w 9144000"/>
              <a:gd name="connsiteY4" fmla="*/ 1958638 h 1958638"/>
              <a:gd name="connsiteX5" fmla="*/ 0 w 9144000"/>
              <a:gd name="connsiteY5" fmla="*/ 735248 h 1958638"/>
              <a:gd name="connsiteX6" fmla="*/ 335633 w 9144000"/>
              <a:gd name="connsiteY6" fmla="*/ 607417 h 1958638"/>
              <a:gd name="connsiteX7" fmla="*/ 4572000 w 9144000"/>
              <a:gd name="connsiteY7" fmla="*/ 0 h 1958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958638">
                <a:moveTo>
                  <a:pt x="4572000" y="0"/>
                </a:moveTo>
                <a:cubicBezTo>
                  <a:pt x="6226405" y="0"/>
                  <a:pt x="7724187" y="232124"/>
                  <a:pt x="8808367" y="607417"/>
                </a:cubicBezTo>
                <a:lnTo>
                  <a:pt x="9144000" y="735248"/>
                </a:lnTo>
                <a:lnTo>
                  <a:pt x="9144000" y="1958638"/>
                </a:lnTo>
                <a:lnTo>
                  <a:pt x="0" y="1958638"/>
                </a:lnTo>
                <a:lnTo>
                  <a:pt x="0" y="735248"/>
                </a:lnTo>
                <a:lnTo>
                  <a:pt x="335633" y="607417"/>
                </a:lnTo>
                <a:cubicBezTo>
                  <a:pt x="1419814" y="232124"/>
                  <a:pt x="2917596" y="0"/>
                  <a:pt x="457200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717724" y="2572887"/>
            <a:ext cx="1423306" cy="142330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4788812" y="4579527"/>
            <a:ext cx="3281132" cy="80021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r>
              <a:rPr lang="en-US" altLang="zh-CN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</a:t>
            </a:r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WORK SUMMARY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508471" y="5503077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738017" y="5503077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508471" y="5772691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38017" y="5772691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94547" y="1117027"/>
            <a:ext cx="4028238" cy="2890627"/>
          </a:xfrm>
          <a:prstGeom prst="rect">
            <a:avLst/>
          </a:prstGeom>
          <a:blipFill dpi="0" rotWithShape="1">
            <a:blip r:embed="rId1" cstate="screen">
              <a:grayscl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15256" y="1117027"/>
            <a:ext cx="4028238" cy="2890627"/>
          </a:xfrm>
          <a:prstGeom prst="rect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35965" y="1117027"/>
            <a:ext cx="4028238" cy="2890627"/>
          </a:xfrm>
          <a:prstGeom prst="rect">
            <a:avLst/>
          </a:prstGeom>
          <a:blipFill dpi="0" rotWithShape="1">
            <a:blip r:embed="rId2" cstate="screen">
              <a:grayscl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4547" y="4082786"/>
            <a:ext cx="4028238" cy="289062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15256" y="4082786"/>
            <a:ext cx="4028238" cy="2890627"/>
          </a:xfrm>
          <a:prstGeom prst="rect">
            <a:avLst/>
          </a:prstGeom>
          <a:blipFill dpi="0" rotWithShape="1">
            <a:blip r:embed="rId3" cstate="screen">
              <a:grayscl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35965" y="4082785"/>
            <a:ext cx="4028238" cy="2890627"/>
          </a:xfrm>
          <a:prstGeom prst="rect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5038058" y="1764351"/>
            <a:ext cx="2754535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3"/>
          <p:cNvSpPr>
            <a:spLocks noChangeArrowheads="1"/>
          </p:cNvSpPr>
          <p:nvPr/>
        </p:nvSpPr>
        <p:spPr bwMode="auto">
          <a:xfrm>
            <a:off x="867276" y="4847534"/>
            <a:ext cx="2753787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3"/>
          <p:cNvSpPr>
            <a:spLocks noChangeArrowheads="1"/>
          </p:cNvSpPr>
          <p:nvPr/>
        </p:nvSpPr>
        <p:spPr bwMode="auto">
          <a:xfrm>
            <a:off x="9209588" y="4847534"/>
            <a:ext cx="2836361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32"/>
          <p:cNvSpPr/>
          <p:nvPr/>
        </p:nvSpPr>
        <p:spPr>
          <a:xfrm flipH="1">
            <a:off x="4415256" y="304029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32"/>
          <p:cNvSpPr/>
          <p:nvPr/>
        </p:nvSpPr>
        <p:spPr>
          <a:xfrm>
            <a:off x="3391426" y="600605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32"/>
          <p:cNvSpPr/>
          <p:nvPr/>
        </p:nvSpPr>
        <p:spPr>
          <a:xfrm rot="16200000">
            <a:off x="8553966" y="4064786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5166"/>
          <p:cNvSpPr/>
          <p:nvPr/>
        </p:nvSpPr>
        <p:spPr>
          <a:xfrm>
            <a:off x="3724935" y="2194576"/>
            <a:ext cx="1487369" cy="13177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31" y="0"/>
                </a:moveTo>
                <a:lnTo>
                  <a:pt x="4125" y="12945"/>
                </a:lnTo>
                <a:lnTo>
                  <a:pt x="0" y="21600"/>
                </a:lnTo>
                <a:lnTo>
                  <a:pt x="21600" y="7769"/>
                </a:lnTo>
                <a:lnTo>
                  <a:pt x="17131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5167"/>
          <p:cNvSpPr/>
          <p:nvPr/>
        </p:nvSpPr>
        <p:spPr>
          <a:xfrm>
            <a:off x="3273871" y="2975795"/>
            <a:ext cx="2395107" cy="1371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39" y="0"/>
                </a:moveTo>
                <a:lnTo>
                  <a:pt x="2561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039" y="0"/>
                  <a:pt x="19039" y="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5168"/>
          <p:cNvSpPr/>
          <p:nvPr/>
        </p:nvSpPr>
        <p:spPr>
          <a:xfrm>
            <a:off x="2822811" y="3822873"/>
            <a:ext cx="3302845" cy="13717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3" y="0"/>
                </a:moveTo>
                <a:lnTo>
                  <a:pt x="1857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743" y="0"/>
                  <a:pt x="19743" y="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5169"/>
          <p:cNvSpPr/>
          <p:nvPr/>
        </p:nvSpPr>
        <p:spPr>
          <a:xfrm>
            <a:off x="2361258" y="4669953"/>
            <a:ext cx="4210573" cy="13717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7" y="13286"/>
                </a:moveTo>
                <a:lnTo>
                  <a:pt x="0" y="21600"/>
                </a:lnTo>
                <a:lnTo>
                  <a:pt x="21600" y="8314"/>
                </a:lnTo>
                <a:lnTo>
                  <a:pt x="20143" y="0"/>
                </a:lnTo>
                <a:cubicBezTo>
                  <a:pt x="20143" y="0"/>
                  <a:pt x="1457" y="13286"/>
                  <a:pt x="1457" y="13286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175998" y="1829529"/>
            <a:ext cx="1047559" cy="898079"/>
            <a:chOff x="2313735" y="1108481"/>
            <a:chExt cx="857881" cy="735467"/>
          </a:xfrm>
        </p:grpSpPr>
        <p:sp>
          <p:nvSpPr>
            <p:cNvPr id="4" name="Shape 5171"/>
            <p:cNvSpPr/>
            <p:nvPr/>
          </p:nvSpPr>
          <p:spPr>
            <a:xfrm>
              <a:off x="2313735" y="1108481"/>
              <a:ext cx="849654" cy="687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Shape 5176"/>
            <p:cNvSpPr/>
            <p:nvPr/>
          </p:nvSpPr>
          <p:spPr>
            <a:xfrm>
              <a:off x="2329102" y="1491630"/>
              <a:ext cx="842514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24935" y="2975797"/>
            <a:ext cx="1941237" cy="528018"/>
            <a:chOff x="1944344" y="2047198"/>
            <a:chExt cx="1589745" cy="432411"/>
          </a:xfrm>
        </p:grpSpPr>
        <p:sp>
          <p:nvSpPr>
            <p:cNvPr id="6" name="Shape 5173"/>
            <p:cNvSpPr/>
            <p:nvPr/>
          </p:nvSpPr>
          <p:spPr>
            <a:xfrm>
              <a:off x="1944344" y="2047198"/>
              <a:ext cx="1589745" cy="432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440" y="0"/>
                  </a:lnTo>
                  <a:cubicBezTo>
                    <a:pt x="18440" y="0"/>
                    <a:pt x="3160" y="0"/>
                    <a:pt x="316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Shape 5177"/>
            <p:cNvSpPr/>
            <p:nvPr/>
          </p:nvSpPr>
          <p:spPr>
            <a:xfrm>
              <a:off x="2191740" y="2087244"/>
              <a:ext cx="1099552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点击输入文本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73874" y="3822872"/>
            <a:ext cx="2848974" cy="528019"/>
            <a:chOff x="1574955" y="2740898"/>
            <a:chExt cx="2333121" cy="432412"/>
          </a:xfrm>
        </p:grpSpPr>
        <p:sp>
          <p:nvSpPr>
            <p:cNvPr id="5" name="Shape 5172"/>
            <p:cNvSpPr/>
            <p:nvPr/>
          </p:nvSpPr>
          <p:spPr>
            <a:xfrm>
              <a:off x="1574955" y="2740898"/>
              <a:ext cx="2333121" cy="432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9447" y="0"/>
                  </a:lnTo>
                  <a:cubicBezTo>
                    <a:pt x="19447" y="0"/>
                    <a:pt x="2153" y="0"/>
                    <a:pt x="2153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5178"/>
            <p:cNvSpPr/>
            <p:nvPr/>
          </p:nvSpPr>
          <p:spPr>
            <a:xfrm>
              <a:off x="1815028" y="2780945"/>
              <a:ext cx="1849246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822810" y="4669950"/>
            <a:ext cx="3756702" cy="528012"/>
            <a:chOff x="1205565" y="3434598"/>
            <a:chExt cx="3076490" cy="432407"/>
          </a:xfrm>
        </p:grpSpPr>
        <p:sp>
          <p:nvSpPr>
            <p:cNvPr id="7" name="Shape 5174"/>
            <p:cNvSpPr/>
            <p:nvPr/>
          </p:nvSpPr>
          <p:spPr>
            <a:xfrm>
              <a:off x="1205565" y="3434598"/>
              <a:ext cx="307649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9967" y="0"/>
                  </a:lnTo>
                  <a:lnTo>
                    <a:pt x="1633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Shape 5179"/>
            <p:cNvSpPr/>
            <p:nvPr/>
          </p:nvSpPr>
          <p:spPr>
            <a:xfrm>
              <a:off x="1422332" y="3474643"/>
              <a:ext cx="2634639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361260" y="5505266"/>
            <a:ext cx="4664442" cy="528012"/>
            <a:chOff x="827585" y="4118665"/>
            <a:chExt cx="3819870" cy="432407"/>
          </a:xfrm>
          <a:solidFill>
            <a:schemeClr val="accent5"/>
          </a:solidFill>
        </p:grpSpPr>
        <p:sp>
          <p:nvSpPr>
            <p:cNvPr id="8" name="Shape 5175"/>
            <p:cNvSpPr/>
            <p:nvPr/>
          </p:nvSpPr>
          <p:spPr>
            <a:xfrm>
              <a:off x="827585" y="4118665"/>
              <a:ext cx="381987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5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0285" y="0"/>
                  </a:lnTo>
                  <a:cubicBezTo>
                    <a:pt x="20285" y="0"/>
                    <a:pt x="1315" y="0"/>
                    <a:pt x="1315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Shape 5180"/>
            <p:cNvSpPr/>
            <p:nvPr/>
          </p:nvSpPr>
          <p:spPr>
            <a:xfrm>
              <a:off x="1072475" y="4158709"/>
              <a:ext cx="3334354" cy="352318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" name="Round Same Side Corner Rectangle 67"/>
          <p:cNvSpPr/>
          <p:nvPr/>
        </p:nvSpPr>
        <p:spPr>
          <a:xfrm rot="10800000" flipH="1">
            <a:off x="7567575" y="1845937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ound Same Side Corner Rectangle 68"/>
          <p:cNvSpPr/>
          <p:nvPr/>
        </p:nvSpPr>
        <p:spPr>
          <a:xfrm rot="10800000" flipH="1">
            <a:off x="7565573" y="279997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ound Same Side Corner Rectangle 69"/>
          <p:cNvSpPr/>
          <p:nvPr/>
        </p:nvSpPr>
        <p:spPr>
          <a:xfrm rot="10800000" flipH="1">
            <a:off x="7567575" y="366711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735229" y="1830491"/>
            <a:ext cx="2700245" cy="518561"/>
            <a:chOff x="5228512" y="1109269"/>
            <a:chExt cx="2871880" cy="424667"/>
          </a:xfrm>
        </p:grpSpPr>
        <p:sp>
          <p:nvSpPr>
            <p:cNvPr id="21" name="TextBox 20"/>
            <p:cNvSpPr txBox="1"/>
            <p:nvPr/>
          </p:nvSpPr>
          <p:spPr>
            <a:xfrm>
              <a:off x="5228512" y="1303102"/>
              <a:ext cx="2871880" cy="2308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71"/>
            <p:cNvSpPr/>
            <p:nvPr/>
          </p:nvSpPr>
          <p:spPr>
            <a:xfrm>
              <a:off x="5228513" y="1109269"/>
              <a:ext cx="1336637" cy="21172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735229" y="2758415"/>
            <a:ext cx="2700245" cy="518564"/>
            <a:chOff x="5228512" y="1869180"/>
            <a:chExt cx="2871880" cy="424670"/>
          </a:xfrm>
        </p:grpSpPr>
        <p:sp>
          <p:nvSpPr>
            <p:cNvPr id="23" name="TextBox 22"/>
            <p:cNvSpPr txBox="1"/>
            <p:nvPr/>
          </p:nvSpPr>
          <p:spPr>
            <a:xfrm>
              <a:off x="5228512" y="2063015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73"/>
            <p:cNvSpPr/>
            <p:nvPr/>
          </p:nvSpPr>
          <p:spPr>
            <a:xfrm>
              <a:off x="5228513" y="186918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735229" y="3686338"/>
            <a:ext cx="2700245" cy="518564"/>
            <a:chOff x="5228512" y="2629091"/>
            <a:chExt cx="2871880" cy="424670"/>
          </a:xfrm>
        </p:grpSpPr>
        <p:sp>
          <p:nvSpPr>
            <p:cNvPr id="25" name="TextBox 24"/>
            <p:cNvSpPr txBox="1"/>
            <p:nvPr/>
          </p:nvSpPr>
          <p:spPr>
            <a:xfrm>
              <a:off x="5228512" y="2822926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75"/>
            <p:cNvSpPr/>
            <p:nvPr/>
          </p:nvSpPr>
          <p:spPr>
            <a:xfrm>
              <a:off x="5228513" y="262909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ound Same Side Corner Rectangle 76"/>
          <p:cNvSpPr/>
          <p:nvPr/>
        </p:nvSpPr>
        <p:spPr>
          <a:xfrm rot="10800000" flipH="1">
            <a:off x="7565573" y="454690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ound Same Side Corner Rectangle 77"/>
          <p:cNvSpPr/>
          <p:nvPr/>
        </p:nvSpPr>
        <p:spPr>
          <a:xfrm rot="10800000" flipH="1">
            <a:off x="7567575" y="541404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735229" y="4505342"/>
            <a:ext cx="2700245" cy="518564"/>
            <a:chOff x="5228512" y="3299800"/>
            <a:chExt cx="2871880" cy="424670"/>
          </a:xfrm>
        </p:grpSpPr>
        <p:sp>
          <p:nvSpPr>
            <p:cNvPr id="29" name="TextBox 28"/>
            <p:cNvSpPr txBox="1"/>
            <p:nvPr/>
          </p:nvSpPr>
          <p:spPr>
            <a:xfrm>
              <a:off x="5228512" y="3493635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79"/>
            <p:cNvSpPr/>
            <p:nvPr/>
          </p:nvSpPr>
          <p:spPr>
            <a:xfrm>
              <a:off x="5228513" y="329980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735229" y="5433263"/>
            <a:ext cx="2700245" cy="518565"/>
            <a:chOff x="5228512" y="4059711"/>
            <a:chExt cx="2871880" cy="424671"/>
          </a:xfrm>
        </p:grpSpPr>
        <p:sp>
          <p:nvSpPr>
            <p:cNvPr id="31" name="TextBox 30"/>
            <p:cNvSpPr txBox="1"/>
            <p:nvPr/>
          </p:nvSpPr>
          <p:spPr>
            <a:xfrm>
              <a:off x="5228512" y="4253547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81"/>
            <p:cNvSpPr/>
            <p:nvPr/>
          </p:nvSpPr>
          <p:spPr>
            <a:xfrm>
              <a:off x="5228513" y="405971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9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430105" y="2447748"/>
            <a:ext cx="3998543" cy="3850364"/>
            <a:chOff x="4200186" y="2320894"/>
            <a:chExt cx="3791627" cy="3651116"/>
          </a:xfrm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 flipH="1">
              <a:off x="4200186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57142" y="4998617"/>
            <a:ext cx="2452753" cy="842529"/>
            <a:chOff x="8512415" y="2327889"/>
            <a:chExt cx="3256083" cy="798929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1951008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0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3160100" y="2356862"/>
            <a:ext cx="2365966" cy="842530"/>
            <a:chOff x="8512415" y="2327889"/>
            <a:chExt cx="3256083" cy="798930"/>
          </a:xfrm>
        </p:grpSpPr>
        <p:sp>
          <p:nvSpPr>
            <p:cNvPr id="28" name="TextBox 27"/>
            <p:cNvSpPr txBox="1"/>
            <p:nvPr/>
          </p:nvSpPr>
          <p:spPr>
            <a:xfrm>
              <a:off x="8519745" y="2327889"/>
              <a:ext cx="2035173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1892162" y="5166460"/>
            <a:ext cx="2365966" cy="842530"/>
            <a:chOff x="8512415" y="2327889"/>
            <a:chExt cx="3256083" cy="798930"/>
          </a:xfrm>
        </p:grpSpPr>
        <p:sp>
          <p:nvSpPr>
            <p:cNvPr id="32" name="TextBox 31"/>
            <p:cNvSpPr txBox="1"/>
            <p:nvPr/>
          </p:nvSpPr>
          <p:spPr>
            <a:xfrm>
              <a:off x="8519742" y="2327889"/>
              <a:ext cx="2256792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353" y="4336405"/>
            <a:ext cx="12858044" cy="2936528"/>
          </a:xfrm>
          <a:custGeom>
            <a:avLst/>
            <a:gdLst>
              <a:gd name="connsiteX0" fmla="*/ 4572000 w 9144000"/>
              <a:gd name="connsiteY0" fmla="*/ 0 h 1958638"/>
              <a:gd name="connsiteX1" fmla="*/ 8808367 w 9144000"/>
              <a:gd name="connsiteY1" fmla="*/ 607417 h 1958638"/>
              <a:gd name="connsiteX2" fmla="*/ 9144000 w 9144000"/>
              <a:gd name="connsiteY2" fmla="*/ 735248 h 1958638"/>
              <a:gd name="connsiteX3" fmla="*/ 9144000 w 9144000"/>
              <a:gd name="connsiteY3" fmla="*/ 1958638 h 1958638"/>
              <a:gd name="connsiteX4" fmla="*/ 0 w 9144000"/>
              <a:gd name="connsiteY4" fmla="*/ 1958638 h 1958638"/>
              <a:gd name="connsiteX5" fmla="*/ 0 w 9144000"/>
              <a:gd name="connsiteY5" fmla="*/ 735248 h 1958638"/>
              <a:gd name="connsiteX6" fmla="*/ 335633 w 9144000"/>
              <a:gd name="connsiteY6" fmla="*/ 607417 h 1958638"/>
              <a:gd name="connsiteX7" fmla="*/ 4572000 w 9144000"/>
              <a:gd name="connsiteY7" fmla="*/ 0 h 1958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958638">
                <a:moveTo>
                  <a:pt x="4572000" y="0"/>
                </a:moveTo>
                <a:cubicBezTo>
                  <a:pt x="6226405" y="0"/>
                  <a:pt x="7724187" y="232124"/>
                  <a:pt x="8808367" y="607417"/>
                </a:cubicBezTo>
                <a:lnTo>
                  <a:pt x="9144000" y="735248"/>
                </a:lnTo>
                <a:lnTo>
                  <a:pt x="9144000" y="1958638"/>
                </a:lnTo>
                <a:lnTo>
                  <a:pt x="0" y="1958638"/>
                </a:lnTo>
                <a:lnTo>
                  <a:pt x="0" y="735248"/>
                </a:lnTo>
                <a:lnTo>
                  <a:pt x="335633" y="607417"/>
                </a:lnTo>
                <a:cubicBezTo>
                  <a:pt x="1419814" y="232124"/>
                  <a:pt x="2917596" y="0"/>
                  <a:pt x="4572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717724" y="2572887"/>
            <a:ext cx="1423306" cy="142330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4788812" y="4579527"/>
            <a:ext cx="3281132" cy="80021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r>
              <a:rPr lang="en-US" altLang="zh-CN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</a:t>
            </a:r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WORK SUMMARY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508471" y="5503077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738017" y="5503077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508471" y="5772691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38017" y="5772691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 rot="5400000">
            <a:off x="-943892" y="943890"/>
            <a:ext cx="7232652" cy="5344868"/>
          </a:xfrm>
          <a:custGeom>
            <a:avLst/>
            <a:gdLst>
              <a:gd name="connsiteX0" fmla="*/ 0 w 7232652"/>
              <a:gd name="connsiteY0" fmla="*/ 1651797 h 5344868"/>
              <a:gd name="connsiteX1" fmla="*/ 0 w 7232652"/>
              <a:gd name="connsiteY1" fmla="*/ 620064 h 5344868"/>
              <a:gd name="connsiteX2" fmla="*/ 265477 w 7232652"/>
              <a:gd name="connsiteY2" fmla="*/ 512259 h 5344868"/>
              <a:gd name="connsiteX3" fmla="*/ 3616326 w 7232652"/>
              <a:gd name="connsiteY3" fmla="*/ 0 h 5344868"/>
              <a:gd name="connsiteX4" fmla="*/ 6967176 w 7232652"/>
              <a:gd name="connsiteY4" fmla="*/ 512259 h 5344868"/>
              <a:gd name="connsiteX5" fmla="*/ 7232652 w 7232652"/>
              <a:gd name="connsiteY5" fmla="*/ 620064 h 5344868"/>
              <a:gd name="connsiteX6" fmla="*/ 7232652 w 7232652"/>
              <a:gd name="connsiteY6" fmla="*/ 1651797 h 5344868"/>
              <a:gd name="connsiteX7" fmla="*/ 7232652 w 7232652"/>
              <a:gd name="connsiteY7" fmla="*/ 1651797 h 5344868"/>
              <a:gd name="connsiteX8" fmla="*/ 7232652 w 7232652"/>
              <a:gd name="connsiteY8" fmla="*/ 5344868 h 5344868"/>
              <a:gd name="connsiteX9" fmla="*/ 2 w 7232652"/>
              <a:gd name="connsiteY9" fmla="*/ 5344868 h 5344868"/>
              <a:gd name="connsiteX10" fmla="*/ 2 w 7232652"/>
              <a:gd name="connsiteY10" fmla="*/ 1651797 h 5344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232652" h="5344868">
                <a:moveTo>
                  <a:pt x="0" y="1651797"/>
                </a:moveTo>
                <a:lnTo>
                  <a:pt x="0" y="620064"/>
                </a:lnTo>
                <a:lnTo>
                  <a:pt x="265477" y="512259"/>
                </a:lnTo>
                <a:cubicBezTo>
                  <a:pt x="1123034" y="195760"/>
                  <a:pt x="2307738" y="0"/>
                  <a:pt x="3616326" y="0"/>
                </a:cubicBezTo>
                <a:cubicBezTo>
                  <a:pt x="4924915" y="0"/>
                  <a:pt x="6109619" y="195760"/>
                  <a:pt x="6967176" y="512259"/>
                </a:cubicBezTo>
                <a:lnTo>
                  <a:pt x="7232652" y="620064"/>
                </a:lnTo>
                <a:lnTo>
                  <a:pt x="7232652" y="1651797"/>
                </a:lnTo>
                <a:lnTo>
                  <a:pt x="7232652" y="1651797"/>
                </a:lnTo>
                <a:lnTo>
                  <a:pt x="7232652" y="5344868"/>
                </a:lnTo>
                <a:lnTo>
                  <a:pt x="2" y="5344868"/>
                </a:lnTo>
                <a:lnTo>
                  <a:pt x="2" y="165179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MH_Other_1"/>
          <p:cNvSpPr/>
          <p:nvPr>
            <p:custDataLst>
              <p:tags r:id="rId1"/>
            </p:custDataLst>
          </p:nvPr>
        </p:nvSpPr>
        <p:spPr>
          <a:xfrm>
            <a:off x="6843076" y="1840924"/>
            <a:ext cx="803628" cy="805301"/>
          </a:xfrm>
          <a:prstGeom prst="ellipse">
            <a:avLst/>
          </a:prstGeom>
          <a:noFill/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20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altLang="zh-CN" sz="4220" kern="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Other_2"/>
          <p:cNvSpPr/>
          <p:nvPr>
            <p:custDataLst>
              <p:tags r:id="rId2"/>
            </p:custDataLst>
          </p:nvPr>
        </p:nvSpPr>
        <p:spPr>
          <a:xfrm>
            <a:off x="6843076" y="2842110"/>
            <a:ext cx="803628" cy="805301"/>
          </a:xfrm>
          <a:prstGeom prst="ellipse">
            <a:avLst/>
          </a:prstGeom>
          <a:noFill/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20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US" altLang="zh-CN" sz="4220" kern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Other_3"/>
          <p:cNvSpPr/>
          <p:nvPr>
            <p:custDataLst>
              <p:tags r:id="rId3"/>
            </p:custDataLst>
          </p:nvPr>
        </p:nvSpPr>
        <p:spPr>
          <a:xfrm>
            <a:off x="6843076" y="3843296"/>
            <a:ext cx="803628" cy="805301"/>
          </a:xfrm>
          <a:prstGeom prst="ellipse">
            <a:avLst/>
          </a:prstGeom>
          <a:noFill/>
          <a:ln w="57150" cap="flat" cmpd="sng" algn="ctr">
            <a:solidFill>
              <a:schemeClr val="accent3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20" kern="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n-US" altLang="zh-CN" sz="4220" kern="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MH_Other_4"/>
          <p:cNvSpPr/>
          <p:nvPr>
            <p:custDataLst>
              <p:tags r:id="rId4"/>
            </p:custDataLst>
          </p:nvPr>
        </p:nvSpPr>
        <p:spPr>
          <a:xfrm>
            <a:off x="6843076" y="4844482"/>
            <a:ext cx="803628" cy="805301"/>
          </a:xfrm>
          <a:prstGeom prst="ellipse">
            <a:avLst/>
          </a:prstGeom>
          <a:noFill/>
          <a:ln w="57150" cap="flat" cmpd="sng" algn="ctr">
            <a:solidFill>
              <a:schemeClr val="accent4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20" kern="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en-US" altLang="zh-CN" sz="4220" kern="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MH_Others_1"/>
          <p:cNvSpPr txBox="1"/>
          <p:nvPr>
            <p:custDataLst>
              <p:tags r:id="rId5"/>
            </p:custDataLst>
          </p:nvPr>
        </p:nvSpPr>
        <p:spPr>
          <a:xfrm>
            <a:off x="1170185" y="2711537"/>
            <a:ext cx="2873902" cy="101566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  <a:endParaRPr lang="zh-CN" altLang="en-US" sz="6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Others_2"/>
          <p:cNvSpPr txBox="1"/>
          <p:nvPr>
            <p:custDataLst>
              <p:tags r:id="rId6"/>
            </p:custDataLst>
          </p:nvPr>
        </p:nvSpPr>
        <p:spPr>
          <a:xfrm>
            <a:off x="1184699" y="3727198"/>
            <a:ext cx="2844872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Text_1"/>
          <p:cNvSpPr/>
          <p:nvPr>
            <p:custDataLst>
              <p:tags r:id="rId7"/>
            </p:custDataLst>
          </p:nvPr>
        </p:nvSpPr>
        <p:spPr>
          <a:xfrm>
            <a:off x="7934917" y="1853951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MH_Text_2"/>
          <p:cNvSpPr/>
          <p:nvPr>
            <p:custDataLst>
              <p:tags r:id="rId8"/>
            </p:custDataLst>
          </p:nvPr>
        </p:nvSpPr>
        <p:spPr>
          <a:xfrm>
            <a:off x="7934917" y="2866569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3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Text_3"/>
          <p:cNvSpPr/>
          <p:nvPr>
            <p:custDataLst>
              <p:tags r:id="rId9"/>
            </p:custDataLst>
          </p:nvPr>
        </p:nvSpPr>
        <p:spPr>
          <a:xfrm>
            <a:off x="7934917" y="3879187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32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Text_4"/>
          <p:cNvSpPr/>
          <p:nvPr>
            <p:custDataLst>
              <p:tags r:id="rId10"/>
            </p:custDataLst>
          </p:nvPr>
        </p:nvSpPr>
        <p:spPr>
          <a:xfrm>
            <a:off x="7934917" y="4891805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32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42" grpId="0" animBg="1"/>
      <p:bldP spid="14" grpId="0" animBg="1"/>
      <p:bldP spid="16" grpId="0" animBg="1"/>
      <p:bldP spid="10" grpId="0" animBg="1"/>
      <p:bldP spid="11" grpId="0"/>
      <p:bldP spid="17" grpId="0"/>
      <p:bldP spid="20" grpId="0"/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reeform 24"/>
          <p:cNvSpPr/>
          <p:nvPr/>
        </p:nvSpPr>
        <p:spPr bwMode="auto">
          <a:xfrm rot="5400000">
            <a:off x="213045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24"/>
          <p:cNvSpPr/>
          <p:nvPr/>
        </p:nvSpPr>
        <p:spPr bwMode="auto">
          <a:xfrm rot="5400000">
            <a:off x="4511612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24"/>
          <p:cNvSpPr/>
          <p:nvPr/>
        </p:nvSpPr>
        <p:spPr bwMode="auto">
          <a:xfrm rot="5400000">
            <a:off x="6892769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24"/>
          <p:cNvSpPr/>
          <p:nvPr/>
        </p:nvSpPr>
        <p:spPr bwMode="auto">
          <a:xfrm rot="5400000">
            <a:off x="927392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2275474" y="2707236"/>
            <a:ext cx="626459" cy="626459"/>
            <a:chOff x="1316879" y="4254550"/>
            <a:chExt cx="684000" cy="684000"/>
          </a:xfrm>
        </p:grpSpPr>
        <p:sp>
          <p:nvSpPr>
            <p:cNvPr id="117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658173" y="2707236"/>
            <a:ext cx="626459" cy="626459"/>
            <a:chOff x="3401741" y="4254550"/>
            <a:chExt cx="684000" cy="684000"/>
          </a:xfrm>
        </p:grpSpPr>
        <p:sp>
          <p:nvSpPr>
            <p:cNvPr id="120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040872" y="2707236"/>
            <a:ext cx="626459" cy="626459"/>
            <a:chOff x="6006611" y="4240036"/>
            <a:chExt cx="684000" cy="684000"/>
          </a:xfrm>
        </p:grpSpPr>
        <p:sp>
          <p:nvSpPr>
            <p:cNvPr id="11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416276" y="2707236"/>
            <a:ext cx="626459" cy="626459"/>
            <a:chOff x="8794034" y="4283578"/>
            <a:chExt cx="684000" cy="684000"/>
          </a:xfrm>
        </p:grpSpPr>
        <p:sp>
          <p:nvSpPr>
            <p:cNvPr id="118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Content Placeholder 2"/>
          <p:cNvSpPr txBox="1"/>
          <p:nvPr/>
        </p:nvSpPr>
        <p:spPr>
          <a:xfrm>
            <a:off x="180141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/>
          <p:nvPr/>
        </p:nvSpPr>
        <p:spPr>
          <a:xfrm>
            <a:off x="180141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/>
          <p:nvPr/>
        </p:nvSpPr>
        <p:spPr>
          <a:xfrm>
            <a:off x="4246724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/>
          <p:nvPr/>
        </p:nvSpPr>
        <p:spPr>
          <a:xfrm>
            <a:off x="4246725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/>
          <p:nvPr/>
        </p:nvSpPr>
        <p:spPr>
          <a:xfrm>
            <a:off x="6629010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/>
          <p:nvPr/>
        </p:nvSpPr>
        <p:spPr>
          <a:xfrm>
            <a:off x="6629011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/>
          <p:nvPr/>
        </p:nvSpPr>
        <p:spPr>
          <a:xfrm>
            <a:off x="901129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/>
          <p:nvPr/>
        </p:nvSpPr>
        <p:spPr>
          <a:xfrm>
            <a:off x="901129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3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6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/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/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/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/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/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/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/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/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/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/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/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/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/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/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/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/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353" y="4336405"/>
            <a:ext cx="12858044" cy="2936528"/>
          </a:xfrm>
          <a:custGeom>
            <a:avLst/>
            <a:gdLst>
              <a:gd name="connsiteX0" fmla="*/ 4572000 w 9144000"/>
              <a:gd name="connsiteY0" fmla="*/ 0 h 1958638"/>
              <a:gd name="connsiteX1" fmla="*/ 8808367 w 9144000"/>
              <a:gd name="connsiteY1" fmla="*/ 607417 h 1958638"/>
              <a:gd name="connsiteX2" fmla="*/ 9144000 w 9144000"/>
              <a:gd name="connsiteY2" fmla="*/ 735248 h 1958638"/>
              <a:gd name="connsiteX3" fmla="*/ 9144000 w 9144000"/>
              <a:gd name="connsiteY3" fmla="*/ 1958638 h 1958638"/>
              <a:gd name="connsiteX4" fmla="*/ 0 w 9144000"/>
              <a:gd name="connsiteY4" fmla="*/ 1958638 h 1958638"/>
              <a:gd name="connsiteX5" fmla="*/ 0 w 9144000"/>
              <a:gd name="connsiteY5" fmla="*/ 735248 h 1958638"/>
              <a:gd name="connsiteX6" fmla="*/ 335633 w 9144000"/>
              <a:gd name="connsiteY6" fmla="*/ 607417 h 1958638"/>
              <a:gd name="connsiteX7" fmla="*/ 4572000 w 9144000"/>
              <a:gd name="connsiteY7" fmla="*/ 0 h 1958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958638">
                <a:moveTo>
                  <a:pt x="4572000" y="0"/>
                </a:moveTo>
                <a:cubicBezTo>
                  <a:pt x="6226405" y="0"/>
                  <a:pt x="7724187" y="232124"/>
                  <a:pt x="8808367" y="607417"/>
                </a:cubicBezTo>
                <a:lnTo>
                  <a:pt x="9144000" y="735248"/>
                </a:lnTo>
                <a:lnTo>
                  <a:pt x="9144000" y="1958638"/>
                </a:lnTo>
                <a:lnTo>
                  <a:pt x="0" y="1958638"/>
                </a:lnTo>
                <a:lnTo>
                  <a:pt x="0" y="735248"/>
                </a:lnTo>
                <a:lnTo>
                  <a:pt x="335633" y="607417"/>
                </a:lnTo>
                <a:cubicBezTo>
                  <a:pt x="1419814" y="232124"/>
                  <a:pt x="2917596" y="0"/>
                  <a:pt x="457200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3293836" y="4840461"/>
            <a:ext cx="6271078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en-US" altLang="zh-CN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4431220" y="6146987"/>
            <a:ext cx="399631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感谢聆听，批评指导</a:t>
            </a:r>
            <a:endParaRPr lang="zh-CN" altLang="en-US" sz="2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647211" y="1744117"/>
            <a:ext cx="1559710" cy="1559707"/>
            <a:chOff x="2487432" y="1552575"/>
            <a:chExt cx="971962" cy="971960"/>
          </a:xfrm>
        </p:grpSpPr>
        <p:sp>
          <p:nvSpPr>
            <p:cNvPr id="11" name="椭圆 10"/>
            <p:cNvSpPr/>
            <p:nvPr/>
          </p:nvSpPr>
          <p:spPr>
            <a:xfrm>
              <a:off x="2487432" y="1552575"/>
              <a:ext cx="971962" cy="971960"/>
            </a:xfrm>
            <a:prstGeom prst="ellipse">
              <a:avLst/>
            </a:prstGeom>
            <a:gradFill flip="none" rotWithShape="1">
              <a:gsLst>
                <a:gs pos="25000">
                  <a:schemeClr val="bg1">
                    <a:shade val="67500"/>
                    <a:satMod val="115000"/>
                  </a:schemeClr>
                </a:gs>
                <a:gs pos="62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57150">
              <a:solidFill>
                <a:schemeClr val="bg1"/>
              </a:solidFill>
            </a:ln>
            <a:effectLst>
              <a:outerShdw blurRad="254000" dist="127000" dir="30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75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MH_Others_1"/>
            <p:cNvSpPr txBox="1"/>
            <p:nvPr>
              <p:custDataLst>
                <p:tags r:id="rId1"/>
              </p:custDataLst>
            </p:nvPr>
          </p:nvSpPr>
          <p:spPr>
            <a:xfrm>
              <a:off x="2624506" y="1714899"/>
              <a:ext cx="697814" cy="647314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US" altLang="zh-CN" sz="6750" dirty="0">
                  <a:solidFill>
                    <a:schemeClr val="accent1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  <a:endParaRPr lang="zh-CN" altLang="en-US" sz="675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982084" y="1744117"/>
            <a:ext cx="1559710" cy="1559707"/>
            <a:chOff x="2487432" y="1552575"/>
            <a:chExt cx="971962" cy="971960"/>
          </a:xfrm>
        </p:grpSpPr>
        <p:sp>
          <p:nvSpPr>
            <p:cNvPr id="16" name="椭圆 15"/>
            <p:cNvSpPr/>
            <p:nvPr/>
          </p:nvSpPr>
          <p:spPr>
            <a:xfrm>
              <a:off x="2487432" y="1552575"/>
              <a:ext cx="971962" cy="971960"/>
            </a:xfrm>
            <a:prstGeom prst="ellipse">
              <a:avLst/>
            </a:prstGeom>
            <a:gradFill flip="none" rotWithShape="1">
              <a:gsLst>
                <a:gs pos="25000">
                  <a:schemeClr val="bg1">
                    <a:shade val="67500"/>
                    <a:satMod val="115000"/>
                  </a:schemeClr>
                </a:gs>
                <a:gs pos="62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57150">
              <a:solidFill>
                <a:schemeClr val="bg1"/>
              </a:solidFill>
            </a:ln>
            <a:effectLst>
              <a:outerShdw blurRad="254000" dist="127000" dir="30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75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MH_Others_1"/>
            <p:cNvSpPr txBox="1"/>
            <p:nvPr>
              <p:custDataLst>
                <p:tags r:id="rId2"/>
              </p:custDataLst>
            </p:nvPr>
          </p:nvSpPr>
          <p:spPr>
            <a:xfrm>
              <a:off x="2624506" y="1714899"/>
              <a:ext cx="697814" cy="647314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US" altLang="zh-CN" sz="6750" dirty="0">
                  <a:solidFill>
                    <a:schemeClr val="accent2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zh-CN" altLang="en-US" sz="675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316956" y="1744117"/>
            <a:ext cx="1559710" cy="1559707"/>
            <a:chOff x="2487432" y="1552575"/>
            <a:chExt cx="971962" cy="971960"/>
          </a:xfrm>
        </p:grpSpPr>
        <p:sp>
          <p:nvSpPr>
            <p:cNvPr id="19" name="椭圆 18"/>
            <p:cNvSpPr/>
            <p:nvPr/>
          </p:nvSpPr>
          <p:spPr>
            <a:xfrm>
              <a:off x="2487432" y="1552575"/>
              <a:ext cx="971962" cy="971960"/>
            </a:xfrm>
            <a:prstGeom prst="ellipse">
              <a:avLst/>
            </a:prstGeom>
            <a:gradFill flip="none" rotWithShape="1">
              <a:gsLst>
                <a:gs pos="25000">
                  <a:schemeClr val="bg1">
                    <a:shade val="67500"/>
                    <a:satMod val="115000"/>
                  </a:schemeClr>
                </a:gs>
                <a:gs pos="62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57150">
              <a:solidFill>
                <a:schemeClr val="bg1"/>
              </a:solidFill>
            </a:ln>
            <a:effectLst>
              <a:outerShdw blurRad="254000" dist="127000" dir="30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75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MH_Others_1"/>
            <p:cNvSpPr txBox="1"/>
            <p:nvPr>
              <p:custDataLst>
                <p:tags r:id="rId3"/>
              </p:custDataLst>
            </p:nvPr>
          </p:nvSpPr>
          <p:spPr>
            <a:xfrm>
              <a:off x="2624506" y="1714899"/>
              <a:ext cx="697814" cy="647314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US" altLang="zh-CN" sz="6750" dirty="0">
                  <a:solidFill>
                    <a:schemeClr val="accent1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  <a:endParaRPr lang="zh-CN" altLang="en-US" sz="675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651829" y="1744117"/>
            <a:ext cx="1559710" cy="1559707"/>
            <a:chOff x="2487432" y="1552575"/>
            <a:chExt cx="971962" cy="971960"/>
          </a:xfrm>
        </p:grpSpPr>
        <p:sp>
          <p:nvSpPr>
            <p:cNvPr id="22" name="椭圆 21"/>
            <p:cNvSpPr/>
            <p:nvPr/>
          </p:nvSpPr>
          <p:spPr>
            <a:xfrm>
              <a:off x="2487432" y="1552575"/>
              <a:ext cx="971962" cy="971960"/>
            </a:xfrm>
            <a:prstGeom prst="ellipse">
              <a:avLst/>
            </a:prstGeom>
            <a:gradFill flip="none" rotWithShape="1">
              <a:gsLst>
                <a:gs pos="25000">
                  <a:schemeClr val="bg1">
                    <a:shade val="67500"/>
                    <a:satMod val="115000"/>
                  </a:schemeClr>
                </a:gs>
                <a:gs pos="62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57150">
              <a:solidFill>
                <a:schemeClr val="bg1"/>
              </a:solidFill>
            </a:ln>
            <a:effectLst>
              <a:outerShdw blurRad="254000" dist="127000" dir="30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750" dirty="0">
                <a:solidFill>
                  <a:schemeClr val="accent4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MH_Others_1"/>
            <p:cNvSpPr txBox="1"/>
            <p:nvPr>
              <p:custDataLst>
                <p:tags r:id="rId4"/>
              </p:custDataLst>
            </p:nvPr>
          </p:nvSpPr>
          <p:spPr>
            <a:xfrm>
              <a:off x="2624506" y="1714899"/>
              <a:ext cx="697814" cy="647314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US" altLang="zh-CN" sz="6750" dirty="0" smtClean="0">
                  <a:solidFill>
                    <a:schemeClr val="accent4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X</a:t>
              </a:r>
              <a:endParaRPr lang="zh-CN" altLang="en-US" sz="6750" dirty="0">
                <a:solidFill>
                  <a:schemeClr val="accent4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40000" decel="4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40000" decel="4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40000" decel="4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40000" decel="4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99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99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8" grpId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353" y="4336405"/>
            <a:ext cx="12858044" cy="2936528"/>
          </a:xfrm>
          <a:custGeom>
            <a:avLst/>
            <a:gdLst>
              <a:gd name="connsiteX0" fmla="*/ 4572000 w 9144000"/>
              <a:gd name="connsiteY0" fmla="*/ 0 h 1958638"/>
              <a:gd name="connsiteX1" fmla="*/ 8808367 w 9144000"/>
              <a:gd name="connsiteY1" fmla="*/ 607417 h 1958638"/>
              <a:gd name="connsiteX2" fmla="*/ 9144000 w 9144000"/>
              <a:gd name="connsiteY2" fmla="*/ 735248 h 1958638"/>
              <a:gd name="connsiteX3" fmla="*/ 9144000 w 9144000"/>
              <a:gd name="connsiteY3" fmla="*/ 1958638 h 1958638"/>
              <a:gd name="connsiteX4" fmla="*/ 0 w 9144000"/>
              <a:gd name="connsiteY4" fmla="*/ 1958638 h 1958638"/>
              <a:gd name="connsiteX5" fmla="*/ 0 w 9144000"/>
              <a:gd name="connsiteY5" fmla="*/ 735248 h 1958638"/>
              <a:gd name="connsiteX6" fmla="*/ 335633 w 9144000"/>
              <a:gd name="connsiteY6" fmla="*/ 607417 h 1958638"/>
              <a:gd name="connsiteX7" fmla="*/ 4572000 w 9144000"/>
              <a:gd name="connsiteY7" fmla="*/ 0 h 1958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958638">
                <a:moveTo>
                  <a:pt x="4572000" y="0"/>
                </a:moveTo>
                <a:cubicBezTo>
                  <a:pt x="6226405" y="0"/>
                  <a:pt x="7724187" y="232124"/>
                  <a:pt x="8808367" y="607417"/>
                </a:cubicBezTo>
                <a:lnTo>
                  <a:pt x="9144000" y="735248"/>
                </a:lnTo>
                <a:lnTo>
                  <a:pt x="9144000" y="1958638"/>
                </a:lnTo>
                <a:lnTo>
                  <a:pt x="0" y="1958638"/>
                </a:lnTo>
                <a:lnTo>
                  <a:pt x="0" y="735248"/>
                </a:lnTo>
                <a:lnTo>
                  <a:pt x="335633" y="607417"/>
                </a:lnTo>
                <a:cubicBezTo>
                  <a:pt x="1419814" y="232124"/>
                  <a:pt x="2917596" y="0"/>
                  <a:pt x="457200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717724" y="2572887"/>
            <a:ext cx="1423306" cy="142330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4788812" y="4579527"/>
            <a:ext cx="3281132" cy="80021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508471" y="5503077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738017" y="5503077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508471" y="5772691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38017" y="5772691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7569469" y="1632878"/>
            <a:ext cx="2144681" cy="455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32170" y="1632878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id-ID" sz="4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144604" y="1632878"/>
            <a:ext cx="2144681" cy="2244027"/>
          </a:xfrm>
          <a:prstGeom prst="rect">
            <a:avLst/>
          </a:prstGeom>
          <a:blipFill dpi="0" rotWithShape="1">
            <a:blip r:embed="rId1" cstate="screen">
              <a:grayscl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357038" y="1632878"/>
            <a:ext cx="2144681" cy="22440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781903" y="1632878"/>
            <a:ext cx="2144681" cy="2244027"/>
          </a:xfrm>
          <a:prstGeom prst="rect">
            <a:avLst/>
          </a:prstGeom>
          <a:blipFill dpi="0" rotWithShape="1">
            <a:blip r:embed="rId2" cstate="screen">
              <a:grayscl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32172" y="3939392"/>
            <a:ext cx="4357113" cy="22440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357038" y="3939391"/>
            <a:ext cx="2144681" cy="2244027"/>
          </a:xfrm>
          <a:prstGeom prst="rect">
            <a:avLst/>
          </a:prstGeom>
          <a:blipFill dpi="0" rotWithShape="1">
            <a:blip r:embed="rId3" cstate="screen">
              <a:grayscl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781903" y="3939391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endParaRPr lang="en-AU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33955" y="2233681"/>
            <a:ext cx="1590846" cy="22711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75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7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32"/>
          <p:cNvSpPr txBox="1"/>
          <p:nvPr/>
        </p:nvSpPr>
        <p:spPr>
          <a:xfrm>
            <a:off x="5633955" y="2562638"/>
            <a:ext cx="1590846" cy="73866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32"/>
          <p:cNvSpPr txBox="1"/>
          <p:nvPr/>
        </p:nvSpPr>
        <p:spPr>
          <a:xfrm>
            <a:off x="1449134" y="4404814"/>
            <a:ext cx="3275291" cy="1313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 Placeholder 32"/>
          <p:cNvSpPr txBox="1"/>
          <p:nvPr/>
        </p:nvSpPr>
        <p:spPr>
          <a:xfrm>
            <a:off x="7807012" y="2754891"/>
            <a:ext cx="1697976" cy="276998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ferris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4" grpId="0" animBg="1"/>
      <p:bldP spid="35" grpId="0" animBg="1"/>
      <p:bldP spid="36" grpId="0" animBg="1"/>
      <p:bldP spid="39" grpId="0" animBg="1"/>
      <p:bldP spid="42" grpId="0" animBg="1"/>
      <p:bldP spid="44" grpId="0" animBg="1"/>
      <p:bldP spid="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0"/>
          <p:cNvGrpSpPr/>
          <p:nvPr/>
        </p:nvGrpSpPr>
        <p:grpSpPr>
          <a:xfrm>
            <a:off x="5082931" y="5776565"/>
            <a:ext cx="2743123" cy="2743123"/>
            <a:chOff x="3614476" y="3221164"/>
            <a:chExt cx="1950772" cy="1950772"/>
          </a:xfrm>
        </p:grpSpPr>
        <p:sp>
          <p:nvSpPr>
            <p:cNvPr id="49" name="Chord 48"/>
            <p:cNvSpPr/>
            <p:nvPr/>
          </p:nvSpPr>
          <p:spPr>
            <a:xfrm rot="6300000">
              <a:off x="3614476" y="3221164"/>
              <a:ext cx="1950772" cy="1950772"/>
            </a:xfrm>
            <a:prstGeom prst="chord">
              <a:avLst>
                <a:gd name="adj1" fmla="val 4234771"/>
                <a:gd name="adj2" fmla="val 1553198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153"/>
            <p:cNvSpPr>
              <a:spLocks noEditPoints="1"/>
            </p:cNvSpPr>
            <p:nvPr/>
          </p:nvSpPr>
          <p:spPr bwMode="auto">
            <a:xfrm>
              <a:off x="4312763" y="3528584"/>
              <a:ext cx="554198" cy="561860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118" y="59"/>
                </a:cxn>
                <a:cxn ang="0">
                  <a:pos x="111" y="57"/>
                </a:cxn>
                <a:cxn ang="0">
                  <a:pos x="83" y="33"/>
                </a:cxn>
                <a:cxn ang="0">
                  <a:pos x="111" y="57"/>
                </a:cxn>
                <a:cxn ang="0">
                  <a:pos x="41" y="91"/>
                </a:cxn>
                <a:cxn ang="0">
                  <a:pos x="57" y="111"/>
                </a:cxn>
                <a:cxn ang="0">
                  <a:pos x="61" y="8"/>
                </a:cxn>
                <a:cxn ang="0">
                  <a:pos x="61" y="34"/>
                </a:cxn>
                <a:cxn ang="0">
                  <a:pos x="61" y="8"/>
                </a:cxn>
                <a:cxn ang="0">
                  <a:pos x="95" y="22"/>
                </a:cxn>
                <a:cxn ang="0">
                  <a:pos x="67" y="8"/>
                </a:cxn>
                <a:cxn ang="0">
                  <a:pos x="57" y="34"/>
                </a:cxn>
                <a:cxn ang="0">
                  <a:pos x="57" y="8"/>
                </a:cxn>
                <a:cxn ang="0">
                  <a:pos x="36" y="30"/>
                </a:cxn>
                <a:cxn ang="0">
                  <a:pos x="50" y="8"/>
                </a:cxn>
                <a:cxn ang="0">
                  <a:pos x="38" y="35"/>
                </a:cxn>
                <a:cxn ang="0">
                  <a:pos x="57" y="57"/>
                </a:cxn>
                <a:cxn ang="0">
                  <a:pos x="38" y="35"/>
                </a:cxn>
                <a:cxn ang="0">
                  <a:pos x="57" y="84"/>
                </a:cxn>
                <a:cxn ang="0">
                  <a:pos x="34" y="61"/>
                </a:cxn>
                <a:cxn ang="0">
                  <a:pos x="50" y="110"/>
                </a:cxn>
                <a:cxn ang="0">
                  <a:pos x="38" y="92"/>
                </a:cxn>
                <a:cxn ang="0">
                  <a:pos x="61" y="111"/>
                </a:cxn>
                <a:cxn ang="0">
                  <a:pos x="77" y="91"/>
                </a:cxn>
                <a:cxn ang="0">
                  <a:pos x="61" y="111"/>
                </a:cxn>
                <a:cxn ang="0">
                  <a:pos x="93" y="99"/>
                </a:cxn>
                <a:cxn ang="0">
                  <a:pos x="80" y="92"/>
                </a:cxn>
                <a:cxn ang="0">
                  <a:pos x="61" y="84"/>
                </a:cxn>
                <a:cxn ang="0">
                  <a:pos x="84" y="61"/>
                </a:cxn>
                <a:cxn ang="0">
                  <a:pos x="61" y="57"/>
                </a:cxn>
                <a:cxn ang="0">
                  <a:pos x="80" y="35"/>
                </a:cxn>
                <a:cxn ang="0">
                  <a:pos x="61" y="57"/>
                </a:cxn>
                <a:cxn ang="0">
                  <a:pos x="35" y="33"/>
                </a:cxn>
                <a:cxn ang="0">
                  <a:pos x="7" y="57"/>
                </a:cxn>
                <a:cxn ang="0">
                  <a:pos x="7" y="61"/>
                </a:cxn>
                <a:cxn ang="0">
                  <a:pos x="36" y="89"/>
                </a:cxn>
                <a:cxn ang="0">
                  <a:pos x="7" y="61"/>
                </a:cxn>
                <a:cxn ang="0">
                  <a:pos x="82" y="89"/>
                </a:cxn>
                <a:cxn ang="0">
                  <a:pos x="111" y="61"/>
                </a:cxn>
                <a:cxn ang="0">
                  <a:pos x="95" y="96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cubicBezTo>
                    <a:pt x="26" y="0"/>
                    <a:pt x="0" y="27"/>
                    <a:pt x="0" y="59"/>
                  </a:cubicBezTo>
                  <a:cubicBezTo>
                    <a:pt x="0" y="92"/>
                    <a:pt x="26" y="119"/>
                    <a:pt x="59" y="119"/>
                  </a:cubicBezTo>
                  <a:cubicBezTo>
                    <a:pt x="92" y="119"/>
                    <a:pt x="118" y="92"/>
                    <a:pt x="118" y="59"/>
                  </a:cubicBezTo>
                  <a:cubicBezTo>
                    <a:pt x="118" y="27"/>
                    <a:pt x="92" y="0"/>
                    <a:pt x="59" y="0"/>
                  </a:cubicBezTo>
                  <a:close/>
                  <a:moveTo>
                    <a:pt x="111" y="57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7" y="49"/>
                    <a:pt x="86" y="41"/>
                    <a:pt x="83" y="33"/>
                  </a:cubicBezTo>
                  <a:cubicBezTo>
                    <a:pt x="88" y="31"/>
                    <a:pt x="93" y="28"/>
                    <a:pt x="98" y="25"/>
                  </a:cubicBezTo>
                  <a:cubicBezTo>
                    <a:pt x="105" y="34"/>
                    <a:pt x="110" y="45"/>
                    <a:pt x="111" y="57"/>
                  </a:cubicBezTo>
                  <a:close/>
                  <a:moveTo>
                    <a:pt x="57" y="111"/>
                  </a:moveTo>
                  <a:cubicBezTo>
                    <a:pt x="50" y="106"/>
                    <a:pt x="45" y="99"/>
                    <a:pt x="41" y="91"/>
                  </a:cubicBezTo>
                  <a:cubicBezTo>
                    <a:pt x="46" y="89"/>
                    <a:pt x="52" y="88"/>
                    <a:pt x="57" y="88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1"/>
                    <a:pt x="57" y="111"/>
                    <a:pt x="57" y="111"/>
                  </a:cubicBezTo>
                  <a:close/>
                  <a:moveTo>
                    <a:pt x="61" y="8"/>
                  </a:moveTo>
                  <a:cubicBezTo>
                    <a:pt x="68" y="14"/>
                    <a:pt x="74" y="22"/>
                    <a:pt x="78" y="31"/>
                  </a:cubicBezTo>
                  <a:cubicBezTo>
                    <a:pt x="73" y="33"/>
                    <a:pt x="67" y="34"/>
                    <a:pt x="61" y="3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lose/>
                  <a:moveTo>
                    <a:pt x="67" y="8"/>
                  </a:moveTo>
                  <a:cubicBezTo>
                    <a:pt x="78" y="10"/>
                    <a:pt x="88" y="15"/>
                    <a:pt x="95" y="22"/>
                  </a:cubicBezTo>
                  <a:cubicBezTo>
                    <a:pt x="91" y="25"/>
                    <a:pt x="87" y="28"/>
                    <a:pt x="82" y="30"/>
                  </a:cubicBezTo>
                  <a:cubicBezTo>
                    <a:pt x="78" y="22"/>
                    <a:pt x="73" y="14"/>
                    <a:pt x="67" y="8"/>
                  </a:cubicBezTo>
                  <a:close/>
                  <a:moveTo>
                    <a:pt x="57" y="8"/>
                  </a:moveTo>
                  <a:cubicBezTo>
                    <a:pt x="57" y="34"/>
                    <a:pt x="57" y="34"/>
                    <a:pt x="57" y="34"/>
                  </a:cubicBezTo>
                  <a:cubicBezTo>
                    <a:pt x="51" y="34"/>
                    <a:pt x="45" y="33"/>
                    <a:pt x="40" y="31"/>
                  </a:cubicBezTo>
                  <a:cubicBezTo>
                    <a:pt x="44" y="22"/>
                    <a:pt x="50" y="14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lose/>
                  <a:moveTo>
                    <a:pt x="36" y="30"/>
                  </a:moveTo>
                  <a:cubicBezTo>
                    <a:pt x="31" y="28"/>
                    <a:pt x="27" y="25"/>
                    <a:pt x="23" y="22"/>
                  </a:cubicBezTo>
                  <a:cubicBezTo>
                    <a:pt x="30" y="15"/>
                    <a:pt x="40" y="10"/>
                    <a:pt x="50" y="8"/>
                  </a:cubicBezTo>
                  <a:cubicBezTo>
                    <a:pt x="45" y="14"/>
                    <a:pt x="40" y="22"/>
                    <a:pt x="36" y="30"/>
                  </a:cubicBezTo>
                  <a:close/>
                  <a:moveTo>
                    <a:pt x="38" y="35"/>
                  </a:moveTo>
                  <a:cubicBezTo>
                    <a:pt x="44" y="37"/>
                    <a:pt x="50" y="38"/>
                    <a:pt x="57" y="38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4" y="49"/>
                    <a:pt x="36" y="42"/>
                    <a:pt x="38" y="35"/>
                  </a:cubicBezTo>
                  <a:close/>
                  <a:moveTo>
                    <a:pt x="57" y="61"/>
                  </a:moveTo>
                  <a:cubicBezTo>
                    <a:pt x="57" y="84"/>
                    <a:pt x="57" y="84"/>
                    <a:pt x="57" y="84"/>
                  </a:cubicBezTo>
                  <a:cubicBezTo>
                    <a:pt x="51" y="85"/>
                    <a:pt x="45" y="86"/>
                    <a:pt x="40" y="87"/>
                  </a:cubicBezTo>
                  <a:cubicBezTo>
                    <a:pt x="36" y="79"/>
                    <a:pt x="34" y="71"/>
                    <a:pt x="34" y="61"/>
                  </a:cubicBezTo>
                  <a:lnTo>
                    <a:pt x="57" y="61"/>
                  </a:lnTo>
                  <a:close/>
                  <a:moveTo>
                    <a:pt x="50" y="110"/>
                  </a:moveTo>
                  <a:cubicBezTo>
                    <a:pt x="41" y="109"/>
                    <a:pt x="32" y="105"/>
                    <a:pt x="25" y="99"/>
                  </a:cubicBezTo>
                  <a:cubicBezTo>
                    <a:pt x="29" y="96"/>
                    <a:pt x="33" y="94"/>
                    <a:pt x="38" y="92"/>
                  </a:cubicBezTo>
                  <a:cubicBezTo>
                    <a:pt x="41" y="99"/>
                    <a:pt x="45" y="105"/>
                    <a:pt x="50" y="110"/>
                  </a:cubicBezTo>
                  <a:close/>
                  <a:moveTo>
                    <a:pt x="61" y="111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6" y="88"/>
                    <a:pt x="72" y="89"/>
                    <a:pt x="77" y="91"/>
                  </a:cubicBezTo>
                  <a:cubicBezTo>
                    <a:pt x="73" y="99"/>
                    <a:pt x="67" y="106"/>
                    <a:pt x="61" y="111"/>
                  </a:cubicBezTo>
                  <a:cubicBezTo>
                    <a:pt x="61" y="111"/>
                    <a:pt x="61" y="111"/>
                    <a:pt x="61" y="111"/>
                  </a:cubicBezTo>
                  <a:close/>
                  <a:moveTo>
                    <a:pt x="80" y="92"/>
                  </a:moveTo>
                  <a:cubicBezTo>
                    <a:pt x="85" y="94"/>
                    <a:pt x="89" y="96"/>
                    <a:pt x="93" y="99"/>
                  </a:cubicBezTo>
                  <a:cubicBezTo>
                    <a:pt x="86" y="105"/>
                    <a:pt x="77" y="109"/>
                    <a:pt x="67" y="110"/>
                  </a:cubicBezTo>
                  <a:cubicBezTo>
                    <a:pt x="73" y="105"/>
                    <a:pt x="77" y="99"/>
                    <a:pt x="80" y="92"/>
                  </a:cubicBezTo>
                  <a:close/>
                  <a:moveTo>
                    <a:pt x="78" y="87"/>
                  </a:moveTo>
                  <a:cubicBezTo>
                    <a:pt x="73" y="86"/>
                    <a:pt x="67" y="85"/>
                    <a:pt x="61" y="84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71"/>
                    <a:pt x="82" y="79"/>
                    <a:pt x="78" y="87"/>
                  </a:cubicBezTo>
                  <a:close/>
                  <a:moveTo>
                    <a:pt x="61" y="57"/>
                  </a:moveTo>
                  <a:cubicBezTo>
                    <a:pt x="61" y="38"/>
                    <a:pt x="61" y="38"/>
                    <a:pt x="61" y="38"/>
                  </a:cubicBezTo>
                  <a:cubicBezTo>
                    <a:pt x="67" y="38"/>
                    <a:pt x="74" y="37"/>
                    <a:pt x="80" y="35"/>
                  </a:cubicBezTo>
                  <a:cubicBezTo>
                    <a:pt x="82" y="42"/>
                    <a:pt x="84" y="49"/>
                    <a:pt x="84" y="57"/>
                  </a:cubicBezTo>
                  <a:lnTo>
                    <a:pt x="61" y="57"/>
                  </a:lnTo>
                  <a:close/>
                  <a:moveTo>
                    <a:pt x="20" y="25"/>
                  </a:moveTo>
                  <a:cubicBezTo>
                    <a:pt x="25" y="28"/>
                    <a:pt x="30" y="31"/>
                    <a:pt x="35" y="33"/>
                  </a:cubicBezTo>
                  <a:cubicBezTo>
                    <a:pt x="32" y="41"/>
                    <a:pt x="30" y="49"/>
                    <a:pt x="30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8" y="45"/>
                    <a:pt x="13" y="34"/>
                    <a:pt x="20" y="25"/>
                  </a:cubicBezTo>
                  <a:close/>
                  <a:moveTo>
                    <a:pt x="7" y="61"/>
                  </a:moveTo>
                  <a:cubicBezTo>
                    <a:pt x="30" y="61"/>
                    <a:pt x="30" y="61"/>
                    <a:pt x="30" y="61"/>
                  </a:cubicBezTo>
                  <a:cubicBezTo>
                    <a:pt x="31" y="71"/>
                    <a:pt x="33" y="80"/>
                    <a:pt x="36" y="89"/>
                  </a:cubicBezTo>
                  <a:cubicBezTo>
                    <a:pt x="31" y="91"/>
                    <a:pt x="27" y="93"/>
                    <a:pt x="22" y="96"/>
                  </a:cubicBezTo>
                  <a:cubicBezTo>
                    <a:pt x="13" y="87"/>
                    <a:pt x="8" y="75"/>
                    <a:pt x="7" y="61"/>
                  </a:cubicBezTo>
                  <a:close/>
                  <a:moveTo>
                    <a:pt x="95" y="96"/>
                  </a:moveTo>
                  <a:cubicBezTo>
                    <a:pt x="91" y="93"/>
                    <a:pt x="87" y="91"/>
                    <a:pt x="82" y="89"/>
                  </a:cubicBezTo>
                  <a:cubicBezTo>
                    <a:pt x="85" y="80"/>
                    <a:pt x="87" y="71"/>
                    <a:pt x="88" y="61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10" y="75"/>
                    <a:pt x="104" y="87"/>
                    <a:pt x="95" y="96"/>
                  </a:cubicBezTo>
                  <a:close/>
                  <a:moveTo>
                    <a:pt x="95" y="96"/>
                  </a:moveTo>
                  <a:cubicBezTo>
                    <a:pt x="95" y="96"/>
                    <a:pt x="95" y="96"/>
                    <a:pt x="95" y="9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Arc 43"/>
          <p:cNvSpPr/>
          <p:nvPr/>
        </p:nvSpPr>
        <p:spPr>
          <a:xfrm>
            <a:off x="3971615" y="4729244"/>
            <a:ext cx="4915523" cy="4915523"/>
          </a:xfrm>
          <a:prstGeom prst="arc">
            <a:avLst>
              <a:gd name="adj1" fmla="val 10769273"/>
              <a:gd name="adj2" fmla="val 0"/>
            </a:avLst>
          </a:prstGeom>
          <a:ln w="57150" cap="rnd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3810889" y="6998206"/>
            <a:ext cx="321451" cy="32145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8726412" y="6998206"/>
            <a:ext cx="321451" cy="32145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269971" y="4567386"/>
            <a:ext cx="321451" cy="32145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8023237" y="5306869"/>
            <a:ext cx="321451" cy="32145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520196" y="5306869"/>
            <a:ext cx="321451" cy="3214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ardrop 12"/>
          <p:cNvSpPr/>
          <p:nvPr/>
        </p:nvSpPr>
        <p:spPr>
          <a:xfrm rot="5400000">
            <a:off x="2665718" y="5853036"/>
            <a:ext cx="1145170" cy="1145170"/>
          </a:xfrm>
          <a:prstGeom prst="teardrop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ardrop 13"/>
          <p:cNvSpPr/>
          <p:nvPr/>
        </p:nvSpPr>
        <p:spPr>
          <a:xfrm rot="5400000">
            <a:off x="3355498" y="4165571"/>
            <a:ext cx="1145170" cy="1145170"/>
          </a:xfrm>
          <a:prstGeom prst="teardrop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ardrop 14"/>
          <p:cNvSpPr/>
          <p:nvPr/>
        </p:nvSpPr>
        <p:spPr>
          <a:xfrm rot="16200000" flipH="1">
            <a:off x="8381521" y="4165572"/>
            <a:ext cx="1145170" cy="1145170"/>
          </a:xfrm>
          <a:prstGeom prst="teardrop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ardrop 15"/>
          <p:cNvSpPr/>
          <p:nvPr/>
        </p:nvSpPr>
        <p:spPr>
          <a:xfrm rot="16200000" flipH="1">
            <a:off x="9141618" y="5853036"/>
            <a:ext cx="1145170" cy="1145170"/>
          </a:xfrm>
          <a:prstGeom prst="teardrop">
            <a:avLst/>
          </a:prstGeom>
          <a:solidFill>
            <a:schemeClr val="accent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ardrop 16"/>
          <p:cNvSpPr/>
          <p:nvPr/>
        </p:nvSpPr>
        <p:spPr>
          <a:xfrm rot="13500000" flipH="1">
            <a:off x="5858111" y="3118073"/>
            <a:ext cx="1145170" cy="1145170"/>
          </a:xfrm>
          <a:prstGeom prst="teardrop">
            <a:avLst/>
          </a:pr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127"/>
          <p:cNvSpPr/>
          <p:nvPr/>
        </p:nvSpPr>
        <p:spPr bwMode="auto">
          <a:xfrm>
            <a:off x="6193757" y="3483115"/>
            <a:ext cx="473879" cy="522147"/>
          </a:xfrm>
          <a:custGeom>
            <a:avLst/>
            <a:gdLst/>
            <a:ahLst/>
            <a:cxnLst>
              <a:cxn ang="0">
                <a:pos x="40" y="55"/>
              </a:cxn>
              <a:cxn ang="0">
                <a:pos x="32" y="51"/>
              </a:cxn>
              <a:cxn ang="0">
                <a:pos x="4" y="24"/>
              </a:cxn>
              <a:cxn ang="0">
                <a:pos x="0" y="14"/>
              </a:cxn>
              <a:cxn ang="0">
                <a:pos x="13" y="0"/>
              </a:cxn>
              <a:cxn ang="0">
                <a:pos x="23" y="5"/>
              </a:cxn>
              <a:cxn ang="0">
                <a:pos x="45" y="26"/>
              </a:cxn>
              <a:cxn ang="0">
                <a:pos x="45" y="27"/>
              </a:cxn>
              <a:cxn ang="0">
                <a:pos x="42" y="30"/>
              </a:cxn>
              <a:cxn ang="0">
                <a:pos x="42" y="29"/>
              </a:cxn>
              <a:cxn ang="0">
                <a:pos x="20" y="8"/>
              </a:cxn>
              <a:cxn ang="0">
                <a:pos x="13" y="5"/>
              </a:cxn>
              <a:cxn ang="0">
                <a:pos x="4" y="14"/>
              </a:cxn>
              <a:cxn ang="0">
                <a:pos x="7" y="21"/>
              </a:cxn>
              <a:cxn ang="0">
                <a:pos x="35" y="48"/>
              </a:cxn>
              <a:cxn ang="0">
                <a:pos x="40" y="50"/>
              </a:cxn>
              <a:cxn ang="0">
                <a:pos x="45" y="45"/>
              </a:cxn>
              <a:cxn ang="0">
                <a:pos x="43" y="40"/>
              </a:cxn>
              <a:cxn ang="0">
                <a:pos x="22" y="19"/>
              </a:cxn>
              <a:cxn ang="0">
                <a:pos x="20" y="18"/>
              </a:cxn>
              <a:cxn ang="0">
                <a:pos x="18" y="21"/>
              </a:cxn>
              <a:cxn ang="0">
                <a:pos x="19" y="23"/>
              </a:cxn>
              <a:cxn ang="0">
                <a:pos x="33" y="38"/>
              </a:cxn>
              <a:cxn ang="0">
                <a:pos x="34" y="38"/>
              </a:cxn>
              <a:cxn ang="0">
                <a:pos x="31" y="41"/>
              </a:cxn>
              <a:cxn ang="0">
                <a:pos x="30" y="41"/>
              </a:cxn>
              <a:cxn ang="0">
                <a:pos x="16" y="26"/>
              </a:cxn>
              <a:cxn ang="0">
                <a:pos x="13" y="21"/>
              </a:cxn>
              <a:cxn ang="0">
                <a:pos x="20" y="14"/>
              </a:cxn>
              <a:cxn ang="0">
                <a:pos x="26" y="16"/>
              </a:cxn>
              <a:cxn ang="0">
                <a:pos x="46" y="37"/>
              </a:cxn>
              <a:cxn ang="0">
                <a:pos x="50" y="45"/>
              </a:cxn>
              <a:cxn ang="0">
                <a:pos x="40" y="55"/>
              </a:cxn>
            </a:cxnLst>
            <a:rect l="0" t="0" r="r" b="b"/>
            <a:pathLst>
              <a:path w="50" h="55">
                <a:moveTo>
                  <a:pt x="40" y="55"/>
                </a:moveTo>
                <a:cubicBezTo>
                  <a:pt x="37" y="55"/>
                  <a:pt x="34" y="54"/>
                  <a:pt x="32" y="51"/>
                </a:cubicBezTo>
                <a:cubicBezTo>
                  <a:pt x="4" y="24"/>
                  <a:pt x="4" y="24"/>
                  <a:pt x="4" y="24"/>
                </a:cubicBezTo>
                <a:cubicBezTo>
                  <a:pt x="1" y="21"/>
                  <a:pt x="0" y="18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17" y="0"/>
                  <a:pt x="21" y="2"/>
                  <a:pt x="23" y="5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7"/>
                  <a:pt x="45" y="27"/>
                </a:cubicBezTo>
                <a:cubicBezTo>
                  <a:pt x="45" y="28"/>
                  <a:pt x="43" y="30"/>
                  <a:pt x="42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20" y="8"/>
                  <a:pt x="20" y="8"/>
                  <a:pt x="20" y="8"/>
                </a:cubicBezTo>
                <a:cubicBezTo>
                  <a:pt x="18" y="6"/>
                  <a:pt x="16" y="5"/>
                  <a:pt x="13" y="5"/>
                </a:cubicBezTo>
                <a:cubicBezTo>
                  <a:pt x="8" y="5"/>
                  <a:pt x="4" y="9"/>
                  <a:pt x="4" y="14"/>
                </a:cubicBezTo>
                <a:cubicBezTo>
                  <a:pt x="4" y="16"/>
                  <a:pt x="5" y="19"/>
                  <a:pt x="7" y="21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50"/>
                  <a:pt x="38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43"/>
                  <a:pt x="44" y="41"/>
                  <a:pt x="43" y="4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1" y="18"/>
                  <a:pt x="20" y="18"/>
                </a:cubicBezTo>
                <a:cubicBezTo>
                  <a:pt x="19" y="18"/>
                  <a:pt x="18" y="19"/>
                  <a:pt x="18" y="21"/>
                </a:cubicBezTo>
                <a:cubicBezTo>
                  <a:pt x="18" y="22"/>
                  <a:pt x="18" y="22"/>
                  <a:pt x="19" y="23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9"/>
                  <a:pt x="32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17"/>
                  <a:pt x="16" y="14"/>
                  <a:pt x="20" y="14"/>
                </a:cubicBezTo>
                <a:cubicBezTo>
                  <a:pt x="22" y="14"/>
                  <a:pt x="24" y="15"/>
                  <a:pt x="26" y="16"/>
                </a:cubicBezTo>
                <a:cubicBezTo>
                  <a:pt x="46" y="37"/>
                  <a:pt x="46" y="37"/>
                  <a:pt x="46" y="37"/>
                </a:cubicBezTo>
                <a:cubicBezTo>
                  <a:pt x="49" y="39"/>
                  <a:pt x="50" y="42"/>
                  <a:pt x="50" y="45"/>
                </a:cubicBezTo>
                <a:cubicBezTo>
                  <a:pt x="50" y="51"/>
                  <a:pt x="46" y="55"/>
                  <a:pt x="40" y="5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137"/>
          <p:cNvSpPr>
            <a:spLocks noEditPoints="1"/>
          </p:cNvSpPr>
          <p:nvPr/>
        </p:nvSpPr>
        <p:spPr bwMode="auto">
          <a:xfrm>
            <a:off x="9486510" y="6307663"/>
            <a:ext cx="417633" cy="427655"/>
          </a:xfrm>
          <a:custGeom>
            <a:avLst/>
            <a:gdLst/>
            <a:ahLst/>
            <a:cxnLst>
              <a:cxn ang="0">
                <a:pos x="46" y="30"/>
              </a:cxn>
              <a:cxn ang="0">
                <a:pos x="39" y="36"/>
              </a:cxn>
              <a:cxn ang="0">
                <a:pos x="39" y="50"/>
              </a:cxn>
              <a:cxn ang="0">
                <a:pos x="38" y="50"/>
              </a:cxn>
              <a:cxn ang="0">
                <a:pos x="24" y="58"/>
              </a:cxn>
              <a:cxn ang="0">
                <a:pos x="24" y="59"/>
              </a:cxn>
              <a:cxn ang="0">
                <a:pos x="23" y="58"/>
              </a:cxn>
              <a:cxn ang="0">
                <a:pos x="21" y="56"/>
              </a:cxn>
              <a:cxn ang="0">
                <a:pos x="21" y="55"/>
              </a:cxn>
              <a:cxn ang="0">
                <a:pos x="24" y="45"/>
              </a:cxn>
              <a:cxn ang="0">
                <a:pos x="14" y="35"/>
              </a:cxn>
              <a:cxn ang="0">
                <a:pos x="4" y="38"/>
              </a:cxn>
              <a:cxn ang="0">
                <a:pos x="3" y="38"/>
              </a:cxn>
              <a:cxn ang="0">
                <a:pos x="3" y="38"/>
              </a:cxn>
              <a:cxn ang="0">
                <a:pos x="0" y="35"/>
              </a:cxn>
              <a:cxn ang="0">
                <a:pos x="0" y="34"/>
              </a:cxn>
              <a:cxn ang="0">
                <a:pos x="8" y="20"/>
              </a:cxn>
              <a:cxn ang="0">
                <a:pos x="9" y="20"/>
              </a:cxn>
              <a:cxn ang="0">
                <a:pos x="23" y="19"/>
              </a:cxn>
              <a:cxn ang="0">
                <a:pos x="29" y="12"/>
              </a:cxn>
              <a:cxn ang="0">
                <a:pos x="57" y="0"/>
              </a:cxn>
              <a:cxn ang="0">
                <a:pos x="58" y="1"/>
              </a:cxn>
              <a:cxn ang="0">
                <a:pos x="46" y="30"/>
              </a:cxn>
              <a:cxn ang="0">
                <a:pos x="47" y="8"/>
              </a:cxn>
              <a:cxn ang="0">
                <a:pos x="43" y="12"/>
              </a:cxn>
              <a:cxn ang="0">
                <a:pos x="47" y="15"/>
              </a:cxn>
              <a:cxn ang="0">
                <a:pos x="50" y="12"/>
              </a:cxn>
              <a:cxn ang="0">
                <a:pos x="47" y="8"/>
              </a:cxn>
            </a:cxnLst>
            <a:rect l="0" t="0" r="r" b="b"/>
            <a:pathLst>
              <a:path w="58" h="59">
                <a:moveTo>
                  <a:pt x="46" y="30"/>
                </a:moveTo>
                <a:cubicBezTo>
                  <a:pt x="44" y="32"/>
                  <a:pt x="42" y="34"/>
                  <a:pt x="39" y="36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8" y="50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59"/>
                  <a:pt x="23" y="58"/>
                  <a:pt x="23" y="58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6"/>
                  <a:pt x="20" y="55"/>
                  <a:pt x="21" y="55"/>
                </a:cubicBezTo>
                <a:cubicBezTo>
                  <a:pt x="24" y="45"/>
                  <a:pt x="24" y="45"/>
                  <a:pt x="24" y="45"/>
                </a:cubicBezTo>
                <a:cubicBezTo>
                  <a:pt x="14" y="35"/>
                  <a:pt x="14" y="35"/>
                  <a:pt x="14" y="35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3" y="38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7"/>
                  <a:pt x="27" y="14"/>
                  <a:pt x="29" y="12"/>
                </a:cubicBezTo>
                <a:cubicBezTo>
                  <a:pt x="38" y="3"/>
                  <a:pt x="45" y="0"/>
                  <a:pt x="57" y="0"/>
                </a:cubicBezTo>
                <a:cubicBezTo>
                  <a:pt x="58" y="0"/>
                  <a:pt x="58" y="1"/>
                  <a:pt x="58" y="1"/>
                </a:cubicBezTo>
                <a:cubicBezTo>
                  <a:pt x="58" y="13"/>
                  <a:pt x="55" y="21"/>
                  <a:pt x="46" y="30"/>
                </a:cubicBezTo>
                <a:close/>
                <a:moveTo>
                  <a:pt x="47" y="8"/>
                </a:moveTo>
                <a:cubicBezTo>
                  <a:pt x="45" y="8"/>
                  <a:pt x="43" y="10"/>
                  <a:pt x="43" y="12"/>
                </a:cubicBezTo>
                <a:cubicBezTo>
                  <a:pt x="43" y="14"/>
                  <a:pt x="45" y="15"/>
                  <a:pt x="47" y="15"/>
                </a:cubicBezTo>
                <a:cubicBezTo>
                  <a:pt x="49" y="15"/>
                  <a:pt x="50" y="14"/>
                  <a:pt x="50" y="12"/>
                </a:cubicBezTo>
                <a:cubicBezTo>
                  <a:pt x="50" y="10"/>
                  <a:pt x="49" y="8"/>
                  <a:pt x="47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145"/>
          <p:cNvSpPr/>
          <p:nvPr/>
        </p:nvSpPr>
        <p:spPr bwMode="auto">
          <a:xfrm>
            <a:off x="3698063" y="4539363"/>
            <a:ext cx="461064" cy="397586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146"/>
          <p:cNvSpPr>
            <a:spLocks noEditPoints="1"/>
          </p:cNvSpPr>
          <p:nvPr/>
        </p:nvSpPr>
        <p:spPr bwMode="auto">
          <a:xfrm>
            <a:off x="3023712" y="6269240"/>
            <a:ext cx="461064" cy="504500"/>
          </a:xfrm>
          <a:custGeom>
            <a:avLst/>
            <a:gdLst/>
            <a:ahLst/>
            <a:cxnLst>
              <a:cxn ang="0">
                <a:pos x="49" y="42"/>
              </a:cxn>
              <a:cxn ang="0">
                <a:pos x="33" y="58"/>
              </a:cxn>
              <a:cxn ang="0">
                <a:pos x="33" y="46"/>
              </a:cxn>
              <a:cxn ang="0">
                <a:pos x="31" y="45"/>
              </a:cxn>
              <a:cxn ang="0">
                <a:pos x="31" y="58"/>
              </a:cxn>
              <a:cxn ang="0">
                <a:pos x="14" y="42"/>
              </a:cxn>
              <a:cxn ang="0">
                <a:pos x="1" y="33"/>
              </a:cxn>
              <a:cxn ang="0">
                <a:pos x="3" y="31"/>
              </a:cxn>
              <a:cxn ang="0">
                <a:pos x="4" y="31"/>
              </a:cxn>
              <a:cxn ang="0">
                <a:pos x="4" y="7"/>
              </a:cxn>
              <a:cxn ang="0">
                <a:pos x="9" y="0"/>
              </a:cxn>
              <a:cxn ang="0">
                <a:pos x="54" y="0"/>
              </a:cxn>
              <a:cxn ang="0">
                <a:pos x="60" y="7"/>
              </a:cxn>
              <a:cxn ang="0">
                <a:pos x="60" y="31"/>
              </a:cxn>
              <a:cxn ang="0">
                <a:pos x="61" y="31"/>
              </a:cxn>
              <a:cxn ang="0">
                <a:pos x="63" y="33"/>
              </a:cxn>
              <a:cxn ang="0">
                <a:pos x="49" y="42"/>
              </a:cxn>
              <a:cxn ang="0">
                <a:pos x="57" y="9"/>
              </a:cxn>
              <a:cxn ang="0">
                <a:pos x="52" y="4"/>
              </a:cxn>
              <a:cxn ang="0">
                <a:pos x="12" y="4"/>
              </a:cxn>
              <a:cxn ang="0">
                <a:pos x="7" y="9"/>
              </a:cxn>
              <a:cxn ang="0">
                <a:pos x="7" y="33"/>
              </a:cxn>
              <a:cxn ang="0">
                <a:pos x="27" y="37"/>
              </a:cxn>
              <a:cxn ang="0">
                <a:pos x="30" y="38"/>
              </a:cxn>
              <a:cxn ang="0">
                <a:pos x="30" y="38"/>
              </a:cxn>
              <a:cxn ang="0">
                <a:pos x="33" y="40"/>
              </a:cxn>
              <a:cxn ang="0">
                <a:pos x="37" y="37"/>
              </a:cxn>
              <a:cxn ang="0">
                <a:pos x="57" y="33"/>
              </a:cxn>
              <a:cxn ang="0">
                <a:pos x="57" y="9"/>
              </a:cxn>
              <a:cxn ang="0">
                <a:pos x="23" y="34"/>
              </a:cxn>
              <a:cxn ang="0">
                <a:pos x="16" y="27"/>
              </a:cxn>
              <a:cxn ang="0">
                <a:pos x="23" y="20"/>
              </a:cxn>
              <a:cxn ang="0">
                <a:pos x="31" y="27"/>
              </a:cxn>
              <a:cxn ang="0">
                <a:pos x="23" y="34"/>
              </a:cxn>
              <a:cxn ang="0">
                <a:pos x="41" y="34"/>
              </a:cxn>
              <a:cxn ang="0">
                <a:pos x="33" y="27"/>
              </a:cxn>
              <a:cxn ang="0">
                <a:pos x="41" y="20"/>
              </a:cxn>
              <a:cxn ang="0">
                <a:pos x="49" y="27"/>
              </a:cxn>
              <a:cxn ang="0">
                <a:pos x="41" y="34"/>
              </a:cxn>
            </a:cxnLst>
            <a:rect l="0" t="0" r="r" b="b"/>
            <a:pathLst>
              <a:path w="64" h="70">
                <a:moveTo>
                  <a:pt x="49" y="42"/>
                </a:moveTo>
                <a:cubicBezTo>
                  <a:pt x="56" y="66"/>
                  <a:pt x="32" y="70"/>
                  <a:pt x="33" y="58"/>
                </a:cubicBezTo>
                <a:cubicBezTo>
                  <a:pt x="33" y="58"/>
                  <a:pt x="33" y="51"/>
                  <a:pt x="33" y="46"/>
                </a:cubicBezTo>
                <a:cubicBezTo>
                  <a:pt x="32" y="46"/>
                  <a:pt x="32" y="46"/>
                  <a:pt x="31" y="45"/>
                </a:cubicBezTo>
                <a:cubicBezTo>
                  <a:pt x="31" y="51"/>
                  <a:pt x="31" y="58"/>
                  <a:pt x="31" y="58"/>
                </a:cubicBezTo>
                <a:cubicBezTo>
                  <a:pt x="31" y="70"/>
                  <a:pt x="7" y="66"/>
                  <a:pt x="14" y="42"/>
                </a:cubicBezTo>
                <a:cubicBezTo>
                  <a:pt x="7" y="39"/>
                  <a:pt x="3" y="36"/>
                  <a:pt x="1" y="33"/>
                </a:cubicBezTo>
                <a:cubicBezTo>
                  <a:pt x="0" y="31"/>
                  <a:pt x="1" y="29"/>
                  <a:pt x="3" y="31"/>
                </a:cubicBezTo>
                <a:cubicBezTo>
                  <a:pt x="3" y="31"/>
                  <a:pt x="3" y="31"/>
                  <a:pt x="4" y="31"/>
                </a:cubicBezTo>
                <a:cubicBezTo>
                  <a:pt x="4" y="7"/>
                  <a:pt x="4" y="7"/>
                  <a:pt x="4" y="7"/>
                </a:cubicBezTo>
                <a:cubicBezTo>
                  <a:pt x="4" y="3"/>
                  <a:pt x="6" y="0"/>
                  <a:pt x="9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7" y="0"/>
                  <a:pt x="60" y="3"/>
                  <a:pt x="60" y="7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1" y="31"/>
                </a:cubicBezTo>
                <a:cubicBezTo>
                  <a:pt x="63" y="29"/>
                  <a:pt x="64" y="31"/>
                  <a:pt x="63" y="33"/>
                </a:cubicBezTo>
                <a:cubicBezTo>
                  <a:pt x="60" y="36"/>
                  <a:pt x="56" y="39"/>
                  <a:pt x="49" y="42"/>
                </a:cubicBezTo>
                <a:close/>
                <a:moveTo>
                  <a:pt x="57" y="9"/>
                </a:moveTo>
                <a:cubicBezTo>
                  <a:pt x="57" y="5"/>
                  <a:pt x="56" y="4"/>
                  <a:pt x="5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8" y="4"/>
                  <a:pt x="7" y="5"/>
                  <a:pt x="7" y="9"/>
                </a:cubicBezTo>
                <a:cubicBezTo>
                  <a:pt x="7" y="33"/>
                  <a:pt x="7" y="33"/>
                  <a:pt x="7" y="33"/>
                </a:cubicBezTo>
                <a:cubicBezTo>
                  <a:pt x="15" y="38"/>
                  <a:pt x="23" y="37"/>
                  <a:pt x="27" y="37"/>
                </a:cubicBezTo>
                <a:cubicBezTo>
                  <a:pt x="28" y="37"/>
                  <a:pt x="29" y="37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1" y="39"/>
                  <a:pt x="32" y="39"/>
                  <a:pt x="33" y="40"/>
                </a:cubicBezTo>
                <a:cubicBezTo>
                  <a:pt x="33" y="38"/>
                  <a:pt x="34" y="37"/>
                  <a:pt x="37" y="37"/>
                </a:cubicBezTo>
                <a:cubicBezTo>
                  <a:pt x="41" y="37"/>
                  <a:pt x="48" y="38"/>
                  <a:pt x="57" y="33"/>
                </a:cubicBezTo>
                <a:lnTo>
                  <a:pt x="57" y="9"/>
                </a:lnTo>
                <a:close/>
                <a:moveTo>
                  <a:pt x="23" y="34"/>
                </a:moveTo>
                <a:cubicBezTo>
                  <a:pt x="19" y="34"/>
                  <a:pt x="16" y="31"/>
                  <a:pt x="16" y="27"/>
                </a:cubicBezTo>
                <a:cubicBezTo>
                  <a:pt x="16" y="23"/>
                  <a:pt x="19" y="20"/>
                  <a:pt x="23" y="20"/>
                </a:cubicBezTo>
                <a:cubicBezTo>
                  <a:pt x="27" y="20"/>
                  <a:pt x="31" y="23"/>
                  <a:pt x="31" y="27"/>
                </a:cubicBezTo>
                <a:cubicBezTo>
                  <a:pt x="31" y="31"/>
                  <a:pt x="27" y="34"/>
                  <a:pt x="23" y="34"/>
                </a:cubicBezTo>
                <a:close/>
                <a:moveTo>
                  <a:pt x="41" y="34"/>
                </a:moveTo>
                <a:cubicBezTo>
                  <a:pt x="37" y="34"/>
                  <a:pt x="33" y="31"/>
                  <a:pt x="33" y="27"/>
                </a:cubicBezTo>
                <a:cubicBezTo>
                  <a:pt x="33" y="23"/>
                  <a:pt x="37" y="20"/>
                  <a:pt x="41" y="20"/>
                </a:cubicBezTo>
                <a:cubicBezTo>
                  <a:pt x="45" y="20"/>
                  <a:pt x="49" y="23"/>
                  <a:pt x="49" y="27"/>
                </a:cubicBezTo>
                <a:cubicBezTo>
                  <a:pt x="49" y="31"/>
                  <a:pt x="45" y="34"/>
                  <a:pt x="41" y="3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175"/>
          <p:cNvSpPr>
            <a:spLocks noEditPoints="1"/>
          </p:cNvSpPr>
          <p:nvPr/>
        </p:nvSpPr>
        <p:spPr bwMode="auto">
          <a:xfrm>
            <a:off x="8753200" y="4527670"/>
            <a:ext cx="417633" cy="420973"/>
          </a:xfrm>
          <a:custGeom>
            <a:avLst/>
            <a:gdLst/>
            <a:ahLst/>
            <a:cxnLst>
              <a:cxn ang="0">
                <a:pos x="11" y="57"/>
              </a:cxn>
              <a:cxn ang="0">
                <a:pos x="8" y="58"/>
              </a:cxn>
              <a:cxn ang="0">
                <a:pos x="5" y="57"/>
              </a:cxn>
              <a:cxn ang="0">
                <a:pos x="1" y="53"/>
              </a:cxn>
              <a:cxn ang="0">
                <a:pos x="0" y="50"/>
              </a:cxn>
              <a:cxn ang="0">
                <a:pos x="1" y="47"/>
              </a:cxn>
              <a:cxn ang="0">
                <a:pos x="25" y="22"/>
              </a:cxn>
              <a:cxn ang="0">
                <a:pos x="35" y="33"/>
              </a:cxn>
              <a:cxn ang="0">
                <a:pos x="11" y="57"/>
              </a:cxn>
              <a:cxn ang="0">
                <a:pos x="10" y="45"/>
              </a:cxn>
              <a:cxn ang="0">
                <a:pos x="8" y="48"/>
              </a:cxn>
              <a:cxn ang="0">
                <a:pos x="10" y="50"/>
              </a:cxn>
              <a:cxn ang="0">
                <a:pos x="12" y="48"/>
              </a:cxn>
              <a:cxn ang="0">
                <a:pos x="10" y="45"/>
              </a:cxn>
              <a:cxn ang="0">
                <a:pos x="57" y="21"/>
              </a:cxn>
              <a:cxn ang="0">
                <a:pos x="42" y="32"/>
              </a:cxn>
              <a:cxn ang="0">
                <a:pos x="26" y="16"/>
              </a:cxn>
              <a:cxn ang="0">
                <a:pos x="42" y="0"/>
              </a:cxn>
              <a:cxn ang="0">
                <a:pos x="50" y="2"/>
              </a:cxn>
              <a:cxn ang="0">
                <a:pos x="51" y="3"/>
              </a:cxn>
              <a:cxn ang="0">
                <a:pos x="50" y="4"/>
              </a:cxn>
              <a:cxn ang="0">
                <a:pos x="40" y="10"/>
              </a:cxn>
              <a:cxn ang="0">
                <a:pos x="40" y="18"/>
              </a:cxn>
              <a:cxn ang="0">
                <a:pos x="47" y="22"/>
              </a:cxn>
              <a:cxn ang="0">
                <a:pos x="57" y="16"/>
              </a:cxn>
              <a:cxn ang="0">
                <a:pos x="58" y="17"/>
              </a:cxn>
              <a:cxn ang="0">
                <a:pos x="57" y="21"/>
              </a:cxn>
            </a:cxnLst>
            <a:rect l="0" t="0" r="r" b="b"/>
            <a:pathLst>
              <a:path w="58" h="58">
                <a:moveTo>
                  <a:pt x="11" y="57"/>
                </a:moveTo>
                <a:cubicBezTo>
                  <a:pt x="10" y="58"/>
                  <a:pt x="9" y="58"/>
                  <a:pt x="8" y="58"/>
                </a:cubicBezTo>
                <a:cubicBezTo>
                  <a:pt x="7" y="58"/>
                  <a:pt x="6" y="58"/>
                  <a:pt x="5" y="57"/>
                </a:cubicBezTo>
                <a:cubicBezTo>
                  <a:pt x="1" y="53"/>
                  <a:pt x="1" y="53"/>
                  <a:pt x="1" y="53"/>
                </a:cubicBezTo>
                <a:cubicBezTo>
                  <a:pt x="0" y="52"/>
                  <a:pt x="0" y="51"/>
                  <a:pt x="0" y="50"/>
                </a:cubicBezTo>
                <a:cubicBezTo>
                  <a:pt x="0" y="49"/>
                  <a:pt x="0" y="47"/>
                  <a:pt x="1" y="47"/>
                </a:cubicBezTo>
                <a:cubicBezTo>
                  <a:pt x="25" y="22"/>
                  <a:pt x="25" y="22"/>
                  <a:pt x="25" y="22"/>
                </a:cubicBezTo>
                <a:cubicBezTo>
                  <a:pt x="27" y="27"/>
                  <a:pt x="31" y="31"/>
                  <a:pt x="35" y="33"/>
                </a:cubicBezTo>
                <a:lnTo>
                  <a:pt x="11" y="57"/>
                </a:lnTo>
                <a:close/>
                <a:moveTo>
                  <a:pt x="10" y="45"/>
                </a:moveTo>
                <a:cubicBezTo>
                  <a:pt x="9" y="45"/>
                  <a:pt x="8" y="46"/>
                  <a:pt x="8" y="48"/>
                </a:cubicBezTo>
                <a:cubicBezTo>
                  <a:pt x="8" y="49"/>
                  <a:pt x="9" y="50"/>
                  <a:pt x="10" y="50"/>
                </a:cubicBezTo>
                <a:cubicBezTo>
                  <a:pt x="11" y="50"/>
                  <a:pt x="12" y="49"/>
                  <a:pt x="12" y="48"/>
                </a:cubicBezTo>
                <a:cubicBezTo>
                  <a:pt x="12" y="46"/>
                  <a:pt x="11" y="45"/>
                  <a:pt x="10" y="45"/>
                </a:cubicBezTo>
                <a:close/>
                <a:moveTo>
                  <a:pt x="57" y="21"/>
                </a:moveTo>
                <a:cubicBezTo>
                  <a:pt x="55" y="27"/>
                  <a:pt x="49" y="32"/>
                  <a:pt x="42" y="32"/>
                </a:cubicBezTo>
                <a:cubicBezTo>
                  <a:pt x="33" y="32"/>
                  <a:pt x="26" y="24"/>
                  <a:pt x="26" y="16"/>
                </a:cubicBezTo>
                <a:cubicBezTo>
                  <a:pt x="26" y="7"/>
                  <a:pt x="33" y="0"/>
                  <a:pt x="42" y="0"/>
                </a:cubicBezTo>
                <a:cubicBezTo>
                  <a:pt x="45" y="0"/>
                  <a:pt x="48" y="0"/>
                  <a:pt x="50" y="2"/>
                </a:cubicBezTo>
                <a:cubicBezTo>
                  <a:pt x="51" y="2"/>
                  <a:pt x="51" y="2"/>
                  <a:pt x="51" y="3"/>
                </a:cubicBezTo>
                <a:cubicBezTo>
                  <a:pt x="51" y="3"/>
                  <a:pt x="51" y="4"/>
                  <a:pt x="50" y="4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8"/>
                  <a:pt x="40" y="18"/>
                  <a:pt x="40" y="18"/>
                </a:cubicBezTo>
                <a:cubicBezTo>
                  <a:pt x="47" y="22"/>
                  <a:pt x="47" y="22"/>
                  <a:pt x="47" y="22"/>
                </a:cubicBezTo>
                <a:cubicBezTo>
                  <a:pt x="48" y="21"/>
                  <a:pt x="56" y="16"/>
                  <a:pt x="57" y="16"/>
                </a:cubicBezTo>
                <a:cubicBezTo>
                  <a:pt x="58" y="16"/>
                  <a:pt x="58" y="16"/>
                  <a:pt x="58" y="17"/>
                </a:cubicBezTo>
                <a:cubicBezTo>
                  <a:pt x="58" y="18"/>
                  <a:pt x="58" y="20"/>
                  <a:pt x="57" y="2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23"/>
          <p:cNvSpPr txBox="1"/>
          <p:nvPr/>
        </p:nvSpPr>
        <p:spPr>
          <a:xfrm>
            <a:off x="1244799" y="5176825"/>
            <a:ext cx="176915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24"/>
          <p:cNvSpPr txBox="1"/>
          <p:nvPr/>
        </p:nvSpPr>
        <p:spPr>
          <a:xfrm>
            <a:off x="1757203" y="4903577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1757202" y="3631153"/>
            <a:ext cx="179264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24"/>
          <p:cNvSpPr txBox="1"/>
          <p:nvPr/>
        </p:nvSpPr>
        <p:spPr>
          <a:xfrm>
            <a:off x="2293094" y="3357905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5496765" y="2206552"/>
            <a:ext cx="1867862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24"/>
          <p:cNvSpPr txBox="1"/>
          <p:nvPr/>
        </p:nvSpPr>
        <p:spPr>
          <a:xfrm>
            <a:off x="5802319" y="1933304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23"/>
          <p:cNvSpPr txBox="1"/>
          <p:nvPr/>
        </p:nvSpPr>
        <p:spPr>
          <a:xfrm>
            <a:off x="8887138" y="3326010"/>
            <a:ext cx="186271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8887138" y="3052762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23"/>
          <p:cNvSpPr txBox="1"/>
          <p:nvPr/>
        </p:nvSpPr>
        <p:spPr>
          <a:xfrm>
            <a:off x="9885837" y="5260398"/>
            <a:ext cx="1788343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9885837" y="4987150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ferris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00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500"/>
                            </p:stCondLst>
                            <p:childTnLst>
                              <p:par>
                                <p:cTn id="1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0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7500"/>
                            </p:stCondLst>
                            <p:childTnLst>
                              <p:par>
                                <p:cTn id="1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8000"/>
                            </p:stCondLst>
                            <p:childTnLst>
                              <p:par>
                                <p:cTn id="1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2401606" y="5006027"/>
            <a:ext cx="241458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91228" y="5050650"/>
            <a:ext cx="241458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180849" y="5095274"/>
            <a:ext cx="241458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62212" y="1918609"/>
            <a:ext cx="8638667" cy="2883693"/>
            <a:chOff x="1167355" y="1217191"/>
            <a:chExt cx="6892537" cy="2300813"/>
          </a:xfrm>
        </p:grpSpPr>
        <p:sp>
          <p:nvSpPr>
            <p:cNvPr id="6" name="Freeform 4"/>
            <p:cNvSpPr/>
            <p:nvPr/>
          </p:nvSpPr>
          <p:spPr bwMode="auto">
            <a:xfrm>
              <a:off x="1167355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554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 flipH="1" flipV="1">
              <a:off x="3653420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accent2"/>
              </a:solidFill>
              <a:prstDash val="solid"/>
              <a:rou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554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 rot="18900000">
              <a:off x="1723577" y="1817977"/>
              <a:ext cx="1104193" cy="1104192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bg1"/>
              </a:solidFill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554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 rot="18900000">
              <a:off x="4055751" y="1817977"/>
              <a:ext cx="1104192" cy="1104192"/>
            </a:xfrm>
            <a:prstGeom prst="rect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554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 rot="18900000">
              <a:off x="6366467" y="1817977"/>
              <a:ext cx="1104192" cy="1104192"/>
            </a:xfrm>
            <a:prstGeom prst="rect">
              <a:avLst/>
            </a:prstGeom>
            <a:solidFill>
              <a:schemeClr val="accent4"/>
            </a:solidFill>
            <a:ln w="6350">
              <a:solidFill>
                <a:schemeClr val="bg1"/>
              </a:solidFill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554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 rot="18900000">
              <a:off x="2167565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554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 rot="18900000">
              <a:off x="4499738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554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 rot="18900000">
              <a:off x="6810454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554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Text Box 15"/>
            <p:cNvSpPr txBox="1">
              <a:spLocks noChangeArrowheads="1"/>
            </p:cNvSpPr>
            <p:nvPr/>
          </p:nvSpPr>
          <p:spPr bwMode="auto">
            <a:xfrm>
              <a:off x="2218696" y="1769718"/>
              <a:ext cx="79297" cy="187295"/>
            </a:xfrm>
            <a:prstGeom prst="rect">
              <a:avLst/>
            </a:prstGeom>
            <a:noFill/>
            <a:ln w="6350">
              <a:noFill/>
              <a:miter lim="800000"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5540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4552517" y="1786760"/>
              <a:ext cx="79297" cy="187295"/>
            </a:xfrm>
            <a:prstGeom prst="rect">
              <a:avLst/>
            </a:prstGeom>
            <a:noFill/>
            <a:ln w="6350">
              <a:noFill/>
              <a:miter lim="800000"/>
            </a:ln>
            <a:effectLst/>
          </p:spPr>
          <p:txBody>
            <a:bodyPr wrap="none" lIns="0" tIns="0" rIns="0" bIns="0" anchor="t" anchorCtr="0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anose="020B0A04020102020204" pitchFamily="34" charset="0"/>
                  <a:ea typeface="微软雅黑" panose="020B0503020204020204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2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6" name="Text Box 17"/>
            <p:cNvSpPr txBox="1">
              <a:spLocks noChangeArrowheads="1"/>
            </p:cNvSpPr>
            <p:nvPr/>
          </p:nvSpPr>
          <p:spPr bwMode="auto">
            <a:xfrm>
              <a:off x="6869836" y="1769718"/>
              <a:ext cx="79297" cy="187295"/>
            </a:xfrm>
            <a:prstGeom prst="rect">
              <a:avLst/>
            </a:prstGeom>
            <a:noFill/>
            <a:ln w="6350">
              <a:noFill/>
              <a:miter lim="800000"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anose="020B0A04020102020204" pitchFamily="34" charset="0"/>
                  <a:ea typeface="微软雅黑" panose="020B0503020204020204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3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" name="TextBox 11"/>
            <p:cNvSpPr txBox="1">
              <a:spLocks noChangeArrowheads="1"/>
            </p:cNvSpPr>
            <p:nvPr/>
          </p:nvSpPr>
          <p:spPr bwMode="auto">
            <a:xfrm flipH="1">
              <a:off x="1897609" y="2271669"/>
              <a:ext cx="713402" cy="45117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 flipH="1">
              <a:off x="4245583" y="2241697"/>
              <a:ext cx="724522" cy="45117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 flipH="1">
              <a:off x="6564080" y="2221374"/>
              <a:ext cx="725693" cy="45117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ferris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939" y="2952568"/>
            <a:ext cx="2541334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628" y="3739410"/>
            <a:ext cx="1089862" cy="1088186"/>
          </a:xfrm>
          <a:prstGeom prst="ellipse">
            <a:avLst/>
          </a:prstGeom>
          <a:solidFill>
            <a:schemeClr val="accent2"/>
          </a:solidFill>
          <a:ln w="381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8089" y="3927751"/>
            <a:ext cx="711506" cy="71150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690" y="2597653"/>
            <a:ext cx="709832" cy="711506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195" y="5030166"/>
            <a:ext cx="711506" cy="711507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887" y="2952568"/>
            <a:ext cx="2543008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43" y="3739410"/>
            <a:ext cx="1088186" cy="1088186"/>
          </a:xfrm>
          <a:prstGeom prst="ellipse">
            <a:avLst/>
          </a:prstGeom>
          <a:solidFill>
            <a:schemeClr val="accent3"/>
          </a:solidFill>
          <a:ln w="381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237" y="3927751"/>
            <a:ext cx="709832" cy="711507"/>
          </a:xfrm>
          <a:prstGeom prst="ellipse">
            <a:avLst/>
          </a:prstGeom>
          <a:solidFill>
            <a:schemeClr val="accent4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638" y="2597653"/>
            <a:ext cx="711506" cy="711506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131" y="5030166"/>
            <a:ext cx="709832" cy="711507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2" name="MH_Other_3"/>
          <p:cNvSpPr/>
          <p:nvPr/>
        </p:nvSpPr>
        <p:spPr bwMode="auto">
          <a:xfrm rot="-2644669">
            <a:off x="5212906" y="3332595"/>
            <a:ext cx="2338762" cy="2338764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3" name="MH_Other_4"/>
          <p:cNvSpPr/>
          <p:nvPr/>
        </p:nvSpPr>
        <p:spPr bwMode="auto">
          <a:xfrm rot="-2644669" flipH="1" flipV="1">
            <a:off x="5196165" y="2893973"/>
            <a:ext cx="2340437" cy="2338764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4708766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765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9062812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811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1501285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284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5855331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330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ferris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353" y="4336405"/>
            <a:ext cx="12858044" cy="2936528"/>
          </a:xfrm>
          <a:custGeom>
            <a:avLst/>
            <a:gdLst>
              <a:gd name="connsiteX0" fmla="*/ 4572000 w 9144000"/>
              <a:gd name="connsiteY0" fmla="*/ 0 h 1958638"/>
              <a:gd name="connsiteX1" fmla="*/ 8808367 w 9144000"/>
              <a:gd name="connsiteY1" fmla="*/ 607417 h 1958638"/>
              <a:gd name="connsiteX2" fmla="*/ 9144000 w 9144000"/>
              <a:gd name="connsiteY2" fmla="*/ 735248 h 1958638"/>
              <a:gd name="connsiteX3" fmla="*/ 9144000 w 9144000"/>
              <a:gd name="connsiteY3" fmla="*/ 1958638 h 1958638"/>
              <a:gd name="connsiteX4" fmla="*/ 0 w 9144000"/>
              <a:gd name="connsiteY4" fmla="*/ 1958638 h 1958638"/>
              <a:gd name="connsiteX5" fmla="*/ 0 w 9144000"/>
              <a:gd name="connsiteY5" fmla="*/ 735248 h 1958638"/>
              <a:gd name="connsiteX6" fmla="*/ 335633 w 9144000"/>
              <a:gd name="connsiteY6" fmla="*/ 607417 h 1958638"/>
              <a:gd name="connsiteX7" fmla="*/ 4572000 w 9144000"/>
              <a:gd name="connsiteY7" fmla="*/ 0 h 1958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958638">
                <a:moveTo>
                  <a:pt x="4572000" y="0"/>
                </a:moveTo>
                <a:cubicBezTo>
                  <a:pt x="6226405" y="0"/>
                  <a:pt x="7724187" y="232124"/>
                  <a:pt x="8808367" y="607417"/>
                </a:cubicBezTo>
                <a:lnTo>
                  <a:pt x="9144000" y="735248"/>
                </a:lnTo>
                <a:lnTo>
                  <a:pt x="9144000" y="1958638"/>
                </a:lnTo>
                <a:lnTo>
                  <a:pt x="0" y="1958638"/>
                </a:lnTo>
                <a:lnTo>
                  <a:pt x="0" y="735248"/>
                </a:lnTo>
                <a:lnTo>
                  <a:pt x="335633" y="607417"/>
                </a:lnTo>
                <a:cubicBezTo>
                  <a:pt x="1419814" y="232124"/>
                  <a:pt x="2917596" y="0"/>
                  <a:pt x="4572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717724" y="2572887"/>
            <a:ext cx="1423306" cy="14233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4788812" y="4579527"/>
            <a:ext cx="3281132" cy="80021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r>
              <a:rPr lang="en-US" altLang="zh-CN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</a:t>
            </a:r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WORK SUMMARY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508471" y="5503077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738017" y="5503077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508471" y="5772691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38017" y="5772691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 algn="ctr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/>
        </p:nvSpPr>
        <p:spPr>
          <a:xfrm>
            <a:off x="689805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6"/>
          <p:cNvSpPr txBox="1"/>
          <p:nvPr/>
        </p:nvSpPr>
        <p:spPr>
          <a:xfrm>
            <a:off x="697909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466414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6"/>
          <p:cNvSpPr txBox="1"/>
          <p:nvPr/>
        </p:nvSpPr>
        <p:spPr>
          <a:xfrm>
            <a:off x="6474518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2995" y="2574185"/>
            <a:ext cx="2865432" cy="1448778"/>
          </a:xfrm>
          <a:prstGeom prst="rect">
            <a:avLst/>
          </a:prstGeom>
          <a:blipFill dpi="0" rotWithShape="1">
            <a:blip r:embed="rId1" cstate="screen">
              <a:grayscl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7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812" y="2574185"/>
            <a:ext cx="2865432" cy="14487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7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40629" y="2574185"/>
            <a:ext cx="2865432" cy="1448778"/>
          </a:xfrm>
          <a:prstGeom prst="rect">
            <a:avLst/>
          </a:prstGeom>
          <a:blipFill dpi="0" rotWithShape="1">
            <a:blip r:embed="rId1" cstate="screen">
              <a:grayscl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7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344447" y="2574185"/>
            <a:ext cx="2865432" cy="144877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7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2995" y="4088660"/>
            <a:ext cx="2865432" cy="14487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7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36812" y="4088660"/>
            <a:ext cx="2865432" cy="1448778"/>
          </a:xfrm>
          <a:prstGeom prst="rect">
            <a:avLst/>
          </a:prstGeom>
          <a:blipFill dpi="0" rotWithShape="1">
            <a:blip r:embed="rId1" cstate="screen">
              <a:grayscl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7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40629" y="4088660"/>
            <a:ext cx="2865432" cy="14487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7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44447" y="4088660"/>
            <a:ext cx="2865432" cy="1448778"/>
          </a:xfrm>
          <a:prstGeom prst="rect">
            <a:avLst/>
          </a:prstGeom>
          <a:blipFill dpi="0" rotWithShape="1">
            <a:blip r:embed="rId1" cstate="screen">
              <a:grayscl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7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28561" y="4761405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16"/>
          <p:cNvSpPr txBox="1"/>
          <p:nvPr/>
        </p:nvSpPr>
        <p:spPr>
          <a:xfrm>
            <a:off x="1022386" y="4440642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695" y="3333822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89520" y="3013059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6897516" y="478939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6"/>
          <p:cNvSpPr txBox="1"/>
          <p:nvPr/>
        </p:nvSpPr>
        <p:spPr>
          <a:xfrm>
            <a:off x="6891341" y="446863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9790006" y="326850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6"/>
          <p:cNvSpPr txBox="1"/>
          <p:nvPr/>
        </p:nvSpPr>
        <p:spPr>
          <a:xfrm>
            <a:off x="9783831" y="294774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3566355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6"/>
          <p:cNvSpPr txBox="1"/>
          <p:nvPr/>
        </p:nvSpPr>
        <p:spPr>
          <a:xfrm>
            <a:off x="3574459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342964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6"/>
          <p:cNvSpPr txBox="1"/>
          <p:nvPr/>
        </p:nvSpPr>
        <p:spPr>
          <a:xfrm>
            <a:off x="9351068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50"/>
                            </p:stCondLst>
                            <p:childTnLst>
                              <p:par>
                                <p:cTn id="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99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99"/>
                            </p:stCondLst>
                            <p:childTnLst>
                              <p:par>
                                <p:cTn id="6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49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199"/>
                            </p:stCondLst>
                            <p:childTnLst>
                              <p:par>
                                <p:cTn id="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250"/>
                            </p:stCondLst>
                            <p:childTnLst>
                              <p:par>
                                <p:cTn id="9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35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850"/>
                            </p:stCondLst>
                            <p:childTnLst>
                              <p:par>
                                <p:cTn id="1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9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 animBg="1"/>
      <p:bldP spid="32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</p:bldLst>
  </p:timing>
</p:sld>
</file>

<file path=ppt/tags/tag1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0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p="http://schemas.openxmlformats.org/presentationml/2006/main">
  <p:tag name="MH" val="20161022192605"/>
  <p:tag name="MH_LIBRARY" val="GRAPHIC"/>
  <p:tag name="MH_TYPE" val="Text"/>
  <p:tag name="MH_ORDER" val="1"/>
</p:tagLst>
</file>

<file path=ppt/tags/tag12.xml><?xml version="1.0" encoding="utf-8"?>
<p:tagLst xmlns:p="http://schemas.openxmlformats.org/presentationml/2006/main">
  <p:tag name="MH" val="20161022192605"/>
  <p:tag name="MH_LIBRARY" val="GRAPHIC"/>
  <p:tag name="MH_TYPE" val="Text"/>
  <p:tag name="MH_ORDER" val="2"/>
</p:tagLst>
</file>

<file path=ppt/tags/tag13.xml><?xml version="1.0" encoding="utf-8"?>
<p:tagLst xmlns:p="http://schemas.openxmlformats.org/presentationml/2006/main">
  <p:tag name="MH" val="20161022192605"/>
  <p:tag name="MH_LIBRARY" val="GRAPHIC"/>
  <p:tag name="MH_TYPE" val="Text"/>
  <p:tag name="MH_ORDER" val="3"/>
</p:tagLst>
</file>

<file path=ppt/tags/tag14.xml><?xml version="1.0" encoding="utf-8"?>
<p:tagLst xmlns:p="http://schemas.openxmlformats.org/presentationml/2006/main">
  <p:tag name="MH" val="20161022192605"/>
  <p:tag name="MH_LIBRARY" val="GRAPHIC"/>
  <p:tag name="MH_TYPE" val="Text"/>
  <p:tag name="MH_ORDER" val="4"/>
</p:tagLst>
</file>

<file path=ppt/tags/tag15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61022203400"/>
  <p:tag name="MH_LIBRARY" val="GRAPHIC"/>
</p:tagLst>
</file>

<file path=ppt/tags/tag16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7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8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9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20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21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22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23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5.xml><?xml version="1.0" encoding="utf-8"?>
<p:tagLst xmlns:p="http://schemas.openxmlformats.org/presentationml/2006/main">
  <p:tag name="MH" val="20161022203400"/>
  <p:tag name="MH_LIBRARY" val="GRAPHIC"/>
  <p:tag name="MH_TYPE" val="Other"/>
  <p:tag name="MH_ORDER" val="1"/>
</p:tagLst>
</file>

<file path=ppt/tags/tag6.xml><?xml version="1.0" encoding="utf-8"?>
<p:tagLst xmlns:p="http://schemas.openxmlformats.org/presentationml/2006/main">
  <p:tag name="MH" val="20161022203400"/>
  <p:tag name="MH_LIBRARY" val="GRAPHIC"/>
  <p:tag name="MH_TYPE" val="Other"/>
  <p:tag name="MH_ORDER" val="2"/>
</p:tagLst>
</file>

<file path=ppt/tags/tag7.xml><?xml version="1.0" encoding="utf-8"?>
<p:tagLst xmlns:p="http://schemas.openxmlformats.org/presentationml/2006/main">
  <p:tag name="MH" val="20161022203400"/>
  <p:tag name="MH_LIBRARY" val="GRAPHIC"/>
  <p:tag name="MH_TYPE" val="Other"/>
  <p:tag name="MH_ORDER" val="3"/>
</p:tagLst>
</file>

<file path=ppt/tags/tag8.xml><?xml version="1.0" encoding="utf-8"?>
<p:tagLst xmlns:p="http://schemas.openxmlformats.org/presentationml/2006/main">
  <p:tag name="MH" val="20161022203400"/>
  <p:tag name="MH_LIBRARY" val="GRAPHIC"/>
  <p:tag name="MH_TYPE" val="Other"/>
  <p:tag name="MH_ORDER" val="4"/>
</p:tagLst>
</file>

<file path=ppt/tags/tag9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自定义设计方案">
  <a:themeElements>
    <a:clrScheme name="自定义 1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66CA3"/>
      </a:accent1>
      <a:accent2>
        <a:srgbClr val="46B9D0"/>
      </a:accent2>
      <a:accent3>
        <a:srgbClr val="166CA3"/>
      </a:accent3>
      <a:accent4>
        <a:srgbClr val="46B9D0"/>
      </a:accent4>
      <a:accent5>
        <a:srgbClr val="166CA3"/>
      </a:accent5>
      <a:accent6>
        <a:srgbClr val="46B9D0"/>
      </a:accent6>
      <a:hlink>
        <a:srgbClr val="166CA3"/>
      </a:hlink>
      <a:folHlink>
        <a:srgbClr val="46B9D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9194</Words>
  <Application>WPS 演示</Application>
  <PresentationFormat>自定义</PresentationFormat>
  <Paragraphs>468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Calibri</vt:lpstr>
      <vt:lpstr>微软雅黑</vt:lpstr>
      <vt:lpstr>Impact</vt:lpstr>
      <vt:lpstr>Arial Narrow</vt:lpstr>
      <vt:lpstr>Neris Thin</vt:lpstr>
      <vt:lpstr>Arial Black</vt:lpstr>
      <vt:lpstr>Arial Unicode MS</vt:lpstr>
      <vt:lpstr>Calibri Light</vt:lpstr>
      <vt:lpstr>Gill Sans</vt:lpstr>
      <vt:lpstr>Helvetica Neue</vt:lpstr>
      <vt:lpstr>Arial</vt:lpstr>
      <vt:lpstr>Segoe Print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工作计划</dc:title>
  <dc:creator/>
  <cp:keywords>www.1ppt.com</cp:keywords>
  <cp:lastModifiedBy>maoye</cp:lastModifiedBy>
  <cp:revision>3</cp:revision>
  <dcterms:created xsi:type="dcterms:W3CDTF">2016-11-28T16:44:00Z</dcterms:created>
  <dcterms:modified xsi:type="dcterms:W3CDTF">2018-12-10T15:37:30Z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13</vt:lpwstr>
  </property>
  <property fmtid="{D5CDD505-2E9C-101B-9397-08002B2CF9AE}" pid="3" name="KSOProductBuildVer">
    <vt:lpwstr>2052-11.1.0.8013</vt:lpwstr>
  </property>
</Properties>
</file>