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9"/>
  </p:notesMasterIdLst>
  <p:handoutMasterIdLst>
    <p:handoutMasterId r:id="rId40"/>
  </p:handoutMasterIdLst>
  <p:sldIdLst>
    <p:sldId id="286" r:id="rId3"/>
    <p:sldId id="288" r:id="rId4"/>
    <p:sldId id="291" r:id="rId5"/>
    <p:sldId id="282" r:id="rId6"/>
    <p:sldId id="315" r:id="rId7"/>
    <p:sldId id="293" r:id="rId8"/>
    <p:sldId id="289" r:id="rId9"/>
    <p:sldId id="292" r:id="rId10"/>
    <p:sldId id="265" r:id="rId11"/>
    <p:sldId id="294" r:id="rId12"/>
    <p:sldId id="320" r:id="rId13"/>
    <p:sldId id="316" r:id="rId14"/>
    <p:sldId id="317" r:id="rId15"/>
    <p:sldId id="321" r:id="rId16"/>
    <p:sldId id="318" r:id="rId17"/>
    <p:sldId id="319" r:id="rId18"/>
    <p:sldId id="295" r:id="rId19"/>
    <p:sldId id="296" r:id="rId20"/>
    <p:sldId id="297" r:id="rId21"/>
    <p:sldId id="322" r:id="rId22"/>
    <p:sldId id="323" r:id="rId23"/>
    <p:sldId id="298" r:id="rId24"/>
    <p:sldId id="306" r:id="rId25"/>
    <p:sldId id="307" r:id="rId26"/>
    <p:sldId id="313" r:id="rId27"/>
    <p:sldId id="299" r:id="rId28"/>
    <p:sldId id="300" r:id="rId29"/>
    <p:sldId id="303" r:id="rId30"/>
    <p:sldId id="304" r:id="rId31"/>
    <p:sldId id="305" r:id="rId32"/>
    <p:sldId id="308" r:id="rId33"/>
    <p:sldId id="309" r:id="rId34"/>
    <p:sldId id="310" r:id="rId35"/>
    <p:sldId id="311" r:id="rId36"/>
    <p:sldId id="312" r:id="rId37"/>
    <p:sldId id="290"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hqi" initials="jhqi" lastIdx="7" clrIdx="0">
    <p:extLst>
      <p:ext uri="{19B8F6BF-5375-455C-9EA6-DF929625EA0E}">
        <p15:presenceInfo xmlns:p15="http://schemas.microsoft.com/office/powerpoint/2012/main" userId="jhqi" providerId="None"/>
      </p:ext>
    </p:extLst>
  </p:cmAuthor>
  <p:cmAuthor id="2" name="元彻 刘" initials="元刘" lastIdx="1" clrIdx="1">
    <p:extLst>
      <p:ext uri="{19B8F6BF-5375-455C-9EA6-DF929625EA0E}">
        <p15:presenceInfo xmlns:p15="http://schemas.microsoft.com/office/powerpoint/2012/main" userId="e56f4c1ca250d47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82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6" autoAdjust="0"/>
    <p:restoredTop sz="83768" autoAdjust="0"/>
  </p:normalViewPr>
  <p:slideViewPr>
    <p:cSldViewPr snapToGrid="0">
      <p:cViewPr varScale="1">
        <p:scale>
          <a:sx n="76" d="100"/>
          <a:sy n="76" d="100"/>
        </p:scale>
        <p:origin x="620" y="64"/>
      </p:cViewPr>
      <p:guideLst/>
    </p:cSldViewPr>
  </p:slideViewPr>
  <p:outlineViewPr>
    <p:cViewPr>
      <p:scale>
        <a:sx n="33" d="100"/>
        <a:sy n="33" d="100"/>
      </p:scale>
      <p:origin x="0" y="0"/>
    </p:cViewPr>
  </p:outlineViewPr>
  <p:notesTextViewPr>
    <p:cViewPr>
      <p:scale>
        <a:sx n="66" d="100"/>
        <a:sy n="66" d="100"/>
      </p:scale>
      <p:origin x="0" y="0"/>
    </p:cViewPr>
  </p:notesTextViewPr>
  <p:notesViewPr>
    <p:cSldViewPr snapToGrid="0">
      <p:cViewPr varScale="1">
        <p:scale>
          <a:sx n="65" d="100"/>
          <a:sy n="65" d="100"/>
        </p:scale>
        <p:origin x="1818" y="1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50864B-6D2B-4C7C-8249-FA3FA996B80B}"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zh-CN" altLang="en-US"/>
        </a:p>
      </dgm:t>
    </dgm:pt>
    <dgm:pt modelId="{F6DF6633-B045-425A-B568-D827A0872DF9}">
      <dgm:prSet phldrT="[文本]" custT="1"/>
      <dgm:spPr/>
      <dgm:t>
        <a:bodyPr/>
        <a:lstStyle/>
        <a:p>
          <a:r>
            <a:rPr lang="zh-CN" altLang="en-US" sz="1600" b="1" dirty="0"/>
            <a:t>公理化力学体系</a:t>
          </a:r>
          <a:endParaRPr lang="zh-CN" altLang="en-US" sz="1600" dirty="0"/>
        </a:p>
      </dgm:t>
    </dgm:pt>
    <dgm:pt modelId="{2621A48C-CD72-4A46-8204-0C19CE095DDC}" type="parTrans" cxnId="{87872B95-F299-46A0-A707-D86650040E55}">
      <dgm:prSet/>
      <dgm:spPr/>
      <dgm:t>
        <a:bodyPr/>
        <a:lstStyle/>
        <a:p>
          <a:endParaRPr lang="zh-CN" altLang="en-US"/>
        </a:p>
      </dgm:t>
    </dgm:pt>
    <dgm:pt modelId="{4E10015A-0F6D-4DB9-9519-6E9B295A4E10}" type="sibTrans" cxnId="{87872B95-F299-46A0-A707-D86650040E55}">
      <dgm:prSet/>
      <dgm:spPr/>
      <dgm:t>
        <a:bodyPr/>
        <a:lstStyle/>
        <a:p>
          <a:endParaRPr lang="zh-CN" altLang="en-US"/>
        </a:p>
      </dgm:t>
    </dgm:pt>
    <dgm:pt modelId="{6E678C17-59B5-4C4F-AEE8-5F2AA23349D5}">
      <dgm:prSet phldrT="[文本]" custT="1"/>
      <dgm:spPr/>
      <dgm:t>
        <a:bodyPr/>
        <a:lstStyle/>
        <a:p>
          <a:r>
            <a:rPr lang="zh-CN" altLang="en-US" sz="1600" b="1" dirty="0"/>
            <a:t>现代物理学的基石</a:t>
          </a:r>
        </a:p>
      </dgm:t>
    </dgm:pt>
    <dgm:pt modelId="{828D860D-093B-4FC3-84F7-AD5D59ABB8B6}" type="parTrans" cxnId="{2782C3EF-DF9F-46C6-A232-2E105323FEE5}">
      <dgm:prSet/>
      <dgm:spPr/>
      <dgm:t>
        <a:bodyPr/>
        <a:lstStyle/>
        <a:p>
          <a:endParaRPr lang="zh-CN" altLang="en-US"/>
        </a:p>
      </dgm:t>
    </dgm:pt>
    <dgm:pt modelId="{F2F3034B-E9D3-4EFC-B90D-93BD47C8AFC6}" type="sibTrans" cxnId="{2782C3EF-DF9F-46C6-A232-2E105323FEE5}">
      <dgm:prSet/>
      <dgm:spPr/>
      <dgm:t>
        <a:bodyPr/>
        <a:lstStyle/>
        <a:p>
          <a:endParaRPr lang="zh-CN" altLang="en-US"/>
        </a:p>
      </dgm:t>
    </dgm:pt>
    <dgm:pt modelId="{48135940-4945-49AB-8609-DFF523B338CF}">
      <dgm:prSet phldrT="[文本]" custT="1"/>
      <dgm:spPr/>
      <dgm:t>
        <a:bodyPr/>
        <a:lstStyle/>
        <a:p>
          <a:r>
            <a:rPr lang="zh-CN" altLang="en-US" sz="1600" b="1" dirty="0"/>
            <a:t>沟通数学和物理的桥梁</a:t>
          </a:r>
          <a:endParaRPr lang="zh-CN" altLang="en-US" sz="2000" dirty="0"/>
        </a:p>
      </dgm:t>
    </dgm:pt>
    <dgm:pt modelId="{A34BB9A0-AE3E-49AA-86BB-2D3B3E55A9BD}" type="parTrans" cxnId="{ABC78AD5-C1C3-47BD-8AC8-08EDE90F2FCC}">
      <dgm:prSet/>
      <dgm:spPr/>
      <dgm:t>
        <a:bodyPr/>
        <a:lstStyle/>
        <a:p>
          <a:endParaRPr lang="zh-CN" altLang="en-US"/>
        </a:p>
      </dgm:t>
    </dgm:pt>
    <dgm:pt modelId="{158A5657-9D14-4501-9753-D77C817E6945}" type="sibTrans" cxnId="{ABC78AD5-C1C3-47BD-8AC8-08EDE90F2FCC}">
      <dgm:prSet/>
      <dgm:spPr/>
      <dgm:t>
        <a:bodyPr/>
        <a:lstStyle/>
        <a:p>
          <a:endParaRPr lang="zh-CN" altLang="en-US"/>
        </a:p>
      </dgm:t>
    </dgm:pt>
    <dgm:pt modelId="{B6103750-6B7C-49AB-8FE9-5A38308B9F85}">
      <dgm:prSet/>
      <dgm:spPr/>
      <dgm:t>
        <a:bodyPr/>
        <a:lstStyle/>
        <a:p>
          <a:endParaRPr lang="zh-CN" altLang="en-US" sz="1200" b="1" dirty="0"/>
        </a:p>
      </dgm:t>
    </dgm:pt>
    <dgm:pt modelId="{91C52A3C-6ED3-450A-9907-302F499D80CE}" type="parTrans" cxnId="{3E735B5C-CDF7-4E6B-91E3-5B34D250C730}">
      <dgm:prSet/>
      <dgm:spPr/>
      <dgm:t>
        <a:bodyPr/>
        <a:lstStyle/>
        <a:p>
          <a:endParaRPr lang="zh-CN" altLang="en-US"/>
        </a:p>
      </dgm:t>
    </dgm:pt>
    <dgm:pt modelId="{F5864007-787C-4818-853A-FA8D8364197B}" type="sibTrans" cxnId="{3E735B5C-CDF7-4E6B-91E3-5B34D250C730}">
      <dgm:prSet/>
      <dgm:spPr/>
      <dgm:t>
        <a:bodyPr/>
        <a:lstStyle/>
        <a:p>
          <a:endParaRPr lang="zh-CN" altLang="en-US"/>
        </a:p>
      </dgm:t>
    </dgm:pt>
    <dgm:pt modelId="{D9B5F361-2EB0-4214-9535-A0777AA802A0}">
      <dgm:prSet custT="1"/>
      <dgm:spPr/>
      <dgm:t>
        <a:bodyPr/>
        <a:lstStyle/>
        <a:p>
          <a:r>
            <a:rPr lang="zh-CN" altLang="en-US" sz="1600" dirty="0"/>
            <a:t>最小作用量原理的引入代表着公理化物理学和演绎法广泛使用的开始，人们开始用通法取代巧法</a:t>
          </a:r>
        </a:p>
      </dgm:t>
    </dgm:pt>
    <dgm:pt modelId="{2F942001-337E-44E7-B0AF-92DA932AABAB}" type="parTrans" cxnId="{499B3130-FF6B-4972-A9E0-F51F8189A490}">
      <dgm:prSet/>
      <dgm:spPr/>
      <dgm:t>
        <a:bodyPr/>
        <a:lstStyle/>
        <a:p>
          <a:endParaRPr lang="zh-CN" altLang="en-US"/>
        </a:p>
      </dgm:t>
    </dgm:pt>
    <dgm:pt modelId="{DA7ED561-0641-4A0A-BAC5-44BB0DCE4994}" type="sibTrans" cxnId="{499B3130-FF6B-4972-A9E0-F51F8189A490}">
      <dgm:prSet/>
      <dgm:spPr/>
      <dgm:t>
        <a:bodyPr/>
        <a:lstStyle/>
        <a:p>
          <a:endParaRPr lang="zh-CN" altLang="en-US"/>
        </a:p>
      </dgm:t>
    </dgm:pt>
    <dgm:pt modelId="{74D63D0F-6B53-4707-921F-CF05C2B394B3}">
      <dgm:prSet custT="1"/>
      <dgm:spPr/>
      <dgm:t>
        <a:bodyPr/>
        <a:lstStyle/>
        <a:p>
          <a:r>
            <a:rPr lang="zh-CN" altLang="en-US" sz="1600" b="0" dirty="0"/>
            <a:t>对称性与守恒律引领了现代物理学的发展，拉格朗日力学和哈密顿力学在现代物理中随处可见</a:t>
          </a:r>
        </a:p>
      </dgm:t>
    </dgm:pt>
    <dgm:pt modelId="{ECF533C9-A53C-4ED3-84B4-AC2E0619A9D7}" type="parTrans" cxnId="{F2B471FC-BC39-4586-A5A6-DC4BB4042D97}">
      <dgm:prSet/>
      <dgm:spPr/>
      <dgm:t>
        <a:bodyPr/>
        <a:lstStyle/>
        <a:p>
          <a:endParaRPr lang="zh-CN" altLang="en-US"/>
        </a:p>
      </dgm:t>
    </dgm:pt>
    <dgm:pt modelId="{D63945C9-125D-4B60-8C1C-7248862EA64A}" type="sibTrans" cxnId="{F2B471FC-BC39-4586-A5A6-DC4BB4042D97}">
      <dgm:prSet/>
      <dgm:spPr/>
      <dgm:t>
        <a:bodyPr/>
        <a:lstStyle/>
        <a:p>
          <a:endParaRPr lang="zh-CN" altLang="en-US"/>
        </a:p>
      </dgm:t>
    </dgm:pt>
    <dgm:pt modelId="{A59DD479-20DD-4552-986F-DC195C54CEA8}">
      <dgm:prSet custT="1"/>
      <dgm:spPr/>
      <dgm:t>
        <a:bodyPr/>
        <a:lstStyle/>
        <a:p>
          <a:r>
            <a:rPr lang="zh-CN" altLang="en-US" sz="1600" dirty="0"/>
            <a:t>现代数学中分析、代数和几何方法的运用，几乎都从理论力学相关内容开始</a:t>
          </a:r>
        </a:p>
      </dgm:t>
    </dgm:pt>
    <dgm:pt modelId="{1B68E6AC-D631-4FC6-8716-784E863A940D}" type="parTrans" cxnId="{17AE724B-5025-43F7-8B8D-205A9EB636CC}">
      <dgm:prSet/>
      <dgm:spPr/>
      <dgm:t>
        <a:bodyPr/>
        <a:lstStyle/>
        <a:p>
          <a:endParaRPr lang="zh-CN" altLang="en-US"/>
        </a:p>
      </dgm:t>
    </dgm:pt>
    <dgm:pt modelId="{6FA8A8D6-6169-44A6-AEF6-791168DC9B5E}" type="sibTrans" cxnId="{17AE724B-5025-43F7-8B8D-205A9EB636CC}">
      <dgm:prSet/>
      <dgm:spPr/>
      <dgm:t>
        <a:bodyPr/>
        <a:lstStyle/>
        <a:p>
          <a:endParaRPr lang="zh-CN" altLang="en-US"/>
        </a:p>
      </dgm:t>
    </dgm:pt>
    <dgm:pt modelId="{0ED05E00-99D8-476F-AF16-FB15E3AE8EBA}" type="pres">
      <dgm:prSet presAssocID="{8850864B-6D2B-4C7C-8249-FA3FA996B80B}" presName="Name0" presStyleCnt="0">
        <dgm:presLayoutVars>
          <dgm:chMax val="7"/>
          <dgm:chPref val="7"/>
          <dgm:dir/>
        </dgm:presLayoutVars>
      </dgm:prSet>
      <dgm:spPr/>
    </dgm:pt>
    <dgm:pt modelId="{373A5BF3-3B8F-4B7B-9EE3-CDDB6F7EB3F1}" type="pres">
      <dgm:prSet presAssocID="{8850864B-6D2B-4C7C-8249-FA3FA996B80B}" presName="Name1" presStyleCnt="0"/>
      <dgm:spPr/>
    </dgm:pt>
    <dgm:pt modelId="{243E6051-39BE-479B-8C58-A26834984678}" type="pres">
      <dgm:prSet presAssocID="{8850864B-6D2B-4C7C-8249-FA3FA996B80B}" presName="cycle" presStyleCnt="0"/>
      <dgm:spPr/>
    </dgm:pt>
    <dgm:pt modelId="{5034EC0D-8611-4651-ABB4-00B94D723888}" type="pres">
      <dgm:prSet presAssocID="{8850864B-6D2B-4C7C-8249-FA3FA996B80B}" presName="srcNode" presStyleLbl="node1" presStyleIdx="0" presStyleCnt="3"/>
      <dgm:spPr/>
    </dgm:pt>
    <dgm:pt modelId="{DE8D712D-B513-4307-805A-2BB7186ECD7A}" type="pres">
      <dgm:prSet presAssocID="{8850864B-6D2B-4C7C-8249-FA3FA996B80B}" presName="conn" presStyleLbl="parChTrans1D2" presStyleIdx="0" presStyleCnt="1"/>
      <dgm:spPr/>
    </dgm:pt>
    <dgm:pt modelId="{3B6B9810-6DE9-4B62-A9A4-3E3E5FFA2538}" type="pres">
      <dgm:prSet presAssocID="{8850864B-6D2B-4C7C-8249-FA3FA996B80B}" presName="extraNode" presStyleLbl="node1" presStyleIdx="0" presStyleCnt="3"/>
      <dgm:spPr/>
    </dgm:pt>
    <dgm:pt modelId="{67D8F110-96B3-4232-8275-8173B66437F6}" type="pres">
      <dgm:prSet presAssocID="{8850864B-6D2B-4C7C-8249-FA3FA996B80B}" presName="dstNode" presStyleLbl="node1" presStyleIdx="0" presStyleCnt="3"/>
      <dgm:spPr/>
    </dgm:pt>
    <dgm:pt modelId="{8979D836-AF14-4B7F-A167-3F85773E64F8}" type="pres">
      <dgm:prSet presAssocID="{F6DF6633-B045-425A-B568-D827A0872DF9}" presName="text_1" presStyleLbl="node1" presStyleIdx="0" presStyleCnt="3">
        <dgm:presLayoutVars>
          <dgm:bulletEnabled val="1"/>
        </dgm:presLayoutVars>
      </dgm:prSet>
      <dgm:spPr/>
    </dgm:pt>
    <dgm:pt modelId="{0924B95C-2FBA-4982-A84A-886F491A56E1}" type="pres">
      <dgm:prSet presAssocID="{F6DF6633-B045-425A-B568-D827A0872DF9}" presName="accent_1" presStyleCnt="0"/>
      <dgm:spPr/>
    </dgm:pt>
    <dgm:pt modelId="{CC64905D-5EEA-4117-9CCE-56F0BC636F92}" type="pres">
      <dgm:prSet presAssocID="{F6DF6633-B045-425A-B568-D827A0872DF9}" presName="accentRepeatNode" presStyleLbl="solidFgAcc1" presStyleIdx="0" presStyleCnt="3"/>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ECD22A4D-1903-486D-BF9E-448C3EADC754}" type="pres">
      <dgm:prSet presAssocID="{6E678C17-59B5-4C4F-AEE8-5F2AA23349D5}" presName="text_2" presStyleLbl="node1" presStyleIdx="1" presStyleCnt="3">
        <dgm:presLayoutVars>
          <dgm:bulletEnabled val="1"/>
        </dgm:presLayoutVars>
      </dgm:prSet>
      <dgm:spPr/>
    </dgm:pt>
    <dgm:pt modelId="{A985BFE9-A169-4461-9640-3D9CD356D490}" type="pres">
      <dgm:prSet presAssocID="{6E678C17-59B5-4C4F-AEE8-5F2AA23349D5}" presName="accent_2" presStyleCnt="0"/>
      <dgm:spPr/>
    </dgm:pt>
    <dgm:pt modelId="{0BC8EC45-C512-488F-9358-73311CD172B2}" type="pres">
      <dgm:prSet presAssocID="{6E678C17-59B5-4C4F-AEE8-5F2AA23349D5}" presName="accentRepeatNode" presStyleLbl="solidFgAcc1" presStyleIdx="1" presStyleCnt="3"/>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40F06AC3-A21C-4161-A944-F34CA04F6745}" type="pres">
      <dgm:prSet presAssocID="{48135940-4945-49AB-8609-DFF523B338CF}" presName="text_3" presStyleLbl="node1" presStyleIdx="2" presStyleCnt="3">
        <dgm:presLayoutVars>
          <dgm:bulletEnabled val="1"/>
        </dgm:presLayoutVars>
      </dgm:prSet>
      <dgm:spPr/>
    </dgm:pt>
    <dgm:pt modelId="{0F24CA3C-B835-4E84-84D3-6C994662FBA8}" type="pres">
      <dgm:prSet presAssocID="{48135940-4945-49AB-8609-DFF523B338CF}" presName="accent_3" presStyleCnt="0"/>
      <dgm:spPr/>
    </dgm:pt>
    <dgm:pt modelId="{997C1C54-D983-40B4-A399-63482900B2EC}" type="pres">
      <dgm:prSet presAssocID="{48135940-4945-49AB-8609-DFF523B338CF}" presName="accentRepeatNode" presStyleLbl="solidFgAcc1" presStyleIdx="2" presStyleCnt="3"/>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Lst>
  <dgm:cxnLst>
    <dgm:cxn modelId="{57AC1B07-D49F-4869-AA03-695F87798CE0}" type="presOf" srcId="{D9B5F361-2EB0-4214-9535-A0777AA802A0}" destId="{8979D836-AF14-4B7F-A167-3F85773E64F8}" srcOrd="0" destOrd="1" presId="urn:microsoft.com/office/officeart/2008/layout/VerticalCurvedList"/>
    <dgm:cxn modelId="{BBF41513-8409-4218-83B5-1F229FFF5A90}" type="presOf" srcId="{B6103750-6B7C-49AB-8FE9-5A38308B9F85}" destId="{ECD22A4D-1903-486D-BF9E-448C3EADC754}" srcOrd="0" destOrd="2" presId="urn:microsoft.com/office/officeart/2008/layout/VerticalCurvedList"/>
    <dgm:cxn modelId="{21C9C316-2EA4-49CB-A28F-7D42A27C4B82}" type="presOf" srcId="{48135940-4945-49AB-8609-DFF523B338CF}" destId="{40F06AC3-A21C-4161-A944-F34CA04F6745}" srcOrd="0" destOrd="0" presId="urn:microsoft.com/office/officeart/2008/layout/VerticalCurvedList"/>
    <dgm:cxn modelId="{499B3130-FF6B-4972-A9E0-F51F8189A490}" srcId="{F6DF6633-B045-425A-B568-D827A0872DF9}" destId="{D9B5F361-2EB0-4214-9535-A0777AA802A0}" srcOrd="0" destOrd="0" parTransId="{2F942001-337E-44E7-B0AF-92DA932AABAB}" sibTransId="{DA7ED561-0641-4A0A-BAC5-44BB0DCE4994}"/>
    <dgm:cxn modelId="{3E735B5C-CDF7-4E6B-91E3-5B34D250C730}" srcId="{6E678C17-59B5-4C4F-AEE8-5F2AA23349D5}" destId="{B6103750-6B7C-49AB-8FE9-5A38308B9F85}" srcOrd="1" destOrd="0" parTransId="{91C52A3C-6ED3-450A-9907-302F499D80CE}" sibTransId="{F5864007-787C-4818-853A-FA8D8364197B}"/>
    <dgm:cxn modelId="{F454595D-B531-4CA9-9D76-DF4E7691EDA2}" type="presOf" srcId="{F6DF6633-B045-425A-B568-D827A0872DF9}" destId="{8979D836-AF14-4B7F-A167-3F85773E64F8}" srcOrd="0" destOrd="0" presId="urn:microsoft.com/office/officeart/2008/layout/VerticalCurvedList"/>
    <dgm:cxn modelId="{17AE724B-5025-43F7-8B8D-205A9EB636CC}" srcId="{48135940-4945-49AB-8609-DFF523B338CF}" destId="{A59DD479-20DD-4552-986F-DC195C54CEA8}" srcOrd="0" destOrd="0" parTransId="{1B68E6AC-D631-4FC6-8716-784E863A940D}" sibTransId="{6FA8A8D6-6169-44A6-AEF6-791168DC9B5E}"/>
    <dgm:cxn modelId="{C1E07B87-9623-48A8-AA61-2483A7AB891B}" type="presOf" srcId="{8850864B-6D2B-4C7C-8249-FA3FA996B80B}" destId="{0ED05E00-99D8-476F-AF16-FB15E3AE8EBA}" srcOrd="0" destOrd="0" presId="urn:microsoft.com/office/officeart/2008/layout/VerticalCurvedList"/>
    <dgm:cxn modelId="{87872B95-F299-46A0-A707-D86650040E55}" srcId="{8850864B-6D2B-4C7C-8249-FA3FA996B80B}" destId="{F6DF6633-B045-425A-B568-D827A0872DF9}" srcOrd="0" destOrd="0" parTransId="{2621A48C-CD72-4A46-8204-0C19CE095DDC}" sibTransId="{4E10015A-0F6D-4DB9-9519-6E9B295A4E10}"/>
    <dgm:cxn modelId="{A15FD8AA-FC6A-4707-B53A-104A4A144335}" type="presOf" srcId="{A59DD479-20DD-4552-986F-DC195C54CEA8}" destId="{40F06AC3-A21C-4161-A944-F34CA04F6745}" srcOrd="0" destOrd="1" presId="urn:microsoft.com/office/officeart/2008/layout/VerticalCurvedList"/>
    <dgm:cxn modelId="{FAFABBBD-9D3D-45CD-A8B8-F4EE75DA3CBB}" type="presOf" srcId="{74D63D0F-6B53-4707-921F-CF05C2B394B3}" destId="{ECD22A4D-1903-486D-BF9E-448C3EADC754}" srcOrd="0" destOrd="1" presId="urn:microsoft.com/office/officeart/2008/layout/VerticalCurvedList"/>
    <dgm:cxn modelId="{6316F8C7-1EE8-402B-B3B1-CE042C5A7D1E}" type="presOf" srcId="{6E678C17-59B5-4C4F-AEE8-5F2AA23349D5}" destId="{ECD22A4D-1903-486D-BF9E-448C3EADC754}" srcOrd="0" destOrd="0" presId="urn:microsoft.com/office/officeart/2008/layout/VerticalCurvedList"/>
    <dgm:cxn modelId="{ABC78AD5-C1C3-47BD-8AC8-08EDE90F2FCC}" srcId="{8850864B-6D2B-4C7C-8249-FA3FA996B80B}" destId="{48135940-4945-49AB-8609-DFF523B338CF}" srcOrd="2" destOrd="0" parTransId="{A34BB9A0-AE3E-49AA-86BB-2D3B3E55A9BD}" sibTransId="{158A5657-9D14-4501-9753-D77C817E6945}"/>
    <dgm:cxn modelId="{2782C3EF-DF9F-46C6-A232-2E105323FEE5}" srcId="{8850864B-6D2B-4C7C-8249-FA3FA996B80B}" destId="{6E678C17-59B5-4C4F-AEE8-5F2AA23349D5}" srcOrd="1" destOrd="0" parTransId="{828D860D-093B-4FC3-84F7-AD5D59ABB8B6}" sibTransId="{F2F3034B-E9D3-4EFC-B90D-93BD47C8AFC6}"/>
    <dgm:cxn modelId="{C04D16F2-B176-489C-9B48-EB05493A7870}" type="presOf" srcId="{DA7ED561-0641-4A0A-BAC5-44BB0DCE4994}" destId="{DE8D712D-B513-4307-805A-2BB7186ECD7A}" srcOrd="0" destOrd="0" presId="urn:microsoft.com/office/officeart/2008/layout/VerticalCurvedList"/>
    <dgm:cxn modelId="{F2B471FC-BC39-4586-A5A6-DC4BB4042D97}" srcId="{6E678C17-59B5-4C4F-AEE8-5F2AA23349D5}" destId="{74D63D0F-6B53-4707-921F-CF05C2B394B3}" srcOrd="0" destOrd="0" parTransId="{ECF533C9-A53C-4ED3-84B4-AC2E0619A9D7}" sibTransId="{D63945C9-125D-4B60-8C1C-7248862EA64A}"/>
    <dgm:cxn modelId="{F3C344F3-1624-4E84-9986-D86E84F96B3A}" type="presParOf" srcId="{0ED05E00-99D8-476F-AF16-FB15E3AE8EBA}" destId="{373A5BF3-3B8F-4B7B-9EE3-CDDB6F7EB3F1}" srcOrd="0" destOrd="0" presId="urn:microsoft.com/office/officeart/2008/layout/VerticalCurvedList"/>
    <dgm:cxn modelId="{1340E28C-4A5A-4DAC-87A7-7F7FFECC050B}" type="presParOf" srcId="{373A5BF3-3B8F-4B7B-9EE3-CDDB6F7EB3F1}" destId="{243E6051-39BE-479B-8C58-A26834984678}" srcOrd="0" destOrd="0" presId="urn:microsoft.com/office/officeart/2008/layout/VerticalCurvedList"/>
    <dgm:cxn modelId="{EB8DC174-8A2F-416F-B51F-9762EFFADF2A}" type="presParOf" srcId="{243E6051-39BE-479B-8C58-A26834984678}" destId="{5034EC0D-8611-4651-ABB4-00B94D723888}" srcOrd="0" destOrd="0" presId="urn:microsoft.com/office/officeart/2008/layout/VerticalCurvedList"/>
    <dgm:cxn modelId="{1C5F57B3-1206-4590-864F-29B3A122631A}" type="presParOf" srcId="{243E6051-39BE-479B-8C58-A26834984678}" destId="{DE8D712D-B513-4307-805A-2BB7186ECD7A}" srcOrd="1" destOrd="0" presId="urn:microsoft.com/office/officeart/2008/layout/VerticalCurvedList"/>
    <dgm:cxn modelId="{6A2CB251-261C-4A54-A5F0-A2412B20774B}" type="presParOf" srcId="{243E6051-39BE-479B-8C58-A26834984678}" destId="{3B6B9810-6DE9-4B62-A9A4-3E3E5FFA2538}" srcOrd="2" destOrd="0" presId="urn:microsoft.com/office/officeart/2008/layout/VerticalCurvedList"/>
    <dgm:cxn modelId="{0BFDB55C-3B1D-461E-8572-D0E02EA3CCC1}" type="presParOf" srcId="{243E6051-39BE-479B-8C58-A26834984678}" destId="{67D8F110-96B3-4232-8275-8173B66437F6}" srcOrd="3" destOrd="0" presId="urn:microsoft.com/office/officeart/2008/layout/VerticalCurvedList"/>
    <dgm:cxn modelId="{D20066CB-5B9B-447A-BD35-B9A1D556CCDE}" type="presParOf" srcId="{373A5BF3-3B8F-4B7B-9EE3-CDDB6F7EB3F1}" destId="{8979D836-AF14-4B7F-A167-3F85773E64F8}" srcOrd="1" destOrd="0" presId="urn:microsoft.com/office/officeart/2008/layout/VerticalCurvedList"/>
    <dgm:cxn modelId="{BE2EB549-B7F7-473F-A4EF-C4FD64D767F4}" type="presParOf" srcId="{373A5BF3-3B8F-4B7B-9EE3-CDDB6F7EB3F1}" destId="{0924B95C-2FBA-4982-A84A-886F491A56E1}" srcOrd="2" destOrd="0" presId="urn:microsoft.com/office/officeart/2008/layout/VerticalCurvedList"/>
    <dgm:cxn modelId="{8493F31C-CD69-47D3-B882-8169DFA14FCD}" type="presParOf" srcId="{0924B95C-2FBA-4982-A84A-886F491A56E1}" destId="{CC64905D-5EEA-4117-9CCE-56F0BC636F92}" srcOrd="0" destOrd="0" presId="urn:microsoft.com/office/officeart/2008/layout/VerticalCurvedList"/>
    <dgm:cxn modelId="{2B79128A-25F8-43C3-B14A-B878ADAEF6A3}" type="presParOf" srcId="{373A5BF3-3B8F-4B7B-9EE3-CDDB6F7EB3F1}" destId="{ECD22A4D-1903-486D-BF9E-448C3EADC754}" srcOrd="3" destOrd="0" presId="urn:microsoft.com/office/officeart/2008/layout/VerticalCurvedList"/>
    <dgm:cxn modelId="{56E0E505-54C0-4812-93E7-C6DDFAFBF3CA}" type="presParOf" srcId="{373A5BF3-3B8F-4B7B-9EE3-CDDB6F7EB3F1}" destId="{A985BFE9-A169-4461-9640-3D9CD356D490}" srcOrd="4" destOrd="0" presId="urn:microsoft.com/office/officeart/2008/layout/VerticalCurvedList"/>
    <dgm:cxn modelId="{B1573EF2-42DF-4FC8-BAD3-79360BE29BEB}" type="presParOf" srcId="{A985BFE9-A169-4461-9640-3D9CD356D490}" destId="{0BC8EC45-C512-488F-9358-73311CD172B2}" srcOrd="0" destOrd="0" presId="urn:microsoft.com/office/officeart/2008/layout/VerticalCurvedList"/>
    <dgm:cxn modelId="{ABB1D25B-7222-4291-A015-DE1E9CA9505A}" type="presParOf" srcId="{373A5BF3-3B8F-4B7B-9EE3-CDDB6F7EB3F1}" destId="{40F06AC3-A21C-4161-A944-F34CA04F6745}" srcOrd="5" destOrd="0" presId="urn:microsoft.com/office/officeart/2008/layout/VerticalCurvedList"/>
    <dgm:cxn modelId="{4F61394A-77D0-40A1-9ECC-8C48435B1A76}" type="presParOf" srcId="{373A5BF3-3B8F-4B7B-9EE3-CDDB6F7EB3F1}" destId="{0F24CA3C-B835-4E84-84D3-6C994662FBA8}" srcOrd="6" destOrd="0" presId="urn:microsoft.com/office/officeart/2008/layout/VerticalCurvedList"/>
    <dgm:cxn modelId="{B8A05DC4-ECFA-4AF3-BEB6-421D2ED32926}" type="presParOf" srcId="{0F24CA3C-B835-4E84-84D3-6C994662FBA8}" destId="{997C1C54-D983-40B4-A399-63482900B2E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8D712D-B513-4307-805A-2BB7186ECD7A}">
      <dsp:nvSpPr>
        <dsp:cNvPr id="0" name=""/>
        <dsp:cNvSpPr/>
      </dsp:nvSpPr>
      <dsp:spPr>
        <a:xfrm>
          <a:off x="-5269077" y="-807031"/>
          <a:ext cx="6274708" cy="6274708"/>
        </a:xfrm>
        <a:prstGeom prst="blockArc">
          <a:avLst>
            <a:gd name="adj1" fmla="val 18900000"/>
            <a:gd name="adj2" fmla="val 2700000"/>
            <a:gd name="adj3" fmla="val 344"/>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79D836-AF14-4B7F-A167-3F85773E64F8}">
      <dsp:nvSpPr>
        <dsp:cNvPr id="0" name=""/>
        <dsp:cNvSpPr/>
      </dsp:nvSpPr>
      <dsp:spPr>
        <a:xfrm>
          <a:off x="646897" y="466064"/>
          <a:ext cx="10418762" cy="93212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9878" tIns="40640" rIns="40640" bIns="40640" numCol="1" spcCol="1270" anchor="t" anchorCtr="0">
          <a:noAutofit/>
        </a:bodyPr>
        <a:lstStyle/>
        <a:p>
          <a:pPr marL="0" lvl="0" indent="0" algn="l" defTabSz="711200">
            <a:lnSpc>
              <a:spcPct val="90000"/>
            </a:lnSpc>
            <a:spcBef>
              <a:spcPct val="0"/>
            </a:spcBef>
            <a:spcAft>
              <a:spcPct val="35000"/>
            </a:spcAft>
            <a:buNone/>
          </a:pPr>
          <a:r>
            <a:rPr lang="zh-CN" altLang="en-US" sz="1600" b="1" kern="1200" dirty="0"/>
            <a:t>公理化力学体系</a:t>
          </a:r>
          <a:endParaRPr lang="zh-CN" altLang="en-US" sz="1600" kern="1200" dirty="0"/>
        </a:p>
        <a:p>
          <a:pPr marL="171450" lvl="1" indent="-171450" algn="l" defTabSz="711200">
            <a:lnSpc>
              <a:spcPct val="90000"/>
            </a:lnSpc>
            <a:spcBef>
              <a:spcPct val="0"/>
            </a:spcBef>
            <a:spcAft>
              <a:spcPct val="15000"/>
            </a:spcAft>
            <a:buChar char="•"/>
          </a:pPr>
          <a:r>
            <a:rPr lang="zh-CN" altLang="en-US" sz="1600" kern="1200" dirty="0"/>
            <a:t>最小作用量原理的引入代表着公理化物理学和演绎法广泛使用的开始，人们开始用通法取代巧法</a:t>
          </a:r>
        </a:p>
      </dsp:txBody>
      <dsp:txXfrm>
        <a:off x="646897" y="466064"/>
        <a:ext cx="10418762" cy="932129"/>
      </dsp:txXfrm>
    </dsp:sp>
    <dsp:sp modelId="{CC64905D-5EEA-4117-9CCE-56F0BC636F92}">
      <dsp:nvSpPr>
        <dsp:cNvPr id="0" name=""/>
        <dsp:cNvSpPr/>
      </dsp:nvSpPr>
      <dsp:spPr>
        <a:xfrm>
          <a:off x="64316" y="349548"/>
          <a:ext cx="1165161" cy="1165161"/>
        </a:xfrm>
        <a:prstGeom prst="ellipse">
          <a:avLst/>
        </a:prstGeom>
        <a:solidFill>
          <a:schemeClr val="lt1">
            <a:hueOff val="0"/>
            <a:satOff val="0"/>
            <a:lumOff val="0"/>
            <a:alphaOff val="0"/>
          </a:schemeClr>
        </a:solidFill>
        <a:ln w="127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sp>
    <dsp:sp modelId="{ECD22A4D-1903-486D-BF9E-448C3EADC754}">
      <dsp:nvSpPr>
        <dsp:cNvPr id="0" name=""/>
        <dsp:cNvSpPr/>
      </dsp:nvSpPr>
      <dsp:spPr>
        <a:xfrm>
          <a:off x="985726" y="1864258"/>
          <a:ext cx="10079933" cy="93212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9878" tIns="40640" rIns="40640" bIns="40640" numCol="1" spcCol="1270" anchor="t" anchorCtr="0">
          <a:noAutofit/>
        </a:bodyPr>
        <a:lstStyle/>
        <a:p>
          <a:pPr marL="0" lvl="0" indent="0" algn="l" defTabSz="711200">
            <a:lnSpc>
              <a:spcPct val="90000"/>
            </a:lnSpc>
            <a:spcBef>
              <a:spcPct val="0"/>
            </a:spcBef>
            <a:spcAft>
              <a:spcPct val="35000"/>
            </a:spcAft>
            <a:buNone/>
          </a:pPr>
          <a:r>
            <a:rPr lang="zh-CN" altLang="en-US" sz="1600" b="1" kern="1200" dirty="0"/>
            <a:t>现代物理学的基石</a:t>
          </a:r>
        </a:p>
        <a:p>
          <a:pPr marL="171450" lvl="1" indent="-171450" algn="l" defTabSz="711200">
            <a:lnSpc>
              <a:spcPct val="90000"/>
            </a:lnSpc>
            <a:spcBef>
              <a:spcPct val="0"/>
            </a:spcBef>
            <a:spcAft>
              <a:spcPct val="15000"/>
            </a:spcAft>
            <a:buChar char="•"/>
          </a:pPr>
          <a:r>
            <a:rPr lang="zh-CN" altLang="en-US" sz="1600" b="0" kern="1200" dirty="0"/>
            <a:t>对称性与守恒律引领了现代物理学的发展，拉格朗日力学和哈密顿力学在现代物理中随处可见</a:t>
          </a:r>
        </a:p>
        <a:p>
          <a:pPr marL="114300" lvl="1" indent="-114300" algn="l" defTabSz="533400">
            <a:lnSpc>
              <a:spcPct val="90000"/>
            </a:lnSpc>
            <a:spcBef>
              <a:spcPct val="0"/>
            </a:spcBef>
            <a:spcAft>
              <a:spcPct val="15000"/>
            </a:spcAft>
            <a:buChar char="•"/>
          </a:pPr>
          <a:endParaRPr lang="zh-CN" altLang="en-US" sz="1200" b="1" kern="1200" dirty="0"/>
        </a:p>
      </dsp:txBody>
      <dsp:txXfrm>
        <a:off x="985726" y="1864258"/>
        <a:ext cx="10079933" cy="932129"/>
      </dsp:txXfrm>
    </dsp:sp>
    <dsp:sp modelId="{0BC8EC45-C512-488F-9358-73311CD172B2}">
      <dsp:nvSpPr>
        <dsp:cNvPr id="0" name=""/>
        <dsp:cNvSpPr/>
      </dsp:nvSpPr>
      <dsp:spPr>
        <a:xfrm>
          <a:off x="403145" y="1747742"/>
          <a:ext cx="1165161" cy="1165161"/>
        </a:xfrm>
        <a:prstGeom prst="ellipse">
          <a:avLst/>
        </a:prstGeom>
        <a:solidFill>
          <a:schemeClr val="lt1">
            <a:hueOff val="0"/>
            <a:satOff val="0"/>
            <a:lumOff val="0"/>
            <a:alphaOff val="0"/>
          </a:schemeClr>
        </a:solidFill>
        <a:ln w="127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sp>
    <dsp:sp modelId="{40F06AC3-A21C-4161-A944-F34CA04F6745}">
      <dsp:nvSpPr>
        <dsp:cNvPr id="0" name=""/>
        <dsp:cNvSpPr/>
      </dsp:nvSpPr>
      <dsp:spPr>
        <a:xfrm>
          <a:off x="646897" y="3262452"/>
          <a:ext cx="10418762" cy="93212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9878" tIns="40640" rIns="40640" bIns="40640" numCol="1" spcCol="1270" anchor="t" anchorCtr="0">
          <a:noAutofit/>
        </a:bodyPr>
        <a:lstStyle/>
        <a:p>
          <a:pPr marL="0" lvl="0" indent="0" algn="l" defTabSz="711200">
            <a:lnSpc>
              <a:spcPct val="90000"/>
            </a:lnSpc>
            <a:spcBef>
              <a:spcPct val="0"/>
            </a:spcBef>
            <a:spcAft>
              <a:spcPct val="35000"/>
            </a:spcAft>
            <a:buNone/>
          </a:pPr>
          <a:r>
            <a:rPr lang="zh-CN" altLang="en-US" sz="1600" b="1" kern="1200" dirty="0"/>
            <a:t>沟通数学和物理的桥梁</a:t>
          </a:r>
          <a:endParaRPr lang="zh-CN" altLang="en-US" sz="2000" kern="1200" dirty="0"/>
        </a:p>
        <a:p>
          <a:pPr marL="171450" lvl="1" indent="-171450" algn="l" defTabSz="711200">
            <a:lnSpc>
              <a:spcPct val="90000"/>
            </a:lnSpc>
            <a:spcBef>
              <a:spcPct val="0"/>
            </a:spcBef>
            <a:spcAft>
              <a:spcPct val="15000"/>
            </a:spcAft>
            <a:buChar char="•"/>
          </a:pPr>
          <a:r>
            <a:rPr lang="zh-CN" altLang="en-US" sz="1600" kern="1200" dirty="0"/>
            <a:t>现代数学中分析、代数和几何方法的运用，几乎都从理论力学相关内容开始</a:t>
          </a:r>
        </a:p>
      </dsp:txBody>
      <dsp:txXfrm>
        <a:off x="646897" y="3262452"/>
        <a:ext cx="10418762" cy="932129"/>
      </dsp:txXfrm>
    </dsp:sp>
    <dsp:sp modelId="{997C1C54-D983-40B4-A399-63482900B2EC}">
      <dsp:nvSpPr>
        <dsp:cNvPr id="0" name=""/>
        <dsp:cNvSpPr/>
      </dsp:nvSpPr>
      <dsp:spPr>
        <a:xfrm>
          <a:off x="64316" y="3145936"/>
          <a:ext cx="1165161" cy="1165161"/>
        </a:xfrm>
        <a:prstGeom prst="ellipse">
          <a:avLst/>
        </a:prstGeom>
        <a:solidFill>
          <a:schemeClr val="lt1">
            <a:hueOff val="0"/>
            <a:satOff val="0"/>
            <a:lumOff val="0"/>
            <a:alphaOff val="0"/>
          </a:schemeClr>
        </a:solidFill>
        <a:ln w="127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zh-CN" sz="1200"/>
            </a:lvl1pPr>
          </a:lstStyle>
          <a:p>
            <a:endParaRPr lang="zh-CN"/>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latinLnBrk="0">
              <a:defRPr lang="zh-CN" sz="1200"/>
            </a:lvl1pPr>
          </a:lstStyle>
          <a:p>
            <a:fld id="{20EA5F0D-C1DC-412F-A146-DDB3A74B588F}" type="datetimeFigureOut">
              <a:rPr lang="en-US" altLang="zh-CN"/>
              <a:t>12/9/2023</a:t>
            </a:fld>
            <a:endParaRPr lang="zh-CN"/>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latinLnBrk="0">
              <a:defRPr lang="zh-CN" sz="1200"/>
            </a:lvl1pPr>
          </a:lstStyle>
          <a:p>
            <a:endParaRPr lang="zh-CN"/>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latinLnBrk="0">
              <a:defRPr lang="zh-CN" sz="1200"/>
            </a:lvl1pPr>
          </a:lstStyle>
          <a:p>
            <a:fld id="{7BAE14B8-3CC9-472D-9BC5-A84D80684DE2}" type="slidenum">
              <a:rPr lang="zh-CN"/>
              <a:t>‹#›</a:t>
            </a:fld>
            <a:endParaRPr lang="zh-CN"/>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zh-CN" sz="1200"/>
            </a:lvl1pPr>
          </a:lstStyle>
          <a:p>
            <a:endParaRPr lang="zh-CN"/>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latinLnBrk="0">
              <a:defRPr lang="zh-CN" sz="1200"/>
            </a:lvl1pPr>
          </a:lstStyle>
          <a:p>
            <a:fld id="{A8CDE508-72C8-4AB5-AA9C-1584D31690E0}" type="datetimeFigureOut">
              <a:t>2023/12/9</a:t>
            </a:fld>
            <a:endParaRPr lang="zh-CN"/>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p>
        </p:txBody>
      </p:sp>
      <p:sp>
        <p:nvSpPr>
          <p:cNvPr id="5" name="备注占位符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zh-CN"/>
              <a:t>单击此处编辑母版文本样式</a:t>
            </a:r>
          </a:p>
          <a:p>
            <a:pPr lvl="1"/>
            <a:r>
              <a:rPr lang="zh-CN"/>
              <a:t>第二级</a:t>
            </a:r>
          </a:p>
          <a:p>
            <a:pPr lvl="2"/>
            <a:r>
              <a:rPr lang="zh-CN"/>
              <a:t>第三级</a:t>
            </a:r>
          </a:p>
          <a:p>
            <a:pPr lvl="3"/>
            <a:r>
              <a:rPr lang="zh-CN"/>
              <a:t>第四级</a:t>
            </a:r>
          </a:p>
          <a:p>
            <a:pPr lvl="4"/>
            <a:r>
              <a:rPr lang="zh-CN"/>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latinLnBrk="0">
              <a:defRPr lang="zh-CN" sz="1200"/>
            </a:lvl1pPr>
          </a:lstStyle>
          <a:p>
            <a:endParaRPr lang="zh-CN"/>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latinLnBrk="0">
              <a:defRPr lang="zh-CN" sz="1200"/>
            </a:lvl1pPr>
          </a:lstStyle>
          <a:p>
            <a:fld id="{7FB667E1-E601-4AAF-B95C-B25720D70A60}" type="slidenum">
              <a:t>‹#›</a:t>
            </a:fld>
            <a:endParaRPr lang="zh-CN"/>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lang="zh-CN" sz="1200" kern="1200">
        <a:solidFill>
          <a:schemeClr val="tx1"/>
        </a:solidFill>
        <a:latin typeface="+mn-lt"/>
        <a:ea typeface="+mn-ea"/>
        <a:cs typeface="+mn-cs"/>
      </a:defRPr>
    </a:lvl1pPr>
    <a:lvl2pPr marL="457200" algn="l" defTabSz="914400" rtl="0" eaLnBrk="1" latinLnBrk="0" hangingPunct="1">
      <a:defRPr lang="zh-CN" sz="1200" kern="1200">
        <a:solidFill>
          <a:schemeClr val="tx1"/>
        </a:solidFill>
        <a:latin typeface="+mn-lt"/>
        <a:ea typeface="+mn-ea"/>
        <a:cs typeface="+mn-cs"/>
      </a:defRPr>
    </a:lvl2pPr>
    <a:lvl3pPr marL="914400" algn="l" defTabSz="914400" rtl="0" eaLnBrk="1" latinLnBrk="0" hangingPunct="1">
      <a:defRPr lang="zh-CN" sz="1200" kern="1200">
        <a:solidFill>
          <a:schemeClr val="tx1"/>
        </a:solidFill>
        <a:latin typeface="+mn-lt"/>
        <a:ea typeface="+mn-ea"/>
        <a:cs typeface="+mn-cs"/>
      </a:defRPr>
    </a:lvl3pPr>
    <a:lvl4pPr marL="1371600" algn="l" defTabSz="914400" rtl="0" eaLnBrk="1" latinLnBrk="0" hangingPunct="1">
      <a:defRPr lang="zh-CN" sz="1200" kern="1200">
        <a:solidFill>
          <a:schemeClr val="tx1"/>
        </a:solidFill>
        <a:latin typeface="+mn-lt"/>
        <a:ea typeface="+mn-ea"/>
        <a:cs typeface="+mn-cs"/>
      </a:defRPr>
    </a:lvl4pPr>
    <a:lvl5pPr marL="1828800" algn="l" defTabSz="914400" rtl="0" eaLnBrk="1" latinLnBrk="0" hangingPunct="1">
      <a:defRPr lang="zh-CN" sz="1200" kern="1200">
        <a:solidFill>
          <a:schemeClr val="tx1"/>
        </a:solidFill>
        <a:latin typeface="+mn-lt"/>
        <a:ea typeface="+mn-ea"/>
        <a:cs typeface="+mn-cs"/>
      </a:defRPr>
    </a:lvl5pPr>
    <a:lvl6pPr marL="2286000" algn="l" defTabSz="914400" rtl="0" eaLnBrk="1" latinLnBrk="0" hangingPunct="1">
      <a:defRPr lang="zh-CN" sz="1200" kern="1200">
        <a:solidFill>
          <a:schemeClr val="tx1"/>
        </a:solidFill>
        <a:latin typeface="+mn-lt"/>
        <a:ea typeface="+mn-ea"/>
        <a:cs typeface="+mn-cs"/>
      </a:defRPr>
    </a:lvl6pPr>
    <a:lvl7pPr marL="2743200" algn="l" defTabSz="914400" rtl="0" eaLnBrk="1" latinLnBrk="0" hangingPunct="1">
      <a:defRPr lang="zh-CN" sz="1200" kern="1200">
        <a:solidFill>
          <a:schemeClr val="tx1"/>
        </a:solidFill>
        <a:latin typeface="+mn-lt"/>
        <a:ea typeface="+mn-ea"/>
        <a:cs typeface="+mn-cs"/>
      </a:defRPr>
    </a:lvl7pPr>
    <a:lvl8pPr marL="3200400" algn="l" defTabSz="914400" rtl="0" eaLnBrk="1" latinLnBrk="0" hangingPunct="1">
      <a:defRPr lang="zh-CN" sz="1200" kern="1200">
        <a:solidFill>
          <a:schemeClr val="tx1"/>
        </a:solidFill>
        <a:latin typeface="+mn-lt"/>
        <a:ea typeface="+mn-ea"/>
        <a:cs typeface="+mn-cs"/>
      </a:defRPr>
    </a:lvl8pPr>
    <a:lvl9pPr marL="3657600" algn="l" defTabSz="914400" rtl="0" eaLnBrk="1" latinLnBrk="0" hangingPunct="1">
      <a:defRPr lang="zh-CN"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B667E1-E601-4AAF-B95C-B25720D70A60}" type="slidenum">
              <a:rPr lang="en-US" altLang="zh-CN" smtClean="0"/>
              <a:t>1</a:t>
            </a:fld>
            <a:endParaRPr lang="zh-CN" altLang="en-US"/>
          </a:p>
        </p:txBody>
      </p:sp>
    </p:spTree>
    <p:extLst>
      <p:ext uri="{BB962C8B-B14F-4D97-AF65-F5344CB8AC3E}">
        <p14:creationId xmlns:p14="http://schemas.microsoft.com/office/powerpoint/2010/main" val="21437736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FB667E1-E601-4AAF-B95C-B25720D70A60}" type="slidenum">
              <a:rPr lang="en-US" altLang="zh-CN" smtClean="0"/>
              <a:t>14</a:t>
            </a:fld>
            <a:endParaRPr lang="zh-CN" altLang="en-US"/>
          </a:p>
        </p:txBody>
      </p:sp>
    </p:spTree>
    <p:extLst>
      <p:ext uri="{BB962C8B-B14F-4D97-AF65-F5344CB8AC3E}">
        <p14:creationId xmlns:p14="http://schemas.microsoft.com/office/powerpoint/2010/main" val="349962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FB667E1-E601-4AAF-B95C-B25720D70A60}" type="slidenum">
              <a:rPr lang="en-US" altLang="zh-CN" smtClean="0"/>
              <a:t>15</a:t>
            </a:fld>
            <a:endParaRPr lang="zh-CN" altLang="en-US"/>
          </a:p>
        </p:txBody>
      </p:sp>
    </p:spTree>
    <p:extLst>
      <p:ext uri="{BB962C8B-B14F-4D97-AF65-F5344CB8AC3E}">
        <p14:creationId xmlns:p14="http://schemas.microsoft.com/office/powerpoint/2010/main" val="587579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FB667E1-E601-4AAF-B95C-B25720D70A60}" type="slidenum">
              <a:rPr lang="en-US" altLang="zh-CN" smtClean="0"/>
              <a:t>16</a:t>
            </a:fld>
            <a:endParaRPr lang="zh-CN" altLang="en-US"/>
          </a:p>
        </p:txBody>
      </p:sp>
    </p:spTree>
    <p:extLst>
      <p:ext uri="{BB962C8B-B14F-4D97-AF65-F5344CB8AC3E}">
        <p14:creationId xmlns:p14="http://schemas.microsoft.com/office/powerpoint/2010/main" val="2786655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FB667E1-E601-4AAF-B95C-B25720D70A60}" type="slidenum">
              <a:rPr lang="en-US" altLang="zh-CN" smtClean="0"/>
              <a:t>19</a:t>
            </a:fld>
            <a:endParaRPr lang="zh-CN" altLang="en-US"/>
          </a:p>
        </p:txBody>
      </p:sp>
    </p:spTree>
    <p:extLst>
      <p:ext uri="{BB962C8B-B14F-4D97-AF65-F5344CB8AC3E}">
        <p14:creationId xmlns:p14="http://schemas.microsoft.com/office/powerpoint/2010/main" val="2883729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FB667E1-E601-4AAF-B95C-B25720D70A60}" type="slidenum">
              <a:rPr lang="en-US" altLang="zh-CN" smtClean="0"/>
              <a:t>21</a:t>
            </a:fld>
            <a:endParaRPr lang="zh-CN" altLang="en-US"/>
          </a:p>
        </p:txBody>
      </p:sp>
    </p:spTree>
    <p:extLst>
      <p:ext uri="{BB962C8B-B14F-4D97-AF65-F5344CB8AC3E}">
        <p14:creationId xmlns:p14="http://schemas.microsoft.com/office/powerpoint/2010/main" val="3289364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FB667E1-E601-4AAF-B95C-B25720D70A60}" type="slidenum">
              <a:rPr lang="en-US" altLang="zh-CN" smtClean="0"/>
              <a:t>23</a:t>
            </a:fld>
            <a:endParaRPr lang="zh-CN" altLang="en-US"/>
          </a:p>
        </p:txBody>
      </p:sp>
    </p:spTree>
    <p:extLst>
      <p:ext uri="{BB962C8B-B14F-4D97-AF65-F5344CB8AC3E}">
        <p14:creationId xmlns:p14="http://schemas.microsoft.com/office/powerpoint/2010/main" val="26073828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FB667E1-E601-4AAF-B95C-B25720D70A60}" type="slidenum">
              <a:rPr lang="en-US" altLang="zh-CN" smtClean="0"/>
              <a:t>24</a:t>
            </a:fld>
            <a:endParaRPr lang="zh-CN" altLang="en-US"/>
          </a:p>
        </p:txBody>
      </p:sp>
    </p:spTree>
    <p:extLst>
      <p:ext uri="{BB962C8B-B14F-4D97-AF65-F5344CB8AC3E}">
        <p14:creationId xmlns:p14="http://schemas.microsoft.com/office/powerpoint/2010/main" val="12107355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FB667E1-E601-4AAF-B95C-B25720D70A60}" type="slidenum">
              <a:rPr lang="en-US" altLang="zh-CN" smtClean="0"/>
              <a:t>29</a:t>
            </a:fld>
            <a:endParaRPr lang="zh-CN" altLang="en-US"/>
          </a:p>
        </p:txBody>
      </p:sp>
    </p:spTree>
    <p:extLst>
      <p:ext uri="{BB962C8B-B14F-4D97-AF65-F5344CB8AC3E}">
        <p14:creationId xmlns:p14="http://schemas.microsoft.com/office/powerpoint/2010/main" val="36483393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FB667E1-E601-4AAF-B95C-B25720D70A60}" type="slidenum">
              <a:rPr lang="en-US" altLang="zh-CN" smtClean="0"/>
              <a:t>30</a:t>
            </a:fld>
            <a:endParaRPr lang="zh-CN" altLang="en-US"/>
          </a:p>
        </p:txBody>
      </p:sp>
    </p:spTree>
    <p:extLst>
      <p:ext uri="{BB962C8B-B14F-4D97-AF65-F5344CB8AC3E}">
        <p14:creationId xmlns:p14="http://schemas.microsoft.com/office/powerpoint/2010/main" val="40027488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FB667E1-E601-4AAF-B95C-B25720D70A60}" type="slidenum">
              <a:rPr lang="en-US" altLang="zh-CN" smtClean="0"/>
              <a:t>31</a:t>
            </a:fld>
            <a:endParaRPr lang="zh-CN" altLang="en-US"/>
          </a:p>
        </p:txBody>
      </p:sp>
    </p:spTree>
    <p:extLst>
      <p:ext uri="{BB962C8B-B14F-4D97-AF65-F5344CB8AC3E}">
        <p14:creationId xmlns:p14="http://schemas.microsoft.com/office/powerpoint/2010/main" val="493283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FB667E1-E601-4AAF-B95C-B25720D70A60}" type="slidenum">
              <a:rPr lang="en-US" altLang="zh-CN" smtClean="0"/>
              <a:t>3</a:t>
            </a:fld>
            <a:endParaRPr lang="zh-CN" altLang="en-US"/>
          </a:p>
        </p:txBody>
      </p:sp>
    </p:spTree>
    <p:extLst>
      <p:ext uri="{BB962C8B-B14F-4D97-AF65-F5344CB8AC3E}">
        <p14:creationId xmlns:p14="http://schemas.microsoft.com/office/powerpoint/2010/main" val="37314595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FB667E1-E601-4AAF-B95C-B25720D70A60}" type="slidenum">
              <a:rPr lang="en-US" altLang="zh-CN" smtClean="0"/>
              <a:t>34</a:t>
            </a:fld>
            <a:endParaRPr lang="zh-CN" altLang="en-US"/>
          </a:p>
        </p:txBody>
      </p:sp>
    </p:spTree>
    <p:extLst>
      <p:ext uri="{BB962C8B-B14F-4D97-AF65-F5344CB8AC3E}">
        <p14:creationId xmlns:p14="http://schemas.microsoft.com/office/powerpoint/2010/main" val="30645703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FB667E1-E601-4AAF-B95C-B25720D70A60}" type="slidenum">
              <a:rPr lang="en-US" altLang="zh-CN" smtClean="0"/>
              <a:t>35</a:t>
            </a:fld>
            <a:endParaRPr lang="zh-CN" altLang="en-US"/>
          </a:p>
        </p:txBody>
      </p:sp>
    </p:spTree>
    <p:extLst>
      <p:ext uri="{BB962C8B-B14F-4D97-AF65-F5344CB8AC3E}">
        <p14:creationId xmlns:p14="http://schemas.microsoft.com/office/powerpoint/2010/main" val="5197359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B667E1-E601-4AAF-B95C-B25720D70A60}" type="slidenum">
              <a:rPr lang="en-US" altLang="zh-CN" smtClean="0"/>
              <a:t>36</a:t>
            </a:fld>
            <a:endParaRPr lang="zh-CN" altLang="en-US"/>
          </a:p>
        </p:txBody>
      </p:sp>
    </p:spTree>
    <p:extLst>
      <p:ext uri="{BB962C8B-B14F-4D97-AF65-F5344CB8AC3E}">
        <p14:creationId xmlns:p14="http://schemas.microsoft.com/office/powerpoint/2010/main" val="2878953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B667E1-E601-4AAF-B95C-B25720D70A60}" type="slidenum">
              <a:rPr lang="en-US" altLang="zh-CN" smtClean="0"/>
              <a:t>4</a:t>
            </a:fld>
            <a:endParaRPr lang="zh-CN" altLang="en-US"/>
          </a:p>
        </p:txBody>
      </p:sp>
    </p:spTree>
    <p:extLst>
      <p:ext uri="{BB962C8B-B14F-4D97-AF65-F5344CB8AC3E}">
        <p14:creationId xmlns:p14="http://schemas.microsoft.com/office/powerpoint/2010/main" val="3136111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FB667E1-E601-4AAF-B95C-B25720D70A60}" type="slidenum">
              <a:rPr lang="en-US" altLang="zh-CN" smtClean="0"/>
              <a:t>5</a:t>
            </a:fld>
            <a:endParaRPr lang="zh-CN" altLang="en-US"/>
          </a:p>
        </p:txBody>
      </p:sp>
    </p:spTree>
    <p:extLst>
      <p:ext uri="{BB962C8B-B14F-4D97-AF65-F5344CB8AC3E}">
        <p14:creationId xmlns:p14="http://schemas.microsoft.com/office/powerpoint/2010/main" val="1073867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FB667E1-E601-4AAF-B95C-B25720D70A60}" type="slidenum">
              <a:rPr lang="en-US" altLang="zh-CN" smtClean="0"/>
              <a:t>6</a:t>
            </a:fld>
            <a:endParaRPr lang="zh-CN" altLang="en-US"/>
          </a:p>
        </p:txBody>
      </p:sp>
    </p:spTree>
    <p:extLst>
      <p:ext uri="{BB962C8B-B14F-4D97-AF65-F5344CB8AC3E}">
        <p14:creationId xmlns:p14="http://schemas.microsoft.com/office/powerpoint/2010/main" val="1911623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B667E1-E601-4AAF-B95C-B25720D70A60}" type="slidenum">
              <a:rPr lang="en-US" altLang="zh-CN" smtClean="0"/>
              <a:t>7</a:t>
            </a:fld>
            <a:endParaRPr lang="zh-CN" altLang="en-US"/>
          </a:p>
        </p:txBody>
      </p:sp>
    </p:spTree>
    <p:extLst>
      <p:ext uri="{BB962C8B-B14F-4D97-AF65-F5344CB8AC3E}">
        <p14:creationId xmlns:p14="http://schemas.microsoft.com/office/powerpoint/2010/main" val="3670535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B667E1-E601-4AAF-B95C-B25720D70A60}" type="slidenum">
              <a:rPr lang="en-US" altLang="zh-CN" smtClean="0"/>
              <a:t>9</a:t>
            </a:fld>
            <a:endParaRPr lang="zh-CN" altLang="en-US"/>
          </a:p>
        </p:txBody>
      </p:sp>
    </p:spTree>
    <p:extLst>
      <p:ext uri="{BB962C8B-B14F-4D97-AF65-F5344CB8AC3E}">
        <p14:creationId xmlns:p14="http://schemas.microsoft.com/office/powerpoint/2010/main" val="880366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FB667E1-E601-4AAF-B95C-B25720D70A60}" type="slidenum">
              <a:rPr lang="en-US" altLang="zh-CN" smtClean="0"/>
              <a:t>10</a:t>
            </a:fld>
            <a:endParaRPr lang="zh-CN" altLang="en-US"/>
          </a:p>
        </p:txBody>
      </p:sp>
    </p:spTree>
    <p:extLst>
      <p:ext uri="{BB962C8B-B14F-4D97-AF65-F5344CB8AC3E}">
        <p14:creationId xmlns:p14="http://schemas.microsoft.com/office/powerpoint/2010/main" val="2172004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FB667E1-E601-4AAF-B95C-B25720D70A60}" type="slidenum">
              <a:rPr lang="en-US" altLang="zh-CN" smtClean="0"/>
              <a:t>12</a:t>
            </a:fld>
            <a:endParaRPr lang="zh-CN" altLang="en-US"/>
          </a:p>
        </p:txBody>
      </p:sp>
    </p:spTree>
    <p:extLst>
      <p:ext uri="{BB962C8B-B14F-4D97-AF65-F5344CB8AC3E}">
        <p14:creationId xmlns:p14="http://schemas.microsoft.com/office/powerpoint/2010/main" val="29834331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473" y="1728000"/>
            <a:ext cx="13068237" cy="3794943"/>
          </a:xfrm>
          <a:prstGeom prst="rect">
            <a:avLst/>
          </a:prstGeom>
        </p:spPr>
      </p:pic>
      <p:sp>
        <p:nvSpPr>
          <p:cNvPr id="8" name="矩形 7"/>
          <p:cNvSpPr/>
          <p:nvPr/>
        </p:nvSpPr>
        <p:spPr>
          <a:xfrm>
            <a:off x="-2" y="0"/>
            <a:ext cx="12188827" cy="172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zh-CN" altLang="en-US" sz="1800"/>
          </a:p>
        </p:txBody>
      </p:sp>
      <p:sp>
        <p:nvSpPr>
          <p:cNvPr id="9" name="矩形 8"/>
          <p:cNvSpPr/>
          <p:nvPr/>
        </p:nvSpPr>
        <p:spPr>
          <a:xfrm>
            <a:off x="3173" y="5130000"/>
            <a:ext cx="12188827" cy="172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zh-CN" altLang="en-US" sz="1800"/>
          </a:p>
        </p:txBody>
      </p:sp>
      <p:sp>
        <p:nvSpPr>
          <p:cNvPr id="2" name="标题 1"/>
          <p:cNvSpPr>
            <a:spLocks noGrp="1"/>
          </p:cNvSpPr>
          <p:nvPr>
            <p:ph type="ctrTitle" hasCustomPrompt="1"/>
          </p:nvPr>
        </p:nvSpPr>
        <p:spPr>
          <a:xfrm>
            <a:off x="596900" y="2941018"/>
            <a:ext cx="10998200" cy="907181"/>
          </a:xfrm>
          <a:prstGeom prst="rect">
            <a:avLst/>
          </a:prstGeom>
        </p:spPr>
        <p:txBody>
          <a:bodyPr anchor="t"/>
          <a:lstStyle>
            <a:lvl1pPr algn="ctr" latinLnBrk="0">
              <a:defRPr lang="zh-CN" sz="6000" b="1"/>
            </a:lvl1pPr>
          </a:lstStyle>
          <a:p>
            <a:r>
              <a:rPr lang="zh-CN" altLang="en-US" dirty="0"/>
              <a:t>标测试题</a:t>
            </a:r>
            <a:endParaRPr lang="zh-CN" dirty="0"/>
          </a:p>
        </p:txBody>
      </p:sp>
      <p:sp>
        <p:nvSpPr>
          <p:cNvPr id="3" name="副标题 2"/>
          <p:cNvSpPr>
            <a:spLocks noGrp="1"/>
          </p:cNvSpPr>
          <p:nvPr>
            <p:ph type="subTitle" idx="1" hasCustomPrompt="1"/>
          </p:nvPr>
        </p:nvSpPr>
        <p:spPr>
          <a:xfrm>
            <a:off x="596900" y="2105063"/>
            <a:ext cx="10998200" cy="748871"/>
          </a:xfrm>
          <a:prstGeom prst="rect">
            <a:avLst/>
          </a:prstGeom>
        </p:spPr>
        <p:txBody>
          <a:bodyPr anchor="b">
            <a:noAutofit/>
          </a:bodyPr>
          <a:lstStyle>
            <a:lvl1pPr marL="0" indent="0" algn="ctr" latinLnBrk="0">
              <a:spcBef>
                <a:spcPts val="0"/>
              </a:spcBef>
              <a:buNone/>
              <a:defRPr lang="zh-CN" sz="2800" cap="all" baseline="0"/>
            </a:lvl1pPr>
            <a:lvl2pPr marL="457200" indent="0" algn="ctr" latinLnBrk="0">
              <a:buNone/>
              <a:defRPr lang="zh-CN" sz="2800"/>
            </a:lvl2pPr>
            <a:lvl3pPr marL="914400" indent="0" algn="ctr" latinLnBrk="0">
              <a:buNone/>
              <a:defRPr lang="zh-CN" sz="2400"/>
            </a:lvl3pPr>
            <a:lvl4pPr marL="1371600" indent="0" algn="ctr" latinLnBrk="0">
              <a:buNone/>
              <a:defRPr lang="zh-CN" sz="2000"/>
            </a:lvl4pPr>
            <a:lvl5pPr marL="1828800" indent="0" algn="ctr" latinLnBrk="0">
              <a:buNone/>
              <a:defRPr lang="zh-CN" sz="2000"/>
            </a:lvl5pPr>
            <a:lvl6pPr marL="2286000" indent="0" algn="ctr" latinLnBrk="0">
              <a:buNone/>
              <a:defRPr lang="zh-CN" sz="2000"/>
            </a:lvl6pPr>
            <a:lvl7pPr marL="2743200" indent="0" algn="ctr" latinLnBrk="0">
              <a:buNone/>
              <a:defRPr lang="zh-CN" sz="2000"/>
            </a:lvl7pPr>
            <a:lvl8pPr marL="3200400" indent="0" algn="ctr" latinLnBrk="0">
              <a:buNone/>
              <a:defRPr lang="zh-CN" sz="2000"/>
            </a:lvl8pPr>
            <a:lvl9pPr marL="3657600" indent="0" algn="ctr" latinLnBrk="0">
              <a:buNone/>
              <a:defRPr lang="zh-CN" sz="2000"/>
            </a:lvl9pPr>
          </a:lstStyle>
          <a:p>
            <a:r>
              <a:rPr lang="zh-CN" altLang="en-US" dirty="0"/>
              <a:t>副标题</a:t>
            </a:r>
            <a:endParaRPr lang="zh-CN" dirty="0"/>
          </a:p>
        </p:txBody>
      </p:sp>
      <p:sp>
        <p:nvSpPr>
          <p:cNvPr id="12" name="文本占位符 11"/>
          <p:cNvSpPr>
            <a:spLocks noGrp="1"/>
          </p:cNvSpPr>
          <p:nvPr>
            <p:ph type="body" sz="quarter" idx="10" hasCustomPrompt="1"/>
          </p:nvPr>
        </p:nvSpPr>
        <p:spPr>
          <a:xfrm>
            <a:off x="4239684" y="4509069"/>
            <a:ext cx="3712633" cy="269875"/>
          </a:xfrm>
          <a:prstGeom prst="rect">
            <a:avLst/>
          </a:prstGeom>
        </p:spPr>
        <p:txBody>
          <a:bodyPr>
            <a:noAutofit/>
          </a:bodyPr>
          <a:lstStyle>
            <a:lvl1pPr marL="45720" indent="0" algn="ctr">
              <a:buFontTx/>
              <a:buNone/>
              <a:defRPr sz="1600">
                <a:solidFill>
                  <a:schemeClr val="tx1">
                    <a:lumMod val="75000"/>
                  </a:schemeClr>
                </a:solidFill>
              </a:defRPr>
            </a:lvl1pPr>
          </a:lstStyle>
          <a:p>
            <a:pPr lvl="0"/>
            <a:r>
              <a:rPr lang="zh-CN" altLang="en-US" dirty="0"/>
              <a:t>报告人  职务</a:t>
            </a:r>
          </a:p>
        </p:txBody>
      </p:sp>
      <p:grpSp>
        <p:nvGrpSpPr>
          <p:cNvPr id="10" name="组合 9"/>
          <p:cNvGrpSpPr>
            <a:grpSpLocks noChangeAspect="1"/>
          </p:cNvGrpSpPr>
          <p:nvPr userDrawn="1"/>
        </p:nvGrpSpPr>
        <p:grpSpPr>
          <a:xfrm>
            <a:off x="4910879" y="3971919"/>
            <a:ext cx="2370243" cy="400136"/>
            <a:chOff x="8729725" y="4570716"/>
            <a:chExt cx="2830513" cy="477838"/>
          </a:xfrm>
          <a:solidFill>
            <a:schemeClr val="tx1">
              <a:alpha val="50000"/>
            </a:schemeClr>
          </a:solidFill>
        </p:grpSpPr>
        <p:sp>
          <p:nvSpPr>
            <p:cNvPr id="13" name="Freeform 34"/>
            <p:cNvSpPr>
              <a:spLocks noEditPoints="1"/>
            </p:cNvSpPr>
            <p:nvPr userDrawn="1"/>
          </p:nvSpPr>
          <p:spPr bwMode="auto">
            <a:xfrm>
              <a:off x="9304400" y="4945366"/>
              <a:ext cx="1363663" cy="101600"/>
            </a:xfrm>
            <a:custGeom>
              <a:avLst/>
              <a:gdLst>
                <a:gd name="T0" fmla="*/ 15 w 915"/>
                <a:gd name="T1" fmla="*/ 51 h 68"/>
                <a:gd name="T2" fmla="*/ 14 w 915"/>
                <a:gd name="T3" fmla="*/ 11 h 68"/>
                <a:gd name="T4" fmla="*/ 35 w 915"/>
                <a:gd name="T5" fmla="*/ 4 h 68"/>
                <a:gd name="T6" fmla="*/ 77 w 915"/>
                <a:gd name="T7" fmla="*/ 51 h 68"/>
                <a:gd name="T8" fmla="*/ 74 w 915"/>
                <a:gd name="T9" fmla="*/ 51 h 68"/>
                <a:gd name="T10" fmla="*/ 57 w 915"/>
                <a:gd name="T11" fmla="*/ 21 h 68"/>
                <a:gd name="T12" fmla="*/ 108 w 915"/>
                <a:gd name="T13" fmla="*/ 0 h 68"/>
                <a:gd name="T14" fmla="*/ 104 w 915"/>
                <a:gd name="T15" fmla="*/ 32 h 68"/>
                <a:gd name="T16" fmla="*/ 134 w 915"/>
                <a:gd name="T17" fmla="*/ 21 h 68"/>
                <a:gd name="T18" fmla="*/ 155 w 915"/>
                <a:gd name="T19" fmla="*/ 21 h 68"/>
                <a:gd name="T20" fmla="*/ 187 w 915"/>
                <a:gd name="T21" fmla="*/ 46 h 68"/>
                <a:gd name="T22" fmla="*/ 169 w 915"/>
                <a:gd name="T23" fmla="*/ 29 h 68"/>
                <a:gd name="T24" fmla="*/ 221 w 915"/>
                <a:gd name="T25" fmla="*/ 24 h 68"/>
                <a:gd name="T26" fmla="*/ 198 w 915"/>
                <a:gd name="T27" fmla="*/ 52 h 68"/>
                <a:gd name="T28" fmla="*/ 209 w 915"/>
                <a:gd name="T29" fmla="*/ 18 h 68"/>
                <a:gd name="T30" fmla="*/ 247 w 915"/>
                <a:gd name="T31" fmla="*/ 51 h 68"/>
                <a:gd name="T32" fmla="*/ 244 w 915"/>
                <a:gd name="T33" fmla="*/ 42 h 68"/>
                <a:gd name="T34" fmla="*/ 271 w 915"/>
                <a:gd name="T35" fmla="*/ 1 h 68"/>
                <a:gd name="T36" fmla="*/ 276 w 915"/>
                <a:gd name="T37" fmla="*/ 51 h 68"/>
                <a:gd name="T38" fmla="*/ 259 w 915"/>
                <a:gd name="T39" fmla="*/ 22 h 68"/>
                <a:gd name="T40" fmla="*/ 301 w 915"/>
                <a:gd name="T41" fmla="*/ 46 h 68"/>
                <a:gd name="T42" fmla="*/ 292 w 915"/>
                <a:gd name="T43" fmla="*/ 7 h 68"/>
                <a:gd name="T44" fmla="*/ 333 w 915"/>
                <a:gd name="T45" fmla="*/ 20 h 68"/>
                <a:gd name="T46" fmla="*/ 309 w 915"/>
                <a:gd name="T47" fmla="*/ 67 h 68"/>
                <a:gd name="T48" fmla="*/ 305 w 915"/>
                <a:gd name="T49" fmla="*/ 19 h 68"/>
                <a:gd name="T50" fmla="*/ 379 w 915"/>
                <a:gd name="T51" fmla="*/ 18 h 68"/>
                <a:gd name="T52" fmla="*/ 415 w 915"/>
                <a:gd name="T53" fmla="*/ 44 h 68"/>
                <a:gd name="T54" fmla="*/ 403 w 915"/>
                <a:gd name="T55" fmla="*/ 21 h 68"/>
                <a:gd name="T56" fmla="*/ 425 w 915"/>
                <a:gd name="T57" fmla="*/ 5 h 68"/>
                <a:gd name="T58" fmla="*/ 475 w 915"/>
                <a:gd name="T59" fmla="*/ 19 h 68"/>
                <a:gd name="T60" fmla="*/ 465 w 915"/>
                <a:gd name="T61" fmla="*/ 54 h 68"/>
                <a:gd name="T62" fmla="*/ 471 w 915"/>
                <a:gd name="T63" fmla="*/ 48 h 68"/>
                <a:gd name="T64" fmla="*/ 474 w 915"/>
                <a:gd name="T65" fmla="*/ 4 h 68"/>
                <a:gd name="T66" fmla="*/ 516 w 915"/>
                <a:gd name="T67" fmla="*/ 28 h 68"/>
                <a:gd name="T68" fmla="*/ 517 w 915"/>
                <a:gd name="T69" fmla="*/ 40 h 68"/>
                <a:gd name="T70" fmla="*/ 537 w 915"/>
                <a:gd name="T71" fmla="*/ 49 h 68"/>
                <a:gd name="T72" fmla="*/ 528 w 915"/>
                <a:gd name="T73" fmla="*/ 23 h 68"/>
                <a:gd name="T74" fmla="*/ 565 w 915"/>
                <a:gd name="T75" fmla="*/ 53 h 68"/>
                <a:gd name="T76" fmla="*/ 563 w 915"/>
                <a:gd name="T77" fmla="*/ 21 h 68"/>
                <a:gd name="T78" fmla="*/ 620 w 915"/>
                <a:gd name="T79" fmla="*/ 52 h 68"/>
                <a:gd name="T80" fmla="*/ 596 w 915"/>
                <a:gd name="T81" fmla="*/ 49 h 68"/>
                <a:gd name="T82" fmla="*/ 587 w 915"/>
                <a:gd name="T83" fmla="*/ 22 h 68"/>
                <a:gd name="T84" fmla="*/ 642 w 915"/>
                <a:gd name="T85" fmla="*/ 17 h 68"/>
                <a:gd name="T86" fmla="*/ 643 w 915"/>
                <a:gd name="T87" fmla="*/ 48 h 68"/>
                <a:gd name="T88" fmla="*/ 667 w 915"/>
                <a:gd name="T89" fmla="*/ 49 h 68"/>
                <a:gd name="T90" fmla="*/ 671 w 915"/>
                <a:gd name="T91" fmla="*/ 23 h 68"/>
                <a:gd name="T92" fmla="*/ 726 w 915"/>
                <a:gd name="T93" fmla="*/ 20 h 68"/>
                <a:gd name="T94" fmla="*/ 739 w 915"/>
                <a:gd name="T95" fmla="*/ 29 h 68"/>
                <a:gd name="T96" fmla="*/ 731 w 915"/>
                <a:gd name="T97" fmla="*/ 33 h 68"/>
                <a:gd name="T98" fmla="*/ 778 w 915"/>
                <a:gd name="T99" fmla="*/ 45 h 68"/>
                <a:gd name="T100" fmla="*/ 771 w 915"/>
                <a:gd name="T101" fmla="*/ 24 h 68"/>
                <a:gd name="T102" fmla="*/ 753 w 915"/>
                <a:gd name="T103" fmla="*/ 45 h 68"/>
                <a:gd name="T104" fmla="*/ 803 w 915"/>
                <a:gd name="T105" fmla="*/ 54 h 68"/>
                <a:gd name="T106" fmla="*/ 816 w 915"/>
                <a:gd name="T107" fmla="*/ 0 h 68"/>
                <a:gd name="T108" fmla="*/ 812 w 915"/>
                <a:gd name="T109" fmla="*/ 29 h 68"/>
                <a:gd name="T110" fmla="*/ 881 w 915"/>
                <a:gd name="T111" fmla="*/ 10 h 68"/>
                <a:gd name="T112" fmla="*/ 859 w 915"/>
                <a:gd name="T113" fmla="*/ 49 h 68"/>
                <a:gd name="T114" fmla="*/ 903 w 915"/>
                <a:gd name="T115" fmla="*/ 48 h 68"/>
                <a:gd name="T116" fmla="*/ 891 w 915"/>
                <a:gd name="T117" fmla="*/ 3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5" h="68">
                  <a:moveTo>
                    <a:pt x="35" y="4"/>
                  </a:moveTo>
                  <a:cubicBezTo>
                    <a:pt x="35" y="3"/>
                    <a:pt x="35" y="3"/>
                    <a:pt x="35" y="3"/>
                  </a:cubicBezTo>
                  <a:cubicBezTo>
                    <a:pt x="53" y="3"/>
                    <a:pt x="53" y="3"/>
                    <a:pt x="53" y="3"/>
                  </a:cubicBezTo>
                  <a:cubicBezTo>
                    <a:pt x="53" y="4"/>
                    <a:pt x="53" y="4"/>
                    <a:pt x="53" y="4"/>
                  </a:cubicBezTo>
                  <a:cubicBezTo>
                    <a:pt x="51" y="4"/>
                    <a:pt x="51" y="4"/>
                    <a:pt x="51" y="4"/>
                  </a:cubicBezTo>
                  <a:cubicBezTo>
                    <a:pt x="49" y="4"/>
                    <a:pt x="47" y="5"/>
                    <a:pt x="46" y="6"/>
                  </a:cubicBezTo>
                  <a:cubicBezTo>
                    <a:pt x="46" y="7"/>
                    <a:pt x="45" y="9"/>
                    <a:pt x="45" y="11"/>
                  </a:cubicBezTo>
                  <a:cubicBezTo>
                    <a:pt x="45" y="32"/>
                    <a:pt x="45" y="32"/>
                    <a:pt x="45" y="32"/>
                  </a:cubicBezTo>
                  <a:cubicBezTo>
                    <a:pt x="45" y="37"/>
                    <a:pt x="45" y="41"/>
                    <a:pt x="44" y="43"/>
                  </a:cubicBezTo>
                  <a:cubicBezTo>
                    <a:pt x="43" y="46"/>
                    <a:pt x="41" y="49"/>
                    <a:pt x="38" y="51"/>
                  </a:cubicBezTo>
                  <a:cubicBezTo>
                    <a:pt x="35" y="53"/>
                    <a:pt x="31" y="53"/>
                    <a:pt x="27" y="53"/>
                  </a:cubicBezTo>
                  <a:cubicBezTo>
                    <a:pt x="21" y="53"/>
                    <a:pt x="17" y="53"/>
                    <a:pt x="15" y="51"/>
                  </a:cubicBezTo>
                  <a:cubicBezTo>
                    <a:pt x="12" y="49"/>
                    <a:pt x="10" y="46"/>
                    <a:pt x="9" y="43"/>
                  </a:cubicBezTo>
                  <a:cubicBezTo>
                    <a:pt x="8" y="41"/>
                    <a:pt x="7" y="37"/>
                    <a:pt x="7" y="31"/>
                  </a:cubicBezTo>
                  <a:cubicBezTo>
                    <a:pt x="7" y="11"/>
                    <a:pt x="7" y="11"/>
                    <a:pt x="7" y="11"/>
                  </a:cubicBezTo>
                  <a:cubicBezTo>
                    <a:pt x="7" y="8"/>
                    <a:pt x="7" y="6"/>
                    <a:pt x="6" y="5"/>
                  </a:cubicBezTo>
                  <a:cubicBezTo>
                    <a:pt x="5" y="4"/>
                    <a:pt x="4" y="3"/>
                    <a:pt x="2" y="3"/>
                  </a:cubicBezTo>
                  <a:cubicBezTo>
                    <a:pt x="0" y="3"/>
                    <a:pt x="0" y="3"/>
                    <a:pt x="0" y="3"/>
                  </a:cubicBezTo>
                  <a:cubicBezTo>
                    <a:pt x="0" y="2"/>
                    <a:pt x="0" y="2"/>
                    <a:pt x="0" y="2"/>
                  </a:cubicBezTo>
                  <a:cubicBezTo>
                    <a:pt x="21" y="2"/>
                    <a:pt x="21" y="2"/>
                    <a:pt x="21" y="2"/>
                  </a:cubicBezTo>
                  <a:cubicBezTo>
                    <a:pt x="21" y="3"/>
                    <a:pt x="21" y="3"/>
                    <a:pt x="21" y="3"/>
                  </a:cubicBezTo>
                  <a:cubicBezTo>
                    <a:pt x="19" y="3"/>
                    <a:pt x="19" y="3"/>
                    <a:pt x="19" y="3"/>
                  </a:cubicBezTo>
                  <a:cubicBezTo>
                    <a:pt x="17" y="3"/>
                    <a:pt x="15" y="4"/>
                    <a:pt x="15" y="5"/>
                  </a:cubicBezTo>
                  <a:cubicBezTo>
                    <a:pt x="14" y="6"/>
                    <a:pt x="14" y="8"/>
                    <a:pt x="14" y="11"/>
                  </a:cubicBezTo>
                  <a:cubicBezTo>
                    <a:pt x="14" y="33"/>
                    <a:pt x="14" y="33"/>
                    <a:pt x="14" y="33"/>
                  </a:cubicBezTo>
                  <a:cubicBezTo>
                    <a:pt x="14" y="35"/>
                    <a:pt x="14" y="37"/>
                    <a:pt x="14" y="40"/>
                  </a:cubicBezTo>
                  <a:cubicBezTo>
                    <a:pt x="15" y="43"/>
                    <a:pt x="15" y="45"/>
                    <a:pt x="16" y="46"/>
                  </a:cubicBezTo>
                  <a:cubicBezTo>
                    <a:pt x="17" y="48"/>
                    <a:pt x="19" y="49"/>
                    <a:pt x="20" y="50"/>
                  </a:cubicBezTo>
                  <a:cubicBezTo>
                    <a:pt x="22" y="51"/>
                    <a:pt x="24" y="51"/>
                    <a:pt x="27" y="51"/>
                  </a:cubicBezTo>
                  <a:cubicBezTo>
                    <a:pt x="30" y="51"/>
                    <a:pt x="33" y="50"/>
                    <a:pt x="35" y="49"/>
                  </a:cubicBezTo>
                  <a:cubicBezTo>
                    <a:pt x="37" y="47"/>
                    <a:pt x="39" y="46"/>
                    <a:pt x="40" y="43"/>
                  </a:cubicBezTo>
                  <a:cubicBezTo>
                    <a:pt x="41" y="41"/>
                    <a:pt x="41" y="37"/>
                    <a:pt x="41" y="32"/>
                  </a:cubicBezTo>
                  <a:cubicBezTo>
                    <a:pt x="41" y="12"/>
                    <a:pt x="41" y="12"/>
                    <a:pt x="41" y="12"/>
                  </a:cubicBezTo>
                  <a:cubicBezTo>
                    <a:pt x="41" y="9"/>
                    <a:pt x="41" y="7"/>
                    <a:pt x="40" y="6"/>
                  </a:cubicBezTo>
                  <a:cubicBezTo>
                    <a:pt x="39" y="5"/>
                    <a:pt x="38" y="4"/>
                    <a:pt x="36" y="4"/>
                  </a:cubicBezTo>
                  <a:cubicBezTo>
                    <a:pt x="35" y="4"/>
                    <a:pt x="35" y="4"/>
                    <a:pt x="35" y="4"/>
                  </a:cubicBezTo>
                  <a:close/>
                  <a:moveTo>
                    <a:pt x="69" y="25"/>
                  </a:moveTo>
                  <a:cubicBezTo>
                    <a:pt x="73" y="20"/>
                    <a:pt x="76" y="18"/>
                    <a:pt x="79" y="18"/>
                  </a:cubicBezTo>
                  <a:cubicBezTo>
                    <a:pt x="81" y="18"/>
                    <a:pt x="83" y="18"/>
                    <a:pt x="84" y="19"/>
                  </a:cubicBezTo>
                  <a:cubicBezTo>
                    <a:pt x="85" y="20"/>
                    <a:pt x="87" y="21"/>
                    <a:pt x="87" y="23"/>
                  </a:cubicBezTo>
                  <a:cubicBezTo>
                    <a:pt x="88" y="25"/>
                    <a:pt x="88" y="27"/>
                    <a:pt x="88" y="30"/>
                  </a:cubicBezTo>
                  <a:cubicBezTo>
                    <a:pt x="88" y="45"/>
                    <a:pt x="88" y="45"/>
                    <a:pt x="88" y="45"/>
                  </a:cubicBezTo>
                  <a:cubicBezTo>
                    <a:pt x="88" y="47"/>
                    <a:pt x="88" y="48"/>
                    <a:pt x="89" y="49"/>
                  </a:cubicBezTo>
                  <a:cubicBezTo>
                    <a:pt x="89" y="50"/>
                    <a:pt x="89" y="50"/>
                    <a:pt x="90" y="51"/>
                  </a:cubicBezTo>
                  <a:cubicBezTo>
                    <a:pt x="90" y="51"/>
                    <a:pt x="91" y="51"/>
                    <a:pt x="93" y="51"/>
                  </a:cubicBezTo>
                  <a:cubicBezTo>
                    <a:pt x="93" y="52"/>
                    <a:pt x="93" y="52"/>
                    <a:pt x="93" y="52"/>
                  </a:cubicBezTo>
                  <a:cubicBezTo>
                    <a:pt x="77" y="52"/>
                    <a:pt x="77" y="52"/>
                    <a:pt x="77" y="52"/>
                  </a:cubicBezTo>
                  <a:cubicBezTo>
                    <a:pt x="77" y="51"/>
                    <a:pt x="77" y="51"/>
                    <a:pt x="77" y="51"/>
                  </a:cubicBezTo>
                  <a:cubicBezTo>
                    <a:pt x="78" y="51"/>
                    <a:pt x="78" y="51"/>
                    <a:pt x="78" y="51"/>
                  </a:cubicBezTo>
                  <a:cubicBezTo>
                    <a:pt x="79" y="51"/>
                    <a:pt x="80" y="51"/>
                    <a:pt x="81" y="50"/>
                  </a:cubicBezTo>
                  <a:cubicBezTo>
                    <a:pt x="82" y="50"/>
                    <a:pt x="82" y="49"/>
                    <a:pt x="82" y="48"/>
                  </a:cubicBezTo>
                  <a:cubicBezTo>
                    <a:pt x="82" y="48"/>
                    <a:pt x="82" y="47"/>
                    <a:pt x="82" y="45"/>
                  </a:cubicBezTo>
                  <a:cubicBezTo>
                    <a:pt x="82" y="31"/>
                    <a:pt x="82" y="31"/>
                    <a:pt x="82" y="31"/>
                  </a:cubicBezTo>
                  <a:cubicBezTo>
                    <a:pt x="82" y="27"/>
                    <a:pt x="82" y="25"/>
                    <a:pt x="81" y="24"/>
                  </a:cubicBezTo>
                  <a:cubicBezTo>
                    <a:pt x="80" y="23"/>
                    <a:pt x="79" y="22"/>
                    <a:pt x="77" y="22"/>
                  </a:cubicBezTo>
                  <a:cubicBezTo>
                    <a:pt x="74" y="22"/>
                    <a:pt x="71" y="23"/>
                    <a:pt x="69" y="27"/>
                  </a:cubicBezTo>
                  <a:cubicBezTo>
                    <a:pt x="69" y="45"/>
                    <a:pt x="69" y="45"/>
                    <a:pt x="69" y="45"/>
                  </a:cubicBezTo>
                  <a:cubicBezTo>
                    <a:pt x="69" y="47"/>
                    <a:pt x="69" y="48"/>
                    <a:pt x="69" y="49"/>
                  </a:cubicBezTo>
                  <a:cubicBezTo>
                    <a:pt x="69" y="50"/>
                    <a:pt x="70" y="50"/>
                    <a:pt x="70" y="51"/>
                  </a:cubicBezTo>
                  <a:cubicBezTo>
                    <a:pt x="71" y="51"/>
                    <a:pt x="72" y="51"/>
                    <a:pt x="74" y="51"/>
                  </a:cubicBezTo>
                  <a:cubicBezTo>
                    <a:pt x="74" y="52"/>
                    <a:pt x="74" y="52"/>
                    <a:pt x="74" y="52"/>
                  </a:cubicBezTo>
                  <a:cubicBezTo>
                    <a:pt x="58" y="52"/>
                    <a:pt x="58" y="52"/>
                    <a:pt x="58" y="52"/>
                  </a:cubicBezTo>
                  <a:cubicBezTo>
                    <a:pt x="58" y="51"/>
                    <a:pt x="58" y="51"/>
                    <a:pt x="58" y="51"/>
                  </a:cubicBezTo>
                  <a:cubicBezTo>
                    <a:pt x="59" y="51"/>
                    <a:pt x="59" y="51"/>
                    <a:pt x="59" y="51"/>
                  </a:cubicBezTo>
                  <a:cubicBezTo>
                    <a:pt x="60" y="51"/>
                    <a:pt x="61" y="51"/>
                    <a:pt x="62" y="50"/>
                  </a:cubicBezTo>
                  <a:cubicBezTo>
                    <a:pt x="62" y="49"/>
                    <a:pt x="63" y="47"/>
                    <a:pt x="63" y="45"/>
                  </a:cubicBezTo>
                  <a:cubicBezTo>
                    <a:pt x="63" y="32"/>
                    <a:pt x="63" y="32"/>
                    <a:pt x="63" y="32"/>
                  </a:cubicBezTo>
                  <a:cubicBezTo>
                    <a:pt x="63" y="28"/>
                    <a:pt x="63" y="25"/>
                    <a:pt x="62" y="24"/>
                  </a:cubicBezTo>
                  <a:cubicBezTo>
                    <a:pt x="62" y="23"/>
                    <a:pt x="62" y="23"/>
                    <a:pt x="61" y="22"/>
                  </a:cubicBezTo>
                  <a:cubicBezTo>
                    <a:pt x="61" y="22"/>
                    <a:pt x="61" y="22"/>
                    <a:pt x="60" y="22"/>
                  </a:cubicBezTo>
                  <a:cubicBezTo>
                    <a:pt x="59" y="22"/>
                    <a:pt x="58" y="22"/>
                    <a:pt x="57" y="22"/>
                  </a:cubicBezTo>
                  <a:cubicBezTo>
                    <a:pt x="57" y="21"/>
                    <a:pt x="57" y="21"/>
                    <a:pt x="57" y="21"/>
                  </a:cubicBezTo>
                  <a:cubicBezTo>
                    <a:pt x="67" y="17"/>
                    <a:pt x="67" y="17"/>
                    <a:pt x="67" y="17"/>
                  </a:cubicBezTo>
                  <a:cubicBezTo>
                    <a:pt x="69" y="17"/>
                    <a:pt x="69" y="17"/>
                    <a:pt x="69" y="17"/>
                  </a:cubicBezTo>
                  <a:cubicBezTo>
                    <a:pt x="69" y="25"/>
                    <a:pt x="69" y="25"/>
                    <a:pt x="69" y="25"/>
                  </a:cubicBezTo>
                  <a:close/>
                  <a:moveTo>
                    <a:pt x="108" y="0"/>
                  </a:moveTo>
                  <a:cubicBezTo>
                    <a:pt x="109" y="0"/>
                    <a:pt x="110" y="0"/>
                    <a:pt x="110" y="1"/>
                  </a:cubicBezTo>
                  <a:cubicBezTo>
                    <a:pt x="111" y="2"/>
                    <a:pt x="111" y="3"/>
                    <a:pt x="111" y="4"/>
                  </a:cubicBezTo>
                  <a:cubicBezTo>
                    <a:pt x="111" y="5"/>
                    <a:pt x="111" y="6"/>
                    <a:pt x="110" y="7"/>
                  </a:cubicBezTo>
                  <a:cubicBezTo>
                    <a:pt x="109" y="7"/>
                    <a:pt x="109" y="8"/>
                    <a:pt x="108" y="8"/>
                  </a:cubicBezTo>
                  <a:cubicBezTo>
                    <a:pt x="107" y="8"/>
                    <a:pt x="106" y="7"/>
                    <a:pt x="105" y="7"/>
                  </a:cubicBezTo>
                  <a:cubicBezTo>
                    <a:pt x="105" y="6"/>
                    <a:pt x="104" y="5"/>
                    <a:pt x="104" y="4"/>
                  </a:cubicBezTo>
                  <a:cubicBezTo>
                    <a:pt x="104" y="3"/>
                    <a:pt x="105" y="2"/>
                    <a:pt x="105" y="1"/>
                  </a:cubicBezTo>
                  <a:cubicBezTo>
                    <a:pt x="106" y="0"/>
                    <a:pt x="107" y="0"/>
                    <a:pt x="108" y="0"/>
                  </a:cubicBezTo>
                  <a:close/>
                  <a:moveTo>
                    <a:pt x="111" y="18"/>
                  </a:moveTo>
                  <a:cubicBezTo>
                    <a:pt x="111" y="45"/>
                    <a:pt x="111" y="45"/>
                    <a:pt x="111" y="45"/>
                  </a:cubicBezTo>
                  <a:cubicBezTo>
                    <a:pt x="111" y="47"/>
                    <a:pt x="111" y="49"/>
                    <a:pt x="111" y="49"/>
                  </a:cubicBezTo>
                  <a:cubicBezTo>
                    <a:pt x="111" y="50"/>
                    <a:pt x="112" y="51"/>
                    <a:pt x="112" y="51"/>
                  </a:cubicBezTo>
                  <a:cubicBezTo>
                    <a:pt x="113" y="51"/>
                    <a:pt x="114" y="51"/>
                    <a:pt x="115" y="51"/>
                  </a:cubicBezTo>
                  <a:cubicBezTo>
                    <a:pt x="115" y="53"/>
                    <a:pt x="115" y="53"/>
                    <a:pt x="115" y="53"/>
                  </a:cubicBezTo>
                  <a:cubicBezTo>
                    <a:pt x="99" y="53"/>
                    <a:pt x="99" y="53"/>
                    <a:pt x="99" y="53"/>
                  </a:cubicBezTo>
                  <a:cubicBezTo>
                    <a:pt x="99" y="51"/>
                    <a:pt x="99" y="51"/>
                    <a:pt x="99" y="51"/>
                  </a:cubicBezTo>
                  <a:cubicBezTo>
                    <a:pt x="101" y="51"/>
                    <a:pt x="102" y="51"/>
                    <a:pt x="103" y="51"/>
                  </a:cubicBezTo>
                  <a:cubicBezTo>
                    <a:pt x="103" y="51"/>
                    <a:pt x="103" y="50"/>
                    <a:pt x="104" y="49"/>
                  </a:cubicBezTo>
                  <a:cubicBezTo>
                    <a:pt x="104" y="49"/>
                    <a:pt x="104" y="47"/>
                    <a:pt x="104" y="45"/>
                  </a:cubicBezTo>
                  <a:cubicBezTo>
                    <a:pt x="104" y="32"/>
                    <a:pt x="104" y="32"/>
                    <a:pt x="104" y="32"/>
                  </a:cubicBezTo>
                  <a:cubicBezTo>
                    <a:pt x="104" y="28"/>
                    <a:pt x="104" y="26"/>
                    <a:pt x="104" y="25"/>
                  </a:cubicBezTo>
                  <a:cubicBezTo>
                    <a:pt x="104" y="24"/>
                    <a:pt x="103" y="23"/>
                    <a:pt x="103" y="23"/>
                  </a:cubicBezTo>
                  <a:cubicBezTo>
                    <a:pt x="103" y="23"/>
                    <a:pt x="102" y="23"/>
                    <a:pt x="101" y="23"/>
                  </a:cubicBezTo>
                  <a:cubicBezTo>
                    <a:pt x="101" y="23"/>
                    <a:pt x="100" y="23"/>
                    <a:pt x="99" y="23"/>
                  </a:cubicBezTo>
                  <a:cubicBezTo>
                    <a:pt x="99" y="22"/>
                    <a:pt x="99" y="22"/>
                    <a:pt x="99" y="22"/>
                  </a:cubicBezTo>
                  <a:cubicBezTo>
                    <a:pt x="109" y="18"/>
                    <a:pt x="109" y="18"/>
                    <a:pt x="109" y="18"/>
                  </a:cubicBezTo>
                  <a:cubicBezTo>
                    <a:pt x="111" y="18"/>
                    <a:pt x="111" y="18"/>
                    <a:pt x="111" y="18"/>
                  </a:cubicBezTo>
                  <a:close/>
                  <a:moveTo>
                    <a:pt x="122" y="19"/>
                  </a:moveTo>
                  <a:cubicBezTo>
                    <a:pt x="137" y="19"/>
                    <a:pt x="137" y="19"/>
                    <a:pt x="137" y="19"/>
                  </a:cubicBezTo>
                  <a:cubicBezTo>
                    <a:pt x="137" y="20"/>
                    <a:pt x="137" y="20"/>
                    <a:pt x="137" y="20"/>
                  </a:cubicBezTo>
                  <a:cubicBezTo>
                    <a:pt x="136" y="20"/>
                    <a:pt x="136" y="20"/>
                    <a:pt x="136" y="20"/>
                  </a:cubicBezTo>
                  <a:cubicBezTo>
                    <a:pt x="135" y="20"/>
                    <a:pt x="134" y="20"/>
                    <a:pt x="134" y="21"/>
                  </a:cubicBezTo>
                  <a:cubicBezTo>
                    <a:pt x="133" y="21"/>
                    <a:pt x="133" y="22"/>
                    <a:pt x="133" y="23"/>
                  </a:cubicBezTo>
                  <a:cubicBezTo>
                    <a:pt x="133" y="23"/>
                    <a:pt x="133" y="25"/>
                    <a:pt x="134" y="26"/>
                  </a:cubicBezTo>
                  <a:cubicBezTo>
                    <a:pt x="141" y="45"/>
                    <a:pt x="141" y="45"/>
                    <a:pt x="141" y="45"/>
                  </a:cubicBezTo>
                  <a:cubicBezTo>
                    <a:pt x="149" y="25"/>
                    <a:pt x="149" y="25"/>
                    <a:pt x="149" y="25"/>
                  </a:cubicBezTo>
                  <a:cubicBezTo>
                    <a:pt x="149" y="24"/>
                    <a:pt x="150" y="23"/>
                    <a:pt x="150" y="22"/>
                  </a:cubicBezTo>
                  <a:cubicBezTo>
                    <a:pt x="150" y="21"/>
                    <a:pt x="150" y="21"/>
                    <a:pt x="149" y="21"/>
                  </a:cubicBezTo>
                  <a:cubicBezTo>
                    <a:pt x="149" y="21"/>
                    <a:pt x="149" y="20"/>
                    <a:pt x="149" y="20"/>
                  </a:cubicBezTo>
                  <a:cubicBezTo>
                    <a:pt x="148" y="20"/>
                    <a:pt x="147" y="20"/>
                    <a:pt x="146" y="20"/>
                  </a:cubicBezTo>
                  <a:cubicBezTo>
                    <a:pt x="146" y="19"/>
                    <a:pt x="146" y="19"/>
                    <a:pt x="146" y="19"/>
                  </a:cubicBezTo>
                  <a:cubicBezTo>
                    <a:pt x="157" y="19"/>
                    <a:pt x="157" y="19"/>
                    <a:pt x="157" y="19"/>
                  </a:cubicBezTo>
                  <a:cubicBezTo>
                    <a:pt x="157" y="20"/>
                    <a:pt x="157" y="20"/>
                    <a:pt x="157" y="20"/>
                  </a:cubicBezTo>
                  <a:cubicBezTo>
                    <a:pt x="156" y="20"/>
                    <a:pt x="155" y="20"/>
                    <a:pt x="155" y="21"/>
                  </a:cubicBezTo>
                  <a:cubicBezTo>
                    <a:pt x="154" y="21"/>
                    <a:pt x="153" y="23"/>
                    <a:pt x="152" y="24"/>
                  </a:cubicBezTo>
                  <a:cubicBezTo>
                    <a:pt x="141" y="53"/>
                    <a:pt x="141" y="53"/>
                    <a:pt x="141" y="53"/>
                  </a:cubicBezTo>
                  <a:cubicBezTo>
                    <a:pt x="139" y="53"/>
                    <a:pt x="139" y="53"/>
                    <a:pt x="139" y="53"/>
                  </a:cubicBezTo>
                  <a:cubicBezTo>
                    <a:pt x="127" y="25"/>
                    <a:pt x="127" y="25"/>
                    <a:pt x="127" y="25"/>
                  </a:cubicBezTo>
                  <a:cubicBezTo>
                    <a:pt x="127" y="23"/>
                    <a:pt x="126" y="22"/>
                    <a:pt x="126" y="22"/>
                  </a:cubicBezTo>
                  <a:cubicBezTo>
                    <a:pt x="125" y="21"/>
                    <a:pt x="125" y="21"/>
                    <a:pt x="124" y="20"/>
                  </a:cubicBezTo>
                  <a:cubicBezTo>
                    <a:pt x="123" y="20"/>
                    <a:pt x="123" y="20"/>
                    <a:pt x="121" y="19"/>
                  </a:cubicBezTo>
                  <a:cubicBezTo>
                    <a:pt x="122" y="19"/>
                    <a:pt x="122" y="19"/>
                    <a:pt x="122" y="19"/>
                  </a:cubicBezTo>
                  <a:close/>
                  <a:moveTo>
                    <a:pt x="169" y="31"/>
                  </a:moveTo>
                  <a:cubicBezTo>
                    <a:pt x="169" y="37"/>
                    <a:pt x="170" y="40"/>
                    <a:pt x="173" y="43"/>
                  </a:cubicBezTo>
                  <a:cubicBezTo>
                    <a:pt x="175" y="46"/>
                    <a:pt x="178" y="48"/>
                    <a:pt x="181" y="48"/>
                  </a:cubicBezTo>
                  <a:cubicBezTo>
                    <a:pt x="183" y="48"/>
                    <a:pt x="185" y="47"/>
                    <a:pt x="187" y="46"/>
                  </a:cubicBezTo>
                  <a:cubicBezTo>
                    <a:pt x="188" y="45"/>
                    <a:pt x="189" y="43"/>
                    <a:pt x="191" y="39"/>
                  </a:cubicBezTo>
                  <a:cubicBezTo>
                    <a:pt x="192" y="40"/>
                    <a:pt x="192" y="40"/>
                    <a:pt x="192" y="40"/>
                  </a:cubicBezTo>
                  <a:cubicBezTo>
                    <a:pt x="191" y="43"/>
                    <a:pt x="190" y="47"/>
                    <a:pt x="187" y="49"/>
                  </a:cubicBezTo>
                  <a:cubicBezTo>
                    <a:pt x="185" y="52"/>
                    <a:pt x="182" y="53"/>
                    <a:pt x="178" y="53"/>
                  </a:cubicBezTo>
                  <a:cubicBezTo>
                    <a:pt x="174" y="53"/>
                    <a:pt x="171" y="52"/>
                    <a:pt x="168" y="49"/>
                  </a:cubicBezTo>
                  <a:cubicBezTo>
                    <a:pt x="165" y="45"/>
                    <a:pt x="164" y="41"/>
                    <a:pt x="164" y="36"/>
                  </a:cubicBezTo>
                  <a:cubicBezTo>
                    <a:pt x="164" y="30"/>
                    <a:pt x="166" y="25"/>
                    <a:pt x="169" y="22"/>
                  </a:cubicBezTo>
                  <a:cubicBezTo>
                    <a:pt x="171" y="19"/>
                    <a:pt x="175" y="17"/>
                    <a:pt x="179" y="17"/>
                  </a:cubicBezTo>
                  <a:cubicBezTo>
                    <a:pt x="183" y="17"/>
                    <a:pt x="186" y="19"/>
                    <a:pt x="189" y="21"/>
                  </a:cubicBezTo>
                  <a:cubicBezTo>
                    <a:pt x="191" y="23"/>
                    <a:pt x="192" y="27"/>
                    <a:pt x="192" y="31"/>
                  </a:cubicBezTo>
                  <a:cubicBezTo>
                    <a:pt x="169" y="31"/>
                    <a:pt x="169" y="31"/>
                    <a:pt x="169" y="31"/>
                  </a:cubicBezTo>
                  <a:close/>
                  <a:moveTo>
                    <a:pt x="169" y="29"/>
                  </a:moveTo>
                  <a:cubicBezTo>
                    <a:pt x="184" y="29"/>
                    <a:pt x="184" y="29"/>
                    <a:pt x="184" y="29"/>
                  </a:cubicBezTo>
                  <a:cubicBezTo>
                    <a:pt x="184" y="27"/>
                    <a:pt x="184" y="26"/>
                    <a:pt x="183" y="25"/>
                  </a:cubicBezTo>
                  <a:cubicBezTo>
                    <a:pt x="183" y="24"/>
                    <a:pt x="182" y="23"/>
                    <a:pt x="181" y="22"/>
                  </a:cubicBezTo>
                  <a:cubicBezTo>
                    <a:pt x="179" y="21"/>
                    <a:pt x="178" y="21"/>
                    <a:pt x="177" y="21"/>
                  </a:cubicBezTo>
                  <a:cubicBezTo>
                    <a:pt x="175" y="21"/>
                    <a:pt x="173" y="21"/>
                    <a:pt x="172" y="23"/>
                  </a:cubicBezTo>
                  <a:cubicBezTo>
                    <a:pt x="170" y="24"/>
                    <a:pt x="169" y="27"/>
                    <a:pt x="169" y="29"/>
                  </a:cubicBezTo>
                  <a:close/>
                  <a:moveTo>
                    <a:pt x="209" y="18"/>
                  </a:moveTo>
                  <a:cubicBezTo>
                    <a:pt x="209" y="25"/>
                    <a:pt x="209" y="25"/>
                    <a:pt x="209" y="25"/>
                  </a:cubicBezTo>
                  <a:cubicBezTo>
                    <a:pt x="212" y="20"/>
                    <a:pt x="215" y="18"/>
                    <a:pt x="218" y="18"/>
                  </a:cubicBezTo>
                  <a:cubicBezTo>
                    <a:pt x="219" y="18"/>
                    <a:pt x="220" y="18"/>
                    <a:pt x="221" y="19"/>
                  </a:cubicBezTo>
                  <a:cubicBezTo>
                    <a:pt x="222" y="20"/>
                    <a:pt x="222" y="21"/>
                    <a:pt x="222" y="22"/>
                  </a:cubicBezTo>
                  <a:cubicBezTo>
                    <a:pt x="222" y="23"/>
                    <a:pt x="222" y="23"/>
                    <a:pt x="221" y="24"/>
                  </a:cubicBezTo>
                  <a:cubicBezTo>
                    <a:pt x="221" y="25"/>
                    <a:pt x="220" y="25"/>
                    <a:pt x="219" y="25"/>
                  </a:cubicBezTo>
                  <a:cubicBezTo>
                    <a:pt x="218" y="25"/>
                    <a:pt x="217" y="25"/>
                    <a:pt x="216" y="24"/>
                  </a:cubicBezTo>
                  <a:cubicBezTo>
                    <a:pt x="215" y="23"/>
                    <a:pt x="214" y="23"/>
                    <a:pt x="214" y="23"/>
                  </a:cubicBezTo>
                  <a:cubicBezTo>
                    <a:pt x="213" y="23"/>
                    <a:pt x="213" y="23"/>
                    <a:pt x="213" y="24"/>
                  </a:cubicBezTo>
                  <a:cubicBezTo>
                    <a:pt x="211" y="25"/>
                    <a:pt x="211" y="27"/>
                    <a:pt x="209" y="29"/>
                  </a:cubicBezTo>
                  <a:cubicBezTo>
                    <a:pt x="209" y="45"/>
                    <a:pt x="209" y="45"/>
                    <a:pt x="209" y="45"/>
                  </a:cubicBezTo>
                  <a:cubicBezTo>
                    <a:pt x="209" y="47"/>
                    <a:pt x="210" y="49"/>
                    <a:pt x="210" y="50"/>
                  </a:cubicBezTo>
                  <a:cubicBezTo>
                    <a:pt x="211" y="51"/>
                    <a:pt x="211" y="51"/>
                    <a:pt x="212" y="51"/>
                  </a:cubicBezTo>
                  <a:cubicBezTo>
                    <a:pt x="213" y="52"/>
                    <a:pt x="214" y="52"/>
                    <a:pt x="215" y="52"/>
                  </a:cubicBezTo>
                  <a:cubicBezTo>
                    <a:pt x="215" y="53"/>
                    <a:pt x="215" y="53"/>
                    <a:pt x="215" y="53"/>
                  </a:cubicBezTo>
                  <a:cubicBezTo>
                    <a:pt x="198" y="53"/>
                    <a:pt x="198" y="53"/>
                    <a:pt x="198" y="53"/>
                  </a:cubicBezTo>
                  <a:cubicBezTo>
                    <a:pt x="198" y="52"/>
                    <a:pt x="198" y="52"/>
                    <a:pt x="198" y="52"/>
                  </a:cubicBezTo>
                  <a:cubicBezTo>
                    <a:pt x="200" y="52"/>
                    <a:pt x="201" y="52"/>
                    <a:pt x="202" y="51"/>
                  </a:cubicBezTo>
                  <a:cubicBezTo>
                    <a:pt x="202" y="51"/>
                    <a:pt x="203" y="50"/>
                    <a:pt x="203" y="49"/>
                  </a:cubicBezTo>
                  <a:cubicBezTo>
                    <a:pt x="203" y="49"/>
                    <a:pt x="203" y="48"/>
                    <a:pt x="203" y="46"/>
                  </a:cubicBezTo>
                  <a:cubicBezTo>
                    <a:pt x="203" y="33"/>
                    <a:pt x="203" y="33"/>
                    <a:pt x="203" y="33"/>
                  </a:cubicBezTo>
                  <a:cubicBezTo>
                    <a:pt x="203" y="29"/>
                    <a:pt x="203" y="26"/>
                    <a:pt x="203" y="25"/>
                  </a:cubicBezTo>
                  <a:cubicBezTo>
                    <a:pt x="203" y="25"/>
                    <a:pt x="202" y="24"/>
                    <a:pt x="202" y="24"/>
                  </a:cubicBezTo>
                  <a:cubicBezTo>
                    <a:pt x="201" y="23"/>
                    <a:pt x="201" y="23"/>
                    <a:pt x="200" y="23"/>
                  </a:cubicBezTo>
                  <a:cubicBezTo>
                    <a:pt x="199" y="23"/>
                    <a:pt x="199" y="23"/>
                    <a:pt x="198" y="24"/>
                  </a:cubicBezTo>
                  <a:cubicBezTo>
                    <a:pt x="197" y="23"/>
                    <a:pt x="197" y="23"/>
                    <a:pt x="197" y="23"/>
                  </a:cubicBezTo>
                  <a:cubicBezTo>
                    <a:pt x="207" y="19"/>
                    <a:pt x="207" y="19"/>
                    <a:pt x="207" y="19"/>
                  </a:cubicBezTo>
                  <a:cubicBezTo>
                    <a:pt x="209" y="19"/>
                    <a:pt x="209" y="19"/>
                    <a:pt x="209" y="19"/>
                  </a:cubicBezTo>
                  <a:cubicBezTo>
                    <a:pt x="209" y="18"/>
                    <a:pt x="209" y="18"/>
                    <a:pt x="209" y="18"/>
                  </a:cubicBezTo>
                  <a:close/>
                  <a:moveTo>
                    <a:pt x="249" y="18"/>
                  </a:moveTo>
                  <a:cubicBezTo>
                    <a:pt x="249" y="29"/>
                    <a:pt x="249" y="29"/>
                    <a:pt x="249" y="29"/>
                  </a:cubicBezTo>
                  <a:cubicBezTo>
                    <a:pt x="247" y="29"/>
                    <a:pt x="247" y="29"/>
                    <a:pt x="247" y="29"/>
                  </a:cubicBezTo>
                  <a:cubicBezTo>
                    <a:pt x="247" y="26"/>
                    <a:pt x="245" y="23"/>
                    <a:pt x="244" y="22"/>
                  </a:cubicBezTo>
                  <a:cubicBezTo>
                    <a:pt x="242" y="21"/>
                    <a:pt x="241" y="20"/>
                    <a:pt x="238" y="20"/>
                  </a:cubicBezTo>
                  <a:cubicBezTo>
                    <a:pt x="237" y="20"/>
                    <a:pt x="235" y="20"/>
                    <a:pt x="234" y="21"/>
                  </a:cubicBezTo>
                  <a:cubicBezTo>
                    <a:pt x="233" y="22"/>
                    <a:pt x="233" y="23"/>
                    <a:pt x="233" y="24"/>
                  </a:cubicBezTo>
                  <a:cubicBezTo>
                    <a:pt x="233" y="25"/>
                    <a:pt x="233" y="27"/>
                    <a:pt x="234" y="28"/>
                  </a:cubicBezTo>
                  <a:cubicBezTo>
                    <a:pt x="235" y="29"/>
                    <a:pt x="236" y="30"/>
                    <a:pt x="238" y="31"/>
                  </a:cubicBezTo>
                  <a:cubicBezTo>
                    <a:pt x="243" y="34"/>
                    <a:pt x="243" y="34"/>
                    <a:pt x="243" y="34"/>
                  </a:cubicBezTo>
                  <a:cubicBezTo>
                    <a:pt x="248" y="36"/>
                    <a:pt x="251" y="39"/>
                    <a:pt x="251" y="43"/>
                  </a:cubicBezTo>
                  <a:cubicBezTo>
                    <a:pt x="251" y="47"/>
                    <a:pt x="249" y="49"/>
                    <a:pt x="247" y="51"/>
                  </a:cubicBezTo>
                  <a:cubicBezTo>
                    <a:pt x="245" y="53"/>
                    <a:pt x="243" y="54"/>
                    <a:pt x="240" y="54"/>
                  </a:cubicBezTo>
                  <a:cubicBezTo>
                    <a:pt x="238" y="54"/>
                    <a:pt x="235" y="53"/>
                    <a:pt x="233" y="53"/>
                  </a:cubicBezTo>
                  <a:cubicBezTo>
                    <a:pt x="232" y="52"/>
                    <a:pt x="231" y="52"/>
                    <a:pt x="231" y="52"/>
                  </a:cubicBezTo>
                  <a:cubicBezTo>
                    <a:pt x="231" y="52"/>
                    <a:pt x="230" y="53"/>
                    <a:pt x="230" y="53"/>
                  </a:cubicBezTo>
                  <a:cubicBezTo>
                    <a:pt x="229" y="53"/>
                    <a:pt x="229" y="53"/>
                    <a:pt x="229" y="53"/>
                  </a:cubicBezTo>
                  <a:cubicBezTo>
                    <a:pt x="229" y="41"/>
                    <a:pt x="229" y="41"/>
                    <a:pt x="229" y="41"/>
                  </a:cubicBezTo>
                  <a:cubicBezTo>
                    <a:pt x="230" y="41"/>
                    <a:pt x="230" y="41"/>
                    <a:pt x="230" y="41"/>
                  </a:cubicBezTo>
                  <a:cubicBezTo>
                    <a:pt x="231" y="45"/>
                    <a:pt x="232" y="47"/>
                    <a:pt x="234" y="49"/>
                  </a:cubicBezTo>
                  <a:cubicBezTo>
                    <a:pt x="236" y="51"/>
                    <a:pt x="238" y="52"/>
                    <a:pt x="240" y="52"/>
                  </a:cubicBezTo>
                  <a:cubicBezTo>
                    <a:pt x="242" y="52"/>
                    <a:pt x="243" y="51"/>
                    <a:pt x="244" y="50"/>
                  </a:cubicBezTo>
                  <a:cubicBezTo>
                    <a:pt x="245" y="49"/>
                    <a:pt x="246" y="48"/>
                    <a:pt x="246" y="47"/>
                  </a:cubicBezTo>
                  <a:cubicBezTo>
                    <a:pt x="246" y="45"/>
                    <a:pt x="245" y="43"/>
                    <a:pt x="244" y="42"/>
                  </a:cubicBezTo>
                  <a:cubicBezTo>
                    <a:pt x="243" y="41"/>
                    <a:pt x="241" y="39"/>
                    <a:pt x="237" y="38"/>
                  </a:cubicBezTo>
                  <a:cubicBezTo>
                    <a:pt x="234" y="36"/>
                    <a:pt x="232" y="35"/>
                    <a:pt x="231" y="33"/>
                  </a:cubicBezTo>
                  <a:cubicBezTo>
                    <a:pt x="229" y="31"/>
                    <a:pt x="229" y="30"/>
                    <a:pt x="229" y="28"/>
                  </a:cubicBezTo>
                  <a:cubicBezTo>
                    <a:pt x="229" y="25"/>
                    <a:pt x="230" y="23"/>
                    <a:pt x="232" y="21"/>
                  </a:cubicBezTo>
                  <a:cubicBezTo>
                    <a:pt x="234" y="19"/>
                    <a:pt x="236" y="18"/>
                    <a:pt x="239" y="18"/>
                  </a:cubicBezTo>
                  <a:cubicBezTo>
                    <a:pt x="240" y="18"/>
                    <a:pt x="242" y="18"/>
                    <a:pt x="244" y="19"/>
                  </a:cubicBezTo>
                  <a:cubicBezTo>
                    <a:pt x="245" y="19"/>
                    <a:pt x="246" y="19"/>
                    <a:pt x="246" y="19"/>
                  </a:cubicBezTo>
                  <a:cubicBezTo>
                    <a:pt x="247" y="19"/>
                    <a:pt x="247" y="19"/>
                    <a:pt x="247" y="19"/>
                  </a:cubicBezTo>
                  <a:cubicBezTo>
                    <a:pt x="247" y="19"/>
                    <a:pt x="247" y="18"/>
                    <a:pt x="248" y="17"/>
                  </a:cubicBezTo>
                  <a:cubicBezTo>
                    <a:pt x="249" y="18"/>
                    <a:pt x="249" y="18"/>
                    <a:pt x="249" y="18"/>
                  </a:cubicBezTo>
                  <a:close/>
                  <a:moveTo>
                    <a:pt x="268" y="0"/>
                  </a:moveTo>
                  <a:cubicBezTo>
                    <a:pt x="269" y="0"/>
                    <a:pt x="270" y="0"/>
                    <a:pt x="271" y="1"/>
                  </a:cubicBezTo>
                  <a:cubicBezTo>
                    <a:pt x="271" y="2"/>
                    <a:pt x="272" y="3"/>
                    <a:pt x="272" y="4"/>
                  </a:cubicBezTo>
                  <a:cubicBezTo>
                    <a:pt x="272" y="5"/>
                    <a:pt x="271" y="6"/>
                    <a:pt x="271" y="7"/>
                  </a:cubicBezTo>
                  <a:cubicBezTo>
                    <a:pt x="270" y="7"/>
                    <a:pt x="269" y="8"/>
                    <a:pt x="268" y="8"/>
                  </a:cubicBezTo>
                  <a:cubicBezTo>
                    <a:pt x="267" y="8"/>
                    <a:pt x="266" y="7"/>
                    <a:pt x="266" y="7"/>
                  </a:cubicBezTo>
                  <a:cubicBezTo>
                    <a:pt x="265" y="6"/>
                    <a:pt x="265" y="5"/>
                    <a:pt x="265" y="4"/>
                  </a:cubicBezTo>
                  <a:cubicBezTo>
                    <a:pt x="265" y="3"/>
                    <a:pt x="265" y="2"/>
                    <a:pt x="266" y="1"/>
                  </a:cubicBezTo>
                  <a:cubicBezTo>
                    <a:pt x="266" y="0"/>
                    <a:pt x="267" y="0"/>
                    <a:pt x="268" y="0"/>
                  </a:cubicBezTo>
                  <a:close/>
                  <a:moveTo>
                    <a:pt x="271" y="18"/>
                  </a:moveTo>
                  <a:cubicBezTo>
                    <a:pt x="271" y="45"/>
                    <a:pt x="271" y="45"/>
                    <a:pt x="271" y="45"/>
                  </a:cubicBezTo>
                  <a:cubicBezTo>
                    <a:pt x="271" y="47"/>
                    <a:pt x="271" y="49"/>
                    <a:pt x="271" y="49"/>
                  </a:cubicBezTo>
                  <a:cubicBezTo>
                    <a:pt x="272" y="50"/>
                    <a:pt x="272" y="51"/>
                    <a:pt x="273" y="51"/>
                  </a:cubicBezTo>
                  <a:cubicBezTo>
                    <a:pt x="273" y="51"/>
                    <a:pt x="274" y="51"/>
                    <a:pt x="276" y="51"/>
                  </a:cubicBezTo>
                  <a:cubicBezTo>
                    <a:pt x="276" y="53"/>
                    <a:pt x="276" y="53"/>
                    <a:pt x="276" y="53"/>
                  </a:cubicBezTo>
                  <a:cubicBezTo>
                    <a:pt x="260" y="53"/>
                    <a:pt x="260" y="53"/>
                    <a:pt x="260" y="53"/>
                  </a:cubicBezTo>
                  <a:cubicBezTo>
                    <a:pt x="260" y="51"/>
                    <a:pt x="260" y="51"/>
                    <a:pt x="260" y="51"/>
                  </a:cubicBezTo>
                  <a:cubicBezTo>
                    <a:pt x="261" y="51"/>
                    <a:pt x="263" y="51"/>
                    <a:pt x="263" y="51"/>
                  </a:cubicBezTo>
                  <a:cubicBezTo>
                    <a:pt x="263" y="51"/>
                    <a:pt x="264" y="50"/>
                    <a:pt x="264" y="49"/>
                  </a:cubicBezTo>
                  <a:cubicBezTo>
                    <a:pt x="265" y="49"/>
                    <a:pt x="265" y="47"/>
                    <a:pt x="265" y="45"/>
                  </a:cubicBezTo>
                  <a:cubicBezTo>
                    <a:pt x="265" y="32"/>
                    <a:pt x="265" y="32"/>
                    <a:pt x="265" y="32"/>
                  </a:cubicBezTo>
                  <a:cubicBezTo>
                    <a:pt x="265" y="28"/>
                    <a:pt x="265" y="26"/>
                    <a:pt x="264" y="25"/>
                  </a:cubicBezTo>
                  <a:cubicBezTo>
                    <a:pt x="264" y="24"/>
                    <a:pt x="264" y="23"/>
                    <a:pt x="263" y="23"/>
                  </a:cubicBezTo>
                  <a:cubicBezTo>
                    <a:pt x="263" y="23"/>
                    <a:pt x="263" y="23"/>
                    <a:pt x="262" y="23"/>
                  </a:cubicBezTo>
                  <a:cubicBezTo>
                    <a:pt x="261" y="23"/>
                    <a:pt x="260" y="23"/>
                    <a:pt x="259" y="23"/>
                  </a:cubicBezTo>
                  <a:cubicBezTo>
                    <a:pt x="259" y="22"/>
                    <a:pt x="259" y="22"/>
                    <a:pt x="259" y="22"/>
                  </a:cubicBezTo>
                  <a:cubicBezTo>
                    <a:pt x="269" y="18"/>
                    <a:pt x="269" y="18"/>
                    <a:pt x="269" y="18"/>
                  </a:cubicBezTo>
                  <a:cubicBezTo>
                    <a:pt x="271" y="18"/>
                    <a:pt x="271" y="18"/>
                    <a:pt x="271" y="18"/>
                  </a:cubicBezTo>
                  <a:close/>
                  <a:moveTo>
                    <a:pt x="293" y="7"/>
                  </a:moveTo>
                  <a:cubicBezTo>
                    <a:pt x="293" y="19"/>
                    <a:pt x="293" y="19"/>
                    <a:pt x="293" y="19"/>
                  </a:cubicBezTo>
                  <a:cubicBezTo>
                    <a:pt x="301" y="19"/>
                    <a:pt x="301" y="19"/>
                    <a:pt x="301" y="19"/>
                  </a:cubicBezTo>
                  <a:cubicBezTo>
                    <a:pt x="301" y="21"/>
                    <a:pt x="301" y="21"/>
                    <a:pt x="301" y="21"/>
                  </a:cubicBezTo>
                  <a:cubicBezTo>
                    <a:pt x="293" y="21"/>
                    <a:pt x="293" y="21"/>
                    <a:pt x="293" y="21"/>
                  </a:cubicBezTo>
                  <a:cubicBezTo>
                    <a:pt x="293" y="43"/>
                    <a:pt x="293" y="43"/>
                    <a:pt x="293" y="43"/>
                  </a:cubicBezTo>
                  <a:cubicBezTo>
                    <a:pt x="293" y="45"/>
                    <a:pt x="294" y="47"/>
                    <a:pt x="294" y="48"/>
                  </a:cubicBezTo>
                  <a:cubicBezTo>
                    <a:pt x="295" y="49"/>
                    <a:pt x="295" y="49"/>
                    <a:pt x="297" y="49"/>
                  </a:cubicBezTo>
                  <a:cubicBezTo>
                    <a:pt x="297" y="49"/>
                    <a:pt x="298" y="49"/>
                    <a:pt x="299" y="48"/>
                  </a:cubicBezTo>
                  <a:cubicBezTo>
                    <a:pt x="300" y="48"/>
                    <a:pt x="300" y="47"/>
                    <a:pt x="301" y="46"/>
                  </a:cubicBezTo>
                  <a:cubicBezTo>
                    <a:pt x="302" y="46"/>
                    <a:pt x="302" y="46"/>
                    <a:pt x="302" y="46"/>
                  </a:cubicBezTo>
                  <a:cubicBezTo>
                    <a:pt x="301" y="48"/>
                    <a:pt x="300" y="50"/>
                    <a:pt x="298" y="51"/>
                  </a:cubicBezTo>
                  <a:cubicBezTo>
                    <a:pt x="297" y="53"/>
                    <a:pt x="295" y="53"/>
                    <a:pt x="293" y="53"/>
                  </a:cubicBezTo>
                  <a:cubicBezTo>
                    <a:pt x="292" y="53"/>
                    <a:pt x="291" y="53"/>
                    <a:pt x="290" y="53"/>
                  </a:cubicBezTo>
                  <a:cubicBezTo>
                    <a:pt x="289" y="52"/>
                    <a:pt x="288" y="51"/>
                    <a:pt x="288" y="50"/>
                  </a:cubicBezTo>
                  <a:cubicBezTo>
                    <a:pt x="287" y="49"/>
                    <a:pt x="287" y="47"/>
                    <a:pt x="287" y="44"/>
                  </a:cubicBezTo>
                  <a:cubicBezTo>
                    <a:pt x="287" y="21"/>
                    <a:pt x="287" y="21"/>
                    <a:pt x="287" y="21"/>
                  </a:cubicBezTo>
                  <a:cubicBezTo>
                    <a:pt x="282" y="21"/>
                    <a:pt x="282" y="21"/>
                    <a:pt x="282" y="21"/>
                  </a:cubicBezTo>
                  <a:cubicBezTo>
                    <a:pt x="282" y="20"/>
                    <a:pt x="282" y="20"/>
                    <a:pt x="282" y="20"/>
                  </a:cubicBezTo>
                  <a:cubicBezTo>
                    <a:pt x="283" y="20"/>
                    <a:pt x="285" y="19"/>
                    <a:pt x="286" y="17"/>
                  </a:cubicBezTo>
                  <a:cubicBezTo>
                    <a:pt x="287" y="16"/>
                    <a:pt x="288" y="15"/>
                    <a:pt x="289" y="13"/>
                  </a:cubicBezTo>
                  <a:cubicBezTo>
                    <a:pt x="290" y="12"/>
                    <a:pt x="291" y="10"/>
                    <a:pt x="292" y="7"/>
                  </a:cubicBezTo>
                  <a:cubicBezTo>
                    <a:pt x="293" y="7"/>
                    <a:pt x="293" y="7"/>
                    <a:pt x="293" y="7"/>
                  </a:cubicBezTo>
                  <a:close/>
                  <a:moveTo>
                    <a:pt x="306" y="19"/>
                  </a:moveTo>
                  <a:cubicBezTo>
                    <a:pt x="321" y="19"/>
                    <a:pt x="321" y="19"/>
                    <a:pt x="321" y="19"/>
                  </a:cubicBezTo>
                  <a:cubicBezTo>
                    <a:pt x="321" y="20"/>
                    <a:pt x="321" y="20"/>
                    <a:pt x="321" y="20"/>
                  </a:cubicBezTo>
                  <a:cubicBezTo>
                    <a:pt x="320" y="20"/>
                    <a:pt x="320" y="20"/>
                    <a:pt x="320" y="20"/>
                  </a:cubicBezTo>
                  <a:cubicBezTo>
                    <a:pt x="319" y="20"/>
                    <a:pt x="318" y="20"/>
                    <a:pt x="318" y="21"/>
                  </a:cubicBezTo>
                  <a:cubicBezTo>
                    <a:pt x="317" y="21"/>
                    <a:pt x="317" y="22"/>
                    <a:pt x="317" y="22"/>
                  </a:cubicBezTo>
                  <a:cubicBezTo>
                    <a:pt x="317" y="23"/>
                    <a:pt x="317" y="25"/>
                    <a:pt x="318" y="26"/>
                  </a:cubicBezTo>
                  <a:cubicBezTo>
                    <a:pt x="326" y="43"/>
                    <a:pt x="326" y="43"/>
                    <a:pt x="326" y="43"/>
                  </a:cubicBezTo>
                  <a:cubicBezTo>
                    <a:pt x="333" y="25"/>
                    <a:pt x="333" y="25"/>
                    <a:pt x="333" y="25"/>
                  </a:cubicBezTo>
                  <a:cubicBezTo>
                    <a:pt x="334" y="23"/>
                    <a:pt x="334" y="23"/>
                    <a:pt x="334" y="21"/>
                  </a:cubicBezTo>
                  <a:cubicBezTo>
                    <a:pt x="334" y="21"/>
                    <a:pt x="334" y="21"/>
                    <a:pt x="333" y="20"/>
                  </a:cubicBezTo>
                  <a:cubicBezTo>
                    <a:pt x="333" y="20"/>
                    <a:pt x="333" y="20"/>
                    <a:pt x="333" y="19"/>
                  </a:cubicBezTo>
                  <a:cubicBezTo>
                    <a:pt x="332" y="19"/>
                    <a:pt x="331" y="19"/>
                    <a:pt x="331" y="19"/>
                  </a:cubicBezTo>
                  <a:cubicBezTo>
                    <a:pt x="331" y="18"/>
                    <a:pt x="331" y="18"/>
                    <a:pt x="331" y="18"/>
                  </a:cubicBezTo>
                  <a:cubicBezTo>
                    <a:pt x="341" y="18"/>
                    <a:pt x="341" y="18"/>
                    <a:pt x="341" y="18"/>
                  </a:cubicBezTo>
                  <a:cubicBezTo>
                    <a:pt x="341" y="19"/>
                    <a:pt x="341" y="19"/>
                    <a:pt x="341" y="19"/>
                  </a:cubicBezTo>
                  <a:cubicBezTo>
                    <a:pt x="341" y="19"/>
                    <a:pt x="340" y="19"/>
                    <a:pt x="339" y="19"/>
                  </a:cubicBezTo>
                  <a:cubicBezTo>
                    <a:pt x="339" y="20"/>
                    <a:pt x="338" y="20"/>
                    <a:pt x="338" y="21"/>
                  </a:cubicBezTo>
                  <a:cubicBezTo>
                    <a:pt x="337" y="21"/>
                    <a:pt x="337" y="22"/>
                    <a:pt x="337" y="24"/>
                  </a:cubicBezTo>
                  <a:cubicBezTo>
                    <a:pt x="323" y="58"/>
                    <a:pt x="323" y="58"/>
                    <a:pt x="323" y="58"/>
                  </a:cubicBezTo>
                  <a:cubicBezTo>
                    <a:pt x="322" y="61"/>
                    <a:pt x="321" y="63"/>
                    <a:pt x="318" y="65"/>
                  </a:cubicBezTo>
                  <a:cubicBezTo>
                    <a:pt x="316" y="67"/>
                    <a:pt x="314" y="68"/>
                    <a:pt x="312" y="68"/>
                  </a:cubicBezTo>
                  <a:cubicBezTo>
                    <a:pt x="311" y="68"/>
                    <a:pt x="310" y="67"/>
                    <a:pt x="309" y="67"/>
                  </a:cubicBezTo>
                  <a:cubicBezTo>
                    <a:pt x="308" y="66"/>
                    <a:pt x="307" y="65"/>
                    <a:pt x="307" y="64"/>
                  </a:cubicBezTo>
                  <a:cubicBezTo>
                    <a:pt x="307" y="63"/>
                    <a:pt x="308" y="62"/>
                    <a:pt x="308" y="61"/>
                  </a:cubicBezTo>
                  <a:cubicBezTo>
                    <a:pt x="309" y="61"/>
                    <a:pt x="310" y="61"/>
                    <a:pt x="311" y="61"/>
                  </a:cubicBezTo>
                  <a:cubicBezTo>
                    <a:pt x="312" y="61"/>
                    <a:pt x="313" y="61"/>
                    <a:pt x="314" y="61"/>
                  </a:cubicBezTo>
                  <a:cubicBezTo>
                    <a:pt x="315" y="62"/>
                    <a:pt x="316" y="62"/>
                    <a:pt x="316" y="62"/>
                  </a:cubicBezTo>
                  <a:cubicBezTo>
                    <a:pt x="317" y="62"/>
                    <a:pt x="317" y="61"/>
                    <a:pt x="318" y="61"/>
                  </a:cubicBezTo>
                  <a:cubicBezTo>
                    <a:pt x="319" y="60"/>
                    <a:pt x="320" y="58"/>
                    <a:pt x="321" y="56"/>
                  </a:cubicBezTo>
                  <a:cubicBezTo>
                    <a:pt x="323" y="50"/>
                    <a:pt x="323" y="50"/>
                    <a:pt x="323" y="50"/>
                  </a:cubicBezTo>
                  <a:cubicBezTo>
                    <a:pt x="311" y="25"/>
                    <a:pt x="311" y="25"/>
                    <a:pt x="311" y="25"/>
                  </a:cubicBezTo>
                  <a:cubicBezTo>
                    <a:pt x="311" y="24"/>
                    <a:pt x="311" y="23"/>
                    <a:pt x="310" y="22"/>
                  </a:cubicBezTo>
                  <a:cubicBezTo>
                    <a:pt x="309" y="21"/>
                    <a:pt x="309" y="20"/>
                    <a:pt x="308" y="20"/>
                  </a:cubicBezTo>
                  <a:cubicBezTo>
                    <a:pt x="308" y="20"/>
                    <a:pt x="307" y="19"/>
                    <a:pt x="305" y="19"/>
                  </a:cubicBezTo>
                  <a:cubicBezTo>
                    <a:pt x="306" y="19"/>
                    <a:pt x="306" y="19"/>
                    <a:pt x="306" y="19"/>
                  </a:cubicBezTo>
                  <a:close/>
                  <a:moveTo>
                    <a:pt x="379" y="18"/>
                  </a:moveTo>
                  <a:cubicBezTo>
                    <a:pt x="383" y="18"/>
                    <a:pt x="387" y="20"/>
                    <a:pt x="391" y="24"/>
                  </a:cubicBezTo>
                  <a:cubicBezTo>
                    <a:pt x="393" y="27"/>
                    <a:pt x="395" y="31"/>
                    <a:pt x="395" y="35"/>
                  </a:cubicBezTo>
                  <a:cubicBezTo>
                    <a:pt x="395" y="39"/>
                    <a:pt x="394" y="41"/>
                    <a:pt x="393" y="45"/>
                  </a:cubicBezTo>
                  <a:cubicBezTo>
                    <a:pt x="391" y="48"/>
                    <a:pt x="389" y="50"/>
                    <a:pt x="387" y="52"/>
                  </a:cubicBezTo>
                  <a:cubicBezTo>
                    <a:pt x="385" y="53"/>
                    <a:pt x="382" y="54"/>
                    <a:pt x="379" y="54"/>
                  </a:cubicBezTo>
                  <a:cubicBezTo>
                    <a:pt x="374" y="54"/>
                    <a:pt x="370" y="52"/>
                    <a:pt x="367" y="48"/>
                  </a:cubicBezTo>
                  <a:cubicBezTo>
                    <a:pt x="365" y="45"/>
                    <a:pt x="363" y="41"/>
                    <a:pt x="363" y="37"/>
                  </a:cubicBezTo>
                  <a:cubicBezTo>
                    <a:pt x="363" y="33"/>
                    <a:pt x="364" y="30"/>
                    <a:pt x="366" y="27"/>
                  </a:cubicBezTo>
                  <a:cubicBezTo>
                    <a:pt x="367" y="24"/>
                    <a:pt x="369" y="22"/>
                    <a:pt x="372" y="21"/>
                  </a:cubicBezTo>
                  <a:cubicBezTo>
                    <a:pt x="373" y="19"/>
                    <a:pt x="376" y="18"/>
                    <a:pt x="379" y="18"/>
                  </a:cubicBezTo>
                  <a:close/>
                  <a:moveTo>
                    <a:pt x="377" y="20"/>
                  </a:moveTo>
                  <a:cubicBezTo>
                    <a:pt x="376" y="20"/>
                    <a:pt x="375" y="21"/>
                    <a:pt x="373" y="21"/>
                  </a:cubicBezTo>
                  <a:cubicBezTo>
                    <a:pt x="372" y="22"/>
                    <a:pt x="371" y="23"/>
                    <a:pt x="370" y="25"/>
                  </a:cubicBezTo>
                  <a:cubicBezTo>
                    <a:pt x="369" y="27"/>
                    <a:pt x="369" y="30"/>
                    <a:pt x="369" y="33"/>
                  </a:cubicBezTo>
                  <a:cubicBezTo>
                    <a:pt x="369" y="38"/>
                    <a:pt x="370" y="42"/>
                    <a:pt x="372" y="46"/>
                  </a:cubicBezTo>
                  <a:cubicBezTo>
                    <a:pt x="374" y="49"/>
                    <a:pt x="376" y="51"/>
                    <a:pt x="379" y="51"/>
                  </a:cubicBezTo>
                  <a:cubicBezTo>
                    <a:pt x="382" y="51"/>
                    <a:pt x="384" y="50"/>
                    <a:pt x="385" y="48"/>
                  </a:cubicBezTo>
                  <a:cubicBezTo>
                    <a:pt x="387" y="46"/>
                    <a:pt x="387" y="43"/>
                    <a:pt x="387" y="38"/>
                  </a:cubicBezTo>
                  <a:cubicBezTo>
                    <a:pt x="387" y="32"/>
                    <a:pt x="386" y="27"/>
                    <a:pt x="384" y="24"/>
                  </a:cubicBezTo>
                  <a:cubicBezTo>
                    <a:pt x="382" y="21"/>
                    <a:pt x="380" y="20"/>
                    <a:pt x="377" y="20"/>
                  </a:cubicBezTo>
                  <a:close/>
                  <a:moveTo>
                    <a:pt x="415" y="21"/>
                  </a:moveTo>
                  <a:cubicBezTo>
                    <a:pt x="415" y="44"/>
                    <a:pt x="415" y="44"/>
                    <a:pt x="415" y="44"/>
                  </a:cubicBezTo>
                  <a:cubicBezTo>
                    <a:pt x="415" y="47"/>
                    <a:pt x="416" y="49"/>
                    <a:pt x="416" y="50"/>
                  </a:cubicBezTo>
                  <a:cubicBezTo>
                    <a:pt x="417" y="51"/>
                    <a:pt x="418" y="51"/>
                    <a:pt x="420" y="51"/>
                  </a:cubicBezTo>
                  <a:cubicBezTo>
                    <a:pt x="423" y="51"/>
                    <a:pt x="423" y="51"/>
                    <a:pt x="423" y="51"/>
                  </a:cubicBezTo>
                  <a:cubicBezTo>
                    <a:pt x="423" y="53"/>
                    <a:pt x="423" y="53"/>
                    <a:pt x="423" y="53"/>
                  </a:cubicBezTo>
                  <a:cubicBezTo>
                    <a:pt x="403" y="53"/>
                    <a:pt x="403" y="53"/>
                    <a:pt x="403" y="53"/>
                  </a:cubicBezTo>
                  <a:cubicBezTo>
                    <a:pt x="403" y="51"/>
                    <a:pt x="403" y="51"/>
                    <a:pt x="403" y="51"/>
                  </a:cubicBezTo>
                  <a:cubicBezTo>
                    <a:pt x="405" y="51"/>
                    <a:pt x="405" y="51"/>
                    <a:pt x="405" y="51"/>
                  </a:cubicBezTo>
                  <a:cubicBezTo>
                    <a:pt x="406" y="51"/>
                    <a:pt x="407" y="51"/>
                    <a:pt x="408" y="51"/>
                  </a:cubicBezTo>
                  <a:cubicBezTo>
                    <a:pt x="409" y="50"/>
                    <a:pt x="409" y="49"/>
                    <a:pt x="409" y="49"/>
                  </a:cubicBezTo>
                  <a:cubicBezTo>
                    <a:pt x="410" y="48"/>
                    <a:pt x="410" y="46"/>
                    <a:pt x="410" y="44"/>
                  </a:cubicBezTo>
                  <a:cubicBezTo>
                    <a:pt x="410" y="21"/>
                    <a:pt x="410" y="21"/>
                    <a:pt x="410" y="21"/>
                  </a:cubicBezTo>
                  <a:cubicBezTo>
                    <a:pt x="403" y="21"/>
                    <a:pt x="403" y="21"/>
                    <a:pt x="403" y="21"/>
                  </a:cubicBezTo>
                  <a:cubicBezTo>
                    <a:pt x="403" y="19"/>
                    <a:pt x="403" y="19"/>
                    <a:pt x="403" y="19"/>
                  </a:cubicBezTo>
                  <a:cubicBezTo>
                    <a:pt x="410" y="19"/>
                    <a:pt x="410" y="19"/>
                    <a:pt x="410" y="19"/>
                  </a:cubicBezTo>
                  <a:cubicBezTo>
                    <a:pt x="410" y="16"/>
                    <a:pt x="410" y="16"/>
                    <a:pt x="410" y="16"/>
                  </a:cubicBezTo>
                  <a:cubicBezTo>
                    <a:pt x="410" y="13"/>
                    <a:pt x="410" y="10"/>
                    <a:pt x="411" y="7"/>
                  </a:cubicBezTo>
                  <a:cubicBezTo>
                    <a:pt x="413" y="5"/>
                    <a:pt x="414" y="3"/>
                    <a:pt x="416" y="2"/>
                  </a:cubicBezTo>
                  <a:cubicBezTo>
                    <a:pt x="418" y="0"/>
                    <a:pt x="421" y="0"/>
                    <a:pt x="423" y="0"/>
                  </a:cubicBezTo>
                  <a:cubicBezTo>
                    <a:pt x="426" y="0"/>
                    <a:pt x="428" y="1"/>
                    <a:pt x="430" y="2"/>
                  </a:cubicBezTo>
                  <a:cubicBezTo>
                    <a:pt x="431" y="3"/>
                    <a:pt x="432" y="5"/>
                    <a:pt x="432" y="6"/>
                  </a:cubicBezTo>
                  <a:cubicBezTo>
                    <a:pt x="432" y="7"/>
                    <a:pt x="432" y="7"/>
                    <a:pt x="431" y="8"/>
                  </a:cubicBezTo>
                  <a:cubicBezTo>
                    <a:pt x="431" y="9"/>
                    <a:pt x="430" y="9"/>
                    <a:pt x="429" y="9"/>
                  </a:cubicBezTo>
                  <a:cubicBezTo>
                    <a:pt x="429" y="9"/>
                    <a:pt x="428" y="8"/>
                    <a:pt x="428" y="8"/>
                  </a:cubicBezTo>
                  <a:cubicBezTo>
                    <a:pt x="427" y="7"/>
                    <a:pt x="427" y="7"/>
                    <a:pt x="425" y="5"/>
                  </a:cubicBezTo>
                  <a:cubicBezTo>
                    <a:pt x="425" y="4"/>
                    <a:pt x="424" y="3"/>
                    <a:pt x="423" y="2"/>
                  </a:cubicBezTo>
                  <a:cubicBezTo>
                    <a:pt x="422" y="2"/>
                    <a:pt x="421" y="1"/>
                    <a:pt x="421" y="1"/>
                  </a:cubicBezTo>
                  <a:cubicBezTo>
                    <a:pt x="419" y="1"/>
                    <a:pt x="419" y="2"/>
                    <a:pt x="418" y="2"/>
                  </a:cubicBezTo>
                  <a:cubicBezTo>
                    <a:pt x="417" y="3"/>
                    <a:pt x="417" y="4"/>
                    <a:pt x="416" y="5"/>
                  </a:cubicBezTo>
                  <a:cubicBezTo>
                    <a:pt x="416" y="6"/>
                    <a:pt x="416" y="9"/>
                    <a:pt x="416" y="15"/>
                  </a:cubicBezTo>
                  <a:cubicBezTo>
                    <a:pt x="416" y="17"/>
                    <a:pt x="416" y="17"/>
                    <a:pt x="416" y="17"/>
                  </a:cubicBezTo>
                  <a:cubicBezTo>
                    <a:pt x="424" y="17"/>
                    <a:pt x="424" y="17"/>
                    <a:pt x="424" y="17"/>
                  </a:cubicBezTo>
                  <a:cubicBezTo>
                    <a:pt x="424" y="21"/>
                    <a:pt x="424" y="21"/>
                    <a:pt x="424" y="21"/>
                  </a:cubicBezTo>
                  <a:cubicBezTo>
                    <a:pt x="415" y="21"/>
                    <a:pt x="415" y="21"/>
                    <a:pt x="415" y="21"/>
                  </a:cubicBezTo>
                  <a:close/>
                  <a:moveTo>
                    <a:pt x="477" y="1"/>
                  </a:moveTo>
                  <a:cubicBezTo>
                    <a:pt x="477" y="19"/>
                    <a:pt x="477" y="19"/>
                    <a:pt x="477" y="19"/>
                  </a:cubicBezTo>
                  <a:cubicBezTo>
                    <a:pt x="475" y="19"/>
                    <a:pt x="475" y="19"/>
                    <a:pt x="475" y="19"/>
                  </a:cubicBezTo>
                  <a:cubicBezTo>
                    <a:pt x="475" y="15"/>
                    <a:pt x="474" y="13"/>
                    <a:pt x="473" y="11"/>
                  </a:cubicBezTo>
                  <a:cubicBezTo>
                    <a:pt x="472" y="9"/>
                    <a:pt x="470" y="7"/>
                    <a:pt x="468" y="6"/>
                  </a:cubicBezTo>
                  <a:cubicBezTo>
                    <a:pt x="466" y="5"/>
                    <a:pt x="464" y="4"/>
                    <a:pt x="462" y="4"/>
                  </a:cubicBezTo>
                  <a:cubicBezTo>
                    <a:pt x="459" y="4"/>
                    <a:pt x="457" y="5"/>
                    <a:pt x="456" y="7"/>
                  </a:cubicBezTo>
                  <a:cubicBezTo>
                    <a:pt x="454" y="8"/>
                    <a:pt x="453" y="10"/>
                    <a:pt x="453" y="12"/>
                  </a:cubicBezTo>
                  <a:cubicBezTo>
                    <a:pt x="453" y="13"/>
                    <a:pt x="454" y="15"/>
                    <a:pt x="455" y="16"/>
                  </a:cubicBezTo>
                  <a:cubicBezTo>
                    <a:pt x="457" y="18"/>
                    <a:pt x="460" y="20"/>
                    <a:pt x="465" y="23"/>
                  </a:cubicBezTo>
                  <a:cubicBezTo>
                    <a:pt x="470" y="26"/>
                    <a:pt x="473" y="28"/>
                    <a:pt x="475" y="29"/>
                  </a:cubicBezTo>
                  <a:cubicBezTo>
                    <a:pt x="476" y="31"/>
                    <a:pt x="477" y="32"/>
                    <a:pt x="479" y="34"/>
                  </a:cubicBezTo>
                  <a:cubicBezTo>
                    <a:pt x="479" y="36"/>
                    <a:pt x="480" y="38"/>
                    <a:pt x="480" y="40"/>
                  </a:cubicBezTo>
                  <a:cubicBezTo>
                    <a:pt x="480" y="44"/>
                    <a:pt x="478" y="47"/>
                    <a:pt x="475" y="50"/>
                  </a:cubicBezTo>
                  <a:cubicBezTo>
                    <a:pt x="473" y="53"/>
                    <a:pt x="469" y="54"/>
                    <a:pt x="465" y="54"/>
                  </a:cubicBezTo>
                  <a:cubicBezTo>
                    <a:pt x="463" y="54"/>
                    <a:pt x="462" y="54"/>
                    <a:pt x="461" y="53"/>
                  </a:cubicBezTo>
                  <a:cubicBezTo>
                    <a:pt x="460" y="53"/>
                    <a:pt x="458" y="53"/>
                    <a:pt x="456" y="52"/>
                  </a:cubicBezTo>
                  <a:cubicBezTo>
                    <a:pt x="454" y="51"/>
                    <a:pt x="453" y="51"/>
                    <a:pt x="452" y="51"/>
                  </a:cubicBezTo>
                  <a:cubicBezTo>
                    <a:pt x="451" y="51"/>
                    <a:pt x="451" y="51"/>
                    <a:pt x="450" y="51"/>
                  </a:cubicBezTo>
                  <a:cubicBezTo>
                    <a:pt x="450" y="52"/>
                    <a:pt x="450" y="53"/>
                    <a:pt x="449" y="54"/>
                  </a:cubicBezTo>
                  <a:cubicBezTo>
                    <a:pt x="448" y="54"/>
                    <a:pt x="448" y="54"/>
                    <a:pt x="448" y="54"/>
                  </a:cubicBezTo>
                  <a:cubicBezTo>
                    <a:pt x="448" y="37"/>
                    <a:pt x="448" y="37"/>
                    <a:pt x="448" y="37"/>
                  </a:cubicBezTo>
                  <a:cubicBezTo>
                    <a:pt x="449" y="37"/>
                    <a:pt x="449" y="37"/>
                    <a:pt x="449" y="37"/>
                  </a:cubicBezTo>
                  <a:cubicBezTo>
                    <a:pt x="450" y="40"/>
                    <a:pt x="451" y="43"/>
                    <a:pt x="452" y="45"/>
                  </a:cubicBezTo>
                  <a:cubicBezTo>
                    <a:pt x="453" y="46"/>
                    <a:pt x="455" y="48"/>
                    <a:pt x="457" y="49"/>
                  </a:cubicBezTo>
                  <a:cubicBezTo>
                    <a:pt x="459" y="50"/>
                    <a:pt x="461" y="51"/>
                    <a:pt x="464" y="51"/>
                  </a:cubicBezTo>
                  <a:cubicBezTo>
                    <a:pt x="467" y="51"/>
                    <a:pt x="469" y="50"/>
                    <a:pt x="471" y="48"/>
                  </a:cubicBezTo>
                  <a:cubicBezTo>
                    <a:pt x="473" y="47"/>
                    <a:pt x="473" y="45"/>
                    <a:pt x="473" y="43"/>
                  </a:cubicBezTo>
                  <a:cubicBezTo>
                    <a:pt x="473" y="41"/>
                    <a:pt x="473" y="40"/>
                    <a:pt x="473" y="39"/>
                  </a:cubicBezTo>
                  <a:cubicBezTo>
                    <a:pt x="472" y="38"/>
                    <a:pt x="471" y="37"/>
                    <a:pt x="469" y="35"/>
                  </a:cubicBezTo>
                  <a:cubicBezTo>
                    <a:pt x="469" y="35"/>
                    <a:pt x="466" y="33"/>
                    <a:pt x="462" y="31"/>
                  </a:cubicBezTo>
                  <a:cubicBezTo>
                    <a:pt x="458" y="28"/>
                    <a:pt x="455" y="26"/>
                    <a:pt x="453" y="25"/>
                  </a:cubicBezTo>
                  <a:cubicBezTo>
                    <a:pt x="451" y="23"/>
                    <a:pt x="450" y="22"/>
                    <a:pt x="449" y="20"/>
                  </a:cubicBezTo>
                  <a:cubicBezTo>
                    <a:pt x="448" y="19"/>
                    <a:pt x="448" y="17"/>
                    <a:pt x="448" y="15"/>
                  </a:cubicBezTo>
                  <a:cubicBezTo>
                    <a:pt x="448" y="11"/>
                    <a:pt x="449" y="8"/>
                    <a:pt x="452" y="5"/>
                  </a:cubicBezTo>
                  <a:cubicBezTo>
                    <a:pt x="455" y="3"/>
                    <a:pt x="458" y="1"/>
                    <a:pt x="462" y="1"/>
                  </a:cubicBezTo>
                  <a:cubicBezTo>
                    <a:pt x="464" y="1"/>
                    <a:pt x="467" y="2"/>
                    <a:pt x="470" y="3"/>
                  </a:cubicBezTo>
                  <a:cubicBezTo>
                    <a:pt x="471" y="4"/>
                    <a:pt x="472" y="4"/>
                    <a:pt x="473" y="4"/>
                  </a:cubicBezTo>
                  <a:cubicBezTo>
                    <a:pt x="473" y="4"/>
                    <a:pt x="474" y="4"/>
                    <a:pt x="474" y="4"/>
                  </a:cubicBezTo>
                  <a:cubicBezTo>
                    <a:pt x="475" y="3"/>
                    <a:pt x="475" y="3"/>
                    <a:pt x="475" y="1"/>
                  </a:cubicBezTo>
                  <a:cubicBezTo>
                    <a:pt x="477" y="1"/>
                    <a:pt x="477" y="1"/>
                    <a:pt x="477" y="1"/>
                  </a:cubicBezTo>
                  <a:close/>
                  <a:moveTo>
                    <a:pt x="517" y="40"/>
                  </a:moveTo>
                  <a:cubicBezTo>
                    <a:pt x="517" y="44"/>
                    <a:pt x="515" y="48"/>
                    <a:pt x="512" y="50"/>
                  </a:cubicBezTo>
                  <a:cubicBezTo>
                    <a:pt x="510" y="53"/>
                    <a:pt x="507" y="54"/>
                    <a:pt x="504" y="54"/>
                  </a:cubicBezTo>
                  <a:cubicBezTo>
                    <a:pt x="500" y="54"/>
                    <a:pt x="497" y="52"/>
                    <a:pt x="494" y="49"/>
                  </a:cubicBezTo>
                  <a:cubicBezTo>
                    <a:pt x="491" y="46"/>
                    <a:pt x="490" y="41"/>
                    <a:pt x="490" y="36"/>
                  </a:cubicBezTo>
                  <a:cubicBezTo>
                    <a:pt x="490" y="31"/>
                    <a:pt x="492" y="26"/>
                    <a:pt x="495" y="23"/>
                  </a:cubicBezTo>
                  <a:cubicBezTo>
                    <a:pt x="498" y="19"/>
                    <a:pt x="501" y="17"/>
                    <a:pt x="506" y="17"/>
                  </a:cubicBezTo>
                  <a:cubicBezTo>
                    <a:pt x="509" y="17"/>
                    <a:pt x="512" y="18"/>
                    <a:pt x="514" y="20"/>
                  </a:cubicBezTo>
                  <a:cubicBezTo>
                    <a:pt x="516" y="22"/>
                    <a:pt x="517" y="24"/>
                    <a:pt x="517" y="26"/>
                  </a:cubicBezTo>
                  <a:cubicBezTo>
                    <a:pt x="517" y="27"/>
                    <a:pt x="517" y="27"/>
                    <a:pt x="516" y="28"/>
                  </a:cubicBezTo>
                  <a:cubicBezTo>
                    <a:pt x="516" y="29"/>
                    <a:pt x="515" y="29"/>
                    <a:pt x="514" y="29"/>
                  </a:cubicBezTo>
                  <a:cubicBezTo>
                    <a:pt x="512" y="29"/>
                    <a:pt x="511" y="29"/>
                    <a:pt x="511" y="27"/>
                  </a:cubicBezTo>
                  <a:cubicBezTo>
                    <a:pt x="510" y="27"/>
                    <a:pt x="510" y="26"/>
                    <a:pt x="510" y="25"/>
                  </a:cubicBezTo>
                  <a:cubicBezTo>
                    <a:pt x="510" y="23"/>
                    <a:pt x="509" y="22"/>
                    <a:pt x="508" y="21"/>
                  </a:cubicBezTo>
                  <a:cubicBezTo>
                    <a:pt x="507" y="21"/>
                    <a:pt x="506" y="20"/>
                    <a:pt x="505" y="20"/>
                  </a:cubicBezTo>
                  <a:cubicBezTo>
                    <a:pt x="502" y="20"/>
                    <a:pt x="500" y="21"/>
                    <a:pt x="499" y="23"/>
                  </a:cubicBezTo>
                  <a:cubicBezTo>
                    <a:pt x="497" y="25"/>
                    <a:pt x="496" y="29"/>
                    <a:pt x="496" y="33"/>
                  </a:cubicBezTo>
                  <a:cubicBezTo>
                    <a:pt x="496" y="37"/>
                    <a:pt x="497" y="40"/>
                    <a:pt x="499" y="43"/>
                  </a:cubicBezTo>
                  <a:cubicBezTo>
                    <a:pt x="501" y="47"/>
                    <a:pt x="503" y="48"/>
                    <a:pt x="507" y="48"/>
                  </a:cubicBezTo>
                  <a:cubicBezTo>
                    <a:pt x="509" y="48"/>
                    <a:pt x="511" y="47"/>
                    <a:pt x="513" y="46"/>
                  </a:cubicBezTo>
                  <a:cubicBezTo>
                    <a:pt x="514" y="45"/>
                    <a:pt x="515" y="43"/>
                    <a:pt x="517" y="40"/>
                  </a:cubicBezTo>
                  <a:cubicBezTo>
                    <a:pt x="517" y="40"/>
                    <a:pt x="517" y="40"/>
                    <a:pt x="517" y="40"/>
                  </a:cubicBezTo>
                  <a:close/>
                  <a:moveTo>
                    <a:pt x="534" y="0"/>
                  </a:moveTo>
                  <a:cubicBezTo>
                    <a:pt x="535" y="0"/>
                    <a:pt x="536" y="0"/>
                    <a:pt x="537" y="1"/>
                  </a:cubicBezTo>
                  <a:cubicBezTo>
                    <a:pt x="537" y="2"/>
                    <a:pt x="538" y="3"/>
                    <a:pt x="538" y="4"/>
                  </a:cubicBezTo>
                  <a:cubicBezTo>
                    <a:pt x="538" y="5"/>
                    <a:pt x="537" y="6"/>
                    <a:pt x="537" y="7"/>
                  </a:cubicBezTo>
                  <a:cubicBezTo>
                    <a:pt x="536" y="7"/>
                    <a:pt x="535" y="8"/>
                    <a:pt x="534" y="8"/>
                  </a:cubicBezTo>
                  <a:cubicBezTo>
                    <a:pt x="533" y="8"/>
                    <a:pt x="532" y="7"/>
                    <a:pt x="532" y="7"/>
                  </a:cubicBezTo>
                  <a:cubicBezTo>
                    <a:pt x="531" y="6"/>
                    <a:pt x="531" y="5"/>
                    <a:pt x="531" y="4"/>
                  </a:cubicBezTo>
                  <a:cubicBezTo>
                    <a:pt x="531" y="3"/>
                    <a:pt x="531" y="2"/>
                    <a:pt x="532" y="1"/>
                  </a:cubicBezTo>
                  <a:cubicBezTo>
                    <a:pt x="532" y="0"/>
                    <a:pt x="533" y="0"/>
                    <a:pt x="534" y="0"/>
                  </a:cubicBezTo>
                  <a:close/>
                  <a:moveTo>
                    <a:pt x="537" y="18"/>
                  </a:moveTo>
                  <a:cubicBezTo>
                    <a:pt x="537" y="45"/>
                    <a:pt x="537" y="45"/>
                    <a:pt x="537" y="45"/>
                  </a:cubicBezTo>
                  <a:cubicBezTo>
                    <a:pt x="537" y="47"/>
                    <a:pt x="537" y="49"/>
                    <a:pt x="537" y="49"/>
                  </a:cubicBezTo>
                  <a:cubicBezTo>
                    <a:pt x="538" y="50"/>
                    <a:pt x="538" y="51"/>
                    <a:pt x="539" y="51"/>
                  </a:cubicBezTo>
                  <a:cubicBezTo>
                    <a:pt x="539" y="51"/>
                    <a:pt x="540" y="51"/>
                    <a:pt x="542" y="51"/>
                  </a:cubicBezTo>
                  <a:cubicBezTo>
                    <a:pt x="542" y="53"/>
                    <a:pt x="542" y="53"/>
                    <a:pt x="542" y="53"/>
                  </a:cubicBezTo>
                  <a:cubicBezTo>
                    <a:pt x="526" y="53"/>
                    <a:pt x="526" y="53"/>
                    <a:pt x="526" y="53"/>
                  </a:cubicBezTo>
                  <a:cubicBezTo>
                    <a:pt x="526" y="51"/>
                    <a:pt x="526" y="51"/>
                    <a:pt x="526" y="51"/>
                  </a:cubicBezTo>
                  <a:cubicBezTo>
                    <a:pt x="527" y="51"/>
                    <a:pt x="529" y="51"/>
                    <a:pt x="529" y="51"/>
                  </a:cubicBezTo>
                  <a:cubicBezTo>
                    <a:pt x="529" y="51"/>
                    <a:pt x="530" y="50"/>
                    <a:pt x="530" y="49"/>
                  </a:cubicBezTo>
                  <a:cubicBezTo>
                    <a:pt x="531" y="49"/>
                    <a:pt x="531" y="47"/>
                    <a:pt x="531" y="45"/>
                  </a:cubicBezTo>
                  <a:cubicBezTo>
                    <a:pt x="531" y="32"/>
                    <a:pt x="531" y="32"/>
                    <a:pt x="531" y="32"/>
                  </a:cubicBezTo>
                  <a:cubicBezTo>
                    <a:pt x="531" y="28"/>
                    <a:pt x="531" y="26"/>
                    <a:pt x="530" y="25"/>
                  </a:cubicBezTo>
                  <a:cubicBezTo>
                    <a:pt x="530" y="24"/>
                    <a:pt x="530" y="23"/>
                    <a:pt x="529" y="23"/>
                  </a:cubicBezTo>
                  <a:cubicBezTo>
                    <a:pt x="529" y="23"/>
                    <a:pt x="529" y="23"/>
                    <a:pt x="528" y="23"/>
                  </a:cubicBezTo>
                  <a:cubicBezTo>
                    <a:pt x="527" y="23"/>
                    <a:pt x="526" y="23"/>
                    <a:pt x="525" y="23"/>
                  </a:cubicBezTo>
                  <a:cubicBezTo>
                    <a:pt x="525" y="22"/>
                    <a:pt x="525" y="22"/>
                    <a:pt x="525" y="22"/>
                  </a:cubicBezTo>
                  <a:cubicBezTo>
                    <a:pt x="535" y="18"/>
                    <a:pt x="535" y="18"/>
                    <a:pt x="535" y="18"/>
                  </a:cubicBezTo>
                  <a:cubicBezTo>
                    <a:pt x="537" y="18"/>
                    <a:pt x="537" y="18"/>
                    <a:pt x="537" y="18"/>
                  </a:cubicBezTo>
                  <a:close/>
                  <a:moveTo>
                    <a:pt x="555" y="31"/>
                  </a:moveTo>
                  <a:cubicBezTo>
                    <a:pt x="555" y="37"/>
                    <a:pt x="557" y="40"/>
                    <a:pt x="559" y="43"/>
                  </a:cubicBezTo>
                  <a:cubicBezTo>
                    <a:pt x="561" y="46"/>
                    <a:pt x="564" y="48"/>
                    <a:pt x="567" y="48"/>
                  </a:cubicBezTo>
                  <a:cubicBezTo>
                    <a:pt x="569" y="48"/>
                    <a:pt x="571" y="47"/>
                    <a:pt x="573" y="46"/>
                  </a:cubicBezTo>
                  <a:cubicBezTo>
                    <a:pt x="575" y="45"/>
                    <a:pt x="576" y="43"/>
                    <a:pt x="577" y="39"/>
                  </a:cubicBezTo>
                  <a:cubicBezTo>
                    <a:pt x="578" y="40"/>
                    <a:pt x="578" y="40"/>
                    <a:pt x="578" y="40"/>
                  </a:cubicBezTo>
                  <a:cubicBezTo>
                    <a:pt x="578" y="43"/>
                    <a:pt x="576" y="47"/>
                    <a:pt x="574" y="49"/>
                  </a:cubicBezTo>
                  <a:cubicBezTo>
                    <a:pt x="571" y="52"/>
                    <a:pt x="568" y="53"/>
                    <a:pt x="565" y="53"/>
                  </a:cubicBezTo>
                  <a:cubicBezTo>
                    <a:pt x="561" y="53"/>
                    <a:pt x="557" y="52"/>
                    <a:pt x="555" y="49"/>
                  </a:cubicBezTo>
                  <a:cubicBezTo>
                    <a:pt x="552" y="45"/>
                    <a:pt x="551" y="41"/>
                    <a:pt x="551" y="36"/>
                  </a:cubicBezTo>
                  <a:cubicBezTo>
                    <a:pt x="551" y="30"/>
                    <a:pt x="552" y="25"/>
                    <a:pt x="555" y="22"/>
                  </a:cubicBezTo>
                  <a:cubicBezTo>
                    <a:pt x="558" y="19"/>
                    <a:pt x="561" y="17"/>
                    <a:pt x="566" y="17"/>
                  </a:cubicBezTo>
                  <a:cubicBezTo>
                    <a:pt x="569" y="17"/>
                    <a:pt x="573" y="19"/>
                    <a:pt x="575" y="21"/>
                  </a:cubicBezTo>
                  <a:cubicBezTo>
                    <a:pt x="577" y="23"/>
                    <a:pt x="579" y="27"/>
                    <a:pt x="579" y="31"/>
                  </a:cubicBezTo>
                  <a:cubicBezTo>
                    <a:pt x="555" y="31"/>
                    <a:pt x="555" y="31"/>
                    <a:pt x="555" y="31"/>
                  </a:cubicBezTo>
                  <a:close/>
                  <a:moveTo>
                    <a:pt x="555" y="29"/>
                  </a:moveTo>
                  <a:cubicBezTo>
                    <a:pt x="571" y="29"/>
                    <a:pt x="571" y="29"/>
                    <a:pt x="571" y="29"/>
                  </a:cubicBezTo>
                  <a:cubicBezTo>
                    <a:pt x="571" y="27"/>
                    <a:pt x="570" y="26"/>
                    <a:pt x="570" y="25"/>
                  </a:cubicBezTo>
                  <a:cubicBezTo>
                    <a:pt x="569" y="24"/>
                    <a:pt x="568" y="23"/>
                    <a:pt x="567" y="22"/>
                  </a:cubicBezTo>
                  <a:cubicBezTo>
                    <a:pt x="566" y="21"/>
                    <a:pt x="565" y="21"/>
                    <a:pt x="563" y="21"/>
                  </a:cubicBezTo>
                  <a:cubicBezTo>
                    <a:pt x="561" y="21"/>
                    <a:pt x="560" y="21"/>
                    <a:pt x="558" y="23"/>
                  </a:cubicBezTo>
                  <a:cubicBezTo>
                    <a:pt x="557" y="24"/>
                    <a:pt x="555" y="27"/>
                    <a:pt x="555" y="29"/>
                  </a:cubicBezTo>
                  <a:close/>
                  <a:moveTo>
                    <a:pt x="595" y="25"/>
                  </a:moveTo>
                  <a:cubicBezTo>
                    <a:pt x="599" y="20"/>
                    <a:pt x="603" y="18"/>
                    <a:pt x="606" y="18"/>
                  </a:cubicBezTo>
                  <a:cubicBezTo>
                    <a:pt x="608" y="18"/>
                    <a:pt x="609" y="18"/>
                    <a:pt x="611" y="19"/>
                  </a:cubicBezTo>
                  <a:cubicBezTo>
                    <a:pt x="612" y="20"/>
                    <a:pt x="613" y="21"/>
                    <a:pt x="614" y="23"/>
                  </a:cubicBezTo>
                  <a:cubicBezTo>
                    <a:pt x="615" y="25"/>
                    <a:pt x="615" y="27"/>
                    <a:pt x="615" y="30"/>
                  </a:cubicBezTo>
                  <a:cubicBezTo>
                    <a:pt x="615" y="45"/>
                    <a:pt x="615" y="45"/>
                    <a:pt x="615" y="45"/>
                  </a:cubicBezTo>
                  <a:cubicBezTo>
                    <a:pt x="615" y="47"/>
                    <a:pt x="615" y="48"/>
                    <a:pt x="615" y="49"/>
                  </a:cubicBezTo>
                  <a:cubicBezTo>
                    <a:pt x="616" y="50"/>
                    <a:pt x="616" y="50"/>
                    <a:pt x="617" y="51"/>
                  </a:cubicBezTo>
                  <a:cubicBezTo>
                    <a:pt x="617" y="51"/>
                    <a:pt x="618" y="51"/>
                    <a:pt x="620" y="51"/>
                  </a:cubicBezTo>
                  <a:cubicBezTo>
                    <a:pt x="620" y="52"/>
                    <a:pt x="620" y="52"/>
                    <a:pt x="620" y="52"/>
                  </a:cubicBezTo>
                  <a:cubicBezTo>
                    <a:pt x="604" y="52"/>
                    <a:pt x="604" y="52"/>
                    <a:pt x="604" y="52"/>
                  </a:cubicBezTo>
                  <a:cubicBezTo>
                    <a:pt x="604" y="51"/>
                    <a:pt x="604" y="51"/>
                    <a:pt x="604" y="51"/>
                  </a:cubicBezTo>
                  <a:cubicBezTo>
                    <a:pt x="605" y="51"/>
                    <a:pt x="605" y="51"/>
                    <a:pt x="605" y="51"/>
                  </a:cubicBezTo>
                  <a:cubicBezTo>
                    <a:pt x="606" y="51"/>
                    <a:pt x="607" y="51"/>
                    <a:pt x="608" y="50"/>
                  </a:cubicBezTo>
                  <a:cubicBezTo>
                    <a:pt x="609" y="50"/>
                    <a:pt x="609" y="49"/>
                    <a:pt x="609" y="48"/>
                  </a:cubicBezTo>
                  <a:cubicBezTo>
                    <a:pt x="609" y="48"/>
                    <a:pt x="609" y="47"/>
                    <a:pt x="609" y="45"/>
                  </a:cubicBezTo>
                  <a:cubicBezTo>
                    <a:pt x="609" y="31"/>
                    <a:pt x="609" y="31"/>
                    <a:pt x="609" y="31"/>
                  </a:cubicBezTo>
                  <a:cubicBezTo>
                    <a:pt x="609" y="27"/>
                    <a:pt x="609" y="25"/>
                    <a:pt x="608" y="24"/>
                  </a:cubicBezTo>
                  <a:cubicBezTo>
                    <a:pt x="607" y="23"/>
                    <a:pt x="606" y="22"/>
                    <a:pt x="604" y="22"/>
                  </a:cubicBezTo>
                  <a:cubicBezTo>
                    <a:pt x="601" y="22"/>
                    <a:pt x="598" y="23"/>
                    <a:pt x="595" y="27"/>
                  </a:cubicBezTo>
                  <a:cubicBezTo>
                    <a:pt x="595" y="45"/>
                    <a:pt x="595" y="45"/>
                    <a:pt x="595" y="45"/>
                  </a:cubicBezTo>
                  <a:cubicBezTo>
                    <a:pt x="595" y="47"/>
                    <a:pt x="595" y="48"/>
                    <a:pt x="596" y="49"/>
                  </a:cubicBezTo>
                  <a:cubicBezTo>
                    <a:pt x="596" y="50"/>
                    <a:pt x="597" y="50"/>
                    <a:pt x="597" y="51"/>
                  </a:cubicBezTo>
                  <a:cubicBezTo>
                    <a:pt x="597" y="51"/>
                    <a:pt x="599" y="51"/>
                    <a:pt x="601" y="51"/>
                  </a:cubicBezTo>
                  <a:cubicBezTo>
                    <a:pt x="601" y="52"/>
                    <a:pt x="601" y="52"/>
                    <a:pt x="601" y="52"/>
                  </a:cubicBezTo>
                  <a:cubicBezTo>
                    <a:pt x="585" y="52"/>
                    <a:pt x="585" y="52"/>
                    <a:pt x="585" y="52"/>
                  </a:cubicBezTo>
                  <a:cubicBezTo>
                    <a:pt x="585" y="51"/>
                    <a:pt x="585" y="51"/>
                    <a:pt x="585" y="51"/>
                  </a:cubicBezTo>
                  <a:cubicBezTo>
                    <a:pt x="585" y="51"/>
                    <a:pt x="585" y="51"/>
                    <a:pt x="585" y="51"/>
                  </a:cubicBezTo>
                  <a:cubicBezTo>
                    <a:pt x="587" y="51"/>
                    <a:pt x="588" y="51"/>
                    <a:pt x="589" y="50"/>
                  </a:cubicBezTo>
                  <a:cubicBezTo>
                    <a:pt x="589" y="49"/>
                    <a:pt x="589" y="47"/>
                    <a:pt x="589" y="45"/>
                  </a:cubicBezTo>
                  <a:cubicBezTo>
                    <a:pt x="589" y="32"/>
                    <a:pt x="589" y="32"/>
                    <a:pt x="589" y="32"/>
                  </a:cubicBezTo>
                  <a:cubicBezTo>
                    <a:pt x="589" y="28"/>
                    <a:pt x="589" y="25"/>
                    <a:pt x="589" y="24"/>
                  </a:cubicBezTo>
                  <a:cubicBezTo>
                    <a:pt x="589" y="23"/>
                    <a:pt x="589" y="23"/>
                    <a:pt x="588" y="22"/>
                  </a:cubicBezTo>
                  <a:cubicBezTo>
                    <a:pt x="588" y="22"/>
                    <a:pt x="587" y="22"/>
                    <a:pt x="587" y="22"/>
                  </a:cubicBezTo>
                  <a:cubicBezTo>
                    <a:pt x="586" y="22"/>
                    <a:pt x="585" y="22"/>
                    <a:pt x="584" y="22"/>
                  </a:cubicBezTo>
                  <a:cubicBezTo>
                    <a:pt x="584" y="21"/>
                    <a:pt x="584" y="21"/>
                    <a:pt x="584" y="21"/>
                  </a:cubicBezTo>
                  <a:cubicBezTo>
                    <a:pt x="594" y="17"/>
                    <a:pt x="594" y="17"/>
                    <a:pt x="594" y="17"/>
                  </a:cubicBezTo>
                  <a:cubicBezTo>
                    <a:pt x="595" y="17"/>
                    <a:pt x="595" y="17"/>
                    <a:pt x="595" y="17"/>
                  </a:cubicBezTo>
                  <a:cubicBezTo>
                    <a:pt x="595" y="25"/>
                    <a:pt x="595" y="25"/>
                    <a:pt x="595" y="25"/>
                  </a:cubicBezTo>
                  <a:close/>
                  <a:moveTo>
                    <a:pt x="654" y="40"/>
                  </a:moveTo>
                  <a:cubicBezTo>
                    <a:pt x="653" y="44"/>
                    <a:pt x="651" y="48"/>
                    <a:pt x="649" y="50"/>
                  </a:cubicBezTo>
                  <a:cubicBezTo>
                    <a:pt x="646" y="53"/>
                    <a:pt x="643" y="54"/>
                    <a:pt x="640" y="54"/>
                  </a:cubicBezTo>
                  <a:cubicBezTo>
                    <a:pt x="637" y="54"/>
                    <a:pt x="633" y="52"/>
                    <a:pt x="631" y="49"/>
                  </a:cubicBezTo>
                  <a:cubicBezTo>
                    <a:pt x="628" y="46"/>
                    <a:pt x="627" y="41"/>
                    <a:pt x="627" y="36"/>
                  </a:cubicBezTo>
                  <a:cubicBezTo>
                    <a:pt x="627" y="31"/>
                    <a:pt x="628" y="26"/>
                    <a:pt x="631" y="23"/>
                  </a:cubicBezTo>
                  <a:cubicBezTo>
                    <a:pt x="634" y="19"/>
                    <a:pt x="638" y="17"/>
                    <a:pt x="642" y="17"/>
                  </a:cubicBezTo>
                  <a:cubicBezTo>
                    <a:pt x="645" y="17"/>
                    <a:pt x="648" y="18"/>
                    <a:pt x="650" y="20"/>
                  </a:cubicBezTo>
                  <a:cubicBezTo>
                    <a:pt x="652" y="22"/>
                    <a:pt x="653" y="24"/>
                    <a:pt x="653" y="26"/>
                  </a:cubicBezTo>
                  <a:cubicBezTo>
                    <a:pt x="653" y="27"/>
                    <a:pt x="653" y="27"/>
                    <a:pt x="653" y="28"/>
                  </a:cubicBezTo>
                  <a:cubicBezTo>
                    <a:pt x="652" y="29"/>
                    <a:pt x="651" y="29"/>
                    <a:pt x="650" y="29"/>
                  </a:cubicBezTo>
                  <a:cubicBezTo>
                    <a:pt x="649" y="29"/>
                    <a:pt x="648" y="29"/>
                    <a:pt x="647" y="27"/>
                  </a:cubicBezTo>
                  <a:cubicBezTo>
                    <a:pt x="647" y="27"/>
                    <a:pt x="646" y="26"/>
                    <a:pt x="646" y="25"/>
                  </a:cubicBezTo>
                  <a:cubicBezTo>
                    <a:pt x="646" y="23"/>
                    <a:pt x="645" y="22"/>
                    <a:pt x="645" y="21"/>
                  </a:cubicBezTo>
                  <a:cubicBezTo>
                    <a:pt x="644" y="21"/>
                    <a:pt x="643" y="20"/>
                    <a:pt x="641" y="20"/>
                  </a:cubicBezTo>
                  <a:cubicBezTo>
                    <a:pt x="639" y="20"/>
                    <a:pt x="637" y="21"/>
                    <a:pt x="635" y="23"/>
                  </a:cubicBezTo>
                  <a:cubicBezTo>
                    <a:pt x="633" y="25"/>
                    <a:pt x="633" y="29"/>
                    <a:pt x="633" y="33"/>
                  </a:cubicBezTo>
                  <a:cubicBezTo>
                    <a:pt x="633" y="37"/>
                    <a:pt x="633" y="40"/>
                    <a:pt x="635" y="43"/>
                  </a:cubicBezTo>
                  <a:cubicBezTo>
                    <a:pt x="637" y="47"/>
                    <a:pt x="640" y="48"/>
                    <a:pt x="643" y="48"/>
                  </a:cubicBezTo>
                  <a:cubicBezTo>
                    <a:pt x="645" y="48"/>
                    <a:pt x="647" y="47"/>
                    <a:pt x="649" y="46"/>
                  </a:cubicBezTo>
                  <a:cubicBezTo>
                    <a:pt x="651" y="45"/>
                    <a:pt x="652" y="43"/>
                    <a:pt x="654" y="40"/>
                  </a:cubicBezTo>
                  <a:cubicBezTo>
                    <a:pt x="654" y="40"/>
                    <a:pt x="654" y="40"/>
                    <a:pt x="654" y="40"/>
                  </a:cubicBezTo>
                  <a:close/>
                  <a:moveTo>
                    <a:pt x="668" y="31"/>
                  </a:moveTo>
                  <a:cubicBezTo>
                    <a:pt x="668" y="37"/>
                    <a:pt x="669" y="40"/>
                    <a:pt x="671" y="43"/>
                  </a:cubicBezTo>
                  <a:cubicBezTo>
                    <a:pt x="674" y="46"/>
                    <a:pt x="677" y="48"/>
                    <a:pt x="680" y="48"/>
                  </a:cubicBezTo>
                  <a:cubicBezTo>
                    <a:pt x="682" y="48"/>
                    <a:pt x="684" y="47"/>
                    <a:pt x="685" y="46"/>
                  </a:cubicBezTo>
                  <a:cubicBezTo>
                    <a:pt x="687" y="45"/>
                    <a:pt x="688" y="43"/>
                    <a:pt x="689" y="39"/>
                  </a:cubicBezTo>
                  <a:cubicBezTo>
                    <a:pt x="691" y="40"/>
                    <a:pt x="691" y="40"/>
                    <a:pt x="691" y="40"/>
                  </a:cubicBezTo>
                  <a:cubicBezTo>
                    <a:pt x="690" y="43"/>
                    <a:pt x="689" y="47"/>
                    <a:pt x="686" y="49"/>
                  </a:cubicBezTo>
                  <a:cubicBezTo>
                    <a:pt x="684" y="52"/>
                    <a:pt x="681" y="53"/>
                    <a:pt x="677" y="53"/>
                  </a:cubicBezTo>
                  <a:cubicBezTo>
                    <a:pt x="673" y="53"/>
                    <a:pt x="670" y="52"/>
                    <a:pt x="667" y="49"/>
                  </a:cubicBezTo>
                  <a:cubicBezTo>
                    <a:pt x="664" y="45"/>
                    <a:pt x="663" y="41"/>
                    <a:pt x="663" y="36"/>
                  </a:cubicBezTo>
                  <a:cubicBezTo>
                    <a:pt x="663" y="30"/>
                    <a:pt x="665" y="25"/>
                    <a:pt x="667" y="22"/>
                  </a:cubicBezTo>
                  <a:cubicBezTo>
                    <a:pt x="670" y="19"/>
                    <a:pt x="674" y="17"/>
                    <a:pt x="678" y="17"/>
                  </a:cubicBezTo>
                  <a:cubicBezTo>
                    <a:pt x="682" y="17"/>
                    <a:pt x="685" y="19"/>
                    <a:pt x="687" y="21"/>
                  </a:cubicBezTo>
                  <a:cubicBezTo>
                    <a:pt x="690" y="23"/>
                    <a:pt x="691" y="27"/>
                    <a:pt x="691" y="31"/>
                  </a:cubicBezTo>
                  <a:cubicBezTo>
                    <a:pt x="668" y="31"/>
                    <a:pt x="668" y="31"/>
                    <a:pt x="668" y="31"/>
                  </a:cubicBezTo>
                  <a:close/>
                  <a:moveTo>
                    <a:pt x="668" y="29"/>
                  </a:moveTo>
                  <a:cubicBezTo>
                    <a:pt x="683" y="29"/>
                    <a:pt x="683" y="29"/>
                    <a:pt x="683" y="29"/>
                  </a:cubicBezTo>
                  <a:cubicBezTo>
                    <a:pt x="683" y="27"/>
                    <a:pt x="683" y="26"/>
                    <a:pt x="682" y="25"/>
                  </a:cubicBezTo>
                  <a:cubicBezTo>
                    <a:pt x="682" y="24"/>
                    <a:pt x="681" y="23"/>
                    <a:pt x="679" y="22"/>
                  </a:cubicBezTo>
                  <a:cubicBezTo>
                    <a:pt x="678" y="21"/>
                    <a:pt x="677" y="21"/>
                    <a:pt x="676" y="21"/>
                  </a:cubicBezTo>
                  <a:cubicBezTo>
                    <a:pt x="674" y="21"/>
                    <a:pt x="672" y="21"/>
                    <a:pt x="671" y="23"/>
                  </a:cubicBezTo>
                  <a:cubicBezTo>
                    <a:pt x="669" y="24"/>
                    <a:pt x="668" y="27"/>
                    <a:pt x="668" y="29"/>
                  </a:cubicBezTo>
                  <a:close/>
                  <a:moveTo>
                    <a:pt x="731" y="48"/>
                  </a:moveTo>
                  <a:cubicBezTo>
                    <a:pt x="728" y="51"/>
                    <a:pt x="726" y="52"/>
                    <a:pt x="725" y="53"/>
                  </a:cubicBezTo>
                  <a:cubicBezTo>
                    <a:pt x="724" y="53"/>
                    <a:pt x="722" y="53"/>
                    <a:pt x="721" y="53"/>
                  </a:cubicBezTo>
                  <a:cubicBezTo>
                    <a:pt x="719" y="53"/>
                    <a:pt x="717" y="53"/>
                    <a:pt x="715" y="51"/>
                  </a:cubicBezTo>
                  <a:cubicBezTo>
                    <a:pt x="714" y="49"/>
                    <a:pt x="713" y="47"/>
                    <a:pt x="713" y="45"/>
                  </a:cubicBezTo>
                  <a:cubicBezTo>
                    <a:pt x="713" y="43"/>
                    <a:pt x="714" y="41"/>
                    <a:pt x="715" y="40"/>
                  </a:cubicBezTo>
                  <a:cubicBezTo>
                    <a:pt x="715" y="39"/>
                    <a:pt x="717" y="37"/>
                    <a:pt x="720" y="35"/>
                  </a:cubicBezTo>
                  <a:cubicBezTo>
                    <a:pt x="722" y="34"/>
                    <a:pt x="726" y="32"/>
                    <a:pt x="732" y="30"/>
                  </a:cubicBezTo>
                  <a:cubicBezTo>
                    <a:pt x="732" y="29"/>
                    <a:pt x="732" y="29"/>
                    <a:pt x="732" y="29"/>
                  </a:cubicBezTo>
                  <a:cubicBezTo>
                    <a:pt x="732" y="25"/>
                    <a:pt x="731" y="23"/>
                    <a:pt x="730" y="22"/>
                  </a:cubicBezTo>
                  <a:cubicBezTo>
                    <a:pt x="729" y="21"/>
                    <a:pt x="728" y="20"/>
                    <a:pt x="726" y="20"/>
                  </a:cubicBezTo>
                  <a:cubicBezTo>
                    <a:pt x="724" y="20"/>
                    <a:pt x="723" y="20"/>
                    <a:pt x="722" y="21"/>
                  </a:cubicBezTo>
                  <a:cubicBezTo>
                    <a:pt x="721" y="22"/>
                    <a:pt x="721" y="23"/>
                    <a:pt x="721" y="24"/>
                  </a:cubicBezTo>
                  <a:cubicBezTo>
                    <a:pt x="721" y="26"/>
                    <a:pt x="721" y="26"/>
                    <a:pt x="721" y="26"/>
                  </a:cubicBezTo>
                  <a:cubicBezTo>
                    <a:pt x="721" y="27"/>
                    <a:pt x="721" y="28"/>
                    <a:pt x="720" y="29"/>
                  </a:cubicBezTo>
                  <a:cubicBezTo>
                    <a:pt x="720" y="29"/>
                    <a:pt x="719" y="29"/>
                    <a:pt x="718" y="29"/>
                  </a:cubicBezTo>
                  <a:cubicBezTo>
                    <a:pt x="717" y="29"/>
                    <a:pt x="717" y="29"/>
                    <a:pt x="716" y="29"/>
                  </a:cubicBezTo>
                  <a:cubicBezTo>
                    <a:pt x="716" y="28"/>
                    <a:pt x="715" y="27"/>
                    <a:pt x="715" y="26"/>
                  </a:cubicBezTo>
                  <a:cubicBezTo>
                    <a:pt x="715" y="24"/>
                    <a:pt x="717" y="22"/>
                    <a:pt x="719" y="20"/>
                  </a:cubicBezTo>
                  <a:cubicBezTo>
                    <a:pt x="721" y="18"/>
                    <a:pt x="724" y="17"/>
                    <a:pt x="727" y="17"/>
                  </a:cubicBezTo>
                  <a:cubicBezTo>
                    <a:pt x="730" y="17"/>
                    <a:pt x="733" y="17"/>
                    <a:pt x="735" y="19"/>
                  </a:cubicBezTo>
                  <a:cubicBezTo>
                    <a:pt x="736" y="19"/>
                    <a:pt x="737" y="21"/>
                    <a:pt x="738" y="22"/>
                  </a:cubicBezTo>
                  <a:cubicBezTo>
                    <a:pt x="738" y="23"/>
                    <a:pt x="739" y="25"/>
                    <a:pt x="739" y="29"/>
                  </a:cubicBezTo>
                  <a:cubicBezTo>
                    <a:pt x="739" y="40"/>
                    <a:pt x="739" y="40"/>
                    <a:pt x="739" y="40"/>
                  </a:cubicBezTo>
                  <a:cubicBezTo>
                    <a:pt x="739" y="43"/>
                    <a:pt x="739" y="45"/>
                    <a:pt x="739" y="46"/>
                  </a:cubicBezTo>
                  <a:cubicBezTo>
                    <a:pt x="739" y="47"/>
                    <a:pt x="739" y="47"/>
                    <a:pt x="739" y="48"/>
                  </a:cubicBezTo>
                  <a:cubicBezTo>
                    <a:pt x="739" y="48"/>
                    <a:pt x="739" y="48"/>
                    <a:pt x="740" y="48"/>
                  </a:cubicBezTo>
                  <a:cubicBezTo>
                    <a:pt x="740" y="48"/>
                    <a:pt x="741" y="48"/>
                    <a:pt x="741" y="48"/>
                  </a:cubicBezTo>
                  <a:cubicBezTo>
                    <a:pt x="741" y="47"/>
                    <a:pt x="743" y="47"/>
                    <a:pt x="744" y="45"/>
                  </a:cubicBezTo>
                  <a:cubicBezTo>
                    <a:pt x="744" y="47"/>
                    <a:pt x="744" y="47"/>
                    <a:pt x="744" y="47"/>
                  </a:cubicBezTo>
                  <a:cubicBezTo>
                    <a:pt x="741" y="51"/>
                    <a:pt x="739" y="53"/>
                    <a:pt x="736" y="53"/>
                  </a:cubicBezTo>
                  <a:cubicBezTo>
                    <a:pt x="735" y="53"/>
                    <a:pt x="734" y="52"/>
                    <a:pt x="733" y="51"/>
                  </a:cubicBezTo>
                  <a:cubicBezTo>
                    <a:pt x="732" y="51"/>
                    <a:pt x="731" y="50"/>
                    <a:pt x="731" y="48"/>
                  </a:cubicBezTo>
                  <a:close/>
                  <a:moveTo>
                    <a:pt x="731" y="45"/>
                  </a:moveTo>
                  <a:cubicBezTo>
                    <a:pt x="731" y="33"/>
                    <a:pt x="731" y="33"/>
                    <a:pt x="731" y="33"/>
                  </a:cubicBezTo>
                  <a:cubicBezTo>
                    <a:pt x="728" y="34"/>
                    <a:pt x="725" y="35"/>
                    <a:pt x="725" y="36"/>
                  </a:cubicBezTo>
                  <a:cubicBezTo>
                    <a:pt x="723" y="37"/>
                    <a:pt x="721" y="38"/>
                    <a:pt x="721" y="39"/>
                  </a:cubicBezTo>
                  <a:cubicBezTo>
                    <a:pt x="720" y="41"/>
                    <a:pt x="719" y="42"/>
                    <a:pt x="719" y="43"/>
                  </a:cubicBezTo>
                  <a:cubicBezTo>
                    <a:pt x="719" y="45"/>
                    <a:pt x="720" y="47"/>
                    <a:pt x="721" y="48"/>
                  </a:cubicBezTo>
                  <a:cubicBezTo>
                    <a:pt x="722" y="49"/>
                    <a:pt x="723" y="49"/>
                    <a:pt x="725" y="49"/>
                  </a:cubicBezTo>
                  <a:cubicBezTo>
                    <a:pt x="726" y="49"/>
                    <a:pt x="729" y="48"/>
                    <a:pt x="731" y="45"/>
                  </a:cubicBezTo>
                  <a:close/>
                  <a:moveTo>
                    <a:pt x="759" y="25"/>
                  </a:moveTo>
                  <a:cubicBezTo>
                    <a:pt x="763" y="20"/>
                    <a:pt x="766" y="18"/>
                    <a:pt x="769" y="18"/>
                  </a:cubicBezTo>
                  <a:cubicBezTo>
                    <a:pt x="771" y="18"/>
                    <a:pt x="773" y="18"/>
                    <a:pt x="774" y="19"/>
                  </a:cubicBezTo>
                  <a:cubicBezTo>
                    <a:pt x="775" y="20"/>
                    <a:pt x="777" y="21"/>
                    <a:pt x="777" y="23"/>
                  </a:cubicBezTo>
                  <a:cubicBezTo>
                    <a:pt x="778" y="25"/>
                    <a:pt x="778" y="27"/>
                    <a:pt x="778" y="30"/>
                  </a:cubicBezTo>
                  <a:cubicBezTo>
                    <a:pt x="778" y="45"/>
                    <a:pt x="778" y="45"/>
                    <a:pt x="778" y="45"/>
                  </a:cubicBezTo>
                  <a:cubicBezTo>
                    <a:pt x="778" y="47"/>
                    <a:pt x="778" y="48"/>
                    <a:pt x="779" y="49"/>
                  </a:cubicBezTo>
                  <a:cubicBezTo>
                    <a:pt x="779" y="50"/>
                    <a:pt x="779" y="50"/>
                    <a:pt x="780" y="51"/>
                  </a:cubicBezTo>
                  <a:cubicBezTo>
                    <a:pt x="780" y="51"/>
                    <a:pt x="781" y="51"/>
                    <a:pt x="783" y="51"/>
                  </a:cubicBezTo>
                  <a:cubicBezTo>
                    <a:pt x="783" y="52"/>
                    <a:pt x="783" y="52"/>
                    <a:pt x="783" y="52"/>
                  </a:cubicBezTo>
                  <a:cubicBezTo>
                    <a:pt x="767" y="52"/>
                    <a:pt x="767" y="52"/>
                    <a:pt x="767" y="52"/>
                  </a:cubicBezTo>
                  <a:cubicBezTo>
                    <a:pt x="767" y="51"/>
                    <a:pt x="767" y="51"/>
                    <a:pt x="767" y="51"/>
                  </a:cubicBezTo>
                  <a:cubicBezTo>
                    <a:pt x="768" y="51"/>
                    <a:pt x="768" y="51"/>
                    <a:pt x="768" y="51"/>
                  </a:cubicBezTo>
                  <a:cubicBezTo>
                    <a:pt x="769" y="51"/>
                    <a:pt x="770" y="51"/>
                    <a:pt x="771" y="50"/>
                  </a:cubicBezTo>
                  <a:cubicBezTo>
                    <a:pt x="772" y="50"/>
                    <a:pt x="772" y="49"/>
                    <a:pt x="772" y="48"/>
                  </a:cubicBezTo>
                  <a:cubicBezTo>
                    <a:pt x="772" y="48"/>
                    <a:pt x="772" y="47"/>
                    <a:pt x="772" y="45"/>
                  </a:cubicBezTo>
                  <a:cubicBezTo>
                    <a:pt x="772" y="31"/>
                    <a:pt x="772" y="31"/>
                    <a:pt x="772" y="31"/>
                  </a:cubicBezTo>
                  <a:cubicBezTo>
                    <a:pt x="772" y="27"/>
                    <a:pt x="772" y="25"/>
                    <a:pt x="771" y="24"/>
                  </a:cubicBezTo>
                  <a:cubicBezTo>
                    <a:pt x="770" y="23"/>
                    <a:pt x="769" y="22"/>
                    <a:pt x="767" y="22"/>
                  </a:cubicBezTo>
                  <a:cubicBezTo>
                    <a:pt x="764" y="22"/>
                    <a:pt x="761" y="23"/>
                    <a:pt x="759" y="27"/>
                  </a:cubicBezTo>
                  <a:cubicBezTo>
                    <a:pt x="759" y="45"/>
                    <a:pt x="759" y="45"/>
                    <a:pt x="759" y="45"/>
                  </a:cubicBezTo>
                  <a:cubicBezTo>
                    <a:pt x="759" y="47"/>
                    <a:pt x="759" y="48"/>
                    <a:pt x="759" y="49"/>
                  </a:cubicBezTo>
                  <a:cubicBezTo>
                    <a:pt x="759" y="50"/>
                    <a:pt x="760" y="50"/>
                    <a:pt x="760" y="51"/>
                  </a:cubicBezTo>
                  <a:cubicBezTo>
                    <a:pt x="761" y="51"/>
                    <a:pt x="762" y="51"/>
                    <a:pt x="764" y="51"/>
                  </a:cubicBezTo>
                  <a:cubicBezTo>
                    <a:pt x="764" y="52"/>
                    <a:pt x="764" y="52"/>
                    <a:pt x="764" y="52"/>
                  </a:cubicBezTo>
                  <a:cubicBezTo>
                    <a:pt x="748" y="52"/>
                    <a:pt x="748" y="52"/>
                    <a:pt x="748" y="52"/>
                  </a:cubicBezTo>
                  <a:cubicBezTo>
                    <a:pt x="748" y="51"/>
                    <a:pt x="748" y="51"/>
                    <a:pt x="748" y="51"/>
                  </a:cubicBezTo>
                  <a:cubicBezTo>
                    <a:pt x="749" y="51"/>
                    <a:pt x="749" y="51"/>
                    <a:pt x="749" y="51"/>
                  </a:cubicBezTo>
                  <a:cubicBezTo>
                    <a:pt x="750" y="51"/>
                    <a:pt x="751" y="51"/>
                    <a:pt x="752" y="50"/>
                  </a:cubicBezTo>
                  <a:cubicBezTo>
                    <a:pt x="752" y="49"/>
                    <a:pt x="753" y="47"/>
                    <a:pt x="753" y="45"/>
                  </a:cubicBezTo>
                  <a:cubicBezTo>
                    <a:pt x="753" y="32"/>
                    <a:pt x="753" y="32"/>
                    <a:pt x="753" y="32"/>
                  </a:cubicBezTo>
                  <a:cubicBezTo>
                    <a:pt x="753" y="28"/>
                    <a:pt x="753" y="25"/>
                    <a:pt x="752" y="24"/>
                  </a:cubicBezTo>
                  <a:cubicBezTo>
                    <a:pt x="752" y="23"/>
                    <a:pt x="752" y="23"/>
                    <a:pt x="751" y="22"/>
                  </a:cubicBezTo>
                  <a:cubicBezTo>
                    <a:pt x="751" y="22"/>
                    <a:pt x="751" y="22"/>
                    <a:pt x="750" y="22"/>
                  </a:cubicBezTo>
                  <a:cubicBezTo>
                    <a:pt x="749" y="22"/>
                    <a:pt x="748" y="22"/>
                    <a:pt x="747" y="22"/>
                  </a:cubicBezTo>
                  <a:cubicBezTo>
                    <a:pt x="747" y="21"/>
                    <a:pt x="747" y="21"/>
                    <a:pt x="747" y="21"/>
                  </a:cubicBezTo>
                  <a:cubicBezTo>
                    <a:pt x="757" y="17"/>
                    <a:pt x="757" y="17"/>
                    <a:pt x="757" y="17"/>
                  </a:cubicBezTo>
                  <a:cubicBezTo>
                    <a:pt x="759" y="17"/>
                    <a:pt x="759" y="17"/>
                    <a:pt x="759" y="17"/>
                  </a:cubicBezTo>
                  <a:cubicBezTo>
                    <a:pt x="759" y="25"/>
                    <a:pt x="759" y="25"/>
                    <a:pt x="759" y="25"/>
                  </a:cubicBezTo>
                  <a:close/>
                  <a:moveTo>
                    <a:pt x="812" y="49"/>
                  </a:moveTo>
                  <a:cubicBezTo>
                    <a:pt x="811" y="51"/>
                    <a:pt x="809" y="52"/>
                    <a:pt x="807" y="53"/>
                  </a:cubicBezTo>
                  <a:cubicBezTo>
                    <a:pt x="806" y="53"/>
                    <a:pt x="804" y="54"/>
                    <a:pt x="803" y="54"/>
                  </a:cubicBezTo>
                  <a:cubicBezTo>
                    <a:pt x="799" y="54"/>
                    <a:pt x="796" y="52"/>
                    <a:pt x="793" y="49"/>
                  </a:cubicBezTo>
                  <a:cubicBezTo>
                    <a:pt x="791" y="46"/>
                    <a:pt x="789" y="42"/>
                    <a:pt x="789" y="37"/>
                  </a:cubicBezTo>
                  <a:cubicBezTo>
                    <a:pt x="789" y="32"/>
                    <a:pt x="791" y="28"/>
                    <a:pt x="794" y="24"/>
                  </a:cubicBezTo>
                  <a:cubicBezTo>
                    <a:pt x="797" y="20"/>
                    <a:pt x="801" y="18"/>
                    <a:pt x="805" y="18"/>
                  </a:cubicBezTo>
                  <a:cubicBezTo>
                    <a:pt x="808" y="18"/>
                    <a:pt x="810" y="19"/>
                    <a:pt x="812" y="21"/>
                  </a:cubicBezTo>
                  <a:cubicBezTo>
                    <a:pt x="812" y="14"/>
                    <a:pt x="812" y="14"/>
                    <a:pt x="812" y="14"/>
                  </a:cubicBezTo>
                  <a:cubicBezTo>
                    <a:pt x="812" y="10"/>
                    <a:pt x="812" y="8"/>
                    <a:pt x="812" y="7"/>
                  </a:cubicBezTo>
                  <a:cubicBezTo>
                    <a:pt x="812" y="6"/>
                    <a:pt x="811" y="5"/>
                    <a:pt x="811" y="5"/>
                  </a:cubicBezTo>
                  <a:cubicBezTo>
                    <a:pt x="811" y="5"/>
                    <a:pt x="810" y="5"/>
                    <a:pt x="809" y="5"/>
                  </a:cubicBezTo>
                  <a:cubicBezTo>
                    <a:pt x="809" y="5"/>
                    <a:pt x="808" y="5"/>
                    <a:pt x="807" y="5"/>
                  </a:cubicBezTo>
                  <a:cubicBezTo>
                    <a:pt x="807" y="4"/>
                    <a:pt x="807" y="4"/>
                    <a:pt x="807" y="4"/>
                  </a:cubicBezTo>
                  <a:cubicBezTo>
                    <a:pt x="816" y="0"/>
                    <a:pt x="816" y="0"/>
                    <a:pt x="816" y="0"/>
                  </a:cubicBezTo>
                  <a:cubicBezTo>
                    <a:pt x="818" y="0"/>
                    <a:pt x="818" y="0"/>
                    <a:pt x="818" y="0"/>
                  </a:cubicBezTo>
                  <a:cubicBezTo>
                    <a:pt x="818" y="39"/>
                    <a:pt x="818" y="39"/>
                    <a:pt x="818" y="39"/>
                  </a:cubicBezTo>
                  <a:cubicBezTo>
                    <a:pt x="818" y="43"/>
                    <a:pt x="818" y="45"/>
                    <a:pt x="818" y="46"/>
                  </a:cubicBezTo>
                  <a:cubicBezTo>
                    <a:pt x="818" y="47"/>
                    <a:pt x="819" y="48"/>
                    <a:pt x="819" y="48"/>
                  </a:cubicBezTo>
                  <a:cubicBezTo>
                    <a:pt x="819" y="49"/>
                    <a:pt x="820" y="49"/>
                    <a:pt x="820" y="49"/>
                  </a:cubicBezTo>
                  <a:cubicBezTo>
                    <a:pt x="821" y="49"/>
                    <a:pt x="822" y="48"/>
                    <a:pt x="823" y="48"/>
                  </a:cubicBezTo>
                  <a:cubicBezTo>
                    <a:pt x="823" y="49"/>
                    <a:pt x="823" y="49"/>
                    <a:pt x="823" y="49"/>
                  </a:cubicBezTo>
                  <a:cubicBezTo>
                    <a:pt x="813" y="53"/>
                    <a:pt x="813" y="53"/>
                    <a:pt x="813" y="53"/>
                  </a:cubicBezTo>
                  <a:cubicBezTo>
                    <a:pt x="812" y="53"/>
                    <a:pt x="812" y="53"/>
                    <a:pt x="812" y="53"/>
                  </a:cubicBezTo>
                  <a:cubicBezTo>
                    <a:pt x="812" y="49"/>
                    <a:pt x="812" y="49"/>
                    <a:pt x="812" y="49"/>
                  </a:cubicBezTo>
                  <a:close/>
                  <a:moveTo>
                    <a:pt x="812" y="46"/>
                  </a:moveTo>
                  <a:cubicBezTo>
                    <a:pt x="812" y="29"/>
                    <a:pt x="812" y="29"/>
                    <a:pt x="812" y="29"/>
                  </a:cubicBezTo>
                  <a:cubicBezTo>
                    <a:pt x="812" y="27"/>
                    <a:pt x="812" y="25"/>
                    <a:pt x="811" y="24"/>
                  </a:cubicBezTo>
                  <a:cubicBezTo>
                    <a:pt x="810" y="23"/>
                    <a:pt x="809" y="22"/>
                    <a:pt x="808" y="21"/>
                  </a:cubicBezTo>
                  <a:cubicBezTo>
                    <a:pt x="807" y="20"/>
                    <a:pt x="806" y="20"/>
                    <a:pt x="805" y="20"/>
                  </a:cubicBezTo>
                  <a:cubicBezTo>
                    <a:pt x="803" y="20"/>
                    <a:pt x="801" y="21"/>
                    <a:pt x="799" y="23"/>
                  </a:cubicBezTo>
                  <a:cubicBezTo>
                    <a:pt x="797" y="25"/>
                    <a:pt x="796" y="29"/>
                    <a:pt x="796" y="34"/>
                  </a:cubicBezTo>
                  <a:cubicBezTo>
                    <a:pt x="796" y="39"/>
                    <a:pt x="797" y="43"/>
                    <a:pt x="799" y="45"/>
                  </a:cubicBezTo>
                  <a:cubicBezTo>
                    <a:pt x="801" y="48"/>
                    <a:pt x="803" y="49"/>
                    <a:pt x="806" y="49"/>
                  </a:cubicBezTo>
                  <a:cubicBezTo>
                    <a:pt x="808" y="50"/>
                    <a:pt x="810" y="49"/>
                    <a:pt x="812" y="46"/>
                  </a:cubicBezTo>
                  <a:close/>
                  <a:moveTo>
                    <a:pt x="883" y="3"/>
                  </a:moveTo>
                  <a:cubicBezTo>
                    <a:pt x="883" y="14"/>
                    <a:pt x="883" y="14"/>
                    <a:pt x="883" y="14"/>
                  </a:cubicBezTo>
                  <a:cubicBezTo>
                    <a:pt x="882" y="14"/>
                    <a:pt x="882" y="14"/>
                    <a:pt x="882" y="14"/>
                  </a:cubicBezTo>
                  <a:cubicBezTo>
                    <a:pt x="882" y="12"/>
                    <a:pt x="881" y="11"/>
                    <a:pt x="881" y="10"/>
                  </a:cubicBezTo>
                  <a:cubicBezTo>
                    <a:pt x="880" y="8"/>
                    <a:pt x="879" y="7"/>
                    <a:pt x="878" y="7"/>
                  </a:cubicBezTo>
                  <a:cubicBezTo>
                    <a:pt x="877" y="6"/>
                    <a:pt x="875" y="5"/>
                    <a:pt x="873" y="5"/>
                  </a:cubicBezTo>
                  <a:cubicBezTo>
                    <a:pt x="867" y="5"/>
                    <a:pt x="867" y="5"/>
                    <a:pt x="867" y="5"/>
                  </a:cubicBezTo>
                  <a:cubicBezTo>
                    <a:pt x="867" y="44"/>
                    <a:pt x="867" y="44"/>
                    <a:pt x="867" y="44"/>
                  </a:cubicBezTo>
                  <a:cubicBezTo>
                    <a:pt x="867" y="47"/>
                    <a:pt x="867" y="49"/>
                    <a:pt x="867" y="49"/>
                  </a:cubicBezTo>
                  <a:cubicBezTo>
                    <a:pt x="868" y="51"/>
                    <a:pt x="870" y="51"/>
                    <a:pt x="871" y="51"/>
                  </a:cubicBezTo>
                  <a:cubicBezTo>
                    <a:pt x="873" y="51"/>
                    <a:pt x="873" y="51"/>
                    <a:pt x="873" y="51"/>
                  </a:cubicBezTo>
                  <a:cubicBezTo>
                    <a:pt x="873" y="52"/>
                    <a:pt x="873" y="52"/>
                    <a:pt x="873" y="52"/>
                  </a:cubicBezTo>
                  <a:cubicBezTo>
                    <a:pt x="853" y="52"/>
                    <a:pt x="853" y="52"/>
                    <a:pt x="853" y="52"/>
                  </a:cubicBezTo>
                  <a:cubicBezTo>
                    <a:pt x="853" y="51"/>
                    <a:pt x="853" y="51"/>
                    <a:pt x="853" y="51"/>
                  </a:cubicBezTo>
                  <a:cubicBezTo>
                    <a:pt x="854" y="51"/>
                    <a:pt x="854" y="51"/>
                    <a:pt x="854" y="51"/>
                  </a:cubicBezTo>
                  <a:cubicBezTo>
                    <a:pt x="856" y="51"/>
                    <a:pt x="858" y="50"/>
                    <a:pt x="859" y="49"/>
                  </a:cubicBezTo>
                  <a:cubicBezTo>
                    <a:pt x="859" y="48"/>
                    <a:pt x="859" y="47"/>
                    <a:pt x="859" y="43"/>
                  </a:cubicBezTo>
                  <a:cubicBezTo>
                    <a:pt x="859" y="5"/>
                    <a:pt x="859" y="5"/>
                    <a:pt x="859" y="5"/>
                  </a:cubicBezTo>
                  <a:cubicBezTo>
                    <a:pt x="853" y="5"/>
                    <a:pt x="853" y="5"/>
                    <a:pt x="853" y="5"/>
                  </a:cubicBezTo>
                  <a:cubicBezTo>
                    <a:pt x="851" y="5"/>
                    <a:pt x="849" y="5"/>
                    <a:pt x="849" y="6"/>
                  </a:cubicBezTo>
                  <a:cubicBezTo>
                    <a:pt x="847" y="6"/>
                    <a:pt x="846" y="7"/>
                    <a:pt x="845" y="9"/>
                  </a:cubicBezTo>
                  <a:cubicBezTo>
                    <a:pt x="845" y="10"/>
                    <a:pt x="844" y="12"/>
                    <a:pt x="844" y="14"/>
                  </a:cubicBezTo>
                  <a:cubicBezTo>
                    <a:pt x="843" y="14"/>
                    <a:pt x="843" y="14"/>
                    <a:pt x="843" y="14"/>
                  </a:cubicBezTo>
                  <a:cubicBezTo>
                    <a:pt x="843" y="3"/>
                    <a:pt x="843" y="3"/>
                    <a:pt x="843" y="3"/>
                  </a:cubicBezTo>
                  <a:cubicBezTo>
                    <a:pt x="883" y="3"/>
                    <a:pt x="883" y="3"/>
                    <a:pt x="883" y="3"/>
                  </a:cubicBezTo>
                  <a:close/>
                  <a:moveTo>
                    <a:pt x="891" y="31"/>
                  </a:moveTo>
                  <a:cubicBezTo>
                    <a:pt x="891" y="37"/>
                    <a:pt x="893" y="40"/>
                    <a:pt x="895" y="43"/>
                  </a:cubicBezTo>
                  <a:cubicBezTo>
                    <a:pt x="897" y="46"/>
                    <a:pt x="900" y="48"/>
                    <a:pt x="903" y="48"/>
                  </a:cubicBezTo>
                  <a:cubicBezTo>
                    <a:pt x="905" y="48"/>
                    <a:pt x="907" y="47"/>
                    <a:pt x="909" y="46"/>
                  </a:cubicBezTo>
                  <a:cubicBezTo>
                    <a:pt x="911" y="45"/>
                    <a:pt x="912" y="43"/>
                    <a:pt x="913" y="39"/>
                  </a:cubicBezTo>
                  <a:cubicBezTo>
                    <a:pt x="914" y="40"/>
                    <a:pt x="914" y="40"/>
                    <a:pt x="914" y="40"/>
                  </a:cubicBezTo>
                  <a:cubicBezTo>
                    <a:pt x="914" y="43"/>
                    <a:pt x="912" y="47"/>
                    <a:pt x="910" y="49"/>
                  </a:cubicBezTo>
                  <a:cubicBezTo>
                    <a:pt x="907" y="52"/>
                    <a:pt x="904" y="53"/>
                    <a:pt x="901" y="53"/>
                  </a:cubicBezTo>
                  <a:cubicBezTo>
                    <a:pt x="897" y="53"/>
                    <a:pt x="893" y="52"/>
                    <a:pt x="891" y="49"/>
                  </a:cubicBezTo>
                  <a:cubicBezTo>
                    <a:pt x="888" y="45"/>
                    <a:pt x="887" y="41"/>
                    <a:pt x="887" y="36"/>
                  </a:cubicBezTo>
                  <a:cubicBezTo>
                    <a:pt x="887" y="30"/>
                    <a:pt x="888" y="25"/>
                    <a:pt x="891" y="22"/>
                  </a:cubicBezTo>
                  <a:cubicBezTo>
                    <a:pt x="894" y="19"/>
                    <a:pt x="897" y="17"/>
                    <a:pt x="902" y="17"/>
                  </a:cubicBezTo>
                  <a:cubicBezTo>
                    <a:pt x="905" y="17"/>
                    <a:pt x="909" y="19"/>
                    <a:pt x="911" y="21"/>
                  </a:cubicBezTo>
                  <a:cubicBezTo>
                    <a:pt x="913" y="23"/>
                    <a:pt x="915" y="27"/>
                    <a:pt x="915" y="31"/>
                  </a:cubicBezTo>
                  <a:cubicBezTo>
                    <a:pt x="891" y="31"/>
                    <a:pt x="891" y="31"/>
                    <a:pt x="891" y="31"/>
                  </a:cubicBezTo>
                  <a:close/>
                  <a:moveTo>
                    <a:pt x="891" y="29"/>
                  </a:moveTo>
                  <a:cubicBezTo>
                    <a:pt x="907" y="29"/>
                    <a:pt x="907" y="29"/>
                    <a:pt x="907" y="29"/>
                  </a:cubicBezTo>
                  <a:cubicBezTo>
                    <a:pt x="907" y="27"/>
                    <a:pt x="906" y="26"/>
                    <a:pt x="906" y="25"/>
                  </a:cubicBezTo>
                  <a:cubicBezTo>
                    <a:pt x="905" y="24"/>
                    <a:pt x="904" y="23"/>
                    <a:pt x="903" y="22"/>
                  </a:cubicBezTo>
                  <a:cubicBezTo>
                    <a:pt x="902" y="21"/>
                    <a:pt x="901" y="21"/>
                    <a:pt x="899" y="21"/>
                  </a:cubicBezTo>
                  <a:cubicBezTo>
                    <a:pt x="897" y="21"/>
                    <a:pt x="896" y="21"/>
                    <a:pt x="894" y="23"/>
                  </a:cubicBezTo>
                  <a:cubicBezTo>
                    <a:pt x="893" y="24"/>
                    <a:pt x="892" y="27"/>
                    <a:pt x="891"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35"/>
            <p:cNvSpPr>
              <a:spLocks noEditPoints="1"/>
            </p:cNvSpPr>
            <p:nvPr userDrawn="1"/>
          </p:nvSpPr>
          <p:spPr bwMode="auto">
            <a:xfrm>
              <a:off x="10679175" y="4943779"/>
              <a:ext cx="873125" cy="103188"/>
            </a:xfrm>
            <a:custGeom>
              <a:avLst/>
              <a:gdLst>
                <a:gd name="T0" fmla="*/ 23 w 586"/>
                <a:gd name="T1" fmla="*/ 21 h 69"/>
                <a:gd name="T2" fmla="*/ 8 w 586"/>
                <a:gd name="T3" fmla="*/ 24 h 69"/>
                <a:gd name="T4" fmla="*/ 45 w 586"/>
                <a:gd name="T5" fmla="*/ 26 h 69"/>
                <a:gd name="T6" fmla="*/ 66 w 586"/>
                <a:gd name="T7" fmla="*/ 52 h 69"/>
                <a:gd name="T8" fmla="*/ 58 w 586"/>
                <a:gd name="T9" fmla="*/ 46 h 69"/>
                <a:gd name="T10" fmla="*/ 46 w 586"/>
                <a:gd name="T11" fmla="*/ 50 h 69"/>
                <a:gd name="T12" fmla="*/ 40 w 586"/>
                <a:gd name="T13" fmla="*/ 46 h 69"/>
                <a:gd name="T14" fmla="*/ 45 w 586"/>
                <a:gd name="T15" fmla="*/ 1 h 69"/>
                <a:gd name="T16" fmla="*/ 106 w 586"/>
                <a:gd name="T17" fmla="*/ 52 h 69"/>
                <a:gd name="T18" fmla="*/ 98 w 586"/>
                <a:gd name="T19" fmla="*/ 46 h 69"/>
                <a:gd name="T20" fmla="*/ 90 w 586"/>
                <a:gd name="T21" fmla="*/ 52 h 69"/>
                <a:gd name="T22" fmla="*/ 78 w 586"/>
                <a:gd name="T23" fmla="*/ 25 h 69"/>
                <a:gd name="T24" fmla="*/ 132 w 586"/>
                <a:gd name="T25" fmla="*/ 19 h 69"/>
                <a:gd name="T26" fmla="*/ 118 w 586"/>
                <a:gd name="T27" fmla="*/ 28 h 69"/>
                <a:gd name="T28" fmla="*/ 133 w 586"/>
                <a:gd name="T29" fmla="*/ 52 h 69"/>
                <a:gd name="T30" fmla="*/ 169 w 586"/>
                <a:gd name="T31" fmla="*/ 52 h 69"/>
                <a:gd name="T32" fmla="*/ 161 w 586"/>
                <a:gd name="T33" fmla="*/ 15 h 69"/>
                <a:gd name="T34" fmla="*/ 167 w 586"/>
                <a:gd name="T35" fmla="*/ 1 h 69"/>
                <a:gd name="T36" fmla="*/ 181 w 586"/>
                <a:gd name="T37" fmla="*/ 38 h 69"/>
                <a:gd name="T38" fmla="*/ 189 w 586"/>
                <a:gd name="T39" fmla="*/ 47 h 69"/>
                <a:gd name="T40" fmla="*/ 222 w 586"/>
                <a:gd name="T41" fmla="*/ 31 h 69"/>
                <a:gd name="T42" fmla="*/ 252 w 586"/>
                <a:gd name="T43" fmla="*/ 24 h 69"/>
                <a:gd name="T44" fmla="*/ 228 w 586"/>
                <a:gd name="T45" fmla="*/ 44 h 69"/>
                <a:gd name="T46" fmla="*/ 249 w 586"/>
                <a:gd name="T47" fmla="*/ 64 h 69"/>
                <a:gd name="T48" fmla="*/ 223 w 586"/>
                <a:gd name="T49" fmla="*/ 48 h 69"/>
                <a:gd name="T50" fmla="*/ 240 w 586"/>
                <a:gd name="T51" fmla="*/ 39 h 69"/>
                <a:gd name="T52" fmla="*/ 238 w 586"/>
                <a:gd name="T53" fmla="*/ 66 h 69"/>
                <a:gd name="T54" fmla="*/ 274 w 586"/>
                <a:gd name="T55" fmla="*/ 21 h 69"/>
                <a:gd name="T56" fmla="*/ 286 w 586"/>
                <a:gd name="T57" fmla="*/ 21 h 69"/>
                <a:gd name="T58" fmla="*/ 290 w 586"/>
                <a:gd name="T59" fmla="*/ 25 h 69"/>
                <a:gd name="T60" fmla="*/ 267 w 586"/>
                <a:gd name="T61" fmla="*/ 62 h 69"/>
                <a:gd name="T62" fmla="*/ 258 w 586"/>
                <a:gd name="T63" fmla="*/ 20 h 69"/>
                <a:gd name="T64" fmla="*/ 319 w 586"/>
                <a:gd name="T65" fmla="*/ 49 h 69"/>
                <a:gd name="T66" fmla="*/ 322 w 586"/>
                <a:gd name="T67" fmla="*/ 34 h 69"/>
                <a:gd name="T68" fmla="*/ 368 w 586"/>
                <a:gd name="T69" fmla="*/ 45 h 69"/>
                <a:gd name="T70" fmla="*/ 360 w 586"/>
                <a:gd name="T71" fmla="*/ 52 h 69"/>
                <a:gd name="T72" fmla="*/ 364 w 586"/>
                <a:gd name="T73" fmla="*/ 8 h 69"/>
                <a:gd name="T74" fmla="*/ 378 w 586"/>
                <a:gd name="T75" fmla="*/ 6 h 69"/>
                <a:gd name="T76" fmla="*/ 377 w 586"/>
                <a:gd name="T77" fmla="*/ 22 h 69"/>
                <a:gd name="T78" fmla="*/ 408 w 586"/>
                <a:gd name="T79" fmla="*/ 16 h 69"/>
                <a:gd name="T80" fmla="*/ 433 w 586"/>
                <a:gd name="T81" fmla="*/ 52 h 69"/>
                <a:gd name="T82" fmla="*/ 435 w 586"/>
                <a:gd name="T83" fmla="*/ 6 h 69"/>
                <a:gd name="T84" fmla="*/ 476 w 586"/>
                <a:gd name="T85" fmla="*/ 20 h 69"/>
                <a:gd name="T86" fmla="*/ 468 w 586"/>
                <a:gd name="T87" fmla="*/ 54 h 69"/>
                <a:gd name="T88" fmla="*/ 472 w 586"/>
                <a:gd name="T89" fmla="*/ 24 h 69"/>
                <a:gd name="T90" fmla="*/ 466 w 586"/>
                <a:gd name="T91" fmla="*/ 54 h 69"/>
                <a:gd name="T92" fmla="*/ 454 w 586"/>
                <a:gd name="T93" fmla="*/ 6 h 69"/>
                <a:gd name="T94" fmla="*/ 502 w 586"/>
                <a:gd name="T95" fmla="*/ 5 h 69"/>
                <a:gd name="T96" fmla="*/ 502 w 586"/>
                <a:gd name="T97" fmla="*/ 46 h 69"/>
                <a:gd name="T98" fmla="*/ 495 w 586"/>
                <a:gd name="T99" fmla="*/ 50 h 69"/>
                <a:gd name="T100" fmla="*/ 500 w 586"/>
                <a:gd name="T101" fmla="*/ 19 h 69"/>
                <a:gd name="T102" fmla="*/ 544 w 586"/>
                <a:gd name="T103" fmla="*/ 50 h 69"/>
                <a:gd name="T104" fmla="*/ 538 w 586"/>
                <a:gd name="T105" fmla="*/ 49 h 69"/>
                <a:gd name="T106" fmla="*/ 526 w 586"/>
                <a:gd name="T107" fmla="*/ 52 h 69"/>
                <a:gd name="T108" fmla="*/ 518 w 586"/>
                <a:gd name="T109" fmla="*/ 33 h 69"/>
                <a:gd name="T110" fmla="*/ 524 w 586"/>
                <a:gd name="T111" fmla="*/ 26 h 69"/>
                <a:gd name="T112" fmla="*/ 574 w 586"/>
                <a:gd name="T113" fmla="*/ 31 h 69"/>
                <a:gd name="T114" fmla="*/ 560 w 586"/>
                <a:gd name="T115" fmla="*/ 30 h 69"/>
                <a:gd name="T116" fmla="*/ 580 w 586"/>
                <a:gd name="T117" fmla="*/ 41 h 69"/>
                <a:gd name="T118" fmla="*/ 575 w 586"/>
                <a:gd name="T119" fmla="*/ 52 h 69"/>
                <a:gd name="T120" fmla="*/ 566 w 586"/>
                <a:gd name="T121" fmla="*/ 5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6" h="69">
                  <a:moveTo>
                    <a:pt x="27" y="41"/>
                  </a:moveTo>
                  <a:cubicBezTo>
                    <a:pt x="26" y="45"/>
                    <a:pt x="24" y="49"/>
                    <a:pt x="22" y="51"/>
                  </a:cubicBezTo>
                  <a:cubicBezTo>
                    <a:pt x="19" y="54"/>
                    <a:pt x="16" y="55"/>
                    <a:pt x="13" y="55"/>
                  </a:cubicBezTo>
                  <a:cubicBezTo>
                    <a:pt x="10" y="55"/>
                    <a:pt x="6" y="53"/>
                    <a:pt x="4" y="50"/>
                  </a:cubicBezTo>
                  <a:cubicBezTo>
                    <a:pt x="1" y="47"/>
                    <a:pt x="0" y="42"/>
                    <a:pt x="0" y="37"/>
                  </a:cubicBezTo>
                  <a:cubicBezTo>
                    <a:pt x="0" y="32"/>
                    <a:pt x="1" y="27"/>
                    <a:pt x="4" y="24"/>
                  </a:cubicBezTo>
                  <a:cubicBezTo>
                    <a:pt x="7" y="20"/>
                    <a:pt x="11" y="18"/>
                    <a:pt x="15" y="18"/>
                  </a:cubicBezTo>
                  <a:cubicBezTo>
                    <a:pt x="18" y="18"/>
                    <a:pt x="21" y="19"/>
                    <a:pt x="23" y="21"/>
                  </a:cubicBezTo>
                  <a:cubicBezTo>
                    <a:pt x="25" y="23"/>
                    <a:pt x="26" y="25"/>
                    <a:pt x="26" y="27"/>
                  </a:cubicBezTo>
                  <a:cubicBezTo>
                    <a:pt x="26" y="28"/>
                    <a:pt x="26" y="28"/>
                    <a:pt x="26" y="29"/>
                  </a:cubicBezTo>
                  <a:cubicBezTo>
                    <a:pt x="25" y="30"/>
                    <a:pt x="24" y="30"/>
                    <a:pt x="23" y="30"/>
                  </a:cubicBezTo>
                  <a:cubicBezTo>
                    <a:pt x="22" y="30"/>
                    <a:pt x="21" y="30"/>
                    <a:pt x="20" y="28"/>
                  </a:cubicBezTo>
                  <a:cubicBezTo>
                    <a:pt x="20" y="28"/>
                    <a:pt x="19" y="27"/>
                    <a:pt x="19" y="26"/>
                  </a:cubicBezTo>
                  <a:cubicBezTo>
                    <a:pt x="19" y="24"/>
                    <a:pt x="18" y="23"/>
                    <a:pt x="18" y="22"/>
                  </a:cubicBezTo>
                  <a:cubicBezTo>
                    <a:pt x="17" y="22"/>
                    <a:pt x="16" y="21"/>
                    <a:pt x="14" y="21"/>
                  </a:cubicBezTo>
                  <a:cubicBezTo>
                    <a:pt x="12" y="21"/>
                    <a:pt x="10" y="22"/>
                    <a:pt x="8" y="24"/>
                  </a:cubicBezTo>
                  <a:cubicBezTo>
                    <a:pt x="6" y="26"/>
                    <a:pt x="6" y="30"/>
                    <a:pt x="6" y="34"/>
                  </a:cubicBezTo>
                  <a:cubicBezTo>
                    <a:pt x="6" y="38"/>
                    <a:pt x="6" y="41"/>
                    <a:pt x="8" y="44"/>
                  </a:cubicBezTo>
                  <a:cubicBezTo>
                    <a:pt x="10" y="48"/>
                    <a:pt x="13" y="49"/>
                    <a:pt x="16" y="49"/>
                  </a:cubicBezTo>
                  <a:cubicBezTo>
                    <a:pt x="18" y="49"/>
                    <a:pt x="20" y="48"/>
                    <a:pt x="22" y="47"/>
                  </a:cubicBezTo>
                  <a:cubicBezTo>
                    <a:pt x="24" y="46"/>
                    <a:pt x="25" y="44"/>
                    <a:pt x="27" y="41"/>
                  </a:cubicBezTo>
                  <a:cubicBezTo>
                    <a:pt x="27" y="41"/>
                    <a:pt x="27" y="41"/>
                    <a:pt x="27" y="41"/>
                  </a:cubicBezTo>
                  <a:close/>
                  <a:moveTo>
                    <a:pt x="45" y="1"/>
                  </a:moveTo>
                  <a:cubicBezTo>
                    <a:pt x="45" y="26"/>
                    <a:pt x="45" y="26"/>
                    <a:pt x="45" y="26"/>
                  </a:cubicBezTo>
                  <a:cubicBezTo>
                    <a:pt x="48" y="22"/>
                    <a:pt x="50" y="21"/>
                    <a:pt x="51" y="20"/>
                  </a:cubicBezTo>
                  <a:cubicBezTo>
                    <a:pt x="53" y="19"/>
                    <a:pt x="54" y="18"/>
                    <a:pt x="56" y="18"/>
                  </a:cubicBezTo>
                  <a:cubicBezTo>
                    <a:pt x="58" y="18"/>
                    <a:pt x="60" y="19"/>
                    <a:pt x="61" y="20"/>
                  </a:cubicBezTo>
                  <a:cubicBezTo>
                    <a:pt x="62" y="21"/>
                    <a:pt x="63" y="23"/>
                    <a:pt x="64" y="25"/>
                  </a:cubicBezTo>
                  <a:cubicBezTo>
                    <a:pt x="64" y="27"/>
                    <a:pt x="64" y="30"/>
                    <a:pt x="64" y="34"/>
                  </a:cubicBezTo>
                  <a:cubicBezTo>
                    <a:pt x="64" y="46"/>
                    <a:pt x="64" y="46"/>
                    <a:pt x="64" y="46"/>
                  </a:cubicBezTo>
                  <a:cubicBezTo>
                    <a:pt x="64" y="48"/>
                    <a:pt x="64" y="50"/>
                    <a:pt x="65" y="50"/>
                  </a:cubicBezTo>
                  <a:cubicBezTo>
                    <a:pt x="65" y="51"/>
                    <a:pt x="66" y="52"/>
                    <a:pt x="66" y="52"/>
                  </a:cubicBezTo>
                  <a:cubicBezTo>
                    <a:pt x="66" y="52"/>
                    <a:pt x="68" y="52"/>
                    <a:pt x="69" y="52"/>
                  </a:cubicBezTo>
                  <a:cubicBezTo>
                    <a:pt x="69" y="54"/>
                    <a:pt x="69" y="54"/>
                    <a:pt x="69" y="54"/>
                  </a:cubicBezTo>
                  <a:cubicBezTo>
                    <a:pt x="53" y="54"/>
                    <a:pt x="53" y="54"/>
                    <a:pt x="53" y="54"/>
                  </a:cubicBezTo>
                  <a:cubicBezTo>
                    <a:pt x="53" y="52"/>
                    <a:pt x="53" y="52"/>
                    <a:pt x="53" y="52"/>
                  </a:cubicBezTo>
                  <a:cubicBezTo>
                    <a:pt x="54" y="52"/>
                    <a:pt x="54" y="52"/>
                    <a:pt x="54" y="52"/>
                  </a:cubicBezTo>
                  <a:cubicBezTo>
                    <a:pt x="56" y="52"/>
                    <a:pt x="56" y="52"/>
                    <a:pt x="57" y="52"/>
                  </a:cubicBezTo>
                  <a:cubicBezTo>
                    <a:pt x="58" y="51"/>
                    <a:pt x="58" y="50"/>
                    <a:pt x="58" y="50"/>
                  </a:cubicBezTo>
                  <a:cubicBezTo>
                    <a:pt x="58" y="49"/>
                    <a:pt x="58" y="48"/>
                    <a:pt x="58" y="46"/>
                  </a:cubicBezTo>
                  <a:cubicBezTo>
                    <a:pt x="58" y="34"/>
                    <a:pt x="58" y="34"/>
                    <a:pt x="58" y="34"/>
                  </a:cubicBezTo>
                  <a:cubicBezTo>
                    <a:pt x="58" y="30"/>
                    <a:pt x="58" y="28"/>
                    <a:pt x="58" y="27"/>
                  </a:cubicBezTo>
                  <a:cubicBezTo>
                    <a:pt x="58" y="26"/>
                    <a:pt x="57" y="25"/>
                    <a:pt x="56" y="24"/>
                  </a:cubicBezTo>
                  <a:cubicBezTo>
                    <a:pt x="56" y="24"/>
                    <a:pt x="55" y="23"/>
                    <a:pt x="54" y="23"/>
                  </a:cubicBezTo>
                  <a:cubicBezTo>
                    <a:pt x="52" y="23"/>
                    <a:pt x="51" y="24"/>
                    <a:pt x="50" y="24"/>
                  </a:cubicBezTo>
                  <a:cubicBezTo>
                    <a:pt x="49" y="25"/>
                    <a:pt x="47" y="26"/>
                    <a:pt x="46" y="28"/>
                  </a:cubicBezTo>
                  <a:cubicBezTo>
                    <a:pt x="46" y="46"/>
                    <a:pt x="46" y="46"/>
                    <a:pt x="46" y="46"/>
                  </a:cubicBezTo>
                  <a:cubicBezTo>
                    <a:pt x="46" y="48"/>
                    <a:pt x="46" y="50"/>
                    <a:pt x="46" y="50"/>
                  </a:cubicBezTo>
                  <a:cubicBezTo>
                    <a:pt x="46" y="51"/>
                    <a:pt x="47" y="52"/>
                    <a:pt x="47" y="52"/>
                  </a:cubicBezTo>
                  <a:cubicBezTo>
                    <a:pt x="48" y="52"/>
                    <a:pt x="49" y="52"/>
                    <a:pt x="51" y="52"/>
                  </a:cubicBezTo>
                  <a:cubicBezTo>
                    <a:pt x="51" y="54"/>
                    <a:pt x="51" y="54"/>
                    <a:pt x="51" y="54"/>
                  </a:cubicBezTo>
                  <a:cubicBezTo>
                    <a:pt x="34" y="54"/>
                    <a:pt x="34" y="54"/>
                    <a:pt x="34" y="54"/>
                  </a:cubicBezTo>
                  <a:cubicBezTo>
                    <a:pt x="34" y="52"/>
                    <a:pt x="34" y="52"/>
                    <a:pt x="34" y="52"/>
                  </a:cubicBezTo>
                  <a:cubicBezTo>
                    <a:pt x="36" y="52"/>
                    <a:pt x="37" y="52"/>
                    <a:pt x="38" y="52"/>
                  </a:cubicBezTo>
                  <a:cubicBezTo>
                    <a:pt x="38" y="51"/>
                    <a:pt x="39" y="51"/>
                    <a:pt x="39" y="50"/>
                  </a:cubicBezTo>
                  <a:cubicBezTo>
                    <a:pt x="40" y="49"/>
                    <a:pt x="40" y="48"/>
                    <a:pt x="40" y="46"/>
                  </a:cubicBezTo>
                  <a:cubicBezTo>
                    <a:pt x="40" y="15"/>
                    <a:pt x="40" y="15"/>
                    <a:pt x="40" y="15"/>
                  </a:cubicBezTo>
                  <a:cubicBezTo>
                    <a:pt x="40" y="11"/>
                    <a:pt x="40" y="8"/>
                    <a:pt x="39" y="8"/>
                  </a:cubicBezTo>
                  <a:cubicBezTo>
                    <a:pt x="39" y="7"/>
                    <a:pt x="39" y="6"/>
                    <a:pt x="38" y="6"/>
                  </a:cubicBezTo>
                  <a:cubicBezTo>
                    <a:pt x="38" y="5"/>
                    <a:pt x="38" y="5"/>
                    <a:pt x="37" y="5"/>
                  </a:cubicBezTo>
                  <a:cubicBezTo>
                    <a:pt x="36" y="5"/>
                    <a:pt x="36" y="5"/>
                    <a:pt x="34" y="6"/>
                  </a:cubicBezTo>
                  <a:cubicBezTo>
                    <a:pt x="34" y="4"/>
                    <a:pt x="34" y="4"/>
                    <a:pt x="34" y="4"/>
                  </a:cubicBezTo>
                  <a:cubicBezTo>
                    <a:pt x="44" y="0"/>
                    <a:pt x="44" y="0"/>
                    <a:pt x="44" y="0"/>
                  </a:cubicBezTo>
                  <a:cubicBezTo>
                    <a:pt x="45" y="1"/>
                    <a:pt x="45" y="1"/>
                    <a:pt x="45" y="1"/>
                  </a:cubicBezTo>
                  <a:close/>
                  <a:moveTo>
                    <a:pt x="85" y="26"/>
                  </a:moveTo>
                  <a:cubicBezTo>
                    <a:pt x="89" y="21"/>
                    <a:pt x="92" y="19"/>
                    <a:pt x="96" y="19"/>
                  </a:cubicBezTo>
                  <a:cubicBezTo>
                    <a:pt x="97" y="19"/>
                    <a:pt x="99" y="19"/>
                    <a:pt x="100" y="20"/>
                  </a:cubicBezTo>
                  <a:cubicBezTo>
                    <a:pt x="102" y="21"/>
                    <a:pt x="103" y="22"/>
                    <a:pt x="104" y="24"/>
                  </a:cubicBezTo>
                  <a:cubicBezTo>
                    <a:pt x="104" y="26"/>
                    <a:pt x="104" y="28"/>
                    <a:pt x="104" y="31"/>
                  </a:cubicBezTo>
                  <a:cubicBezTo>
                    <a:pt x="104" y="46"/>
                    <a:pt x="104" y="46"/>
                    <a:pt x="104" y="46"/>
                  </a:cubicBezTo>
                  <a:cubicBezTo>
                    <a:pt x="104" y="48"/>
                    <a:pt x="104" y="49"/>
                    <a:pt x="105" y="50"/>
                  </a:cubicBezTo>
                  <a:cubicBezTo>
                    <a:pt x="105" y="51"/>
                    <a:pt x="106" y="51"/>
                    <a:pt x="106" y="52"/>
                  </a:cubicBezTo>
                  <a:cubicBezTo>
                    <a:pt x="106" y="52"/>
                    <a:pt x="108" y="52"/>
                    <a:pt x="109" y="52"/>
                  </a:cubicBezTo>
                  <a:cubicBezTo>
                    <a:pt x="109" y="53"/>
                    <a:pt x="109" y="53"/>
                    <a:pt x="109" y="53"/>
                  </a:cubicBezTo>
                  <a:cubicBezTo>
                    <a:pt x="93" y="53"/>
                    <a:pt x="93" y="53"/>
                    <a:pt x="93" y="53"/>
                  </a:cubicBezTo>
                  <a:cubicBezTo>
                    <a:pt x="93" y="52"/>
                    <a:pt x="93" y="52"/>
                    <a:pt x="93" y="52"/>
                  </a:cubicBezTo>
                  <a:cubicBezTo>
                    <a:pt x="94" y="52"/>
                    <a:pt x="94" y="52"/>
                    <a:pt x="94" y="52"/>
                  </a:cubicBezTo>
                  <a:cubicBezTo>
                    <a:pt x="96" y="52"/>
                    <a:pt x="96" y="52"/>
                    <a:pt x="97" y="51"/>
                  </a:cubicBezTo>
                  <a:cubicBezTo>
                    <a:pt x="98" y="51"/>
                    <a:pt x="98" y="50"/>
                    <a:pt x="98" y="49"/>
                  </a:cubicBezTo>
                  <a:cubicBezTo>
                    <a:pt x="98" y="49"/>
                    <a:pt x="98" y="48"/>
                    <a:pt x="98" y="46"/>
                  </a:cubicBezTo>
                  <a:cubicBezTo>
                    <a:pt x="98" y="32"/>
                    <a:pt x="98" y="32"/>
                    <a:pt x="98" y="32"/>
                  </a:cubicBezTo>
                  <a:cubicBezTo>
                    <a:pt x="98" y="28"/>
                    <a:pt x="98" y="26"/>
                    <a:pt x="97" y="25"/>
                  </a:cubicBezTo>
                  <a:cubicBezTo>
                    <a:pt x="96" y="24"/>
                    <a:pt x="95" y="23"/>
                    <a:pt x="93" y="23"/>
                  </a:cubicBezTo>
                  <a:cubicBezTo>
                    <a:pt x="90" y="23"/>
                    <a:pt x="88" y="24"/>
                    <a:pt x="85" y="28"/>
                  </a:cubicBezTo>
                  <a:cubicBezTo>
                    <a:pt x="85" y="46"/>
                    <a:pt x="85" y="46"/>
                    <a:pt x="85" y="46"/>
                  </a:cubicBezTo>
                  <a:cubicBezTo>
                    <a:pt x="85" y="48"/>
                    <a:pt x="85" y="49"/>
                    <a:pt x="85" y="50"/>
                  </a:cubicBezTo>
                  <a:cubicBezTo>
                    <a:pt x="86" y="51"/>
                    <a:pt x="86" y="51"/>
                    <a:pt x="86" y="52"/>
                  </a:cubicBezTo>
                  <a:cubicBezTo>
                    <a:pt x="87" y="52"/>
                    <a:pt x="88" y="52"/>
                    <a:pt x="90" y="52"/>
                  </a:cubicBezTo>
                  <a:cubicBezTo>
                    <a:pt x="90" y="53"/>
                    <a:pt x="90" y="53"/>
                    <a:pt x="90" y="53"/>
                  </a:cubicBezTo>
                  <a:cubicBezTo>
                    <a:pt x="74" y="53"/>
                    <a:pt x="74" y="53"/>
                    <a:pt x="74" y="53"/>
                  </a:cubicBezTo>
                  <a:cubicBezTo>
                    <a:pt x="74" y="52"/>
                    <a:pt x="74" y="52"/>
                    <a:pt x="74" y="52"/>
                  </a:cubicBezTo>
                  <a:cubicBezTo>
                    <a:pt x="75" y="52"/>
                    <a:pt x="75" y="52"/>
                    <a:pt x="75" y="52"/>
                  </a:cubicBezTo>
                  <a:cubicBezTo>
                    <a:pt x="76" y="52"/>
                    <a:pt x="78" y="52"/>
                    <a:pt x="78" y="51"/>
                  </a:cubicBezTo>
                  <a:cubicBezTo>
                    <a:pt x="78" y="50"/>
                    <a:pt x="79" y="48"/>
                    <a:pt x="79" y="46"/>
                  </a:cubicBezTo>
                  <a:cubicBezTo>
                    <a:pt x="79" y="33"/>
                    <a:pt x="79" y="33"/>
                    <a:pt x="79" y="33"/>
                  </a:cubicBezTo>
                  <a:cubicBezTo>
                    <a:pt x="79" y="29"/>
                    <a:pt x="79" y="26"/>
                    <a:pt x="78" y="25"/>
                  </a:cubicBezTo>
                  <a:cubicBezTo>
                    <a:pt x="78" y="24"/>
                    <a:pt x="78" y="24"/>
                    <a:pt x="78" y="23"/>
                  </a:cubicBezTo>
                  <a:cubicBezTo>
                    <a:pt x="77" y="23"/>
                    <a:pt x="77" y="23"/>
                    <a:pt x="76" y="23"/>
                  </a:cubicBezTo>
                  <a:cubicBezTo>
                    <a:pt x="75" y="23"/>
                    <a:pt x="74" y="23"/>
                    <a:pt x="74" y="23"/>
                  </a:cubicBezTo>
                  <a:cubicBezTo>
                    <a:pt x="73" y="22"/>
                    <a:pt x="73" y="22"/>
                    <a:pt x="73" y="22"/>
                  </a:cubicBezTo>
                  <a:cubicBezTo>
                    <a:pt x="83" y="18"/>
                    <a:pt x="83" y="18"/>
                    <a:pt x="83" y="18"/>
                  </a:cubicBezTo>
                  <a:cubicBezTo>
                    <a:pt x="85" y="18"/>
                    <a:pt x="85" y="18"/>
                    <a:pt x="85" y="18"/>
                  </a:cubicBezTo>
                  <a:cubicBezTo>
                    <a:pt x="85" y="26"/>
                    <a:pt x="85" y="26"/>
                    <a:pt x="85" y="26"/>
                  </a:cubicBezTo>
                  <a:close/>
                  <a:moveTo>
                    <a:pt x="132" y="19"/>
                  </a:moveTo>
                  <a:cubicBezTo>
                    <a:pt x="136" y="19"/>
                    <a:pt x="140" y="21"/>
                    <a:pt x="144" y="25"/>
                  </a:cubicBezTo>
                  <a:cubicBezTo>
                    <a:pt x="146" y="28"/>
                    <a:pt x="148" y="32"/>
                    <a:pt x="148" y="36"/>
                  </a:cubicBezTo>
                  <a:cubicBezTo>
                    <a:pt x="148" y="40"/>
                    <a:pt x="147" y="42"/>
                    <a:pt x="146" y="46"/>
                  </a:cubicBezTo>
                  <a:cubicBezTo>
                    <a:pt x="144" y="49"/>
                    <a:pt x="142" y="51"/>
                    <a:pt x="140" y="53"/>
                  </a:cubicBezTo>
                  <a:cubicBezTo>
                    <a:pt x="137" y="54"/>
                    <a:pt x="134" y="55"/>
                    <a:pt x="131" y="55"/>
                  </a:cubicBezTo>
                  <a:cubicBezTo>
                    <a:pt x="126" y="55"/>
                    <a:pt x="122" y="53"/>
                    <a:pt x="120" y="49"/>
                  </a:cubicBezTo>
                  <a:cubicBezTo>
                    <a:pt x="117" y="46"/>
                    <a:pt x="116" y="42"/>
                    <a:pt x="116" y="38"/>
                  </a:cubicBezTo>
                  <a:cubicBezTo>
                    <a:pt x="116" y="34"/>
                    <a:pt x="117" y="31"/>
                    <a:pt x="118" y="28"/>
                  </a:cubicBezTo>
                  <a:cubicBezTo>
                    <a:pt x="120" y="26"/>
                    <a:pt x="122" y="23"/>
                    <a:pt x="124" y="22"/>
                  </a:cubicBezTo>
                  <a:cubicBezTo>
                    <a:pt x="126" y="20"/>
                    <a:pt x="129" y="19"/>
                    <a:pt x="132" y="19"/>
                  </a:cubicBezTo>
                  <a:close/>
                  <a:moveTo>
                    <a:pt x="130" y="21"/>
                  </a:moveTo>
                  <a:cubicBezTo>
                    <a:pt x="129" y="21"/>
                    <a:pt x="128" y="22"/>
                    <a:pt x="127" y="22"/>
                  </a:cubicBezTo>
                  <a:cubicBezTo>
                    <a:pt x="126" y="23"/>
                    <a:pt x="124" y="24"/>
                    <a:pt x="124" y="26"/>
                  </a:cubicBezTo>
                  <a:cubicBezTo>
                    <a:pt x="123" y="28"/>
                    <a:pt x="122" y="31"/>
                    <a:pt x="122" y="34"/>
                  </a:cubicBezTo>
                  <a:cubicBezTo>
                    <a:pt x="122" y="39"/>
                    <a:pt x="123" y="43"/>
                    <a:pt x="125" y="47"/>
                  </a:cubicBezTo>
                  <a:cubicBezTo>
                    <a:pt x="127" y="50"/>
                    <a:pt x="130" y="52"/>
                    <a:pt x="133" y="52"/>
                  </a:cubicBezTo>
                  <a:cubicBezTo>
                    <a:pt x="135" y="52"/>
                    <a:pt x="137" y="51"/>
                    <a:pt x="138" y="49"/>
                  </a:cubicBezTo>
                  <a:cubicBezTo>
                    <a:pt x="140" y="47"/>
                    <a:pt x="141" y="44"/>
                    <a:pt x="141" y="39"/>
                  </a:cubicBezTo>
                  <a:cubicBezTo>
                    <a:pt x="141" y="33"/>
                    <a:pt x="140" y="28"/>
                    <a:pt x="137" y="25"/>
                  </a:cubicBezTo>
                  <a:cubicBezTo>
                    <a:pt x="135" y="22"/>
                    <a:pt x="133" y="21"/>
                    <a:pt x="130" y="21"/>
                  </a:cubicBezTo>
                  <a:close/>
                  <a:moveTo>
                    <a:pt x="167" y="1"/>
                  </a:moveTo>
                  <a:cubicBezTo>
                    <a:pt x="167" y="46"/>
                    <a:pt x="167" y="46"/>
                    <a:pt x="167" y="46"/>
                  </a:cubicBezTo>
                  <a:cubicBezTo>
                    <a:pt x="167" y="48"/>
                    <a:pt x="167" y="50"/>
                    <a:pt x="168" y="50"/>
                  </a:cubicBezTo>
                  <a:cubicBezTo>
                    <a:pt x="168" y="51"/>
                    <a:pt x="168" y="52"/>
                    <a:pt x="169" y="52"/>
                  </a:cubicBezTo>
                  <a:cubicBezTo>
                    <a:pt x="170" y="52"/>
                    <a:pt x="170" y="52"/>
                    <a:pt x="172" y="52"/>
                  </a:cubicBezTo>
                  <a:cubicBezTo>
                    <a:pt x="172" y="54"/>
                    <a:pt x="172" y="54"/>
                    <a:pt x="172" y="54"/>
                  </a:cubicBezTo>
                  <a:cubicBezTo>
                    <a:pt x="156" y="54"/>
                    <a:pt x="156" y="54"/>
                    <a:pt x="156" y="54"/>
                  </a:cubicBezTo>
                  <a:cubicBezTo>
                    <a:pt x="156" y="52"/>
                    <a:pt x="156" y="52"/>
                    <a:pt x="156" y="52"/>
                  </a:cubicBezTo>
                  <a:cubicBezTo>
                    <a:pt x="158" y="52"/>
                    <a:pt x="159" y="52"/>
                    <a:pt x="160" y="52"/>
                  </a:cubicBezTo>
                  <a:cubicBezTo>
                    <a:pt x="160" y="52"/>
                    <a:pt x="160" y="51"/>
                    <a:pt x="161" y="50"/>
                  </a:cubicBezTo>
                  <a:cubicBezTo>
                    <a:pt x="161" y="50"/>
                    <a:pt x="161" y="48"/>
                    <a:pt x="161" y="46"/>
                  </a:cubicBezTo>
                  <a:cubicBezTo>
                    <a:pt x="161" y="15"/>
                    <a:pt x="161" y="15"/>
                    <a:pt x="161" y="15"/>
                  </a:cubicBezTo>
                  <a:cubicBezTo>
                    <a:pt x="161" y="11"/>
                    <a:pt x="161" y="9"/>
                    <a:pt x="161" y="8"/>
                  </a:cubicBezTo>
                  <a:cubicBezTo>
                    <a:pt x="161" y="7"/>
                    <a:pt x="160" y="6"/>
                    <a:pt x="160" y="6"/>
                  </a:cubicBezTo>
                  <a:cubicBezTo>
                    <a:pt x="160" y="6"/>
                    <a:pt x="159" y="6"/>
                    <a:pt x="158" y="6"/>
                  </a:cubicBezTo>
                  <a:cubicBezTo>
                    <a:pt x="158" y="6"/>
                    <a:pt x="157" y="6"/>
                    <a:pt x="156" y="6"/>
                  </a:cubicBezTo>
                  <a:cubicBezTo>
                    <a:pt x="155" y="5"/>
                    <a:pt x="155" y="5"/>
                    <a:pt x="155" y="5"/>
                  </a:cubicBezTo>
                  <a:cubicBezTo>
                    <a:pt x="165" y="1"/>
                    <a:pt x="165" y="1"/>
                    <a:pt x="165" y="1"/>
                  </a:cubicBezTo>
                  <a:cubicBezTo>
                    <a:pt x="167" y="1"/>
                    <a:pt x="167" y="1"/>
                    <a:pt x="167" y="1"/>
                  </a:cubicBezTo>
                  <a:cubicBezTo>
                    <a:pt x="167" y="1"/>
                    <a:pt x="167" y="1"/>
                    <a:pt x="167" y="1"/>
                  </a:cubicBezTo>
                  <a:close/>
                  <a:moveTo>
                    <a:pt x="196" y="19"/>
                  </a:moveTo>
                  <a:cubicBezTo>
                    <a:pt x="201" y="19"/>
                    <a:pt x="205" y="21"/>
                    <a:pt x="208" y="25"/>
                  </a:cubicBezTo>
                  <a:cubicBezTo>
                    <a:pt x="210" y="28"/>
                    <a:pt x="212" y="32"/>
                    <a:pt x="212" y="36"/>
                  </a:cubicBezTo>
                  <a:cubicBezTo>
                    <a:pt x="212" y="40"/>
                    <a:pt x="211" y="42"/>
                    <a:pt x="210" y="46"/>
                  </a:cubicBezTo>
                  <a:cubicBezTo>
                    <a:pt x="209" y="49"/>
                    <a:pt x="207" y="51"/>
                    <a:pt x="204" y="53"/>
                  </a:cubicBezTo>
                  <a:cubicBezTo>
                    <a:pt x="202" y="54"/>
                    <a:pt x="199" y="55"/>
                    <a:pt x="196" y="55"/>
                  </a:cubicBezTo>
                  <a:cubicBezTo>
                    <a:pt x="191" y="55"/>
                    <a:pt x="187" y="53"/>
                    <a:pt x="184" y="49"/>
                  </a:cubicBezTo>
                  <a:cubicBezTo>
                    <a:pt x="182" y="46"/>
                    <a:pt x="181" y="42"/>
                    <a:pt x="181" y="38"/>
                  </a:cubicBezTo>
                  <a:cubicBezTo>
                    <a:pt x="181" y="34"/>
                    <a:pt x="182" y="31"/>
                    <a:pt x="183" y="28"/>
                  </a:cubicBezTo>
                  <a:cubicBezTo>
                    <a:pt x="185" y="26"/>
                    <a:pt x="187" y="23"/>
                    <a:pt x="189" y="22"/>
                  </a:cubicBezTo>
                  <a:cubicBezTo>
                    <a:pt x="190" y="20"/>
                    <a:pt x="193" y="19"/>
                    <a:pt x="196" y="19"/>
                  </a:cubicBezTo>
                  <a:close/>
                  <a:moveTo>
                    <a:pt x="195" y="21"/>
                  </a:moveTo>
                  <a:cubicBezTo>
                    <a:pt x="194" y="21"/>
                    <a:pt x="192" y="22"/>
                    <a:pt x="191" y="22"/>
                  </a:cubicBezTo>
                  <a:cubicBezTo>
                    <a:pt x="190" y="23"/>
                    <a:pt x="188" y="24"/>
                    <a:pt x="188" y="26"/>
                  </a:cubicBezTo>
                  <a:cubicBezTo>
                    <a:pt x="187" y="28"/>
                    <a:pt x="186" y="31"/>
                    <a:pt x="186" y="34"/>
                  </a:cubicBezTo>
                  <a:cubicBezTo>
                    <a:pt x="186" y="39"/>
                    <a:pt x="187" y="43"/>
                    <a:pt x="189" y="47"/>
                  </a:cubicBezTo>
                  <a:cubicBezTo>
                    <a:pt x="191" y="50"/>
                    <a:pt x="194" y="52"/>
                    <a:pt x="197" y="52"/>
                  </a:cubicBezTo>
                  <a:cubicBezTo>
                    <a:pt x="199" y="52"/>
                    <a:pt x="201" y="51"/>
                    <a:pt x="202" y="49"/>
                  </a:cubicBezTo>
                  <a:cubicBezTo>
                    <a:pt x="204" y="47"/>
                    <a:pt x="205" y="44"/>
                    <a:pt x="205" y="39"/>
                  </a:cubicBezTo>
                  <a:cubicBezTo>
                    <a:pt x="205" y="33"/>
                    <a:pt x="204" y="28"/>
                    <a:pt x="201" y="25"/>
                  </a:cubicBezTo>
                  <a:cubicBezTo>
                    <a:pt x="200" y="22"/>
                    <a:pt x="197" y="21"/>
                    <a:pt x="195" y="21"/>
                  </a:cubicBezTo>
                  <a:close/>
                  <a:moveTo>
                    <a:pt x="229" y="41"/>
                  </a:moveTo>
                  <a:cubicBezTo>
                    <a:pt x="227" y="40"/>
                    <a:pt x="225" y="39"/>
                    <a:pt x="224" y="37"/>
                  </a:cubicBezTo>
                  <a:cubicBezTo>
                    <a:pt x="223" y="35"/>
                    <a:pt x="222" y="33"/>
                    <a:pt x="222" y="31"/>
                  </a:cubicBezTo>
                  <a:cubicBezTo>
                    <a:pt x="222" y="28"/>
                    <a:pt x="224" y="24"/>
                    <a:pt x="226" y="22"/>
                  </a:cubicBezTo>
                  <a:cubicBezTo>
                    <a:pt x="228" y="20"/>
                    <a:pt x="232" y="18"/>
                    <a:pt x="235" y="18"/>
                  </a:cubicBezTo>
                  <a:cubicBezTo>
                    <a:pt x="238" y="18"/>
                    <a:pt x="241" y="19"/>
                    <a:pt x="243" y="21"/>
                  </a:cubicBezTo>
                  <a:cubicBezTo>
                    <a:pt x="250" y="21"/>
                    <a:pt x="250" y="21"/>
                    <a:pt x="250" y="21"/>
                  </a:cubicBezTo>
                  <a:cubicBezTo>
                    <a:pt x="251" y="21"/>
                    <a:pt x="252" y="21"/>
                    <a:pt x="252" y="21"/>
                  </a:cubicBezTo>
                  <a:cubicBezTo>
                    <a:pt x="252" y="21"/>
                    <a:pt x="252" y="21"/>
                    <a:pt x="252" y="21"/>
                  </a:cubicBezTo>
                  <a:cubicBezTo>
                    <a:pt x="252" y="22"/>
                    <a:pt x="252" y="22"/>
                    <a:pt x="252" y="22"/>
                  </a:cubicBezTo>
                  <a:cubicBezTo>
                    <a:pt x="252" y="23"/>
                    <a:pt x="252" y="24"/>
                    <a:pt x="252" y="24"/>
                  </a:cubicBezTo>
                  <a:cubicBezTo>
                    <a:pt x="252" y="24"/>
                    <a:pt x="252" y="24"/>
                    <a:pt x="252" y="24"/>
                  </a:cubicBezTo>
                  <a:cubicBezTo>
                    <a:pt x="252" y="24"/>
                    <a:pt x="251" y="24"/>
                    <a:pt x="250" y="24"/>
                  </a:cubicBezTo>
                  <a:cubicBezTo>
                    <a:pt x="246" y="24"/>
                    <a:pt x="246" y="24"/>
                    <a:pt x="246" y="24"/>
                  </a:cubicBezTo>
                  <a:cubicBezTo>
                    <a:pt x="247" y="26"/>
                    <a:pt x="248" y="28"/>
                    <a:pt x="248" y="31"/>
                  </a:cubicBezTo>
                  <a:cubicBezTo>
                    <a:pt x="248" y="34"/>
                    <a:pt x="246" y="37"/>
                    <a:pt x="244" y="39"/>
                  </a:cubicBezTo>
                  <a:cubicBezTo>
                    <a:pt x="242" y="41"/>
                    <a:pt x="238" y="42"/>
                    <a:pt x="235" y="42"/>
                  </a:cubicBezTo>
                  <a:cubicBezTo>
                    <a:pt x="233" y="42"/>
                    <a:pt x="232" y="42"/>
                    <a:pt x="230" y="41"/>
                  </a:cubicBezTo>
                  <a:cubicBezTo>
                    <a:pt x="229" y="42"/>
                    <a:pt x="228" y="43"/>
                    <a:pt x="228" y="44"/>
                  </a:cubicBezTo>
                  <a:cubicBezTo>
                    <a:pt x="228" y="44"/>
                    <a:pt x="228" y="45"/>
                    <a:pt x="228" y="45"/>
                  </a:cubicBezTo>
                  <a:cubicBezTo>
                    <a:pt x="228" y="46"/>
                    <a:pt x="228" y="46"/>
                    <a:pt x="228" y="46"/>
                  </a:cubicBezTo>
                  <a:cubicBezTo>
                    <a:pt x="228" y="47"/>
                    <a:pt x="229" y="47"/>
                    <a:pt x="230" y="47"/>
                  </a:cubicBezTo>
                  <a:cubicBezTo>
                    <a:pt x="231" y="47"/>
                    <a:pt x="233" y="47"/>
                    <a:pt x="236" y="48"/>
                  </a:cubicBezTo>
                  <a:cubicBezTo>
                    <a:pt x="240" y="48"/>
                    <a:pt x="244" y="48"/>
                    <a:pt x="245" y="48"/>
                  </a:cubicBezTo>
                  <a:cubicBezTo>
                    <a:pt x="248" y="48"/>
                    <a:pt x="249" y="49"/>
                    <a:pt x="250" y="50"/>
                  </a:cubicBezTo>
                  <a:cubicBezTo>
                    <a:pt x="252" y="52"/>
                    <a:pt x="252" y="54"/>
                    <a:pt x="252" y="56"/>
                  </a:cubicBezTo>
                  <a:cubicBezTo>
                    <a:pt x="252" y="58"/>
                    <a:pt x="251" y="61"/>
                    <a:pt x="249" y="64"/>
                  </a:cubicBezTo>
                  <a:cubicBezTo>
                    <a:pt x="245" y="67"/>
                    <a:pt x="240" y="69"/>
                    <a:pt x="234" y="69"/>
                  </a:cubicBezTo>
                  <a:cubicBezTo>
                    <a:pt x="230" y="69"/>
                    <a:pt x="226" y="68"/>
                    <a:pt x="223" y="66"/>
                  </a:cubicBezTo>
                  <a:cubicBezTo>
                    <a:pt x="221" y="65"/>
                    <a:pt x="220" y="64"/>
                    <a:pt x="220" y="62"/>
                  </a:cubicBezTo>
                  <a:cubicBezTo>
                    <a:pt x="220" y="62"/>
                    <a:pt x="220" y="61"/>
                    <a:pt x="220" y="60"/>
                  </a:cubicBezTo>
                  <a:cubicBezTo>
                    <a:pt x="221" y="60"/>
                    <a:pt x="222" y="58"/>
                    <a:pt x="223" y="56"/>
                  </a:cubicBezTo>
                  <a:cubicBezTo>
                    <a:pt x="223" y="56"/>
                    <a:pt x="224" y="55"/>
                    <a:pt x="226" y="52"/>
                  </a:cubicBezTo>
                  <a:cubicBezTo>
                    <a:pt x="225" y="52"/>
                    <a:pt x="224" y="51"/>
                    <a:pt x="224" y="50"/>
                  </a:cubicBezTo>
                  <a:cubicBezTo>
                    <a:pt x="223" y="50"/>
                    <a:pt x="223" y="49"/>
                    <a:pt x="223" y="48"/>
                  </a:cubicBezTo>
                  <a:cubicBezTo>
                    <a:pt x="223" y="48"/>
                    <a:pt x="223" y="46"/>
                    <a:pt x="224" y="45"/>
                  </a:cubicBezTo>
                  <a:cubicBezTo>
                    <a:pt x="225" y="45"/>
                    <a:pt x="226" y="44"/>
                    <a:pt x="229" y="41"/>
                  </a:cubicBezTo>
                  <a:close/>
                  <a:moveTo>
                    <a:pt x="235" y="20"/>
                  </a:moveTo>
                  <a:cubicBezTo>
                    <a:pt x="233" y="20"/>
                    <a:pt x="232" y="21"/>
                    <a:pt x="230" y="22"/>
                  </a:cubicBezTo>
                  <a:cubicBezTo>
                    <a:pt x="229" y="24"/>
                    <a:pt x="229" y="26"/>
                    <a:pt x="229" y="29"/>
                  </a:cubicBezTo>
                  <a:cubicBezTo>
                    <a:pt x="229" y="33"/>
                    <a:pt x="230" y="36"/>
                    <a:pt x="231" y="38"/>
                  </a:cubicBezTo>
                  <a:cubicBezTo>
                    <a:pt x="232" y="40"/>
                    <a:pt x="234" y="41"/>
                    <a:pt x="236" y="41"/>
                  </a:cubicBezTo>
                  <a:cubicBezTo>
                    <a:pt x="238" y="41"/>
                    <a:pt x="239" y="40"/>
                    <a:pt x="240" y="39"/>
                  </a:cubicBezTo>
                  <a:cubicBezTo>
                    <a:pt x="242" y="37"/>
                    <a:pt x="242" y="35"/>
                    <a:pt x="242" y="32"/>
                  </a:cubicBezTo>
                  <a:cubicBezTo>
                    <a:pt x="242" y="28"/>
                    <a:pt x="241" y="25"/>
                    <a:pt x="240" y="23"/>
                  </a:cubicBezTo>
                  <a:cubicBezTo>
                    <a:pt x="238" y="21"/>
                    <a:pt x="237" y="20"/>
                    <a:pt x="235" y="20"/>
                  </a:cubicBezTo>
                  <a:close/>
                  <a:moveTo>
                    <a:pt x="228" y="54"/>
                  </a:moveTo>
                  <a:cubicBezTo>
                    <a:pt x="227" y="55"/>
                    <a:pt x="226" y="56"/>
                    <a:pt x="226" y="57"/>
                  </a:cubicBezTo>
                  <a:cubicBezTo>
                    <a:pt x="226" y="58"/>
                    <a:pt x="225" y="59"/>
                    <a:pt x="225" y="60"/>
                  </a:cubicBezTo>
                  <a:cubicBezTo>
                    <a:pt x="225" y="62"/>
                    <a:pt x="226" y="63"/>
                    <a:pt x="227" y="64"/>
                  </a:cubicBezTo>
                  <a:cubicBezTo>
                    <a:pt x="230" y="65"/>
                    <a:pt x="233" y="66"/>
                    <a:pt x="238" y="66"/>
                  </a:cubicBezTo>
                  <a:cubicBezTo>
                    <a:pt x="242" y="66"/>
                    <a:pt x="245" y="65"/>
                    <a:pt x="247" y="64"/>
                  </a:cubicBezTo>
                  <a:cubicBezTo>
                    <a:pt x="249" y="62"/>
                    <a:pt x="250" y="60"/>
                    <a:pt x="250" y="58"/>
                  </a:cubicBezTo>
                  <a:cubicBezTo>
                    <a:pt x="250" y="57"/>
                    <a:pt x="250" y="56"/>
                    <a:pt x="248" y="56"/>
                  </a:cubicBezTo>
                  <a:cubicBezTo>
                    <a:pt x="247" y="55"/>
                    <a:pt x="245" y="55"/>
                    <a:pt x="241" y="55"/>
                  </a:cubicBezTo>
                  <a:cubicBezTo>
                    <a:pt x="236" y="54"/>
                    <a:pt x="231" y="54"/>
                    <a:pt x="228" y="54"/>
                  </a:cubicBezTo>
                  <a:close/>
                  <a:moveTo>
                    <a:pt x="258" y="20"/>
                  </a:moveTo>
                  <a:cubicBezTo>
                    <a:pt x="274" y="20"/>
                    <a:pt x="274" y="20"/>
                    <a:pt x="274" y="20"/>
                  </a:cubicBezTo>
                  <a:cubicBezTo>
                    <a:pt x="274" y="21"/>
                    <a:pt x="274" y="21"/>
                    <a:pt x="274" y="21"/>
                  </a:cubicBezTo>
                  <a:cubicBezTo>
                    <a:pt x="273" y="21"/>
                    <a:pt x="273" y="21"/>
                    <a:pt x="273" y="21"/>
                  </a:cubicBezTo>
                  <a:cubicBezTo>
                    <a:pt x="272" y="21"/>
                    <a:pt x="271" y="21"/>
                    <a:pt x="270" y="22"/>
                  </a:cubicBezTo>
                  <a:cubicBezTo>
                    <a:pt x="270" y="22"/>
                    <a:pt x="270" y="23"/>
                    <a:pt x="270" y="23"/>
                  </a:cubicBezTo>
                  <a:cubicBezTo>
                    <a:pt x="270" y="24"/>
                    <a:pt x="270" y="26"/>
                    <a:pt x="271" y="27"/>
                  </a:cubicBezTo>
                  <a:cubicBezTo>
                    <a:pt x="279" y="44"/>
                    <a:pt x="279" y="44"/>
                    <a:pt x="279" y="44"/>
                  </a:cubicBezTo>
                  <a:cubicBezTo>
                    <a:pt x="286" y="26"/>
                    <a:pt x="286" y="26"/>
                    <a:pt x="286" y="26"/>
                  </a:cubicBezTo>
                  <a:cubicBezTo>
                    <a:pt x="286" y="24"/>
                    <a:pt x="287" y="24"/>
                    <a:pt x="287" y="22"/>
                  </a:cubicBezTo>
                  <a:cubicBezTo>
                    <a:pt x="287" y="22"/>
                    <a:pt x="287" y="22"/>
                    <a:pt x="286" y="21"/>
                  </a:cubicBezTo>
                  <a:cubicBezTo>
                    <a:pt x="286" y="21"/>
                    <a:pt x="286" y="21"/>
                    <a:pt x="286" y="20"/>
                  </a:cubicBezTo>
                  <a:cubicBezTo>
                    <a:pt x="285" y="20"/>
                    <a:pt x="284" y="20"/>
                    <a:pt x="284" y="20"/>
                  </a:cubicBezTo>
                  <a:cubicBezTo>
                    <a:pt x="284" y="19"/>
                    <a:pt x="284" y="19"/>
                    <a:pt x="284" y="19"/>
                  </a:cubicBezTo>
                  <a:cubicBezTo>
                    <a:pt x="294" y="19"/>
                    <a:pt x="294" y="19"/>
                    <a:pt x="294" y="19"/>
                  </a:cubicBezTo>
                  <a:cubicBezTo>
                    <a:pt x="294" y="20"/>
                    <a:pt x="294" y="20"/>
                    <a:pt x="294" y="20"/>
                  </a:cubicBezTo>
                  <a:cubicBezTo>
                    <a:pt x="294" y="20"/>
                    <a:pt x="293" y="20"/>
                    <a:pt x="292" y="20"/>
                  </a:cubicBezTo>
                  <a:cubicBezTo>
                    <a:pt x="292" y="21"/>
                    <a:pt x="292" y="21"/>
                    <a:pt x="291" y="22"/>
                  </a:cubicBezTo>
                  <a:cubicBezTo>
                    <a:pt x="290" y="22"/>
                    <a:pt x="290" y="23"/>
                    <a:pt x="290" y="25"/>
                  </a:cubicBezTo>
                  <a:cubicBezTo>
                    <a:pt x="276" y="59"/>
                    <a:pt x="276" y="59"/>
                    <a:pt x="276" y="59"/>
                  </a:cubicBezTo>
                  <a:cubicBezTo>
                    <a:pt x="275" y="62"/>
                    <a:pt x="274" y="64"/>
                    <a:pt x="271" y="66"/>
                  </a:cubicBezTo>
                  <a:cubicBezTo>
                    <a:pt x="269" y="68"/>
                    <a:pt x="267" y="69"/>
                    <a:pt x="265" y="69"/>
                  </a:cubicBezTo>
                  <a:cubicBezTo>
                    <a:pt x="264" y="69"/>
                    <a:pt x="263" y="68"/>
                    <a:pt x="262" y="68"/>
                  </a:cubicBezTo>
                  <a:cubicBezTo>
                    <a:pt x="261" y="67"/>
                    <a:pt x="260" y="66"/>
                    <a:pt x="260" y="65"/>
                  </a:cubicBezTo>
                  <a:cubicBezTo>
                    <a:pt x="260" y="64"/>
                    <a:pt x="261" y="63"/>
                    <a:pt x="261" y="62"/>
                  </a:cubicBezTo>
                  <a:cubicBezTo>
                    <a:pt x="262" y="62"/>
                    <a:pt x="263" y="62"/>
                    <a:pt x="264" y="62"/>
                  </a:cubicBezTo>
                  <a:cubicBezTo>
                    <a:pt x="265" y="62"/>
                    <a:pt x="266" y="62"/>
                    <a:pt x="267" y="62"/>
                  </a:cubicBezTo>
                  <a:cubicBezTo>
                    <a:pt x="268" y="63"/>
                    <a:pt x="269" y="63"/>
                    <a:pt x="269" y="63"/>
                  </a:cubicBezTo>
                  <a:cubicBezTo>
                    <a:pt x="270" y="63"/>
                    <a:pt x="270" y="62"/>
                    <a:pt x="271" y="62"/>
                  </a:cubicBezTo>
                  <a:cubicBezTo>
                    <a:pt x="272" y="61"/>
                    <a:pt x="273" y="59"/>
                    <a:pt x="274" y="57"/>
                  </a:cubicBezTo>
                  <a:cubicBezTo>
                    <a:pt x="276" y="51"/>
                    <a:pt x="276" y="51"/>
                    <a:pt x="276" y="51"/>
                  </a:cubicBezTo>
                  <a:cubicBezTo>
                    <a:pt x="264" y="26"/>
                    <a:pt x="264" y="26"/>
                    <a:pt x="264" y="26"/>
                  </a:cubicBezTo>
                  <a:cubicBezTo>
                    <a:pt x="264" y="25"/>
                    <a:pt x="264" y="24"/>
                    <a:pt x="263" y="23"/>
                  </a:cubicBezTo>
                  <a:cubicBezTo>
                    <a:pt x="262" y="22"/>
                    <a:pt x="262" y="21"/>
                    <a:pt x="261" y="21"/>
                  </a:cubicBezTo>
                  <a:cubicBezTo>
                    <a:pt x="261" y="21"/>
                    <a:pt x="260" y="20"/>
                    <a:pt x="258" y="20"/>
                  </a:cubicBezTo>
                  <a:cubicBezTo>
                    <a:pt x="258" y="20"/>
                    <a:pt x="258" y="20"/>
                    <a:pt x="258" y="20"/>
                  </a:cubicBezTo>
                  <a:close/>
                  <a:moveTo>
                    <a:pt x="331" y="19"/>
                  </a:moveTo>
                  <a:cubicBezTo>
                    <a:pt x="336" y="19"/>
                    <a:pt x="340" y="21"/>
                    <a:pt x="343" y="25"/>
                  </a:cubicBezTo>
                  <a:cubicBezTo>
                    <a:pt x="346" y="28"/>
                    <a:pt x="347" y="32"/>
                    <a:pt x="347" y="36"/>
                  </a:cubicBezTo>
                  <a:cubicBezTo>
                    <a:pt x="347" y="40"/>
                    <a:pt x="346" y="42"/>
                    <a:pt x="345" y="46"/>
                  </a:cubicBezTo>
                  <a:cubicBezTo>
                    <a:pt x="344" y="49"/>
                    <a:pt x="342" y="51"/>
                    <a:pt x="339" y="53"/>
                  </a:cubicBezTo>
                  <a:cubicBezTo>
                    <a:pt x="336" y="54"/>
                    <a:pt x="334" y="55"/>
                    <a:pt x="331" y="55"/>
                  </a:cubicBezTo>
                  <a:cubicBezTo>
                    <a:pt x="326" y="55"/>
                    <a:pt x="322" y="53"/>
                    <a:pt x="319" y="49"/>
                  </a:cubicBezTo>
                  <a:cubicBezTo>
                    <a:pt x="317" y="46"/>
                    <a:pt x="316" y="42"/>
                    <a:pt x="316" y="38"/>
                  </a:cubicBezTo>
                  <a:cubicBezTo>
                    <a:pt x="316" y="34"/>
                    <a:pt x="316" y="31"/>
                    <a:pt x="318" y="28"/>
                  </a:cubicBezTo>
                  <a:cubicBezTo>
                    <a:pt x="320" y="26"/>
                    <a:pt x="322" y="23"/>
                    <a:pt x="324" y="22"/>
                  </a:cubicBezTo>
                  <a:cubicBezTo>
                    <a:pt x="326" y="20"/>
                    <a:pt x="328" y="19"/>
                    <a:pt x="331" y="19"/>
                  </a:cubicBezTo>
                  <a:close/>
                  <a:moveTo>
                    <a:pt x="330" y="21"/>
                  </a:moveTo>
                  <a:cubicBezTo>
                    <a:pt x="329" y="21"/>
                    <a:pt x="328" y="22"/>
                    <a:pt x="326" y="22"/>
                  </a:cubicBezTo>
                  <a:cubicBezTo>
                    <a:pt x="325" y="23"/>
                    <a:pt x="324" y="24"/>
                    <a:pt x="323" y="26"/>
                  </a:cubicBezTo>
                  <a:cubicBezTo>
                    <a:pt x="322" y="28"/>
                    <a:pt x="322" y="31"/>
                    <a:pt x="322" y="34"/>
                  </a:cubicBezTo>
                  <a:cubicBezTo>
                    <a:pt x="322" y="39"/>
                    <a:pt x="323" y="43"/>
                    <a:pt x="325" y="47"/>
                  </a:cubicBezTo>
                  <a:cubicBezTo>
                    <a:pt x="327" y="50"/>
                    <a:pt x="329" y="52"/>
                    <a:pt x="332" y="52"/>
                  </a:cubicBezTo>
                  <a:cubicBezTo>
                    <a:pt x="335" y="52"/>
                    <a:pt x="337" y="51"/>
                    <a:pt x="338" y="49"/>
                  </a:cubicBezTo>
                  <a:cubicBezTo>
                    <a:pt x="340" y="47"/>
                    <a:pt x="340" y="44"/>
                    <a:pt x="340" y="39"/>
                  </a:cubicBezTo>
                  <a:cubicBezTo>
                    <a:pt x="340" y="33"/>
                    <a:pt x="339" y="28"/>
                    <a:pt x="337" y="25"/>
                  </a:cubicBezTo>
                  <a:cubicBezTo>
                    <a:pt x="335" y="22"/>
                    <a:pt x="332" y="21"/>
                    <a:pt x="330" y="21"/>
                  </a:cubicBezTo>
                  <a:close/>
                  <a:moveTo>
                    <a:pt x="368" y="22"/>
                  </a:moveTo>
                  <a:cubicBezTo>
                    <a:pt x="368" y="45"/>
                    <a:pt x="368" y="45"/>
                    <a:pt x="368" y="45"/>
                  </a:cubicBezTo>
                  <a:cubicBezTo>
                    <a:pt x="368" y="48"/>
                    <a:pt x="368" y="50"/>
                    <a:pt x="369" y="51"/>
                  </a:cubicBezTo>
                  <a:cubicBezTo>
                    <a:pt x="370" y="52"/>
                    <a:pt x="371" y="52"/>
                    <a:pt x="373" y="52"/>
                  </a:cubicBezTo>
                  <a:cubicBezTo>
                    <a:pt x="376" y="52"/>
                    <a:pt x="376" y="52"/>
                    <a:pt x="376" y="52"/>
                  </a:cubicBezTo>
                  <a:cubicBezTo>
                    <a:pt x="376" y="54"/>
                    <a:pt x="376" y="54"/>
                    <a:pt x="376" y="54"/>
                  </a:cubicBezTo>
                  <a:cubicBezTo>
                    <a:pt x="356" y="54"/>
                    <a:pt x="356" y="54"/>
                    <a:pt x="356" y="54"/>
                  </a:cubicBezTo>
                  <a:cubicBezTo>
                    <a:pt x="356" y="52"/>
                    <a:pt x="356" y="52"/>
                    <a:pt x="356" y="52"/>
                  </a:cubicBezTo>
                  <a:cubicBezTo>
                    <a:pt x="358" y="52"/>
                    <a:pt x="358" y="52"/>
                    <a:pt x="358" y="52"/>
                  </a:cubicBezTo>
                  <a:cubicBezTo>
                    <a:pt x="358" y="52"/>
                    <a:pt x="360" y="52"/>
                    <a:pt x="360" y="52"/>
                  </a:cubicBezTo>
                  <a:cubicBezTo>
                    <a:pt x="361" y="51"/>
                    <a:pt x="362" y="50"/>
                    <a:pt x="362" y="50"/>
                  </a:cubicBezTo>
                  <a:cubicBezTo>
                    <a:pt x="362" y="49"/>
                    <a:pt x="362" y="47"/>
                    <a:pt x="362" y="45"/>
                  </a:cubicBezTo>
                  <a:cubicBezTo>
                    <a:pt x="362" y="22"/>
                    <a:pt x="362" y="22"/>
                    <a:pt x="362" y="22"/>
                  </a:cubicBezTo>
                  <a:cubicBezTo>
                    <a:pt x="356" y="22"/>
                    <a:pt x="356" y="22"/>
                    <a:pt x="356" y="22"/>
                  </a:cubicBezTo>
                  <a:cubicBezTo>
                    <a:pt x="356" y="20"/>
                    <a:pt x="356" y="20"/>
                    <a:pt x="356" y="20"/>
                  </a:cubicBezTo>
                  <a:cubicBezTo>
                    <a:pt x="362" y="20"/>
                    <a:pt x="362" y="20"/>
                    <a:pt x="362" y="20"/>
                  </a:cubicBezTo>
                  <a:cubicBezTo>
                    <a:pt x="362" y="17"/>
                    <a:pt x="362" y="17"/>
                    <a:pt x="362" y="17"/>
                  </a:cubicBezTo>
                  <a:cubicBezTo>
                    <a:pt x="362" y="14"/>
                    <a:pt x="363" y="11"/>
                    <a:pt x="364" y="8"/>
                  </a:cubicBezTo>
                  <a:cubicBezTo>
                    <a:pt x="365" y="6"/>
                    <a:pt x="367" y="4"/>
                    <a:pt x="369" y="3"/>
                  </a:cubicBezTo>
                  <a:cubicBezTo>
                    <a:pt x="371" y="2"/>
                    <a:pt x="373" y="1"/>
                    <a:pt x="376" y="1"/>
                  </a:cubicBezTo>
                  <a:cubicBezTo>
                    <a:pt x="378" y="1"/>
                    <a:pt x="381" y="2"/>
                    <a:pt x="383" y="3"/>
                  </a:cubicBezTo>
                  <a:cubicBezTo>
                    <a:pt x="384" y="4"/>
                    <a:pt x="385" y="6"/>
                    <a:pt x="385" y="7"/>
                  </a:cubicBezTo>
                  <a:cubicBezTo>
                    <a:pt x="385" y="8"/>
                    <a:pt x="384" y="8"/>
                    <a:pt x="384" y="9"/>
                  </a:cubicBezTo>
                  <a:cubicBezTo>
                    <a:pt x="383" y="10"/>
                    <a:pt x="383" y="10"/>
                    <a:pt x="382" y="10"/>
                  </a:cubicBezTo>
                  <a:cubicBezTo>
                    <a:pt x="382" y="10"/>
                    <a:pt x="381" y="9"/>
                    <a:pt x="380" y="9"/>
                  </a:cubicBezTo>
                  <a:cubicBezTo>
                    <a:pt x="380" y="8"/>
                    <a:pt x="379" y="8"/>
                    <a:pt x="378" y="6"/>
                  </a:cubicBezTo>
                  <a:cubicBezTo>
                    <a:pt x="377" y="5"/>
                    <a:pt x="376" y="4"/>
                    <a:pt x="376" y="3"/>
                  </a:cubicBezTo>
                  <a:cubicBezTo>
                    <a:pt x="375" y="3"/>
                    <a:pt x="374" y="2"/>
                    <a:pt x="373" y="2"/>
                  </a:cubicBezTo>
                  <a:cubicBezTo>
                    <a:pt x="372" y="2"/>
                    <a:pt x="371" y="3"/>
                    <a:pt x="370" y="3"/>
                  </a:cubicBezTo>
                  <a:cubicBezTo>
                    <a:pt x="370" y="4"/>
                    <a:pt x="369" y="5"/>
                    <a:pt x="369" y="6"/>
                  </a:cubicBezTo>
                  <a:cubicBezTo>
                    <a:pt x="368" y="7"/>
                    <a:pt x="368" y="10"/>
                    <a:pt x="368" y="16"/>
                  </a:cubicBezTo>
                  <a:cubicBezTo>
                    <a:pt x="368" y="18"/>
                    <a:pt x="368" y="18"/>
                    <a:pt x="368" y="18"/>
                  </a:cubicBezTo>
                  <a:cubicBezTo>
                    <a:pt x="377" y="18"/>
                    <a:pt x="377" y="18"/>
                    <a:pt x="377" y="18"/>
                  </a:cubicBezTo>
                  <a:cubicBezTo>
                    <a:pt x="377" y="22"/>
                    <a:pt x="377" y="22"/>
                    <a:pt x="377" y="22"/>
                  </a:cubicBezTo>
                  <a:cubicBezTo>
                    <a:pt x="368" y="22"/>
                    <a:pt x="368" y="22"/>
                    <a:pt x="368" y="22"/>
                  </a:cubicBezTo>
                  <a:close/>
                  <a:moveTo>
                    <a:pt x="440" y="2"/>
                  </a:moveTo>
                  <a:cubicBezTo>
                    <a:pt x="441" y="20"/>
                    <a:pt x="441" y="20"/>
                    <a:pt x="441" y="20"/>
                  </a:cubicBezTo>
                  <a:cubicBezTo>
                    <a:pt x="440" y="20"/>
                    <a:pt x="440" y="20"/>
                    <a:pt x="440" y="20"/>
                  </a:cubicBezTo>
                  <a:cubicBezTo>
                    <a:pt x="438" y="14"/>
                    <a:pt x="436" y="11"/>
                    <a:pt x="433" y="8"/>
                  </a:cubicBezTo>
                  <a:cubicBezTo>
                    <a:pt x="430" y="6"/>
                    <a:pt x="427" y="5"/>
                    <a:pt x="423" y="5"/>
                  </a:cubicBezTo>
                  <a:cubicBezTo>
                    <a:pt x="420" y="5"/>
                    <a:pt x="417" y="6"/>
                    <a:pt x="414" y="8"/>
                  </a:cubicBezTo>
                  <a:cubicBezTo>
                    <a:pt x="412" y="9"/>
                    <a:pt x="410" y="12"/>
                    <a:pt x="408" y="16"/>
                  </a:cubicBezTo>
                  <a:cubicBezTo>
                    <a:pt x="407" y="19"/>
                    <a:pt x="406" y="24"/>
                    <a:pt x="406" y="30"/>
                  </a:cubicBezTo>
                  <a:cubicBezTo>
                    <a:pt x="406" y="34"/>
                    <a:pt x="407" y="38"/>
                    <a:pt x="408" y="42"/>
                  </a:cubicBezTo>
                  <a:cubicBezTo>
                    <a:pt x="409" y="45"/>
                    <a:pt x="412" y="48"/>
                    <a:pt x="414" y="49"/>
                  </a:cubicBezTo>
                  <a:cubicBezTo>
                    <a:pt x="417" y="51"/>
                    <a:pt x="420" y="52"/>
                    <a:pt x="424" y="52"/>
                  </a:cubicBezTo>
                  <a:cubicBezTo>
                    <a:pt x="427" y="52"/>
                    <a:pt x="430" y="51"/>
                    <a:pt x="432" y="50"/>
                  </a:cubicBezTo>
                  <a:cubicBezTo>
                    <a:pt x="435" y="49"/>
                    <a:pt x="438" y="46"/>
                    <a:pt x="440" y="42"/>
                  </a:cubicBezTo>
                  <a:cubicBezTo>
                    <a:pt x="442" y="42"/>
                    <a:pt x="442" y="42"/>
                    <a:pt x="442" y="42"/>
                  </a:cubicBezTo>
                  <a:cubicBezTo>
                    <a:pt x="439" y="47"/>
                    <a:pt x="436" y="50"/>
                    <a:pt x="433" y="52"/>
                  </a:cubicBezTo>
                  <a:cubicBezTo>
                    <a:pt x="430" y="54"/>
                    <a:pt x="426" y="56"/>
                    <a:pt x="422" y="56"/>
                  </a:cubicBezTo>
                  <a:cubicBezTo>
                    <a:pt x="414" y="56"/>
                    <a:pt x="407" y="52"/>
                    <a:pt x="403" y="46"/>
                  </a:cubicBezTo>
                  <a:cubicBezTo>
                    <a:pt x="400" y="42"/>
                    <a:pt x="398" y="36"/>
                    <a:pt x="398" y="30"/>
                  </a:cubicBezTo>
                  <a:cubicBezTo>
                    <a:pt x="398" y="25"/>
                    <a:pt x="399" y="20"/>
                    <a:pt x="401" y="16"/>
                  </a:cubicBezTo>
                  <a:cubicBezTo>
                    <a:pt x="403" y="12"/>
                    <a:pt x="406" y="8"/>
                    <a:pt x="410" y="6"/>
                  </a:cubicBezTo>
                  <a:cubicBezTo>
                    <a:pt x="414" y="4"/>
                    <a:pt x="418" y="3"/>
                    <a:pt x="422" y="3"/>
                  </a:cubicBezTo>
                  <a:cubicBezTo>
                    <a:pt x="426" y="3"/>
                    <a:pt x="429" y="4"/>
                    <a:pt x="433" y="6"/>
                  </a:cubicBezTo>
                  <a:cubicBezTo>
                    <a:pt x="434" y="6"/>
                    <a:pt x="434" y="6"/>
                    <a:pt x="435" y="6"/>
                  </a:cubicBezTo>
                  <a:cubicBezTo>
                    <a:pt x="436" y="6"/>
                    <a:pt x="436" y="6"/>
                    <a:pt x="436" y="6"/>
                  </a:cubicBezTo>
                  <a:cubicBezTo>
                    <a:pt x="437" y="5"/>
                    <a:pt x="438" y="4"/>
                    <a:pt x="438" y="3"/>
                  </a:cubicBezTo>
                  <a:cubicBezTo>
                    <a:pt x="440" y="2"/>
                    <a:pt x="440" y="2"/>
                    <a:pt x="440" y="2"/>
                  </a:cubicBezTo>
                  <a:close/>
                  <a:moveTo>
                    <a:pt x="460" y="1"/>
                  </a:moveTo>
                  <a:cubicBezTo>
                    <a:pt x="460" y="26"/>
                    <a:pt x="460" y="26"/>
                    <a:pt x="460" y="26"/>
                  </a:cubicBezTo>
                  <a:cubicBezTo>
                    <a:pt x="463" y="22"/>
                    <a:pt x="465" y="21"/>
                    <a:pt x="466" y="20"/>
                  </a:cubicBezTo>
                  <a:cubicBezTo>
                    <a:pt x="468" y="19"/>
                    <a:pt x="470" y="18"/>
                    <a:pt x="471" y="18"/>
                  </a:cubicBezTo>
                  <a:cubicBezTo>
                    <a:pt x="473" y="18"/>
                    <a:pt x="475" y="19"/>
                    <a:pt x="476" y="20"/>
                  </a:cubicBezTo>
                  <a:cubicBezTo>
                    <a:pt x="477" y="21"/>
                    <a:pt x="478" y="23"/>
                    <a:pt x="479" y="25"/>
                  </a:cubicBezTo>
                  <a:cubicBezTo>
                    <a:pt x="479" y="27"/>
                    <a:pt x="480" y="30"/>
                    <a:pt x="480" y="34"/>
                  </a:cubicBezTo>
                  <a:cubicBezTo>
                    <a:pt x="480" y="46"/>
                    <a:pt x="480" y="46"/>
                    <a:pt x="480" y="46"/>
                  </a:cubicBezTo>
                  <a:cubicBezTo>
                    <a:pt x="480" y="48"/>
                    <a:pt x="480" y="50"/>
                    <a:pt x="480" y="50"/>
                  </a:cubicBezTo>
                  <a:cubicBezTo>
                    <a:pt x="480" y="51"/>
                    <a:pt x="481" y="52"/>
                    <a:pt x="481" y="52"/>
                  </a:cubicBezTo>
                  <a:cubicBezTo>
                    <a:pt x="482" y="52"/>
                    <a:pt x="483" y="52"/>
                    <a:pt x="484" y="52"/>
                  </a:cubicBezTo>
                  <a:cubicBezTo>
                    <a:pt x="484" y="54"/>
                    <a:pt x="484" y="54"/>
                    <a:pt x="484" y="54"/>
                  </a:cubicBezTo>
                  <a:cubicBezTo>
                    <a:pt x="468" y="54"/>
                    <a:pt x="468" y="54"/>
                    <a:pt x="468" y="54"/>
                  </a:cubicBezTo>
                  <a:cubicBezTo>
                    <a:pt x="468" y="52"/>
                    <a:pt x="468" y="52"/>
                    <a:pt x="468" y="52"/>
                  </a:cubicBezTo>
                  <a:cubicBezTo>
                    <a:pt x="469" y="52"/>
                    <a:pt x="469" y="52"/>
                    <a:pt x="469" y="52"/>
                  </a:cubicBezTo>
                  <a:cubicBezTo>
                    <a:pt x="471" y="52"/>
                    <a:pt x="472" y="52"/>
                    <a:pt x="472" y="52"/>
                  </a:cubicBezTo>
                  <a:cubicBezTo>
                    <a:pt x="473" y="51"/>
                    <a:pt x="474" y="50"/>
                    <a:pt x="474" y="50"/>
                  </a:cubicBezTo>
                  <a:cubicBezTo>
                    <a:pt x="474" y="49"/>
                    <a:pt x="474" y="48"/>
                    <a:pt x="474" y="46"/>
                  </a:cubicBezTo>
                  <a:cubicBezTo>
                    <a:pt x="474" y="34"/>
                    <a:pt x="474" y="34"/>
                    <a:pt x="474" y="34"/>
                  </a:cubicBezTo>
                  <a:cubicBezTo>
                    <a:pt x="474" y="30"/>
                    <a:pt x="474" y="28"/>
                    <a:pt x="473" y="27"/>
                  </a:cubicBezTo>
                  <a:cubicBezTo>
                    <a:pt x="473" y="26"/>
                    <a:pt x="472" y="25"/>
                    <a:pt x="472" y="24"/>
                  </a:cubicBezTo>
                  <a:cubicBezTo>
                    <a:pt x="471" y="24"/>
                    <a:pt x="470" y="23"/>
                    <a:pt x="469" y="23"/>
                  </a:cubicBezTo>
                  <a:cubicBezTo>
                    <a:pt x="468" y="23"/>
                    <a:pt x="466" y="24"/>
                    <a:pt x="465" y="24"/>
                  </a:cubicBezTo>
                  <a:cubicBezTo>
                    <a:pt x="464" y="25"/>
                    <a:pt x="462" y="26"/>
                    <a:pt x="461" y="28"/>
                  </a:cubicBezTo>
                  <a:cubicBezTo>
                    <a:pt x="461" y="46"/>
                    <a:pt x="461" y="46"/>
                    <a:pt x="461" y="46"/>
                  </a:cubicBezTo>
                  <a:cubicBezTo>
                    <a:pt x="461" y="48"/>
                    <a:pt x="461" y="50"/>
                    <a:pt x="461" y="50"/>
                  </a:cubicBezTo>
                  <a:cubicBezTo>
                    <a:pt x="462" y="51"/>
                    <a:pt x="462" y="52"/>
                    <a:pt x="462" y="52"/>
                  </a:cubicBezTo>
                  <a:cubicBezTo>
                    <a:pt x="463" y="52"/>
                    <a:pt x="464" y="52"/>
                    <a:pt x="466" y="52"/>
                  </a:cubicBezTo>
                  <a:cubicBezTo>
                    <a:pt x="466" y="54"/>
                    <a:pt x="466" y="54"/>
                    <a:pt x="466" y="54"/>
                  </a:cubicBezTo>
                  <a:cubicBezTo>
                    <a:pt x="450" y="54"/>
                    <a:pt x="450" y="54"/>
                    <a:pt x="450" y="54"/>
                  </a:cubicBezTo>
                  <a:cubicBezTo>
                    <a:pt x="450" y="52"/>
                    <a:pt x="450" y="52"/>
                    <a:pt x="450" y="52"/>
                  </a:cubicBezTo>
                  <a:cubicBezTo>
                    <a:pt x="451" y="52"/>
                    <a:pt x="452" y="52"/>
                    <a:pt x="453" y="52"/>
                  </a:cubicBezTo>
                  <a:cubicBezTo>
                    <a:pt x="454" y="51"/>
                    <a:pt x="454" y="51"/>
                    <a:pt x="454" y="50"/>
                  </a:cubicBezTo>
                  <a:cubicBezTo>
                    <a:pt x="455" y="49"/>
                    <a:pt x="455" y="48"/>
                    <a:pt x="455" y="46"/>
                  </a:cubicBezTo>
                  <a:cubicBezTo>
                    <a:pt x="455" y="15"/>
                    <a:pt x="455" y="15"/>
                    <a:pt x="455" y="15"/>
                  </a:cubicBezTo>
                  <a:cubicBezTo>
                    <a:pt x="455" y="11"/>
                    <a:pt x="455" y="8"/>
                    <a:pt x="454" y="8"/>
                  </a:cubicBezTo>
                  <a:cubicBezTo>
                    <a:pt x="454" y="7"/>
                    <a:pt x="454" y="6"/>
                    <a:pt x="454" y="6"/>
                  </a:cubicBezTo>
                  <a:cubicBezTo>
                    <a:pt x="453" y="5"/>
                    <a:pt x="453" y="5"/>
                    <a:pt x="452" y="5"/>
                  </a:cubicBezTo>
                  <a:cubicBezTo>
                    <a:pt x="452" y="5"/>
                    <a:pt x="451" y="5"/>
                    <a:pt x="450" y="6"/>
                  </a:cubicBezTo>
                  <a:cubicBezTo>
                    <a:pt x="449" y="4"/>
                    <a:pt x="449" y="4"/>
                    <a:pt x="449" y="4"/>
                  </a:cubicBezTo>
                  <a:cubicBezTo>
                    <a:pt x="459" y="0"/>
                    <a:pt x="459" y="0"/>
                    <a:pt x="459" y="0"/>
                  </a:cubicBezTo>
                  <a:cubicBezTo>
                    <a:pt x="460" y="1"/>
                    <a:pt x="460" y="1"/>
                    <a:pt x="460" y="1"/>
                  </a:cubicBezTo>
                  <a:close/>
                  <a:moveTo>
                    <a:pt x="499" y="1"/>
                  </a:moveTo>
                  <a:cubicBezTo>
                    <a:pt x="500" y="1"/>
                    <a:pt x="501" y="1"/>
                    <a:pt x="501" y="2"/>
                  </a:cubicBezTo>
                  <a:cubicBezTo>
                    <a:pt x="502" y="3"/>
                    <a:pt x="502" y="4"/>
                    <a:pt x="502" y="5"/>
                  </a:cubicBezTo>
                  <a:cubicBezTo>
                    <a:pt x="502" y="6"/>
                    <a:pt x="502" y="7"/>
                    <a:pt x="501" y="8"/>
                  </a:cubicBezTo>
                  <a:cubicBezTo>
                    <a:pt x="500" y="8"/>
                    <a:pt x="500" y="9"/>
                    <a:pt x="499" y="9"/>
                  </a:cubicBezTo>
                  <a:cubicBezTo>
                    <a:pt x="498" y="9"/>
                    <a:pt x="497" y="8"/>
                    <a:pt x="496" y="8"/>
                  </a:cubicBezTo>
                  <a:cubicBezTo>
                    <a:pt x="496" y="7"/>
                    <a:pt x="495" y="6"/>
                    <a:pt x="495" y="5"/>
                  </a:cubicBezTo>
                  <a:cubicBezTo>
                    <a:pt x="495" y="4"/>
                    <a:pt x="496" y="3"/>
                    <a:pt x="496" y="2"/>
                  </a:cubicBezTo>
                  <a:cubicBezTo>
                    <a:pt x="497" y="1"/>
                    <a:pt x="498" y="1"/>
                    <a:pt x="499" y="1"/>
                  </a:cubicBezTo>
                  <a:close/>
                  <a:moveTo>
                    <a:pt x="502" y="19"/>
                  </a:moveTo>
                  <a:cubicBezTo>
                    <a:pt x="502" y="46"/>
                    <a:pt x="502" y="46"/>
                    <a:pt x="502" y="46"/>
                  </a:cubicBezTo>
                  <a:cubicBezTo>
                    <a:pt x="502" y="48"/>
                    <a:pt x="502" y="50"/>
                    <a:pt x="502" y="50"/>
                  </a:cubicBezTo>
                  <a:cubicBezTo>
                    <a:pt x="503" y="51"/>
                    <a:pt x="503" y="52"/>
                    <a:pt x="504" y="52"/>
                  </a:cubicBezTo>
                  <a:cubicBezTo>
                    <a:pt x="504" y="52"/>
                    <a:pt x="505" y="52"/>
                    <a:pt x="507" y="52"/>
                  </a:cubicBezTo>
                  <a:cubicBezTo>
                    <a:pt x="507" y="54"/>
                    <a:pt x="507" y="54"/>
                    <a:pt x="507" y="54"/>
                  </a:cubicBezTo>
                  <a:cubicBezTo>
                    <a:pt x="491" y="54"/>
                    <a:pt x="491" y="54"/>
                    <a:pt x="491" y="54"/>
                  </a:cubicBezTo>
                  <a:cubicBezTo>
                    <a:pt x="491" y="52"/>
                    <a:pt x="491" y="52"/>
                    <a:pt x="491" y="52"/>
                  </a:cubicBezTo>
                  <a:cubicBezTo>
                    <a:pt x="492" y="52"/>
                    <a:pt x="494" y="52"/>
                    <a:pt x="494" y="52"/>
                  </a:cubicBezTo>
                  <a:cubicBezTo>
                    <a:pt x="494" y="52"/>
                    <a:pt x="495" y="51"/>
                    <a:pt x="495" y="50"/>
                  </a:cubicBezTo>
                  <a:cubicBezTo>
                    <a:pt x="496" y="50"/>
                    <a:pt x="496" y="48"/>
                    <a:pt x="496" y="46"/>
                  </a:cubicBezTo>
                  <a:cubicBezTo>
                    <a:pt x="496" y="33"/>
                    <a:pt x="496" y="33"/>
                    <a:pt x="496" y="33"/>
                  </a:cubicBezTo>
                  <a:cubicBezTo>
                    <a:pt x="496" y="29"/>
                    <a:pt x="496" y="27"/>
                    <a:pt x="495" y="26"/>
                  </a:cubicBezTo>
                  <a:cubicBezTo>
                    <a:pt x="495" y="25"/>
                    <a:pt x="495" y="24"/>
                    <a:pt x="494" y="24"/>
                  </a:cubicBezTo>
                  <a:cubicBezTo>
                    <a:pt x="494" y="24"/>
                    <a:pt x="494" y="24"/>
                    <a:pt x="493" y="24"/>
                  </a:cubicBezTo>
                  <a:cubicBezTo>
                    <a:pt x="492" y="24"/>
                    <a:pt x="491" y="24"/>
                    <a:pt x="490" y="24"/>
                  </a:cubicBezTo>
                  <a:cubicBezTo>
                    <a:pt x="490" y="23"/>
                    <a:pt x="490" y="23"/>
                    <a:pt x="490" y="23"/>
                  </a:cubicBezTo>
                  <a:cubicBezTo>
                    <a:pt x="500" y="19"/>
                    <a:pt x="500" y="19"/>
                    <a:pt x="500" y="19"/>
                  </a:cubicBezTo>
                  <a:cubicBezTo>
                    <a:pt x="502" y="19"/>
                    <a:pt x="502" y="19"/>
                    <a:pt x="502" y="19"/>
                  </a:cubicBezTo>
                  <a:close/>
                  <a:moveTo>
                    <a:pt x="524" y="26"/>
                  </a:moveTo>
                  <a:cubicBezTo>
                    <a:pt x="528" y="21"/>
                    <a:pt x="532" y="19"/>
                    <a:pt x="535" y="19"/>
                  </a:cubicBezTo>
                  <a:cubicBezTo>
                    <a:pt x="536" y="19"/>
                    <a:pt x="538" y="19"/>
                    <a:pt x="540" y="20"/>
                  </a:cubicBezTo>
                  <a:cubicBezTo>
                    <a:pt x="541" y="21"/>
                    <a:pt x="542" y="22"/>
                    <a:pt x="543" y="24"/>
                  </a:cubicBezTo>
                  <a:cubicBezTo>
                    <a:pt x="543" y="26"/>
                    <a:pt x="544" y="28"/>
                    <a:pt x="544" y="31"/>
                  </a:cubicBezTo>
                  <a:cubicBezTo>
                    <a:pt x="544" y="46"/>
                    <a:pt x="544" y="46"/>
                    <a:pt x="544" y="46"/>
                  </a:cubicBezTo>
                  <a:cubicBezTo>
                    <a:pt x="544" y="48"/>
                    <a:pt x="544" y="49"/>
                    <a:pt x="544" y="50"/>
                  </a:cubicBezTo>
                  <a:cubicBezTo>
                    <a:pt x="544" y="51"/>
                    <a:pt x="545" y="51"/>
                    <a:pt x="545" y="52"/>
                  </a:cubicBezTo>
                  <a:cubicBezTo>
                    <a:pt x="546" y="52"/>
                    <a:pt x="547" y="52"/>
                    <a:pt x="548" y="52"/>
                  </a:cubicBezTo>
                  <a:cubicBezTo>
                    <a:pt x="548" y="53"/>
                    <a:pt x="548" y="53"/>
                    <a:pt x="548" y="53"/>
                  </a:cubicBezTo>
                  <a:cubicBezTo>
                    <a:pt x="532" y="53"/>
                    <a:pt x="532" y="53"/>
                    <a:pt x="532" y="53"/>
                  </a:cubicBezTo>
                  <a:cubicBezTo>
                    <a:pt x="532" y="52"/>
                    <a:pt x="532" y="52"/>
                    <a:pt x="532" y="52"/>
                  </a:cubicBezTo>
                  <a:cubicBezTo>
                    <a:pt x="533" y="52"/>
                    <a:pt x="533" y="52"/>
                    <a:pt x="533" y="52"/>
                  </a:cubicBezTo>
                  <a:cubicBezTo>
                    <a:pt x="535" y="52"/>
                    <a:pt x="536" y="52"/>
                    <a:pt x="536" y="51"/>
                  </a:cubicBezTo>
                  <a:cubicBezTo>
                    <a:pt x="537" y="51"/>
                    <a:pt x="538" y="50"/>
                    <a:pt x="538" y="49"/>
                  </a:cubicBezTo>
                  <a:cubicBezTo>
                    <a:pt x="538" y="49"/>
                    <a:pt x="538" y="48"/>
                    <a:pt x="538" y="46"/>
                  </a:cubicBezTo>
                  <a:cubicBezTo>
                    <a:pt x="538" y="32"/>
                    <a:pt x="538" y="32"/>
                    <a:pt x="538" y="32"/>
                  </a:cubicBezTo>
                  <a:cubicBezTo>
                    <a:pt x="538" y="28"/>
                    <a:pt x="537" y="26"/>
                    <a:pt x="536" y="25"/>
                  </a:cubicBezTo>
                  <a:cubicBezTo>
                    <a:pt x="536" y="24"/>
                    <a:pt x="534" y="23"/>
                    <a:pt x="532" y="23"/>
                  </a:cubicBezTo>
                  <a:cubicBezTo>
                    <a:pt x="530" y="23"/>
                    <a:pt x="527" y="24"/>
                    <a:pt x="524" y="28"/>
                  </a:cubicBezTo>
                  <a:cubicBezTo>
                    <a:pt x="524" y="46"/>
                    <a:pt x="524" y="46"/>
                    <a:pt x="524" y="46"/>
                  </a:cubicBezTo>
                  <a:cubicBezTo>
                    <a:pt x="524" y="48"/>
                    <a:pt x="524" y="49"/>
                    <a:pt x="524" y="50"/>
                  </a:cubicBezTo>
                  <a:cubicBezTo>
                    <a:pt x="525" y="51"/>
                    <a:pt x="525" y="51"/>
                    <a:pt x="526" y="52"/>
                  </a:cubicBezTo>
                  <a:cubicBezTo>
                    <a:pt x="526" y="52"/>
                    <a:pt x="527" y="52"/>
                    <a:pt x="529" y="52"/>
                  </a:cubicBezTo>
                  <a:cubicBezTo>
                    <a:pt x="529" y="53"/>
                    <a:pt x="529" y="53"/>
                    <a:pt x="529" y="53"/>
                  </a:cubicBezTo>
                  <a:cubicBezTo>
                    <a:pt x="513" y="53"/>
                    <a:pt x="513" y="53"/>
                    <a:pt x="513" y="53"/>
                  </a:cubicBezTo>
                  <a:cubicBezTo>
                    <a:pt x="513" y="52"/>
                    <a:pt x="513" y="52"/>
                    <a:pt x="513" y="52"/>
                  </a:cubicBezTo>
                  <a:cubicBezTo>
                    <a:pt x="514" y="52"/>
                    <a:pt x="514" y="52"/>
                    <a:pt x="514" y="52"/>
                  </a:cubicBezTo>
                  <a:cubicBezTo>
                    <a:pt x="516" y="52"/>
                    <a:pt x="517" y="52"/>
                    <a:pt x="517" y="51"/>
                  </a:cubicBezTo>
                  <a:cubicBezTo>
                    <a:pt x="518" y="50"/>
                    <a:pt x="518" y="48"/>
                    <a:pt x="518" y="46"/>
                  </a:cubicBezTo>
                  <a:cubicBezTo>
                    <a:pt x="518" y="33"/>
                    <a:pt x="518" y="33"/>
                    <a:pt x="518" y="33"/>
                  </a:cubicBezTo>
                  <a:cubicBezTo>
                    <a:pt x="518" y="29"/>
                    <a:pt x="518" y="26"/>
                    <a:pt x="518" y="25"/>
                  </a:cubicBezTo>
                  <a:cubicBezTo>
                    <a:pt x="518" y="24"/>
                    <a:pt x="517" y="24"/>
                    <a:pt x="517" y="23"/>
                  </a:cubicBezTo>
                  <a:cubicBezTo>
                    <a:pt x="516" y="23"/>
                    <a:pt x="516" y="23"/>
                    <a:pt x="515" y="23"/>
                  </a:cubicBezTo>
                  <a:cubicBezTo>
                    <a:pt x="514" y="23"/>
                    <a:pt x="514" y="23"/>
                    <a:pt x="513" y="23"/>
                  </a:cubicBezTo>
                  <a:cubicBezTo>
                    <a:pt x="512" y="22"/>
                    <a:pt x="512" y="22"/>
                    <a:pt x="512" y="22"/>
                  </a:cubicBezTo>
                  <a:cubicBezTo>
                    <a:pt x="522" y="18"/>
                    <a:pt x="522" y="18"/>
                    <a:pt x="522" y="18"/>
                  </a:cubicBezTo>
                  <a:cubicBezTo>
                    <a:pt x="524" y="18"/>
                    <a:pt x="524" y="18"/>
                    <a:pt x="524" y="18"/>
                  </a:cubicBezTo>
                  <a:cubicBezTo>
                    <a:pt x="524" y="26"/>
                    <a:pt x="524" y="26"/>
                    <a:pt x="524" y="26"/>
                  </a:cubicBezTo>
                  <a:close/>
                  <a:moveTo>
                    <a:pt x="573" y="49"/>
                  </a:moveTo>
                  <a:cubicBezTo>
                    <a:pt x="570" y="52"/>
                    <a:pt x="568" y="53"/>
                    <a:pt x="567" y="54"/>
                  </a:cubicBezTo>
                  <a:cubicBezTo>
                    <a:pt x="566" y="54"/>
                    <a:pt x="564" y="54"/>
                    <a:pt x="563" y="54"/>
                  </a:cubicBezTo>
                  <a:cubicBezTo>
                    <a:pt x="560" y="54"/>
                    <a:pt x="559" y="54"/>
                    <a:pt x="557" y="52"/>
                  </a:cubicBezTo>
                  <a:cubicBezTo>
                    <a:pt x="556" y="50"/>
                    <a:pt x="555" y="48"/>
                    <a:pt x="555" y="46"/>
                  </a:cubicBezTo>
                  <a:cubicBezTo>
                    <a:pt x="555" y="44"/>
                    <a:pt x="556" y="42"/>
                    <a:pt x="556" y="41"/>
                  </a:cubicBezTo>
                  <a:cubicBezTo>
                    <a:pt x="557" y="40"/>
                    <a:pt x="559" y="38"/>
                    <a:pt x="562" y="36"/>
                  </a:cubicBezTo>
                  <a:cubicBezTo>
                    <a:pt x="564" y="35"/>
                    <a:pt x="568" y="33"/>
                    <a:pt x="574" y="31"/>
                  </a:cubicBezTo>
                  <a:cubicBezTo>
                    <a:pt x="574" y="30"/>
                    <a:pt x="574" y="30"/>
                    <a:pt x="574" y="30"/>
                  </a:cubicBezTo>
                  <a:cubicBezTo>
                    <a:pt x="574" y="26"/>
                    <a:pt x="573" y="24"/>
                    <a:pt x="572" y="23"/>
                  </a:cubicBezTo>
                  <a:cubicBezTo>
                    <a:pt x="571" y="22"/>
                    <a:pt x="570" y="21"/>
                    <a:pt x="568" y="21"/>
                  </a:cubicBezTo>
                  <a:cubicBezTo>
                    <a:pt x="566" y="21"/>
                    <a:pt x="565" y="21"/>
                    <a:pt x="564" y="22"/>
                  </a:cubicBezTo>
                  <a:cubicBezTo>
                    <a:pt x="563" y="23"/>
                    <a:pt x="563" y="24"/>
                    <a:pt x="563" y="25"/>
                  </a:cubicBezTo>
                  <a:cubicBezTo>
                    <a:pt x="563" y="27"/>
                    <a:pt x="563" y="27"/>
                    <a:pt x="563" y="27"/>
                  </a:cubicBezTo>
                  <a:cubicBezTo>
                    <a:pt x="563" y="28"/>
                    <a:pt x="562" y="29"/>
                    <a:pt x="562" y="30"/>
                  </a:cubicBezTo>
                  <a:cubicBezTo>
                    <a:pt x="562" y="30"/>
                    <a:pt x="561" y="30"/>
                    <a:pt x="560" y="30"/>
                  </a:cubicBezTo>
                  <a:cubicBezTo>
                    <a:pt x="559" y="30"/>
                    <a:pt x="558" y="30"/>
                    <a:pt x="558" y="30"/>
                  </a:cubicBezTo>
                  <a:cubicBezTo>
                    <a:pt x="558" y="29"/>
                    <a:pt x="557" y="28"/>
                    <a:pt x="557" y="27"/>
                  </a:cubicBezTo>
                  <a:cubicBezTo>
                    <a:pt x="557" y="25"/>
                    <a:pt x="558" y="23"/>
                    <a:pt x="560" y="21"/>
                  </a:cubicBezTo>
                  <a:cubicBezTo>
                    <a:pt x="562" y="19"/>
                    <a:pt x="566" y="18"/>
                    <a:pt x="569" y="18"/>
                  </a:cubicBezTo>
                  <a:cubicBezTo>
                    <a:pt x="572" y="18"/>
                    <a:pt x="574" y="18"/>
                    <a:pt x="576" y="20"/>
                  </a:cubicBezTo>
                  <a:cubicBezTo>
                    <a:pt x="578" y="20"/>
                    <a:pt x="579" y="22"/>
                    <a:pt x="580" y="23"/>
                  </a:cubicBezTo>
                  <a:cubicBezTo>
                    <a:pt x="580" y="24"/>
                    <a:pt x="580" y="26"/>
                    <a:pt x="580" y="30"/>
                  </a:cubicBezTo>
                  <a:cubicBezTo>
                    <a:pt x="580" y="41"/>
                    <a:pt x="580" y="41"/>
                    <a:pt x="580" y="41"/>
                  </a:cubicBezTo>
                  <a:cubicBezTo>
                    <a:pt x="580" y="44"/>
                    <a:pt x="580" y="46"/>
                    <a:pt x="580" y="47"/>
                  </a:cubicBezTo>
                  <a:cubicBezTo>
                    <a:pt x="580" y="48"/>
                    <a:pt x="581" y="48"/>
                    <a:pt x="581" y="49"/>
                  </a:cubicBezTo>
                  <a:cubicBezTo>
                    <a:pt x="581" y="49"/>
                    <a:pt x="581" y="49"/>
                    <a:pt x="582" y="49"/>
                  </a:cubicBezTo>
                  <a:cubicBezTo>
                    <a:pt x="582" y="49"/>
                    <a:pt x="582" y="49"/>
                    <a:pt x="583" y="49"/>
                  </a:cubicBezTo>
                  <a:cubicBezTo>
                    <a:pt x="583" y="48"/>
                    <a:pt x="584" y="48"/>
                    <a:pt x="586" y="46"/>
                  </a:cubicBezTo>
                  <a:cubicBezTo>
                    <a:pt x="586" y="48"/>
                    <a:pt x="586" y="48"/>
                    <a:pt x="586" y="48"/>
                  </a:cubicBezTo>
                  <a:cubicBezTo>
                    <a:pt x="583" y="52"/>
                    <a:pt x="580" y="54"/>
                    <a:pt x="578" y="54"/>
                  </a:cubicBezTo>
                  <a:cubicBezTo>
                    <a:pt x="577" y="54"/>
                    <a:pt x="576" y="53"/>
                    <a:pt x="575" y="52"/>
                  </a:cubicBezTo>
                  <a:cubicBezTo>
                    <a:pt x="574" y="52"/>
                    <a:pt x="573" y="51"/>
                    <a:pt x="573" y="49"/>
                  </a:cubicBezTo>
                  <a:close/>
                  <a:moveTo>
                    <a:pt x="573" y="46"/>
                  </a:moveTo>
                  <a:cubicBezTo>
                    <a:pt x="573" y="34"/>
                    <a:pt x="573" y="34"/>
                    <a:pt x="573" y="34"/>
                  </a:cubicBezTo>
                  <a:cubicBezTo>
                    <a:pt x="570" y="35"/>
                    <a:pt x="567" y="36"/>
                    <a:pt x="566" y="37"/>
                  </a:cubicBezTo>
                  <a:cubicBezTo>
                    <a:pt x="564" y="38"/>
                    <a:pt x="563" y="39"/>
                    <a:pt x="562" y="40"/>
                  </a:cubicBezTo>
                  <a:cubicBezTo>
                    <a:pt x="562" y="42"/>
                    <a:pt x="561" y="43"/>
                    <a:pt x="561" y="44"/>
                  </a:cubicBezTo>
                  <a:cubicBezTo>
                    <a:pt x="561" y="46"/>
                    <a:pt x="562" y="48"/>
                    <a:pt x="563" y="49"/>
                  </a:cubicBezTo>
                  <a:cubicBezTo>
                    <a:pt x="564" y="50"/>
                    <a:pt x="565" y="50"/>
                    <a:pt x="566" y="50"/>
                  </a:cubicBezTo>
                  <a:cubicBezTo>
                    <a:pt x="568" y="50"/>
                    <a:pt x="570" y="49"/>
                    <a:pt x="573"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36"/>
            <p:cNvSpPr>
              <a:spLocks noEditPoints="1"/>
            </p:cNvSpPr>
            <p:nvPr userDrawn="1"/>
          </p:nvSpPr>
          <p:spPr bwMode="auto">
            <a:xfrm>
              <a:off x="9304400" y="4596116"/>
              <a:ext cx="2255838" cy="300038"/>
            </a:xfrm>
            <a:custGeom>
              <a:avLst/>
              <a:gdLst>
                <a:gd name="T0" fmla="*/ 1465 w 1513"/>
                <a:gd name="T1" fmla="*/ 107 h 200"/>
                <a:gd name="T2" fmla="*/ 1416 w 1513"/>
                <a:gd name="T3" fmla="*/ 130 h 200"/>
                <a:gd name="T4" fmla="*/ 1450 w 1513"/>
                <a:gd name="T5" fmla="*/ 47 h 200"/>
                <a:gd name="T6" fmla="*/ 1458 w 1513"/>
                <a:gd name="T7" fmla="*/ 70 h 200"/>
                <a:gd name="T8" fmla="*/ 1467 w 1513"/>
                <a:gd name="T9" fmla="*/ 146 h 200"/>
                <a:gd name="T10" fmla="*/ 1410 w 1513"/>
                <a:gd name="T11" fmla="*/ 171 h 200"/>
                <a:gd name="T12" fmla="*/ 1408 w 1513"/>
                <a:gd name="T13" fmla="*/ 153 h 200"/>
                <a:gd name="T14" fmla="*/ 1272 w 1513"/>
                <a:gd name="T15" fmla="*/ 125 h 200"/>
                <a:gd name="T16" fmla="*/ 1257 w 1513"/>
                <a:gd name="T17" fmla="*/ 79 h 200"/>
                <a:gd name="T18" fmla="*/ 1298 w 1513"/>
                <a:gd name="T19" fmla="*/ 59 h 200"/>
                <a:gd name="T20" fmla="*/ 1220 w 1513"/>
                <a:gd name="T21" fmla="*/ 139 h 200"/>
                <a:gd name="T22" fmla="*/ 1112 w 1513"/>
                <a:gd name="T23" fmla="*/ 16 h 200"/>
                <a:gd name="T24" fmla="*/ 1064 w 1513"/>
                <a:gd name="T25" fmla="*/ 107 h 200"/>
                <a:gd name="T26" fmla="*/ 1074 w 1513"/>
                <a:gd name="T27" fmla="*/ 95 h 200"/>
                <a:gd name="T28" fmla="*/ 1096 w 1513"/>
                <a:gd name="T29" fmla="*/ 49 h 200"/>
                <a:gd name="T30" fmla="*/ 1098 w 1513"/>
                <a:gd name="T31" fmla="*/ 84 h 200"/>
                <a:gd name="T32" fmla="*/ 1101 w 1513"/>
                <a:gd name="T33" fmla="*/ 154 h 200"/>
                <a:gd name="T34" fmla="*/ 1038 w 1513"/>
                <a:gd name="T35" fmla="*/ 172 h 200"/>
                <a:gd name="T36" fmla="*/ 862 w 1513"/>
                <a:gd name="T37" fmla="*/ 136 h 200"/>
                <a:gd name="T38" fmla="*/ 895 w 1513"/>
                <a:gd name="T39" fmla="*/ 103 h 200"/>
                <a:gd name="T40" fmla="*/ 856 w 1513"/>
                <a:gd name="T41" fmla="*/ 83 h 200"/>
                <a:gd name="T42" fmla="*/ 873 w 1513"/>
                <a:gd name="T43" fmla="*/ 80 h 200"/>
                <a:gd name="T44" fmla="*/ 905 w 1513"/>
                <a:gd name="T45" fmla="*/ 38 h 200"/>
                <a:gd name="T46" fmla="*/ 908 w 1513"/>
                <a:gd name="T47" fmla="*/ 83 h 200"/>
                <a:gd name="T48" fmla="*/ 874 w 1513"/>
                <a:gd name="T49" fmla="*/ 168 h 200"/>
                <a:gd name="T50" fmla="*/ 809 w 1513"/>
                <a:gd name="T51" fmla="*/ 149 h 200"/>
                <a:gd name="T52" fmla="*/ 704 w 1513"/>
                <a:gd name="T53" fmla="*/ 45 h 200"/>
                <a:gd name="T54" fmla="*/ 658 w 1513"/>
                <a:gd name="T55" fmla="*/ 45 h 200"/>
                <a:gd name="T56" fmla="*/ 694 w 1513"/>
                <a:gd name="T57" fmla="*/ 50 h 200"/>
                <a:gd name="T58" fmla="*/ 705 w 1513"/>
                <a:gd name="T59" fmla="*/ 55 h 200"/>
                <a:gd name="T60" fmla="*/ 697 w 1513"/>
                <a:gd name="T61" fmla="*/ 139 h 200"/>
                <a:gd name="T62" fmla="*/ 662 w 1513"/>
                <a:gd name="T63" fmla="*/ 179 h 200"/>
                <a:gd name="T64" fmla="*/ 686 w 1513"/>
                <a:gd name="T65" fmla="*/ 141 h 200"/>
                <a:gd name="T66" fmla="*/ 720 w 1513"/>
                <a:gd name="T67" fmla="*/ 90 h 200"/>
                <a:gd name="T68" fmla="*/ 540 w 1513"/>
                <a:gd name="T69" fmla="*/ 92 h 200"/>
                <a:gd name="T70" fmla="*/ 491 w 1513"/>
                <a:gd name="T71" fmla="*/ 115 h 200"/>
                <a:gd name="T72" fmla="*/ 466 w 1513"/>
                <a:gd name="T73" fmla="*/ 70 h 200"/>
                <a:gd name="T74" fmla="*/ 444 w 1513"/>
                <a:gd name="T75" fmla="*/ 90 h 200"/>
                <a:gd name="T76" fmla="*/ 426 w 1513"/>
                <a:gd name="T77" fmla="*/ 96 h 200"/>
                <a:gd name="T78" fmla="*/ 414 w 1513"/>
                <a:gd name="T79" fmla="*/ 90 h 200"/>
                <a:gd name="T80" fmla="*/ 502 w 1513"/>
                <a:gd name="T81" fmla="*/ 43 h 200"/>
                <a:gd name="T82" fmla="*/ 560 w 1513"/>
                <a:gd name="T83" fmla="*/ 85 h 200"/>
                <a:gd name="T84" fmla="*/ 520 w 1513"/>
                <a:gd name="T85" fmla="*/ 187 h 200"/>
                <a:gd name="T86" fmla="*/ 465 w 1513"/>
                <a:gd name="T87" fmla="*/ 119 h 200"/>
                <a:gd name="T88" fmla="*/ 442 w 1513"/>
                <a:gd name="T89" fmla="*/ 153 h 200"/>
                <a:gd name="T90" fmla="*/ 282 w 1513"/>
                <a:gd name="T91" fmla="*/ 98 h 200"/>
                <a:gd name="T92" fmla="*/ 259 w 1513"/>
                <a:gd name="T93" fmla="*/ 93 h 200"/>
                <a:gd name="T94" fmla="*/ 226 w 1513"/>
                <a:gd name="T95" fmla="*/ 158 h 200"/>
                <a:gd name="T96" fmla="*/ 307 w 1513"/>
                <a:gd name="T97" fmla="*/ 43 h 200"/>
                <a:gd name="T98" fmla="*/ 290 w 1513"/>
                <a:gd name="T99" fmla="*/ 120 h 200"/>
                <a:gd name="T100" fmla="*/ 234 w 1513"/>
                <a:gd name="T101" fmla="*/ 93 h 200"/>
                <a:gd name="T102" fmla="*/ 205 w 1513"/>
                <a:gd name="T103" fmla="*/ 107 h 200"/>
                <a:gd name="T104" fmla="*/ 226 w 1513"/>
                <a:gd name="T105" fmla="*/ 171 h 200"/>
                <a:gd name="T106" fmla="*/ 101 w 1513"/>
                <a:gd name="T107" fmla="*/ 63 h 200"/>
                <a:gd name="T108" fmla="*/ 32 w 1513"/>
                <a:gd name="T109" fmla="*/ 94 h 200"/>
                <a:gd name="T110" fmla="*/ 58 w 1513"/>
                <a:gd name="T111" fmla="*/ 7 h 200"/>
                <a:gd name="T112" fmla="*/ 104 w 1513"/>
                <a:gd name="T113" fmla="*/ 90 h 200"/>
                <a:gd name="T114" fmla="*/ 48 w 1513"/>
                <a:gd name="T115" fmla="*/ 152 h 200"/>
                <a:gd name="T116" fmla="*/ 3 w 1513"/>
                <a:gd name="T117" fmla="*/ 6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13" h="200">
                  <a:moveTo>
                    <a:pt x="1410" y="31"/>
                  </a:moveTo>
                  <a:cubicBezTo>
                    <a:pt x="1410" y="28"/>
                    <a:pt x="1410" y="26"/>
                    <a:pt x="1410" y="23"/>
                  </a:cubicBezTo>
                  <a:cubicBezTo>
                    <a:pt x="1418" y="21"/>
                    <a:pt x="1413" y="3"/>
                    <a:pt x="1421" y="0"/>
                  </a:cubicBezTo>
                  <a:cubicBezTo>
                    <a:pt x="1424" y="0"/>
                    <a:pt x="1424" y="0"/>
                    <a:pt x="1424" y="0"/>
                  </a:cubicBezTo>
                  <a:cubicBezTo>
                    <a:pt x="1425" y="3"/>
                    <a:pt x="1427" y="7"/>
                    <a:pt x="1428" y="11"/>
                  </a:cubicBezTo>
                  <a:cubicBezTo>
                    <a:pt x="1428" y="13"/>
                    <a:pt x="1428" y="15"/>
                    <a:pt x="1428" y="17"/>
                  </a:cubicBezTo>
                  <a:cubicBezTo>
                    <a:pt x="1431" y="30"/>
                    <a:pt x="1429" y="36"/>
                    <a:pt x="1427" y="47"/>
                  </a:cubicBezTo>
                  <a:cubicBezTo>
                    <a:pt x="1414" y="49"/>
                    <a:pt x="1415" y="38"/>
                    <a:pt x="1410" y="31"/>
                  </a:cubicBezTo>
                  <a:close/>
                  <a:moveTo>
                    <a:pt x="1442" y="122"/>
                  </a:moveTo>
                  <a:cubicBezTo>
                    <a:pt x="1442" y="107"/>
                    <a:pt x="1454" y="110"/>
                    <a:pt x="1465" y="107"/>
                  </a:cubicBezTo>
                  <a:cubicBezTo>
                    <a:pt x="1470" y="105"/>
                    <a:pt x="1478" y="101"/>
                    <a:pt x="1482" y="97"/>
                  </a:cubicBezTo>
                  <a:cubicBezTo>
                    <a:pt x="1484" y="95"/>
                    <a:pt x="1484" y="93"/>
                    <a:pt x="1486" y="91"/>
                  </a:cubicBezTo>
                  <a:cubicBezTo>
                    <a:pt x="1485" y="90"/>
                    <a:pt x="1485" y="88"/>
                    <a:pt x="1484" y="87"/>
                  </a:cubicBezTo>
                  <a:cubicBezTo>
                    <a:pt x="1482" y="86"/>
                    <a:pt x="1479" y="83"/>
                    <a:pt x="1477" y="83"/>
                  </a:cubicBezTo>
                  <a:cubicBezTo>
                    <a:pt x="1474" y="81"/>
                    <a:pt x="1470" y="82"/>
                    <a:pt x="1468" y="81"/>
                  </a:cubicBezTo>
                  <a:cubicBezTo>
                    <a:pt x="1452" y="83"/>
                    <a:pt x="1429" y="95"/>
                    <a:pt x="1424" y="105"/>
                  </a:cubicBezTo>
                  <a:cubicBezTo>
                    <a:pt x="1424" y="108"/>
                    <a:pt x="1424" y="111"/>
                    <a:pt x="1424" y="113"/>
                  </a:cubicBezTo>
                  <a:cubicBezTo>
                    <a:pt x="1426" y="115"/>
                    <a:pt x="1428" y="117"/>
                    <a:pt x="1430" y="119"/>
                  </a:cubicBezTo>
                  <a:cubicBezTo>
                    <a:pt x="1430" y="126"/>
                    <a:pt x="1430" y="134"/>
                    <a:pt x="1422" y="135"/>
                  </a:cubicBezTo>
                  <a:cubicBezTo>
                    <a:pt x="1420" y="133"/>
                    <a:pt x="1418" y="132"/>
                    <a:pt x="1416" y="130"/>
                  </a:cubicBezTo>
                  <a:cubicBezTo>
                    <a:pt x="1414" y="132"/>
                    <a:pt x="1413" y="133"/>
                    <a:pt x="1409" y="132"/>
                  </a:cubicBezTo>
                  <a:cubicBezTo>
                    <a:pt x="1407" y="128"/>
                    <a:pt x="1397" y="105"/>
                    <a:pt x="1398" y="102"/>
                  </a:cubicBezTo>
                  <a:cubicBezTo>
                    <a:pt x="1399" y="99"/>
                    <a:pt x="1405" y="97"/>
                    <a:pt x="1408" y="96"/>
                  </a:cubicBezTo>
                  <a:cubicBezTo>
                    <a:pt x="1414" y="93"/>
                    <a:pt x="1418" y="86"/>
                    <a:pt x="1423" y="82"/>
                  </a:cubicBezTo>
                  <a:cubicBezTo>
                    <a:pt x="1426" y="80"/>
                    <a:pt x="1430" y="80"/>
                    <a:pt x="1433" y="79"/>
                  </a:cubicBezTo>
                  <a:cubicBezTo>
                    <a:pt x="1441" y="75"/>
                    <a:pt x="1447" y="65"/>
                    <a:pt x="1454" y="59"/>
                  </a:cubicBezTo>
                  <a:cubicBezTo>
                    <a:pt x="1462" y="51"/>
                    <a:pt x="1472" y="50"/>
                    <a:pt x="1478" y="41"/>
                  </a:cubicBezTo>
                  <a:cubicBezTo>
                    <a:pt x="1478" y="41"/>
                    <a:pt x="1478" y="41"/>
                    <a:pt x="1478" y="40"/>
                  </a:cubicBezTo>
                  <a:cubicBezTo>
                    <a:pt x="1477" y="40"/>
                    <a:pt x="1477" y="40"/>
                    <a:pt x="1477" y="40"/>
                  </a:cubicBezTo>
                  <a:cubicBezTo>
                    <a:pt x="1472" y="45"/>
                    <a:pt x="1459" y="54"/>
                    <a:pt x="1450" y="47"/>
                  </a:cubicBezTo>
                  <a:cubicBezTo>
                    <a:pt x="1446" y="45"/>
                    <a:pt x="1447" y="40"/>
                    <a:pt x="1444" y="37"/>
                  </a:cubicBezTo>
                  <a:cubicBezTo>
                    <a:pt x="1443" y="35"/>
                    <a:pt x="1440" y="34"/>
                    <a:pt x="1440" y="31"/>
                  </a:cubicBezTo>
                  <a:cubicBezTo>
                    <a:pt x="1440" y="29"/>
                    <a:pt x="1441" y="28"/>
                    <a:pt x="1441" y="27"/>
                  </a:cubicBezTo>
                  <a:cubicBezTo>
                    <a:pt x="1447" y="27"/>
                    <a:pt x="1459" y="35"/>
                    <a:pt x="1462" y="38"/>
                  </a:cubicBezTo>
                  <a:cubicBezTo>
                    <a:pt x="1471" y="35"/>
                    <a:pt x="1480" y="33"/>
                    <a:pt x="1488" y="28"/>
                  </a:cubicBezTo>
                  <a:cubicBezTo>
                    <a:pt x="1491" y="26"/>
                    <a:pt x="1496" y="30"/>
                    <a:pt x="1498" y="29"/>
                  </a:cubicBezTo>
                  <a:cubicBezTo>
                    <a:pt x="1502" y="32"/>
                    <a:pt x="1508" y="48"/>
                    <a:pt x="1500" y="52"/>
                  </a:cubicBezTo>
                  <a:cubicBezTo>
                    <a:pt x="1496" y="53"/>
                    <a:pt x="1490" y="53"/>
                    <a:pt x="1486" y="54"/>
                  </a:cubicBezTo>
                  <a:cubicBezTo>
                    <a:pt x="1476" y="56"/>
                    <a:pt x="1464" y="63"/>
                    <a:pt x="1457" y="69"/>
                  </a:cubicBezTo>
                  <a:cubicBezTo>
                    <a:pt x="1457" y="69"/>
                    <a:pt x="1458" y="69"/>
                    <a:pt x="1458" y="70"/>
                  </a:cubicBezTo>
                  <a:cubicBezTo>
                    <a:pt x="1458" y="70"/>
                    <a:pt x="1458" y="70"/>
                    <a:pt x="1458" y="70"/>
                  </a:cubicBezTo>
                  <a:cubicBezTo>
                    <a:pt x="1462" y="71"/>
                    <a:pt x="1469" y="68"/>
                    <a:pt x="1474" y="71"/>
                  </a:cubicBezTo>
                  <a:cubicBezTo>
                    <a:pt x="1485" y="76"/>
                    <a:pt x="1500" y="81"/>
                    <a:pt x="1500" y="99"/>
                  </a:cubicBezTo>
                  <a:cubicBezTo>
                    <a:pt x="1497" y="100"/>
                    <a:pt x="1496" y="102"/>
                    <a:pt x="1494" y="103"/>
                  </a:cubicBezTo>
                  <a:cubicBezTo>
                    <a:pt x="1488" y="105"/>
                    <a:pt x="1482" y="105"/>
                    <a:pt x="1477" y="108"/>
                  </a:cubicBezTo>
                  <a:cubicBezTo>
                    <a:pt x="1477" y="109"/>
                    <a:pt x="1477" y="109"/>
                    <a:pt x="1477" y="110"/>
                  </a:cubicBezTo>
                  <a:cubicBezTo>
                    <a:pt x="1478" y="112"/>
                    <a:pt x="1479" y="113"/>
                    <a:pt x="1479" y="118"/>
                  </a:cubicBezTo>
                  <a:cubicBezTo>
                    <a:pt x="1477" y="119"/>
                    <a:pt x="1478" y="122"/>
                    <a:pt x="1476" y="123"/>
                  </a:cubicBezTo>
                  <a:cubicBezTo>
                    <a:pt x="1472" y="130"/>
                    <a:pt x="1465" y="135"/>
                    <a:pt x="1463" y="142"/>
                  </a:cubicBezTo>
                  <a:cubicBezTo>
                    <a:pt x="1464" y="143"/>
                    <a:pt x="1466" y="145"/>
                    <a:pt x="1467" y="146"/>
                  </a:cubicBezTo>
                  <a:cubicBezTo>
                    <a:pt x="1476" y="149"/>
                    <a:pt x="1513" y="129"/>
                    <a:pt x="1508" y="151"/>
                  </a:cubicBezTo>
                  <a:cubicBezTo>
                    <a:pt x="1507" y="154"/>
                    <a:pt x="1505" y="156"/>
                    <a:pt x="1504" y="158"/>
                  </a:cubicBezTo>
                  <a:cubicBezTo>
                    <a:pt x="1500" y="158"/>
                    <a:pt x="1498" y="157"/>
                    <a:pt x="1495" y="157"/>
                  </a:cubicBezTo>
                  <a:cubicBezTo>
                    <a:pt x="1490" y="155"/>
                    <a:pt x="1472" y="161"/>
                    <a:pt x="1469" y="163"/>
                  </a:cubicBezTo>
                  <a:cubicBezTo>
                    <a:pt x="1470" y="169"/>
                    <a:pt x="1471" y="175"/>
                    <a:pt x="1471" y="182"/>
                  </a:cubicBezTo>
                  <a:cubicBezTo>
                    <a:pt x="1469" y="183"/>
                    <a:pt x="1469" y="185"/>
                    <a:pt x="1468" y="186"/>
                  </a:cubicBezTo>
                  <a:cubicBezTo>
                    <a:pt x="1465" y="188"/>
                    <a:pt x="1462" y="187"/>
                    <a:pt x="1458" y="189"/>
                  </a:cubicBezTo>
                  <a:cubicBezTo>
                    <a:pt x="1456" y="190"/>
                    <a:pt x="1453" y="193"/>
                    <a:pt x="1450" y="193"/>
                  </a:cubicBezTo>
                  <a:cubicBezTo>
                    <a:pt x="1432" y="200"/>
                    <a:pt x="1414" y="183"/>
                    <a:pt x="1410" y="171"/>
                  </a:cubicBezTo>
                  <a:cubicBezTo>
                    <a:pt x="1410" y="171"/>
                    <a:pt x="1410" y="171"/>
                    <a:pt x="1410" y="171"/>
                  </a:cubicBezTo>
                  <a:cubicBezTo>
                    <a:pt x="1416" y="171"/>
                    <a:pt x="1423" y="177"/>
                    <a:pt x="1428" y="179"/>
                  </a:cubicBezTo>
                  <a:cubicBezTo>
                    <a:pt x="1430" y="179"/>
                    <a:pt x="1433" y="179"/>
                    <a:pt x="1435" y="179"/>
                  </a:cubicBezTo>
                  <a:cubicBezTo>
                    <a:pt x="1449" y="179"/>
                    <a:pt x="1457" y="174"/>
                    <a:pt x="1463" y="165"/>
                  </a:cubicBezTo>
                  <a:cubicBezTo>
                    <a:pt x="1463" y="164"/>
                    <a:pt x="1463" y="163"/>
                    <a:pt x="1463" y="162"/>
                  </a:cubicBezTo>
                  <a:cubicBezTo>
                    <a:pt x="1462" y="162"/>
                    <a:pt x="1461" y="161"/>
                    <a:pt x="1460" y="161"/>
                  </a:cubicBezTo>
                  <a:cubicBezTo>
                    <a:pt x="1453" y="158"/>
                    <a:pt x="1440" y="165"/>
                    <a:pt x="1434" y="166"/>
                  </a:cubicBezTo>
                  <a:cubicBezTo>
                    <a:pt x="1428" y="167"/>
                    <a:pt x="1413" y="167"/>
                    <a:pt x="1408" y="164"/>
                  </a:cubicBezTo>
                  <a:cubicBezTo>
                    <a:pt x="1406" y="163"/>
                    <a:pt x="1405" y="161"/>
                    <a:pt x="1404" y="160"/>
                  </a:cubicBezTo>
                  <a:cubicBezTo>
                    <a:pt x="1404" y="159"/>
                    <a:pt x="1404" y="157"/>
                    <a:pt x="1404" y="156"/>
                  </a:cubicBezTo>
                  <a:cubicBezTo>
                    <a:pt x="1406" y="155"/>
                    <a:pt x="1407" y="154"/>
                    <a:pt x="1408" y="153"/>
                  </a:cubicBezTo>
                  <a:cubicBezTo>
                    <a:pt x="1418" y="153"/>
                    <a:pt x="1426" y="153"/>
                    <a:pt x="1436" y="153"/>
                  </a:cubicBezTo>
                  <a:cubicBezTo>
                    <a:pt x="1438" y="152"/>
                    <a:pt x="1442" y="149"/>
                    <a:pt x="1444" y="149"/>
                  </a:cubicBezTo>
                  <a:cubicBezTo>
                    <a:pt x="1448" y="147"/>
                    <a:pt x="1452" y="148"/>
                    <a:pt x="1455" y="147"/>
                  </a:cubicBezTo>
                  <a:cubicBezTo>
                    <a:pt x="1456" y="146"/>
                    <a:pt x="1456" y="146"/>
                    <a:pt x="1457" y="145"/>
                  </a:cubicBezTo>
                  <a:cubicBezTo>
                    <a:pt x="1456" y="143"/>
                    <a:pt x="1454" y="139"/>
                    <a:pt x="1456" y="136"/>
                  </a:cubicBezTo>
                  <a:cubicBezTo>
                    <a:pt x="1458" y="129"/>
                    <a:pt x="1460" y="125"/>
                    <a:pt x="1464" y="118"/>
                  </a:cubicBezTo>
                  <a:cubicBezTo>
                    <a:pt x="1463" y="117"/>
                    <a:pt x="1462" y="117"/>
                    <a:pt x="1461" y="117"/>
                  </a:cubicBezTo>
                  <a:cubicBezTo>
                    <a:pt x="1455" y="118"/>
                    <a:pt x="1451" y="121"/>
                    <a:pt x="1442" y="122"/>
                  </a:cubicBezTo>
                  <a:close/>
                  <a:moveTo>
                    <a:pt x="1272" y="127"/>
                  </a:moveTo>
                  <a:cubicBezTo>
                    <a:pt x="1272" y="125"/>
                    <a:pt x="1271" y="126"/>
                    <a:pt x="1272" y="125"/>
                  </a:cubicBezTo>
                  <a:cubicBezTo>
                    <a:pt x="1274" y="119"/>
                    <a:pt x="1285" y="115"/>
                    <a:pt x="1292" y="119"/>
                  </a:cubicBezTo>
                  <a:cubicBezTo>
                    <a:pt x="1301" y="125"/>
                    <a:pt x="1318" y="137"/>
                    <a:pt x="1316" y="154"/>
                  </a:cubicBezTo>
                  <a:cubicBezTo>
                    <a:pt x="1310" y="157"/>
                    <a:pt x="1309" y="164"/>
                    <a:pt x="1298" y="164"/>
                  </a:cubicBezTo>
                  <a:cubicBezTo>
                    <a:pt x="1298" y="161"/>
                    <a:pt x="1294" y="159"/>
                    <a:pt x="1293" y="157"/>
                  </a:cubicBezTo>
                  <a:cubicBezTo>
                    <a:pt x="1292" y="155"/>
                    <a:pt x="1292" y="152"/>
                    <a:pt x="1291" y="149"/>
                  </a:cubicBezTo>
                  <a:cubicBezTo>
                    <a:pt x="1288" y="143"/>
                    <a:pt x="1279" y="128"/>
                    <a:pt x="1272" y="127"/>
                  </a:cubicBezTo>
                  <a:close/>
                  <a:moveTo>
                    <a:pt x="1216" y="87"/>
                  </a:moveTo>
                  <a:cubicBezTo>
                    <a:pt x="1216" y="86"/>
                    <a:pt x="1217" y="85"/>
                    <a:pt x="1217" y="84"/>
                  </a:cubicBezTo>
                  <a:cubicBezTo>
                    <a:pt x="1222" y="85"/>
                    <a:pt x="1227" y="86"/>
                    <a:pt x="1232" y="87"/>
                  </a:cubicBezTo>
                  <a:cubicBezTo>
                    <a:pt x="1237" y="89"/>
                    <a:pt x="1256" y="82"/>
                    <a:pt x="1257" y="79"/>
                  </a:cubicBezTo>
                  <a:cubicBezTo>
                    <a:pt x="1260" y="74"/>
                    <a:pt x="1260" y="41"/>
                    <a:pt x="1257" y="36"/>
                  </a:cubicBezTo>
                  <a:cubicBezTo>
                    <a:pt x="1255" y="31"/>
                    <a:pt x="1252" y="30"/>
                    <a:pt x="1252" y="23"/>
                  </a:cubicBezTo>
                  <a:cubicBezTo>
                    <a:pt x="1256" y="21"/>
                    <a:pt x="1256" y="20"/>
                    <a:pt x="1264" y="20"/>
                  </a:cubicBezTo>
                  <a:cubicBezTo>
                    <a:pt x="1272" y="26"/>
                    <a:pt x="1273" y="39"/>
                    <a:pt x="1273" y="54"/>
                  </a:cubicBezTo>
                  <a:cubicBezTo>
                    <a:pt x="1273" y="59"/>
                    <a:pt x="1271" y="74"/>
                    <a:pt x="1272" y="74"/>
                  </a:cubicBezTo>
                  <a:cubicBezTo>
                    <a:pt x="1276" y="75"/>
                    <a:pt x="1290" y="70"/>
                    <a:pt x="1293" y="68"/>
                  </a:cubicBezTo>
                  <a:cubicBezTo>
                    <a:pt x="1293" y="63"/>
                    <a:pt x="1292" y="61"/>
                    <a:pt x="1288" y="58"/>
                  </a:cubicBezTo>
                  <a:cubicBezTo>
                    <a:pt x="1288" y="57"/>
                    <a:pt x="1288" y="55"/>
                    <a:pt x="1288" y="53"/>
                  </a:cubicBezTo>
                  <a:cubicBezTo>
                    <a:pt x="1289" y="53"/>
                    <a:pt x="1290" y="54"/>
                    <a:pt x="1290" y="54"/>
                  </a:cubicBezTo>
                  <a:cubicBezTo>
                    <a:pt x="1293" y="55"/>
                    <a:pt x="1295" y="59"/>
                    <a:pt x="1298" y="59"/>
                  </a:cubicBezTo>
                  <a:cubicBezTo>
                    <a:pt x="1306" y="62"/>
                    <a:pt x="1314" y="60"/>
                    <a:pt x="1321" y="63"/>
                  </a:cubicBezTo>
                  <a:cubicBezTo>
                    <a:pt x="1322" y="64"/>
                    <a:pt x="1322" y="63"/>
                    <a:pt x="1322" y="65"/>
                  </a:cubicBezTo>
                  <a:cubicBezTo>
                    <a:pt x="1322" y="67"/>
                    <a:pt x="1322" y="69"/>
                    <a:pt x="1322" y="71"/>
                  </a:cubicBezTo>
                  <a:cubicBezTo>
                    <a:pt x="1321" y="71"/>
                    <a:pt x="1320" y="74"/>
                    <a:pt x="1319" y="75"/>
                  </a:cubicBezTo>
                  <a:cubicBezTo>
                    <a:pt x="1317" y="76"/>
                    <a:pt x="1310" y="75"/>
                    <a:pt x="1308" y="76"/>
                  </a:cubicBezTo>
                  <a:cubicBezTo>
                    <a:pt x="1301" y="79"/>
                    <a:pt x="1273" y="90"/>
                    <a:pt x="1268" y="95"/>
                  </a:cubicBezTo>
                  <a:cubicBezTo>
                    <a:pt x="1264" y="99"/>
                    <a:pt x="1266" y="105"/>
                    <a:pt x="1264" y="110"/>
                  </a:cubicBezTo>
                  <a:cubicBezTo>
                    <a:pt x="1260" y="123"/>
                    <a:pt x="1250" y="153"/>
                    <a:pt x="1232" y="145"/>
                  </a:cubicBezTo>
                  <a:cubicBezTo>
                    <a:pt x="1230" y="145"/>
                    <a:pt x="1229" y="145"/>
                    <a:pt x="1228" y="145"/>
                  </a:cubicBezTo>
                  <a:cubicBezTo>
                    <a:pt x="1225" y="143"/>
                    <a:pt x="1223" y="141"/>
                    <a:pt x="1220" y="139"/>
                  </a:cubicBezTo>
                  <a:cubicBezTo>
                    <a:pt x="1220" y="138"/>
                    <a:pt x="1220" y="137"/>
                    <a:pt x="1220" y="135"/>
                  </a:cubicBezTo>
                  <a:cubicBezTo>
                    <a:pt x="1222" y="135"/>
                    <a:pt x="1225" y="131"/>
                    <a:pt x="1227" y="130"/>
                  </a:cubicBezTo>
                  <a:cubicBezTo>
                    <a:pt x="1232" y="128"/>
                    <a:pt x="1236" y="129"/>
                    <a:pt x="1240" y="127"/>
                  </a:cubicBezTo>
                  <a:cubicBezTo>
                    <a:pt x="1246" y="125"/>
                    <a:pt x="1256" y="107"/>
                    <a:pt x="1254" y="101"/>
                  </a:cubicBezTo>
                  <a:cubicBezTo>
                    <a:pt x="1246" y="100"/>
                    <a:pt x="1236" y="101"/>
                    <a:pt x="1228" y="101"/>
                  </a:cubicBezTo>
                  <a:cubicBezTo>
                    <a:pt x="1225" y="98"/>
                    <a:pt x="1222" y="96"/>
                    <a:pt x="1219" y="93"/>
                  </a:cubicBezTo>
                  <a:cubicBezTo>
                    <a:pt x="1217" y="91"/>
                    <a:pt x="1217" y="88"/>
                    <a:pt x="1216" y="87"/>
                  </a:cubicBezTo>
                  <a:close/>
                  <a:moveTo>
                    <a:pt x="1110" y="21"/>
                  </a:moveTo>
                  <a:cubicBezTo>
                    <a:pt x="1110" y="20"/>
                    <a:pt x="1110" y="19"/>
                    <a:pt x="1110" y="17"/>
                  </a:cubicBezTo>
                  <a:cubicBezTo>
                    <a:pt x="1110" y="17"/>
                    <a:pt x="1111" y="16"/>
                    <a:pt x="1112" y="16"/>
                  </a:cubicBezTo>
                  <a:cubicBezTo>
                    <a:pt x="1124" y="17"/>
                    <a:pt x="1148" y="19"/>
                    <a:pt x="1147" y="35"/>
                  </a:cubicBezTo>
                  <a:cubicBezTo>
                    <a:pt x="1142" y="43"/>
                    <a:pt x="1140" y="49"/>
                    <a:pt x="1128" y="45"/>
                  </a:cubicBezTo>
                  <a:cubicBezTo>
                    <a:pt x="1127" y="43"/>
                    <a:pt x="1126" y="41"/>
                    <a:pt x="1124" y="39"/>
                  </a:cubicBezTo>
                  <a:cubicBezTo>
                    <a:pt x="1123" y="38"/>
                    <a:pt x="1121" y="38"/>
                    <a:pt x="1119" y="37"/>
                  </a:cubicBezTo>
                  <a:cubicBezTo>
                    <a:pt x="1119" y="31"/>
                    <a:pt x="1113" y="23"/>
                    <a:pt x="1110" y="21"/>
                  </a:cubicBezTo>
                  <a:close/>
                  <a:moveTo>
                    <a:pt x="1055" y="126"/>
                  </a:moveTo>
                  <a:cubicBezTo>
                    <a:pt x="1058" y="127"/>
                    <a:pt x="1062" y="127"/>
                    <a:pt x="1064" y="125"/>
                  </a:cubicBezTo>
                  <a:cubicBezTo>
                    <a:pt x="1066" y="124"/>
                    <a:pt x="1068" y="125"/>
                    <a:pt x="1070" y="123"/>
                  </a:cubicBezTo>
                  <a:cubicBezTo>
                    <a:pt x="1074" y="119"/>
                    <a:pt x="1070" y="109"/>
                    <a:pt x="1066" y="107"/>
                  </a:cubicBezTo>
                  <a:cubicBezTo>
                    <a:pt x="1066" y="107"/>
                    <a:pt x="1064" y="107"/>
                    <a:pt x="1064" y="107"/>
                  </a:cubicBezTo>
                  <a:cubicBezTo>
                    <a:pt x="1056" y="125"/>
                    <a:pt x="1056" y="125"/>
                    <a:pt x="1056" y="125"/>
                  </a:cubicBezTo>
                  <a:cubicBezTo>
                    <a:pt x="1056" y="125"/>
                    <a:pt x="1056" y="126"/>
                    <a:pt x="1055" y="126"/>
                  </a:cubicBezTo>
                  <a:close/>
                  <a:moveTo>
                    <a:pt x="1021" y="158"/>
                  </a:moveTo>
                  <a:cubicBezTo>
                    <a:pt x="1021" y="153"/>
                    <a:pt x="1024" y="148"/>
                    <a:pt x="1024" y="143"/>
                  </a:cubicBezTo>
                  <a:cubicBezTo>
                    <a:pt x="1025" y="140"/>
                    <a:pt x="1023" y="136"/>
                    <a:pt x="1024" y="133"/>
                  </a:cubicBezTo>
                  <a:cubicBezTo>
                    <a:pt x="1031" y="132"/>
                    <a:pt x="1042" y="114"/>
                    <a:pt x="1048" y="108"/>
                  </a:cubicBezTo>
                  <a:cubicBezTo>
                    <a:pt x="1051" y="106"/>
                    <a:pt x="1056" y="103"/>
                    <a:pt x="1059" y="102"/>
                  </a:cubicBezTo>
                  <a:cubicBezTo>
                    <a:pt x="1060" y="102"/>
                    <a:pt x="1062" y="102"/>
                    <a:pt x="1063" y="103"/>
                  </a:cubicBezTo>
                  <a:cubicBezTo>
                    <a:pt x="1068" y="104"/>
                    <a:pt x="1072" y="102"/>
                    <a:pt x="1075" y="101"/>
                  </a:cubicBezTo>
                  <a:cubicBezTo>
                    <a:pt x="1075" y="99"/>
                    <a:pt x="1075" y="97"/>
                    <a:pt x="1074" y="95"/>
                  </a:cubicBezTo>
                  <a:cubicBezTo>
                    <a:pt x="1074" y="95"/>
                    <a:pt x="1072" y="92"/>
                    <a:pt x="1072" y="93"/>
                  </a:cubicBezTo>
                  <a:cubicBezTo>
                    <a:pt x="1069" y="93"/>
                    <a:pt x="1067" y="96"/>
                    <a:pt x="1065" y="97"/>
                  </a:cubicBezTo>
                  <a:cubicBezTo>
                    <a:pt x="1064" y="97"/>
                    <a:pt x="1062" y="97"/>
                    <a:pt x="1060" y="97"/>
                  </a:cubicBezTo>
                  <a:cubicBezTo>
                    <a:pt x="1051" y="97"/>
                    <a:pt x="1045" y="88"/>
                    <a:pt x="1047" y="79"/>
                  </a:cubicBezTo>
                  <a:cubicBezTo>
                    <a:pt x="1056" y="81"/>
                    <a:pt x="1069" y="81"/>
                    <a:pt x="1076" y="76"/>
                  </a:cubicBezTo>
                  <a:cubicBezTo>
                    <a:pt x="1078" y="64"/>
                    <a:pt x="1079" y="47"/>
                    <a:pt x="1083" y="37"/>
                  </a:cubicBezTo>
                  <a:cubicBezTo>
                    <a:pt x="1085" y="34"/>
                    <a:pt x="1081" y="25"/>
                    <a:pt x="1084" y="18"/>
                  </a:cubicBezTo>
                  <a:cubicBezTo>
                    <a:pt x="1085" y="18"/>
                    <a:pt x="1087" y="18"/>
                    <a:pt x="1089" y="18"/>
                  </a:cubicBezTo>
                  <a:cubicBezTo>
                    <a:pt x="1090" y="19"/>
                    <a:pt x="1091" y="21"/>
                    <a:pt x="1092" y="22"/>
                  </a:cubicBezTo>
                  <a:cubicBezTo>
                    <a:pt x="1092" y="24"/>
                    <a:pt x="1097" y="47"/>
                    <a:pt x="1096" y="49"/>
                  </a:cubicBezTo>
                  <a:cubicBezTo>
                    <a:pt x="1095" y="53"/>
                    <a:pt x="1090" y="67"/>
                    <a:pt x="1092" y="70"/>
                  </a:cubicBezTo>
                  <a:cubicBezTo>
                    <a:pt x="1092" y="71"/>
                    <a:pt x="1092" y="71"/>
                    <a:pt x="1093" y="71"/>
                  </a:cubicBezTo>
                  <a:cubicBezTo>
                    <a:pt x="1099" y="71"/>
                    <a:pt x="1107" y="67"/>
                    <a:pt x="1109" y="62"/>
                  </a:cubicBezTo>
                  <a:cubicBezTo>
                    <a:pt x="1110" y="58"/>
                    <a:pt x="1107" y="56"/>
                    <a:pt x="1108" y="54"/>
                  </a:cubicBezTo>
                  <a:cubicBezTo>
                    <a:pt x="1108" y="54"/>
                    <a:pt x="1109" y="54"/>
                    <a:pt x="1109" y="54"/>
                  </a:cubicBezTo>
                  <a:cubicBezTo>
                    <a:pt x="1113" y="56"/>
                    <a:pt x="1126" y="58"/>
                    <a:pt x="1132" y="59"/>
                  </a:cubicBezTo>
                  <a:cubicBezTo>
                    <a:pt x="1132" y="61"/>
                    <a:pt x="1132" y="63"/>
                    <a:pt x="1132" y="65"/>
                  </a:cubicBezTo>
                  <a:cubicBezTo>
                    <a:pt x="1131" y="65"/>
                    <a:pt x="1130" y="66"/>
                    <a:pt x="1130" y="66"/>
                  </a:cubicBezTo>
                  <a:cubicBezTo>
                    <a:pt x="1129" y="66"/>
                    <a:pt x="1129" y="65"/>
                    <a:pt x="1129" y="65"/>
                  </a:cubicBezTo>
                  <a:cubicBezTo>
                    <a:pt x="1120" y="68"/>
                    <a:pt x="1100" y="77"/>
                    <a:pt x="1098" y="84"/>
                  </a:cubicBezTo>
                  <a:cubicBezTo>
                    <a:pt x="1096" y="84"/>
                    <a:pt x="1093" y="83"/>
                    <a:pt x="1092" y="85"/>
                  </a:cubicBezTo>
                  <a:cubicBezTo>
                    <a:pt x="1085" y="89"/>
                    <a:pt x="1090" y="98"/>
                    <a:pt x="1088" y="106"/>
                  </a:cubicBezTo>
                  <a:cubicBezTo>
                    <a:pt x="1087" y="109"/>
                    <a:pt x="1086" y="112"/>
                    <a:pt x="1087" y="115"/>
                  </a:cubicBezTo>
                  <a:cubicBezTo>
                    <a:pt x="1088" y="115"/>
                    <a:pt x="1089" y="116"/>
                    <a:pt x="1090" y="116"/>
                  </a:cubicBezTo>
                  <a:cubicBezTo>
                    <a:pt x="1095" y="108"/>
                    <a:pt x="1106" y="105"/>
                    <a:pt x="1114" y="111"/>
                  </a:cubicBezTo>
                  <a:cubicBezTo>
                    <a:pt x="1122" y="117"/>
                    <a:pt x="1116" y="123"/>
                    <a:pt x="1119" y="131"/>
                  </a:cubicBezTo>
                  <a:cubicBezTo>
                    <a:pt x="1120" y="136"/>
                    <a:pt x="1126" y="139"/>
                    <a:pt x="1128" y="145"/>
                  </a:cubicBezTo>
                  <a:cubicBezTo>
                    <a:pt x="1128" y="145"/>
                    <a:pt x="1128" y="147"/>
                    <a:pt x="1129" y="146"/>
                  </a:cubicBezTo>
                  <a:cubicBezTo>
                    <a:pt x="1134" y="161"/>
                    <a:pt x="1113" y="161"/>
                    <a:pt x="1105" y="160"/>
                  </a:cubicBezTo>
                  <a:cubicBezTo>
                    <a:pt x="1104" y="158"/>
                    <a:pt x="1102" y="156"/>
                    <a:pt x="1101" y="154"/>
                  </a:cubicBezTo>
                  <a:cubicBezTo>
                    <a:pt x="1098" y="145"/>
                    <a:pt x="1098" y="133"/>
                    <a:pt x="1090" y="130"/>
                  </a:cubicBezTo>
                  <a:cubicBezTo>
                    <a:pt x="1076" y="139"/>
                    <a:pt x="1092" y="160"/>
                    <a:pt x="1085" y="177"/>
                  </a:cubicBezTo>
                  <a:cubicBezTo>
                    <a:pt x="1085" y="177"/>
                    <a:pt x="1085" y="177"/>
                    <a:pt x="1085" y="177"/>
                  </a:cubicBezTo>
                  <a:cubicBezTo>
                    <a:pt x="1083" y="175"/>
                    <a:pt x="1080" y="175"/>
                    <a:pt x="1079" y="173"/>
                  </a:cubicBezTo>
                  <a:cubicBezTo>
                    <a:pt x="1075" y="170"/>
                    <a:pt x="1072" y="163"/>
                    <a:pt x="1070" y="156"/>
                  </a:cubicBezTo>
                  <a:cubicBezTo>
                    <a:pt x="1068" y="149"/>
                    <a:pt x="1074" y="143"/>
                    <a:pt x="1072" y="139"/>
                  </a:cubicBezTo>
                  <a:cubicBezTo>
                    <a:pt x="1071" y="139"/>
                    <a:pt x="1071" y="138"/>
                    <a:pt x="1070" y="137"/>
                  </a:cubicBezTo>
                  <a:cubicBezTo>
                    <a:pt x="1065" y="137"/>
                    <a:pt x="1056" y="139"/>
                    <a:pt x="1054" y="144"/>
                  </a:cubicBezTo>
                  <a:cubicBezTo>
                    <a:pt x="1053" y="147"/>
                    <a:pt x="1054" y="149"/>
                    <a:pt x="1053" y="151"/>
                  </a:cubicBezTo>
                  <a:cubicBezTo>
                    <a:pt x="1050" y="156"/>
                    <a:pt x="1042" y="170"/>
                    <a:pt x="1038" y="172"/>
                  </a:cubicBezTo>
                  <a:cubicBezTo>
                    <a:pt x="1034" y="173"/>
                    <a:pt x="1030" y="171"/>
                    <a:pt x="1027" y="169"/>
                  </a:cubicBezTo>
                  <a:cubicBezTo>
                    <a:pt x="1028" y="163"/>
                    <a:pt x="1024" y="158"/>
                    <a:pt x="1021" y="158"/>
                  </a:cubicBezTo>
                  <a:close/>
                  <a:moveTo>
                    <a:pt x="913" y="65"/>
                  </a:moveTo>
                  <a:cubicBezTo>
                    <a:pt x="914" y="65"/>
                    <a:pt x="913" y="65"/>
                    <a:pt x="915" y="65"/>
                  </a:cubicBezTo>
                  <a:cubicBezTo>
                    <a:pt x="919" y="64"/>
                    <a:pt x="929" y="61"/>
                    <a:pt x="931" y="58"/>
                  </a:cubicBezTo>
                  <a:cubicBezTo>
                    <a:pt x="931" y="57"/>
                    <a:pt x="931" y="55"/>
                    <a:pt x="931" y="54"/>
                  </a:cubicBezTo>
                  <a:cubicBezTo>
                    <a:pt x="929" y="49"/>
                    <a:pt x="924" y="45"/>
                    <a:pt x="920" y="43"/>
                  </a:cubicBezTo>
                  <a:cubicBezTo>
                    <a:pt x="920" y="43"/>
                    <a:pt x="920" y="43"/>
                    <a:pt x="919" y="43"/>
                  </a:cubicBezTo>
                  <a:cubicBezTo>
                    <a:pt x="917" y="47"/>
                    <a:pt x="913" y="58"/>
                    <a:pt x="913" y="65"/>
                  </a:cubicBezTo>
                  <a:close/>
                  <a:moveTo>
                    <a:pt x="862" y="136"/>
                  </a:moveTo>
                  <a:cubicBezTo>
                    <a:pt x="863" y="139"/>
                    <a:pt x="864" y="143"/>
                    <a:pt x="865" y="147"/>
                  </a:cubicBezTo>
                  <a:cubicBezTo>
                    <a:pt x="870" y="155"/>
                    <a:pt x="887" y="161"/>
                    <a:pt x="898" y="154"/>
                  </a:cubicBezTo>
                  <a:cubicBezTo>
                    <a:pt x="900" y="149"/>
                    <a:pt x="886" y="129"/>
                    <a:pt x="882" y="126"/>
                  </a:cubicBezTo>
                  <a:cubicBezTo>
                    <a:pt x="886" y="126"/>
                    <a:pt x="890" y="126"/>
                    <a:pt x="894" y="126"/>
                  </a:cubicBezTo>
                  <a:cubicBezTo>
                    <a:pt x="896" y="127"/>
                    <a:pt x="913" y="133"/>
                    <a:pt x="914" y="132"/>
                  </a:cubicBezTo>
                  <a:cubicBezTo>
                    <a:pt x="918" y="129"/>
                    <a:pt x="918" y="106"/>
                    <a:pt x="916" y="105"/>
                  </a:cubicBezTo>
                  <a:cubicBezTo>
                    <a:pt x="914" y="104"/>
                    <a:pt x="913" y="104"/>
                    <a:pt x="912" y="104"/>
                  </a:cubicBezTo>
                  <a:cubicBezTo>
                    <a:pt x="910" y="107"/>
                    <a:pt x="907" y="113"/>
                    <a:pt x="904" y="116"/>
                  </a:cubicBezTo>
                  <a:cubicBezTo>
                    <a:pt x="903" y="116"/>
                    <a:pt x="902" y="116"/>
                    <a:pt x="902" y="116"/>
                  </a:cubicBezTo>
                  <a:cubicBezTo>
                    <a:pt x="900" y="112"/>
                    <a:pt x="897" y="108"/>
                    <a:pt x="895" y="103"/>
                  </a:cubicBezTo>
                  <a:cubicBezTo>
                    <a:pt x="893" y="99"/>
                    <a:pt x="896" y="91"/>
                    <a:pt x="894" y="87"/>
                  </a:cubicBezTo>
                  <a:cubicBezTo>
                    <a:pt x="881" y="85"/>
                    <a:pt x="881" y="95"/>
                    <a:pt x="876" y="101"/>
                  </a:cubicBezTo>
                  <a:cubicBezTo>
                    <a:pt x="869" y="111"/>
                    <a:pt x="862" y="119"/>
                    <a:pt x="862" y="136"/>
                  </a:cubicBezTo>
                  <a:close/>
                  <a:moveTo>
                    <a:pt x="801" y="141"/>
                  </a:moveTo>
                  <a:cubicBezTo>
                    <a:pt x="801" y="139"/>
                    <a:pt x="801" y="137"/>
                    <a:pt x="801" y="134"/>
                  </a:cubicBezTo>
                  <a:cubicBezTo>
                    <a:pt x="804" y="132"/>
                    <a:pt x="806" y="128"/>
                    <a:pt x="810" y="126"/>
                  </a:cubicBezTo>
                  <a:cubicBezTo>
                    <a:pt x="808" y="123"/>
                    <a:pt x="808" y="120"/>
                    <a:pt x="808" y="116"/>
                  </a:cubicBezTo>
                  <a:cubicBezTo>
                    <a:pt x="811" y="116"/>
                    <a:pt x="820" y="118"/>
                    <a:pt x="825" y="116"/>
                  </a:cubicBezTo>
                  <a:cubicBezTo>
                    <a:pt x="830" y="115"/>
                    <a:pt x="851" y="107"/>
                    <a:pt x="854" y="104"/>
                  </a:cubicBezTo>
                  <a:cubicBezTo>
                    <a:pt x="856" y="100"/>
                    <a:pt x="854" y="87"/>
                    <a:pt x="856" y="83"/>
                  </a:cubicBezTo>
                  <a:cubicBezTo>
                    <a:pt x="857" y="81"/>
                    <a:pt x="863" y="72"/>
                    <a:pt x="861" y="69"/>
                  </a:cubicBezTo>
                  <a:cubicBezTo>
                    <a:pt x="856" y="62"/>
                    <a:pt x="835" y="75"/>
                    <a:pt x="835" y="59"/>
                  </a:cubicBezTo>
                  <a:cubicBezTo>
                    <a:pt x="836" y="59"/>
                    <a:pt x="836" y="59"/>
                    <a:pt x="837" y="58"/>
                  </a:cubicBezTo>
                  <a:cubicBezTo>
                    <a:pt x="840" y="58"/>
                    <a:pt x="843" y="59"/>
                    <a:pt x="845" y="60"/>
                  </a:cubicBezTo>
                  <a:cubicBezTo>
                    <a:pt x="850" y="57"/>
                    <a:pt x="865" y="52"/>
                    <a:pt x="868" y="47"/>
                  </a:cubicBezTo>
                  <a:cubicBezTo>
                    <a:pt x="873" y="39"/>
                    <a:pt x="871" y="30"/>
                    <a:pt x="878" y="23"/>
                  </a:cubicBezTo>
                  <a:cubicBezTo>
                    <a:pt x="884" y="23"/>
                    <a:pt x="888" y="24"/>
                    <a:pt x="893" y="26"/>
                  </a:cubicBezTo>
                  <a:cubicBezTo>
                    <a:pt x="890" y="36"/>
                    <a:pt x="882" y="41"/>
                    <a:pt x="878" y="49"/>
                  </a:cubicBezTo>
                  <a:cubicBezTo>
                    <a:pt x="875" y="56"/>
                    <a:pt x="874" y="68"/>
                    <a:pt x="873" y="74"/>
                  </a:cubicBezTo>
                  <a:cubicBezTo>
                    <a:pt x="873" y="76"/>
                    <a:pt x="873" y="78"/>
                    <a:pt x="873" y="80"/>
                  </a:cubicBezTo>
                  <a:cubicBezTo>
                    <a:pt x="872" y="80"/>
                    <a:pt x="870" y="88"/>
                    <a:pt x="870" y="90"/>
                  </a:cubicBezTo>
                  <a:cubicBezTo>
                    <a:pt x="871" y="90"/>
                    <a:pt x="871" y="91"/>
                    <a:pt x="871" y="91"/>
                  </a:cubicBezTo>
                  <a:cubicBezTo>
                    <a:pt x="872" y="91"/>
                    <a:pt x="872" y="90"/>
                    <a:pt x="873" y="90"/>
                  </a:cubicBezTo>
                  <a:cubicBezTo>
                    <a:pt x="873" y="90"/>
                    <a:pt x="873" y="90"/>
                    <a:pt x="874" y="90"/>
                  </a:cubicBezTo>
                  <a:cubicBezTo>
                    <a:pt x="875" y="89"/>
                    <a:pt x="877" y="87"/>
                    <a:pt x="877" y="85"/>
                  </a:cubicBezTo>
                  <a:cubicBezTo>
                    <a:pt x="877" y="84"/>
                    <a:pt x="877" y="83"/>
                    <a:pt x="877" y="82"/>
                  </a:cubicBezTo>
                  <a:cubicBezTo>
                    <a:pt x="878" y="80"/>
                    <a:pt x="880" y="79"/>
                    <a:pt x="881" y="77"/>
                  </a:cubicBezTo>
                  <a:cubicBezTo>
                    <a:pt x="887" y="77"/>
                    <a:pt x="895" y="75"/>
                    <a:pt x="897" y="72"/>
                  </a:cubicBezTo>
                  <a:cubicBezTo>
                    <a:pt x="899" y="67"/>
                    <a:pt x="897" y="58"/>
                    <a:pt x="899" y="55"/>
                  </a:cubicBezTo>
                  <a:cubicBezTo>
                    <a:pt x="901" y="51"/>
                    <a:pt x="904" y="42"/>
                    <a:pt x="905" y="38"/>
                  </a:cubicBezTo>
                  <a:cubicBezTo>
                    <a:pt x="907" y="29"/>
                    <a:pt x="898" y="22"/>
                    <a:pt x="903" y="17"/>
                  </a:cubicBezTo>
                  <a:cubicBezTo>
                    <a:pt x="907" y="13"/>
                    <a:pt x="915" y="19"/>
                    <a:pt x="917" y="21"/>
                  </a:cubicBezTo>
                  <a:cubicBezTo>
                    <a:pt x="921" y="25"/>
                    <a:pt x="916" y="31"/>
                    <a:pt x="918" y="36"/>
                  </a:cubicBezTo>
                  <a:cubicBezTo>
                    <a:pt x="920" y="41"/>
                    <a:pt x="930" y="45"/>
                    <a:pt x="934" y="47"/>
                  </a:cubicBezTo>
                  <a:cubicBezTo>
                    <a:pt x="938" y="48"/>
                    <a:pt x="943" y="48"/>
                    <a:pt x="948" y="49"/>
                  </a:cubicBezTo>
                  <a:cubicBezTo>
                    <a:pt x="948" y="49"/>
                    <a:pt x="949" y="50"/>
                    <a:pt x="949" y="50"/>
                  </a:cubicBezTo>
                  <a:cubicBezTo>
                    <a:pt x="949" y="51"/>
                    <a:pt x="948" y="53"/>
                    <a:pt x="948" y="54"/>
                  </a:cubicBezTo>
                  <a:cubicBezTo>
                    <a:pt x="945" y="60"/>
                    <a:pt x="935" y="64"/>
                    <a:pt x="930" y="67"/>
                  </a:cubicBezTo>
                  <a:cubicBezTo>
                    <a:pt x="926" y="70"/>
                    <a:pt x="924" y="75"/>
                    <a:pt x="921" y="77"/>
                  </a:cubicBezTo>
                  <a:cubicBezTo>
                    <a:pt x="916" y="80"/>
                    <a:pt x="910" y="79"/>
                    <a:pt x="908" y="83"/>
                  </a:cubicBezTo>
                  <a:cubicBezTo>
                    <a:pt x="908" y="85"/>
                    <a:pt x="907" y="85"/>
                    <a:pt x="907" y="87"/>
                  </a:cubicBezTo>
                  <a:cubicBezTo>
                    <a:pt x="905" y="86"/>
                    <a:pt x="906" y="90"/>
                    <a:pt x="906" y="91"/>
                  </a:cubicBezTo>
                  <a:cubicBezTo>
                    <a:pt x="910" y="93"/>
                    <a:pt x="924" y="95"/>
                    <a:pt x="926" y="99"/>
                  </a:cubicBezTo>
                  <a:cubicBezTo>
                    <a:pt x="930" y="105"/>
                    <a:pt x="930" y="119"/>
                    <a:pt x="928" y="129"/>
                  </a:cubicBezTo>
                  <a:cubicBezTo>
                    <a:pt x="927" y="131"/>
                    <a:pt x="926" y="134"/>
                    <a:pt x="927" y="138"/>
                  </a:cubicBezTo>
                  <a:cubicBezTo>
                    <a:pt x="944" y="144"/>
                    <a:pt x="968" y="157"/>
                    <a:pt x="946" y="175"/>
                  </a:cubicBezTo>
                  <a:cubicBezTo>
                    <a:pt x="930" y="175"/>
                    <a:pt x="930" y="166"/>
                    <a:pt x="917" y="161"/>
                  </a:cubicBezTo>
                  <a:cubicBezTo>
                    <a:pt x="915" y="161"/>
                    <a:pt x="906" y="165"/>
                    <a:pt x="905" y="165"/>
                  </a:cubicBezTo>
                  <a:cubicBezTo>
                    <a:pt x="903" y="165"/>
                    <a:pt x="901" y="165"/>
                    <a:pt x="899" y="165"/>
                  </a:cubicBezTo>
                  <a:cubicBezTo>
                    <a:pt x="892" y="168"/>
                    <a:pt x="882" y="170"/>
                    <a:pt x="874" y="168"/>
                  </a:cubicBezTo>
                  <a:cubicBezTo>
                    <a:pt x="872" y="163"/>
                    <a:pt x="867" y="157"/>
                    <a:pt x="863" y="153"/>
                  </a:cubicBezTo>
                  <a:cubicBezTo>
                    <a:pt x="863" y="153"/>
                    <a:pt x="863" y="153"/>
                    <a:pt x="863" y="153"/>
                  </a:cubicBezTo>
                  <a:cubicBezTo>
                    <a:pt x="862" y="154"/>
                    <a:pt x="862" y="154"/>
                    <a:pt x="862" y="154"/>
                  </a:cubicBezTo>
                  <a:cubicBezTo>
                    <a:pt x="862" y="162"/>
                    <a:pt x="869" y="172"/>
                    <a:pt x="864" y="179"/>
                  </a:cubicBezTo>
                  <a:cubicBezTo>
                    <a:pt x="863" y="179"/>
                    <a:pt x="861" y="179"/>
                    <a:pt x="859" y="178"/>
                  </a:cubicBezTo>
                  <a:cubicBezTo>
                    <a:pt x="855" y="176"/>
                    <a:pt x="854" y="171"/>
                    <a:pt x="851" y="167"/>
                  </a:cubicBezTo>
                  <a:cubicBezTo>
                    <a:pt x="850" y="165"/>
                    <a:pt x="850" y="163"/>
                    <a:pt x="849" y="161"/>
                  </a:cubicBezTo>
                  <a:cubicBezTo>
                    <a:pt x="846" y="159"/>
                    <a:pt x="844" y="156"/>
                    <a:pt x="841" y="153"/>
                  </a:cubicBezTo>
                  <a:cubicBezTo>
                    <a:pt x="839" y="151"/>
                    <a:pt x="840" y="146"/>
                    <a:pt x="837" y="144"/>
                  </a:cubicBezTo>
                  <a:cubicBezTo>
                    <a:pt x="834" y="141"/>
                    <a:pt x="817" y="153"/>
                    <a:pt x="809" y="149"/>
                  </a:cubicBezTo>
                  <a:cubicBezTo>
                    <a:pt x="806" y="147"/>
                    <a:pt x="803" y="144"/>
                    <a:pt x="801" y="141"/>
                  </a:cubicBezTo>
                  <a:close/>
                  <a:moveTo>
                    <a:pt x="704" y="44"/>
                  </a:moveTo>
                  <a:cubicBezTo>
                    <a:pt x="705" y="43"/>
                    <a:pt x="706" y="43"/>
                    <a:pt x="707" y="42"/>
                  </a:cubicBezTo>
                  <a:cubicBezTo>
                    <a:pt x="707" y="41"/>
                    <a:pt x="707" y="41"/>
                    <a:pt x="706" y="40"/>
                  </a:cubicBezTo>
                  <a:cubicBezTo>
                    <a:pt x="706" y="40"/>
                    <a:pt x="706" y="40"/>
                    <a:pt x="706" y="40"/>
                  </a:cubicBezTo>
                  <a:cubicBezTo>
                    <a:pt x="706" y="40"/>
                    <a:pt x="706" y="40"/>
                    <a:pt x="705" y="40"/>
                  </a:cubicBezTo>
                  <a:cubicBezTo>
                    <a:pt x="705" y="41"/>
                    <a:pt x="705" y="43"/>
                    <a:pt x="704" y="44"/>
                  </a:cubicBezTo>
                  <a:close/>
                  <a:moveTo>
                    <a:pt x="702" y="45"/>
                  </a:moveTo>
                  <a:cubicBezTo>
                    <a:pt x="702" y="46"/>
                    <a:pt x="703" y="46"/>
                    <a:pt x="703" y="46"/>
                  </a:cubicBezTo>
                  <a:cubicBezTo>
                    <a:pt x="704" y="46"/>
                    <a:pt x="704" y="46"/>
                    <a:pt x="704" y="45"/>
                  </a:cubicBezTo>
                  <a:cubicBezTo>
                    <a:pt x="704" y="45"/>
                    <a:pt x="704" y="45"/>
                    <a:pt x="704" y="45"/>
                  </a:cubicBezTo>
                  <a:cubicBezTo>
                    <a:pt x="704" y="45"/>
                    <a:pt x="704" y="44"/>
                    <a:pt x="704" y="44"/>
                  </a:cubicBezTo>
                  <a:cubicBezTo>
                    <a:pt x="704" y="44"/>
                    <a:pt x="703" y="43"/>
                    <a:pt x="703" y="43"/>
                  </a:cubicBezTo>
                  <a:cubicBezTo>
                    <a:pt x="703" y="43"/>
                    <a:pt x="703" y="44"/>
                    <a:pt x="702" y="44"/>
                  </a:cubicBezTo>
                  <a:cubicBezTo>
                    <a:pt x="702" y="45"/>
                    <a:pt x="702" y="45"/>
                    <a:pt x="702" y="45"/>
                  </a:cubicBezTo>
                  <a:close/>
                  <a:moveTo>
                    <a:pt x="637" y="47"/>
                  </a:moveTo>
                  <a:cubicBezTo>
                    <a:pt x="637" y="41"/>
                    <a:pt x="637" y="35"/>
                    <a:pt x="639" y="30"/>
                  </a:cubicBezTo>
                  <a:cubicBezTo>
                    <a:pt x="639" y="27"/>
                    <a:pt x="639" y="25"/>
                    <a:pt x="638" y="23"/>
                  </a:cubicBezTo>
                  <a:cubicBezTo>
                    <a:pt x="640" y="23"/>
                    <a:pt x="647" y="21"/>
                    <a:pt x="647" y="21"/>
                  </a:cubicBezTo>
                  <a:cubicBezTo>
                    <a:pt x="652" y="29"/>
                    <a:pt x="651" y="39"/>
                    <a:pt x="658" y="45"/>
                  </a:cubicBezTo>
                  <a:cubicBezTo>
                    <a:pt x="658" y="48"/>
                    <a:pt x="658" y="51"/>
                    <a:pt x="658" y="55"/>
                  </a:cubicBezTo>
                  <a:cubicBezTo>
                    <a:pt x="656" y="55"/>
                    <a:pt x="654" y="58"/>
                    <a:pt x="653" y="59"/>
                  </a:cubicBezTo>
                  <a:cubicBezTo>
                    <a:pt x="643" y="59"/>
                    <a:pt x="640" y="53"/>
                    <a:pt x="637" y="47"/>
                  </a:cubicBezTo>
                  <a:close/>
                  <a:moveTo>
                    <a:pt x="621" y="118"/>
                  </a:moveTo>
                  <a:cubicBezTo>
                    <a:pt x="621" y="113"/>
                    <a:pt x="621" y="109"/>
                    <a:pt x="621" y="105"/>
                  </a:cubicBezTo>
                  <a:cubicBezTo>
                    <a:pt x="628" y="104"/>
                    <a:pt x="632" y="97"/>
                    <a:pt x="636" y="92"/>
                  </a:cubicBezTo>
                  <a:cubicBezTo>
                    <a:pt x="640" y="85"/>
                    <a:pt x="652" y="76"/>
                    <a:pt x="660" y="71"/>
                  </a:cubicBezTo>
                  <a:cubicBezTo>
                    <a:pt x="663" y="70"/>
                    <a:pt x="678" y="62"/>
                    <a:pt x="677" y="61"/>
                  </a:cubicBezTo>
                  <a:cubicBezTo>
                    <a:pt x="680" y="60"/>
                    <a:pt x="693" y="54"/>
                    <a:pt x="694" y="51"/>
                  </a:cubicBezTo>
                  <a:cubicBezTo>
                    <a:pt x="694" y="50"/>
                    <a:pt x="694" y="50"/>
                    <a:pt x="694" y="50"/>
                  </a:cubicBezTo>
                  <a:cubicBezTo>
                    <a:pt x="692" y="49"/>
                    <a:pt x="681" y="45"/>
                    <a:pt x="680" y="44"/>
                  </a:cubicBezTo>
                  <a:cubicBezTo>
                    <a:pt x="678" y="43"/>
                    <a:pt x="676" y="39"/>
                    <a:pt x="675" y="39"/>
                  </a:cubicBezTo>
                  <a:cubicBezTo>
                    <a:pt x="675" y="38"/>
                    <a:pt x="675" y="37"/>
                    <a:pt x="675" y="37"/>
                  </a:cubicBezTo>
                  <a:cubicBezTo>
                    <a:pt x="684" y="39"/>
                    <a:pt x="702" y="36"/>
                    <a:pt x="707" y="33"/>
                  </a:cubicBezTo>
                  <a:cubicBezTo>
                    <a:pt x="709" y="31"/>
                    <a:pt x="712" y="28"/>
                    <a:pt x="716" y="27"/>
                  </a:cubicBezTo>
                  <a:cubicBezTo>
                    <a:pt x="721" y="26"/>
                    <a:pt x="736" y="34"/>
                    <a:pt x="739" y="36"/>
                  </a:cubicBezTo>
                  <a:cubicBezTo>
                    <a:pt x="739" y="38"/>
                    <a:pt x="738" y="39"/>
                    <a:pt x="738" y="41"/>
                  </a:cubicBezTo>
                  <a:cubicBezTo>
                    <a:pt x="736" y="42"/>
                    <a:pt x="734" y="44"/>
                    <a:pt x="732" y="45"/>
                  </a:cubicBezTo>
                  <a:cubicBezTo>
                    <a:pt x="731" y="45"/>
                    <a:pt x="730" y="45"/>
                    <a:pt x="730" y="45"/>
                  </a:cubicBezTo>
                  <a:cubicBezTo>
                    <a:pt x="724" y="47"/>
                    <a:pt x="709" y="51"/>
                    <a:pt x="705" y="55"/>
                  </a:cubicBezTo>
                  <a:cubicBezTo>
                    <a:pt x="706" y="56"/>
                    <a:pt x="706" y="57"/>
                    <a:pt x="706" y="58"/>
                  </a:cubicBezTo>
                  <a:cubicBezTo>
                    <a:pt x="708" y="59"/>
                    <a:pt x="710" y="60"/>
                    <a:pt x="712" y="61"/>
                  </a:cubicBezTo>
                  <a:cubicBezTo>
                    <a:pt x="713" y="61"/>
                    <a:pt x="715" y="61"/>
                    <a:pt x="717" y="61"/>
                  </a:cubicBezTo>
                  <a:cubicBezTo>
                    <a:pt x="724" y="65"/>
                    <a:pt x="744" y="92"/>
                    <a:pt x="730" y="103"/>
                  </a:cubicBezTo>
                  <a:cubicBezTo>
                    <a:pt x="728" y="104"/>
                    <a:pt x="716" y="108"/>
                    <a:pt x="717" y="108"/>
                  </a:cubicBezTo>
                  <a:cubicBezTo>
                    <a:pt x="711" y="111"/>
                    <a:pt x="705" y="106"/>
                    <a:pt x="702" y="111"/>
                  </a:cubicBezTo>
                  <a:cubicBezTo>
                    <a:pt x="702" y="114"/>
                    <a:pt x="702" y="117"/>
                    <a:pt x="702" y="120"/>
                  </a:cubicBezTo>
                  <a:cubicBezTo>
                    <a:pt x="699" y="125"/>
                    <a:pt x="694" y="130"/>
                    <a:pt x="690" y="134"/>
                  </a:cubicBezTo>
                  <a:cubicBezTo>
                    <a:pt x="690" y="136"/>
                    <a:pt x="690" y="137"/>
                    <a:pt x="691" y="137"/>
                  </a:cubicBezTo>
                  <a:cubicBezTo>
                    <a:pt x="692" y="139"/>
                    <a:pt x="695" y="139"/>
                    <a:pt x="697" y="139"/>
                  </a:cubicBezTo>
                  <a:cubicBezTo>
                    <a:pt x="698" y="138"/>
                    <a:pt x="699" y="137"/>
                    <a:pt x="700" y="134"/>
                  </a:cubicBezTo>
                  <a:cubicBezTo>
                    <a:pt x="711" y="134"/>
                    <a:pt x="716" y="138"/>
                    <a:pt x="726" y="140"/>
                  </a:cubicBezTo>
                  <a:cubicBezTo>
                    <a:pt x="727" y="143"/>
                    <a:pt x="730" y="149"/>
                    <a:pt x="729" y="151"/>
                  </a:cubicBezTo>
                  <a:cubicBezTo>
                    <a:pt x="728" y="152"/>
                    <a:pt x="727" y="154"/>
                    <a:pt x="725" y="155"/>
                  </a:cubicBezTo>
                  <a:cubicBezTo>
                    <a:pt x="716" y="158"/>
                    <a:pt x="712" y="149"/>
                    <a:pt x="705" y="150"/>
                  </a:cubicBezTo>
                  <a:cubicBezTo>
                    <a:pt x="704" y="149"/>
                    <a:pt x="700" y="153"/>
                    <a:pt x="699" y="155"/>
                  </a:cubicBezTo>
                  <a:cubicBezTo>
                    <a:pt x="698" y="157"/>
                    <a:pt x="700" y="159"/>
                    <a:pt x="700" y="160"/>
                  </a:cubicBezTo>
                  <a:cubicBezTo>
                    <a:pt x="700" y="162"/>
                    <a:pt x="700" y="164"/>
                    <a:pt x="700" y="166"/>
                  </a:cubicBezTo>
                  <a:cubicBezTo>
                    <a:pt x="702" y="174"/>
                    <a:pt x="698" y="180"/>
                    <a:pt x="692" y="183"/>
                  </a:cubicBezTo>
                  <a:cubicBezTo>
                    <a:pt x="685" y="187"/>
                    <a:pt x="666" y="181"/>
                    <a:pt x="662" y="179"/>
                  </a:cubicBezTo>
                  <a:cubicBezTo>
                    <a:pt x="662" y="177"/>
                    <a:pt x="653" y="173"/>
                    <a:pt x="651" y="173"/>
                  </a:cubicBezTo>
                  <a:cubicBezTo>
                    <a:pt x="651" y="172"/>
                    <a:pt x="652" y="172"/>
                    <a:pt x="652" y="172"/>
                  </a:cubicBezTo>
                  <a:cubicBezTo>
                    <a:pt x="660" y="170"/>
                    <a:pt x="676" y="168"/>
                    <a:pt x="683" y="163"/>
                  </a:cubicBezTo>
                  <a:cubicBezTo>
                    <a:pt x="685" y="162"/>
                    <a:pt x="692" y="157"/>
                    <a:pt x="689" y="155"/>
                  </a:cubicBezTo>
                  <a:cubicBezTo>
                    <a:pt x="685" y="154"/>
                    <a:pt x="675" y="155"/>
                    <a:pt x="672" y="157"/>
                  </a:cubicBezTo>
                  <a:cubicBezTo>
                    <a:pt x="668" y="159"/>
                    <a:pt x="653" y="154"/>
                    <a:pt x="652" y="153"/>
                  </a:cubicBezTo>
                  <a:cubicBezTo>
                    <a:pt x="650" y="152"/>
                    <a:pt x="650" y="151"/>
                    <a:pt x="649" y="149"/>
                  </a:cubicBezTo>
                  <a:cubicBezTo>
                    <a:pt x="649" y="148"/>
                    <a:pt x="649" y="148"/>
                    <a:pt x="650" y="147"/>
                  </a:cubicBezTo>
                  <a:cubicBezTo>
                    <a:pt x="660" y="147"/>
                    <a:pt x="674" y="146"/>
                    <a:pt x="684" y="144"/>
                  </a:cubicBezTo>
                  <a:cubicBezTo>
                    <a:pt x="685" y="143"/>
                    <a:pt x="685" y="142"/>
                    <a:pt x="686" y="141"/>
                  </a:cubicBezTo>
                  <a:cubicBezTo>
                    <a:pt x="686" y="141"/>
                    <a:pt x="686" y="141"/>
                    <a:pt x="686" y="140"/>
                  </a:cubicBezTo>
                  <a:cubicBezTo>
                    <a:pt x="684" y="139"/>
                    <a:pt x="684" y="138"/>
                    <a:pt x="682" y="137"/>
                  </a:cubicBezTo>
                  <a:cubicBezTo>
                    <a:pt x="682" y="133"/>
                    <a:pt x="681" y="129"/>
                    <a:pt x="683" y="125"/>
                  </a:cubicBezTo>
                  <a:cubicBezTo>
                    <a:pt x="685" y="122"/>
                    <a:pt x="691" y="115"/>
                    <a:pt x="690" y="111"/>
                  </a:cubicBezTo>
                  <a:cubicBezTo>
                    <a:pt x="690" y="109"/>
                    <a:pt x="689" y="109"/>
                    <a:pt x="688" y="109"/>
                  </a:cubicBezTo>
                  <a:cubicBezTo>
                    <a:pt x="680" y="105"/>
                    <a:pt x="670" y="123"/>
                    <a:pt x="665" y="118"/>
                  </a:cubicBezTo>
                  <a:cubicBezTo>
                    <a:pt x="666" y="112"/>
                    <a:pt x="667" y="106"/>
                    <a:pt x="670" y="102"/>
                  </a:cubicBezTo>
                  <a:cubicBezTo>
                    <a:pt x="675" y="96"/>
                    <a:pt x="690" y="97"/>
                    <a:pt x="695" y="102"/>
                  </a:cubicBezTo>
                  <a:cubicBezTo>
                    <a:pt x="701" y="102"/>
                    <a:pt x="703" y="100"/>
                    <a:pt x="707" y="98"/>
                  </a:cubicBezTo>
                  <a:cubicBezTo>
                    <a:pt x="711" y="95"/>
                    <a:pt x="717" y="94"/>
                    <a:pt x="720" y="90"/>
                  </a:cubicBezTo>
                  <a:cubicBezTo>
                    <a:pt x="720" y="89"/>
                    <a:pt x="720" y="88"/>
                    <a:pt x="720" y="89"/>
                  </a:cubicBezTo>
                  <a:cubicBezTo>
                    <a:pt x="726" y="78"/>
                    <a:pt x="710" y="68"/>
                    <a:pt x="705" y="66"/>
                  </a:cubicBezTo>
                  <a:cubicBezTo>
                    <a:pt x="694" y="63"/>
                    <a:pt x="681" y="76"/>
                    <a:pt x="678" y="81"/>
                  </a:cubicBezTo>
                  <a:cubicBezTo>
                    <a:pt x="670" y="91"/>
                    <a:pt x="657" y="97"/>
                    <a:pt x="649" y="107"/>
                  </a:cubicBezTo>
                  <a:cubicBezTo>
                    <a:pt x="645" y="112"/>
                    <a:pt x="646" y="118"/>
                    <a:pt x="644" y="123"/>
                  </a:cubicBezTo>
                  <a:cubicBezTo>
                    <a:pt x="643" y="127"/>
                    <a:pt x="640" y="131"/>
                    <a:pt x="639" y="133"/>
                  </a:cubicBezTo>
                  <a:cubicBezTo>
                    <a:pt x="632" y="134"/>
                    <a:pt x="625" y="130"/>
                    <a:pt x="623" y="125"/>
                  </a:cubicBezTo>
                  <a:cubicBezTo>
                    <a:pt x="621" y="123"/>
                    <a:pt x="623" y="120"/>
                    <a:pt x="621" y="118"/>
                  </a:cubicBezTo>
                  <a:close/>
                  <a:moveTo>
                    <a:pt x="537" y="94"/>
                  </a:moveTo>
                  <a:cubicBezTo>
                    <a:pt x="538" y="94"/>
                    <a:pt x="540" y="93"/>
                    <a:pt x="540" y="92"/>
                  </a:cubicBezTo>
                  <a:cubicBezTo>
                    <a:pt x="541" y="91"/>
                    <a:pt x="540" y="90"/>
                    <a:pt x="540" y="89"/>
                  </a:cubicBezTo>
                  <a:cubicBezTo>
                    <a:pt x="539" y="90"/>
                    <a:pt x="539" y="90"/>
                    <a:pt x="539" y="90"/>
                  </a:cubicBezTo>
                  <a:cubicBezTo>
                    <a:pt x="538" y="91"/>
                    <a:pt x="538" y="93"/>
                    <a:pt x="537" y="94"/>
                  </a:cubicBezTo>
                  <a:close/>
                  <a:moveTo>
                    <a:pt x="503" y="79"/>
                  </a:moveTo>
                  <a:cubicBezTo>
                    <a:pt x="504" y="80"/>
                    <a:pt x="505" y="81"/>
                    <a:pt x="507" y="79"/>
                  </a:cubicBezTo>
                  <a:cubicBezTo>
                    <a:pt x="507" y="77"/>
                    <a:pt x="508" y="77"/>
                    <a:pt x="508" y="75"/>
                  </a:cubicBezTo>
                  <a:cubicBezTo>
                    <a:pt x="508" y="75"/>
                    <a:pt x="507" y="75"/>
                    <a:pt x="507" y="74"/>
                  </a:cubicBezTo>
                  <a:cubicBezTo>
                    <a:pt x="506" y="75"/>
                    <a:pt x="505" y="75"/>
                    <a:pt x="504" y="75"/>
                  </a:cubicBezTo>
                  <a:cubicBezTo>
                    <a:pt x="504" y="77"/>
                    <a:pt x="504" y="77"/>
                    <a:pt x="503" y="79"/>
                  </a:cubicBezTo>
                  <a:close/>
                  <a:moveTo>
                    <a:pt x="491" y="115"/>
                  </a:moveTo>
                  <a:cubicBezTo>
                    <a:pt x="496" y="117"/>
                    <a:pt x="504" y="111"/>
                    <a:pt x="507" y="108"/>
                  </a:cubicBezTo>
                  <a:cubicBezTo>
                    <a:pt x="506" y="107"/>
                    <a:pt x="506" y="105"/>
                    <a:pt x="506" y="104"/>
                  </a:cubicBezTo>
                  <a:cubicBezTo>
                    <a:pt x="505" y="104"/>
                    <a:pt x="505" y="103"/>
                    <a:pt x="504" y="103"/>
                  </a:cubicBezTo>
                  <a:cubicBezTo>
                    <a:pt x="501" y="105"/>
                    <a:pt x="494" y="109"/>
                    <a:pt x="491" y="113"/>
                  </a:cubicBezTo>
                  <a:cubicBezTo>
                    <a:pt x="491" y="113"/>
                    <a:pt x="491" y="114"/>
                    <a:pt x="491" y="115"/>
                  </a:cubicBezTo>
                  <a:close/>
                  <a:moveTo>
                    <a:pt x="460" y="78"/>
                  </a:moveTo>
                  <a:cubicBezTo>
                    <a:pt x="461" y="79"/>
                    <a:pt x="462" y="79"/>
                    <a:pt x="463" y="79"/>
                  </a:cubicBezTo>
                  <a:cubicBezTo>
                    <a:pt x="466" y="77"/>
                    <a:pt x="468" y="75"/>
                    <a:pt x="470" y="73"/>
                  </a:cubicBezTo>
                  <a:cubicBezTo>
                    <a:pt x="470" y="71"/>
                    <a:pt x="470" y="71"/>
                    <a:pt x="470" y="69"/>
                  </a:cubicBezTo>
                  <a:cubicBezTo>
                    <a:pt x="468" y="69"/>
                    <a:pt x="467" y="70"/>
                    <a:pt x="466" y="70"/>
                  </a:cubicBezTo>
                  <a:cubicBezTo>
                    <a:pt x="464" y="71"/>
                    <a:pt x="461" y="74"/>
                    <a:pt x="460" y="78"/>
                  </a:cubicBezTo>
                  <a:close/>
                  <a:moveTo>
                    <a:pt x="453" y="106"/>
                  </a:moveTo>
                  <a:cubicBezTo>
                    <a:pt x="454" y="106"/>
                    <a:pt x="454" y="106"/>
                    <a:pt x="455" y="106"/>
                  </a:cubicBezTo>
                  <a:cubicBezTo>
                    <a:pt x="457" y="103"/>
                    <a:pt x="473" y="90"/>
                    <a:pt x="469" y="87"/>
                  </a:cubicBezTo>
                  <a:cubicBezTo>
                    <a:pt x="458" y="82"/>
                    <a:pt x="453" y="96"/>
                    <a:pt x="453" y="106"/>
                  </a:cubicBezTo>
                  <a:close/>
                  <a:moveTo>
                    <a:pt x="438" y="93"/>
                  </a:moveTo>
                  <a:cubicBezTo>
                    <a:pt x="439" y="93"/>
                    <a:pt x="440" y="94"/>
                    <a:pt x="440" y="95"/>
                  </a:cubicBezTo>
                  <a:cubicBezTo>
                    <a:pt x="442" y="95"/>
                    <a:pt x="443" y="95"/>
                    <a:pt x="444" y="95"/>
                  </a:cubicBezTo>
                  <a:cubicBezTo>
                    <a:pt x="445" y="94"/>
                    <a:pt x="446" y="93"/>
                    <a:pt x="446" y="92"/>
                  </a:cubicBezTo>
                  <a:cubicBezTo>
                    <a:pt x="445" y="91"/>
                    <a:pt x="444" y="91"/>
                    <a:pt x="444" y="90"/>
                  </a:cubicBezTo>
                  <a:cubicBezTo>
                    <a:pt x="444" y="91"/>
                    <a:pt x="439" y="91"/>
                    <a:pt x="438" y="92"/>
                  </a:cubicBezTo>
                  <a:cubicBezTo>
                    <a:pt x="438" y="92"/>
                    <a:pt x="438" y="92"/>
                    <a:pt x="438" y="93"/>
                  </a:cubicBezTo>
                  <a:close/>
                  <a:moveTo>
                    <a:pt x="425" y="130"/>
                  </a:moveTo>
                  <a:cubicBezTo>
                    <a:pt x="429" y="129"/>
                    <a:pt x="448" y="117"/>
                    <a:pt x="439" y="112"/>
                  </a:cubicBezTo>
                  <a:cubicBezTo>
                    <a:pt x="438" y="112"/>
                    <a:pt x="438" y="112"/>
                    <a:pt x="437" y="112"/>
                  </a:cubicBezTo>
                  <a:cubicBezTo>
                    <a:pt x="435" y="119"/>
                    <a:pt x="428" y="123"/>
                    <a:pt x="425" y="130"/>
                  </a:cubicBezTo>
                  <a:close/>
                  <a:moveTo>
                    <a:pt x="398" y="150"/>
                  </a:moveTo>
                  <a:cubicBezTo>
                    <a:pt x="398" y="144"/>
                    <a:pt x="399" y="138"/>
                    <a:pt x="399" y="133"/>
                  </a:cubicBezTo>
                  <a:cubicBezTo>
                    <a:pt x="403" y="131"/>
                    <a:pt x="426" y="102"/>
                    <a:pt x="429" y="97"/>
                  </a:cubicBezTo>
                  <a:cubicBezTo>
                    <a:pt x="428" y="96"/>
                    <a:pt x="428" y="96"/>
                    <a:pt x="426" y="96"/>
                  </a:cubicBezTo>
                  <a:cubicBezTo>
                    <a:pt x="424" y="97"/>
                    <a:pt x="405" y="104"/>
                    <a:pt x="401" y="101"/>
                  </a:cubicBezTo>
                  <a:cubicBezTo>
                    <a:pt x="400" y="100"/>
                    <a:pt x="400" y="100"/>
                    <a:pt x="400" y="100"/>
                  </a:cubicBezTo>
                  <a:cubicBezTo>
                    <a:pt x="400" y="86"/>
                    <a:pt x="411" y="79"/>
                    <a:pt x="418" y="74"/>
                  </a:cubicBezTo>
                  <a:cubicBezTo>
                    <a:pt x="424" y="70"/>
                    <a:pt x="428" y="65"/>
                    <a:pt x="432" y="60"/>
                  </a:cubicBezTo>
                  <a:cubicBezTo>
                    <a:pt x="437" y="54"/>
                    <a:pt x="450" y="45"/>
                    <a:pt x="453" y="38"/>
                  </a:cubicBezTo>
                  <a:cubicBezTo>
                    <a:pt x="454" y="34"/>
                    <a:pt x="454" y="29"/>
                    <a:pt x="454" y="25"/>
                  </a:cubicBezTo>
                  <a:cubicBezTo>
                    <a:pt x="462" y="22"/>
                    <a:pt x="468" y="24"/>
                    <a:pt x="473" y="28"/>
                  </a:cubicBezTo>
                  <a:cubicBezTo>
                    <a:pt x="468" y="46"/>
                    <a:pt x="437" y="68"/>
                    <a:pt x="423" y="81"/>
                  </a:cubicBezTo>
                  <a:cubicBezTo>
                    <a:pt x="420" y="84"/>
                    <a:pt x="416" y="86"/>
                    <a:pt x="413" y="89"/>
                  </a:cubicBezTo>
                  <a:cubicBezTo>
                    <a:pt x="413" y="90"/>
                    <a:pt x="413" y="90"/>
                    <a:pt x="414" y="90"/>
                  </a:cubicBezTo>
                  <a:cubicBezTo>
                    <a:pt x="419" y="90"/>
                    <a:pt x="426" y="88"/>
                    <a:pt x="430" y="86"/>
                  </a:cubicBezTo>
                  <a:cubicBezTo>
                    <a:pt x="436" y="85"/>
                    <a:pt x="441" y="85"/>
                    <a:pt x="447" y="84"/>
                  </a:cubicBezTo>
                  <a:cubicBezTo>
                    <a:pt x="451" y="81"/>
                    <a:pt x="451" y="77"/>
                    <a:pt x="453" y="73"/>
                  </a:cubicBezTo>
                  <a:cubicBezTo>
                    <a:pt x="457" y="67"/>
                    <a:pt x="460" y="60"/>
                    <a:pt x="466" y="55"/>
                  </a:cubicBezTo>
                  <a:cubicBezTo>
                    <a:pt x="469" y="55"/>
                    <a:pt x="472" y="55"/>
                    <a:pt x="474" y="55"/>
                  </a:cubicBezTo>
                  <a:cubicBezTo>
                    <a:pt x="475" y="57"/>
                    <a:pt x="477" y="58"/>
                    <a:pt x="478" y="59"/>
                  </a:cubicBezTo>
                  <a:cubicBezTo>
                    <a:pt x="481" y="63"/>
                    <a:pt x="483" y="67"/>
                    <a:pt x="485" y="71"/>
                  </a:cubicBezTo>
                  <a:cubicBezTo>
                    <a:pt x="488" y="69"/>
                    <a:pt x="495" y="62"/>
                    <a:pt x="492" y="57"/>
                  </a:cubicBezTo>
                  <a:cubicBezTo>
                    <a:pt x="491" y="54"/>
                    <a:pt x="488" y="53"/>
                    <a:pt x="490" y="49"/>
                  </a:cubicBezTo>
                  <a:cubicBezTo>
                    <a:pt x="490" y="46"/>
                    <a:pt x="498" y="42"/>
                    <a:pt x="502" y="43"/>
                  </a:cubicBezTo>
                  <a:cubicBezTo>
                    <a:pt x="502" y="47"/>
                    <a:pt x="506" y="51"/>
                    <a:pt x="508" y="53"/>
                  </a:cubicBezTo>
                  <a:cubicBezTo>
                    <a:pt x="515" y="55"/>
                    <a:pt x="513" y="47"/>
                    <a:pt x="514" y="43"/>
                  </a:cubicBezTo>
                  <a:cubicBezTo>
                    <a:pt x="517" y="34"/>
                    <a:pt x="512" y="13"/>
                    <a:pt x="524" y="13"/>
                  </a:cubicBezTo>
                  <a:cubicBezTo>
                    <a:pt x="525" y="15"/>
                    <a:pt x="530" y="19"/>
                    <a:pt x="532" y="21"/>
                  </a:cubicBezTo>
                  <a:cubicBezTo>
                    <a:pt x="532" y="21"/>
                    <a:pt x="532" y="21"/>
                    <a:pt x="533" y="21"/>
                  </a:cubicBezTo>
                  <a:cubicBezTo>
                    <a:pt x="535" y="25"/>
                    <a:pt x="536" y="27"/>
                    <a:pt x="539" y="30"/>
                  </a:cubicBezTo>
                  <a:cubicBezTo>
                    <a:pt x="541" y="34"/>
                    <a:pt x="544" y="42"/>
                    <a:pt x="545" y="47"/>
                  </a:cubicBezTo>
                  <a:cubicBezTo>
                    <a:pt x="546" y="51"/>
                    <a:pt x="542" y="54"/>
                    <a:pt x="543" y="59"/>
                  </a:cubicBezTo>
                  <a:cubicBezTo>
                    <a:pt x="546" y="65"/>
                    <a:pt x="553" y="69"/>
                    <a:pt x="556" y="75"/>
                  </a:cubicBezTo>
                  <a:cubicBezTo>
                    <a:pt x="558" y="79"/>
                    <a:pt x="558" y="83"/>
                    <a:pt x="560" y="85"/>
                  </a:cubicBezTo>
                  <a:cubicBezTo>
                    <a:pt x="564" y="89"/>
                    <a:pt x="570" y="91"/>
                    <a:pt x="574" y="95"/>
                  </a:cubicBezTo>
                  <a:cubicBezTo>
                    <a:pt x="574" y="97"/>
                    <a:pt x="574" y="98"/>
                    <a:pt x="574" y="99"/>
                  </a:cubicBezTo>
                  <a:cubicBezTo>
                    <a:pt x="572" y="100"/>
                    <a:pt x="570" y="102"/>
                    <a:pt x="568" y="103"/>
                  </a:cubicBezTo>
                  <a:cubicBezTo>
                    <a:pt x="565" y="105"/>
                    <a:pt x="561" y="104"/>
                    <a:pt x="559" y="105"/>
                  </a:cubicBezTo>
                  <a:cubicBezTo>
                    <a:pt x="552" y="106"/>
                    <a:pt x="543" y="109"/>
                    <a:pt x="539" y="114"/>
                  </a:cubicBezTo>
                  <a:cubicBezTo>
                    <a:pt x="536" y="117"/>
                    <a:pt x="536" y="135"/>
                    <a:pt x="535" y="141"/>
                  </a:cubicBezTo>
                  <a:cubicBezTo>
                    <a:pt x="535" y="143"/>
                    <a:pt x="534" y="145"/>
                    <a:pt x="534" y="148"/>
                  </a:cubicBezTo>
                  <a:cubicBezTo>
                    <a:pt x="532" y="152"/>
                    <a:pt x="531" y="158"/>
                    <a:pt x="530" y="163"/>
                  </a:cubicBezTo>
                  <a:cubicBezTo>
                    <a:pt x="530" y="164"/>
                    <a:pt x="530" y="165"/>
                    <a:pt x="530" y="166"/>
                  </a:cubicBezTo>
                  <a:cubicBezTo>
                    <a:pt x="526" y="174"/>
                    <a:pt x="524" y="181"/>
                    <a:pt x="520" y="187"/>
                  </a:cubicBezTo>
                  <a:cubicBezTo>
                    <a:pt x="520" y="190"/>
                    <a:pt x="520" y="193"/>
                    <a:pt x="520" y="195"/>
                  </a:cubicBezTo>
                  <a:cubicBezTo>
                    <a:pt x="519" y="195"/>
                    <a:pt x="519" y="195"/>
                    <a:pt x="519" y="195"/>
                  </a:cubicBezTo>
                  <a:cubicBezTo>
                    <a:pt x="518" y="193"/>
                    <a:pt x="515" y="191"/>
                    <a:pt x="514" y="189"/>
                  </a:cubicBezTo>
                  <a:cubicBezTo>
                    <a:pt x="511" y="185"/>
                    <a:pt x="511" y="181"/>
                    <a:pt x="509" y="177"/>
                  </a:cubicBezTo>
                  <a:cubicBezTo>
                    <a:pt x="509" y="175"/>
                    <a:pt x="509" y="173"/>
                    <a:pt x="509" y="171"/>
                  </a:cubicBezTo>
                  <a:cubicBezTo>
                    <a:pt x="507" y="163"/>
                    <a:pt x="509" y="147"/>
                    <a:pt x="508" y="135"/>
                  </a:cubicBezTo>
                  <a:cubicBezTo>
                    <a:pt x="507" y="135"/>
                    <a:pt x="506" y="135"/>
                    <a:pt x="507" y="134"/>
                  </a:cubicBezTo>
                  <a:cubicBezTo>
                    <a:pt x="497" y="136"/>
                    <a:pt x="489" y="139"/>
                    <a:pt x="481" y="142"/>
                  </a:cubicBezTo>
                  <a:cubicBezTo>
                    <a:pt x="476" y="142"/>
                    <a:pt x="472" y="143"/>
                    <a:pt x="467" y="143"/>
                  </a:cubicBezTo>
                  <a:cubicBezTo>
                    <a:pt x="462" y="138"/>
                    <a:pt x="463" y="125"/>
                    <a:pt x="465" y="119"/>
                  </a:cubicBezTo>
                  <a:cubicBezTo>
                    <a:pt x="470" y="117"/>
                    <a:pt x="476" y="112"/>
                    <a:pt x="478" y="108"/>
                  </a:cubicBezTo>
                  <a:cubicBezTo>
                    <a:pt x="478" y="107"/>
                    <a:pt x="478" y="105"/>
                    <a:pt x="478" y="104"/>
                  </a:cubicBezTo>
                  <a:cubicBezTo>
                    <a:pt x="484" y="97"/>
                    <a:pt x="492" y="90"/>
                    <a:pt x="488" y="77"/>
                  </a:cubicBezTo>
                  <a:cubicBezTo>
                    <a:pt x="488" y="77"/>
                    <a:pt x="488" y="77"/>
                    <a:pt x="487" y="77"/>
                  </a:cubicBezTo>
                  <a:cubicBezTo>
                    <a:pt x="473" y="87"/>
                    <a:pt x="476" y="96"/>
                    <a:pt x="467" y="109"/>
                  </a:cubicBezTo>
                  <a:cubicBezTo>
                    <a:pt x="461" y="117"/>
                    <a:pt x="456" y="117"/>
                    <a:pt x="452" y="129"/>
                  </a:cubicBezTo>
                  <a:cubicBezTo>
                    <a:pt x="448" y="140"/>
                    <a:pt x="457" y="156"/>
                    <a:pt x="457" y="165"/>
                  </a:cubicBezTo>
                  <a:cubicBezTo>
                    <a:pt x="455" y="165"/>
                    <a:pt x="455" y="167"/>
                    <a:pt x="454" y="167"/>
                  </a:cubicBezTo>
                  <a:cubicBezTo>
                    <a:pt x="452" y="167"/>
                    <a:pt x="452" y="167"/>
                    <a:pt x="450" y="167"/>
                  </a:cubicBezTo>
                  <a:cubicBezTo>
                    <a:pt x="447" y="163"/>
                    <a:pt x="444" y="159"/>
                    <a:pt x="442" y="153"/>
                  </a:cubicBezTo>
                  <a:cubicBezTo>
                    <a:pt x="440" y="149"/>
                    <a:pt x="441" y="145"/>
                    <a:pt x="439" y="141"/>
                  </a:cubicBezTo>
                  <a:cubicBezTo>
                    <a:pt x="438" y="141"/>
                    <a:pt x="438" y="141"/>
                    <a:pt x="437" y="141"/>
                  </a:cubicBezTo>
                  <a:cubicBezTo>
                    <a:pt x="431" y="151"/>
                    <a:pt x="418" y="157"/>
                    <a:pt x="402" y="157"/>
                  </a:cubicBezTo>
                  <a:cubicBezTo>
                    <a:pt x="402" y="156"/>
                    <a:pt x="400" y="155"/>
                    <a:pt x="400" y="155"/>
                  </a:cubicBezTo>
                  <a:cubicBezTo>
                    <a:pt x="398" y="153"/>
                    <a:pt x="398" y="151"/>
                    <a:pt x="398" y="150"/>
                  </a:cubicBezTo>
                  <a:close/>
                  <a:moveTo>
                    <a:pt x="278" y="104"/>
                  </a:moveTo>
                  <a:cubicBezTo>
                    <a:pt x="279" y="106"/>
                    <a:pt x="280" y="109"/>
                    <a:pt x="281" y="111"/>
                  </a:cubicBezTo>
                  <a:cubicBezTo>
                    <a:pt x="282" y="111"/>
                    <a:pt x="282" y="111"/>
                    <a:pt x="282" y="111"/>
                  </a:cubicBezTo>
                  <a:cubicBezTo>
                    <a:pt x="283" y="108"/>
                    <a:pt x="286" y="101"/>
                    <a:pt x="283" y="99"/>
                  </a:cubicBezTo>
                  <a:cubicBezTo>
                    <a:pt x="283" y="99"/>
                    <a:pt x="282" y="99"/>
                    <a:pt x="282" y="98"/>
                  </a:cubicBezTo>
                  <a:cubicBezTo>
                    <a:pt x="281" y="98"/>
                    <a:pt x="280" y="98"/>
                    <a:pt x="279" y="99"/>
                  </a:cubicBezTo>
                  <a:cubicBezTo>
                    <a:pt x="279" y="102"/>
                    <a:pt x="278" y="101"/>
                    <a:pt x="278" y="104"/>
                  </a:cubicBezTo>
                  <a:close/>
                  <a:moveTo>
                    <a:pt x="257" y="97"/>
                  </a:moveTo>
                  <a:cubicBezTo>
                    <a:pt x="257" y="97"/>
                    <a:pt x="257" y="98"/>
                    <a:pt x="257" y="99"/>
                  </a:cubicBezTo>
                  <a:cubicBezTo>
                    <a:pt x="258" y="99"/>
                    <a:pt x="258" y="99"/>
                    <a:pt x="258" y="99"/>
                  </a:cubicBezTo>
                  <a:cubicBezTo>
                    <a:pt x="258" y="99"/>
                    <a:pt x="259" y="99"/>
                    <a:pt x="259" y="99"/>
                  </a:cubicBezTo>
                  <a:cubicBezTo>
                    <a:pt x="260" y="98"/>
                    <a:pt x="260" y="97"/>
                    <a:pt x="261" y="97"/>
                  </a:cubicBezTo>
                  <a:cubicBezTo>
                    <a:pt x="261" y="95"/>
                    <a:pt x="261" y="95"/>
                    <a:pt x="260" y="93"/>
                  </a:cubicBezTo>
                  <a:cubicBezTo>
                    <a:pt x="260" y="93"/>
                    <a:pt x="260" y="93"/>
                    <a:pt x="260" y="93"/>
                  </a:cubicBezTo>
                  <a:cubicBezTo>
                    <a:pt x="259" y="93"/>
                    <a:pt x="259" y="93"/>
                    <a:pt x="259" y="93"/>
                  </a:cubicBezTo>
                  <a:cubicBezTo>
                    <a:pt x="258" y="94"/>
                    <a:pt x="258" y="95"/>
                    <a:pt x="257" y="97"/>
                  </a:cubicBezTo>
                  <a:close/>
                  <a:moveTo>
                    <a:pt x="236" y="104"/>
                  </a:moveTo>
                  <a:cubicBezTo>
                    <a:pt x="236" y="105"/>
                    <a:pt x="237" y="105"/>
                    <a:pt x="238" y="105"/>
                  </a:cubicBezTo>
                  <a:cubicBezTo>
                    <a:pt x="241" y="104"/>
                    <a:pt x="242" y="102"/>
                    <a:pt x="245" y="100"/>
                  </a:cubicBezTo>
                  <a:cubicBezTo>
                    <a:pt x="245" y="99"/>
                    <a:pt x="245" y="98"/>
                    <a:pt x="245" y="97"/>
                  </a:cubicBezTo>
                  <a:cubicBezTo>
                    <a:pt x="244" y="97"/>
                    <a:pt x="244" y="97"/>
                    <a:pt x="244" y="97"/>
                  </a:cubicBezTo>
                  <a:cubicBezTo>
                    <a:pt x="244" y="97"/>
                    <a:pt x="243" y="97"/>
                    <a:pt x="242" y="97"/>
                  </a:cubicBezTo>
                  <a:cubicBezTo>
                    <a:pt x="240" y="99"/>
                    <a:pt x="238" y="101"/>
                    <a:pt x="236" y="104"/>
                  </a:cubicBezTo>
                  <a:close/>
                  <a:moveTo>
                    <a:pt x="216" y="151"/>
                  </a:moveTo>
                  <a:cubicBezTo>
                    <a:pt x="217" y="152"/>
                    <a:pt x="225" y="157"/>
                    <a:pt x="226" y="158"/>
                  </a:cubicBezTo>
                  <a:cubicBezTo>
                    <a:pt x="230" y="159"/>
                    <a:pt x="253" y="155"/>
                    <a:pt x="254" y="154"/>
                  </a:cubicBezTo>
                  <a:cubicBezTo>
                    <a:pt x="254" y="153"/>
                    <a:pt x="253" y="151"/>
                    <a:pt x="252" y="149"/>
                  </a:cubicBezTo>
                  <a:cubicBezTo>
                    <a:pt x="253" y="149"/>
                    <a:pt x="253" y="149"/>
                    <a:pt x="253" y="149"/>
                  </a:cubicBezTo>
                  <a:cubicBezTo>
                    <a:pt x="259" y="147"/>
                    <a:pt x="266" y="162"/>
                    <a:pt x="274" y="147"/>
                  </a:cubicBezTo>
                  <a:cubicBezTo>
                    <a:pt x="280" y="149"/>
                    <a:pt x="289" y="157"/>
                    <a:pt x="296" y="153"/>
                  </a:cubicBezTo>
                  <a:cubicBezTo>
                    <a:pt x="309" y="147"/>
                    <a:pt x="312" y="126"/>
                    <a:pt x="312" y="104"/>
                  </a:cubicBezTo>
                  <a:cubicBezTo>
                    <a:pt x="312" y="97"/>
                    <a:pt x="313" y="86"/>
                    <a:pt x="310" y="81"/>
                  </a:cubicBezTo>
                  <a:cubicBezTo>
                    <a:pt x="310" y="78"/>
                    <a:pt x="310" y="75"/>
                    <a:pt x="310" y="73"/>
                  </a:cubicBezTo>
                  <a:cubicBezTo>
                    <a:pt x="310" y="67"/>
                    <a:pt x="310" y="56"/>
                    <a:pt x="308" y="51"/>
                  </a:cubicBezTo>
                  <a:cubicBezTo>
                    <a:pt x="308" y="49"/>
                    <a:pt x="307" y="45"/>
                    <a:pt x="307" y="43"/>
                  </a:cubicBezTo>
                  <a:cubicBezTo>
                    <a:pt x="305" y="35"/>
                    <a:pt x="304" y="27"/>
                    <a:pt x="301" y="21"/>
                  </a:cubicBezTo>
                  <a:cubicBezTo>
                    <a:pt x="270" y="17"/>
                    <a:pt x="248" y="27"/>
                    <a:pt x="235" y="46"/>
                  </a:cubicBezTo>
                  <a:cubicBezTo>
                    <a:pt x="232" y="50"/>
                    <a:pt x="222" y="63"/>
                    <a:pt x="225" y="70"/>
                  </a:cubicBezTo>
                  <a:cubicBezTo>
                    <a:pt x="233" y="70"/>
                    <a:pt x="243" y="58"/>
                    <a:pt x="249" y="54"/>
                  </a:cubicBezTo>
                  <a:cubicBezTo>
                    <a:pt x="250" y="54"/>
                    <a:pt x="254" y="53"/>
                    <a:pt x="254" y="53"/>
                  </a:cubicBezTo>
                  <a:cubicBezTo>
                    <a:pt x="280" y="51"/>
                    <a:pt x="264" y="71"/>
                    <a:pt x="264" y="83"/>
                  </a:cubicBezTo>
                  <a:cubicBezTo>
                    <a:pt x="268" y="85"/>
                    <a:pt x="278" y="95"/>
                    <a:pt x="284" y="92"/>
                  </a:cubicBezTo>
                  <a:cubicBezTo>
                    <a:pt x="284" y="91"/>
                    <a:pt x="285" y="90"/>
                    <a:pt x="286" y="90"/>
                  </a:cubicBezTo>
                  <a:cubicBezTo>
                    <a:pt x="293" y="90"/>
                    <a:pt x="311" y="103"/>
                    <a:pt x="302" y="112"/>
                  </a:cubicBezTo>
                  <a:cubicBezTo>
                    <a:pt x="299" y="115"/>
                    <a:pt x="294" y="117"/>
                    <a:pt x="290" y="120"/>
                  </a:cubicBezTo>
                  <a:cubicBezTo>
                    <a:pt x="285" y="123"/>
                    <a:pt x="280" y="129"/>
                    <a:pt x="274" y="133"/>
                  </a:cubicBezTo>
                  <a:cubicBezTo>
                    <a:pt x="274" y="133"/>
                    <a:pt x="272" y="133"/>
                    <a:pt x="273" y="134"/>
                  </a:cubicBezTo>
                  <a:cubicBezTo>
                    <a:pt x="268" y="137"/>
                    <a:pt x="260" y="139"/>
                    <a:pt x="254" y="143"/>
                  </a:cubicBezTo>
                  <a:cubicBezTo>
                    <a:pt x="251" y="145"/>
                    <a:pt x="243" y="143"/>
                    <a:pt x="240" y="143"/>
                  </a:cubicBezTo>
                  <a:cubicBezTo>
                    <a:pt x="238" y="140"/>
                    <a:pt x="232" y="133"/>
                    <a:pt x="236" y="127"/>
                  </a:cubicBezTo>
                  <a:cubicBezTo>
                    <a:pt x="237" y="124"/>
                    <a:pt x="242" y="120"/>
                    <a:pt x="244" y="119"/>
                  </a:cubicBezTo>
                  <a:cubicBezTo>
                    <a:pt x="244" y="116"/>
                    <a:pt x="243" y="116"/>
                    <a:pt x="241" y="116"/>
                  </a:cubicBezTo>
                  <a:cubicBezTo>
                    <a:pt x="238" y="121"/>
                    <a:pt x="227" y="110"/>
                    <a:pt x="226" y="108"/>
                  </a:cubicBezTo>
                  <a:cubicBezTo>
                    <a:pt x="226" y="105"/>
                    <a:pt x="226" y="102"/>
                    <a:pt x="226" y="99"/>
                  </a:cubicBezTo>
                  <a:cubicBezTo>
                    <a:pt x="229" y="98"/>
                    <a:pt x="231" y="95"/>
                    <a:pt x="234" y="93"/>
                  </a:cubicBezTo>
                  <a:cubicBezTo>
                    <a:pt x="242" y="89"/>
                    <a:pt x="256" y="87"/>
                    <a:pt x="252" y="74"/>
                  </a:cubicBezTo>
                  <a:cubicBezTo>
                    <a:pt x="252" y="74"/>
                    <a:pt x="251" y="74"/>
                    <a:pt x="250" y="74"/>
                  </a:cubicBezTo>
                  <a:cubicBezTo>
                    <a:pt x="246" y="78"/>
                    <a:pt x="227" y="77"/>
                    <a:pt x="223" y="83"/>
                  </a:cubicBezTo>
                  <a:cubicBezTo>
                    <a:pt x="220" y="86"/>
                    <a:pt x="223" y="93"/>
                    <a:pt x="221" y="97"/>
                  </a:cubicBezTo>
                  <a:cubicBezTo>
                    <a:pt x="219" y="97"/>
                    <a:pt x="220" y="103"/>
                    <a:pt x="218" y="105"/>
                  </a:cubicBezTo>
                  <a:cubicBezTo>
                    <a:pt x="214" y="114"/>
                    <a:pt x="219" y="132"/>
                    <a:pt x="217" y="141"/>
                  </a:cubicBezTo>
                  <a:cubicBezTo>
                    <a:pt x="217" y="144"/>
                    <a:pt x="216" y="149"/>
                    <a:pt x="216" y="151"/>
                  </a:cubicBezTo>
                  <a:close/>
                  <a:moveTo>
                    <a:pt x="197" y="154"/>
                  </a:moveTo>
                  <a:cubicBezTo>
                    <a:pt x="197" y="141"/>
                    <a:pt x="202" y="127"/>
                    <a:pt x="205" y="115"/>
                  </a:cubicBezTo>
                  <a:cubicBezTo>
                    <a:pt x="205" y="113"/>
                    <a:pt x="205" y="110"/>
                    <a:pt x="205" y="107"/>
                  </a:cubicBezTo>
                  <a:cubicBezTo>
                    <a:pt x="205" y="93"/>
                    <a:pt x="199" y="79"/>
                    <a:pt x="201" y="66"/>
                  </a:cubicBezTo>
                  <a:cubicBezTo>
                    <a:pt x="205" y="39"/>
                    <a:pt x="229" y="25"/>
                    <a:pt x="252" y="17"/>
                  </a:cubicBezTo>
                  <a:cubicBezTo>
                    <a:pt x="261" y="15"/>
                    <a:pt x="289" y="6"/>
                    <a:pt x="300" y="13"/>
                  </a:cubicBezTo>
                  <a:cubicBezTo>
                    <a:pt x="302" y="13"/>
                    <a:pt x="306" y="13"/>
                    <a:pt x="308" y="15"/>
                  </a:cubicBezTo>
                  <a:cubicBezTo>
                    <a:pt x="330" y="29"/>
                    <a:pt x="324" y="79"/>
                    <a:pt x="325" y="113"/>
                  </a:cubicBezTo>
                  <a:cubicBezTo>
                    <a:pt x="325" y="129"/>
                    <a:pt x="328" y="154"/>
                    <a:pt x="320" y="163"/>
                  </a:cubicBezTo>
                  <a:cubicBezTo>
                    <a:pt x="318" y="166"/>
                    <a:pt x="294" y="183"/>
                    <a:pt x="287" y="179"/>
                  </a:cubicBezTo>
                  <a:cubicBezTo>
                    <a:pt x="280" y="175"/>
                    <a:pt x="274" y="165"/>
                    <a:pt x="264" y="164"/>
                  </a:cubicBezTo>
                  <a:cubicBezTo>
                    <a:pt x="261" y="163"/>
                    <a:pt x="257" y="167"/>
                    <a:pt x="254" y="168"/>
                  </a:cubicBezTo>
                  <a:cubicBezTo>
                    <a:pt x="252" y="169"/>
                    <a:pt x="230" y="173"/>
                    <a:pt x="226" y="171"/>
                  </a:cubicBezTo>
                  <a:cubicBezTo>
                    <a:pt x="221" y="170"/>
                    <a:pt x="220" y="167"/>
                    <a:pt x="216" y="164"/>
                  </a:cubicBezTo>
                  <a:cubicBezTo>
                    <a:pt x="216" y="164"/>
                    <a:pt x="216" y="164"/>
                    <a:pt x="216" y="164"/>
                  </a:cubicBezTo>
                  <a:cubicBezTo>
                    <a:pt x="213" y="166"/>
                    <a:pt x="211" y="170"/>
                    <a:pt x="206" y="170"/>
                  </a:cubicBezTo>
                  <a:cubicBezTo>
                    <a:pt x="204" y="168"/>
                    <a:pt x="202" y="166"/>
                    <a:pt x="201" y="164"/>
                  </a:cubicBezTo>
                  <a:cubicBezTo>
                    <a:pt x="199" y="161"/>
                    <a:pt x="199" y="158"/>
                    <a:pt x="197" y="154"/>
                  </a:cubicBezTo>
                  <a:close/>
                  <a:moveTo>
                    <a:pt x="83" y="79"/>
                  </a:moveTo>
                  <a:cubicBezTo>
                    <a:pt x="84" y="83"/>
                    <a:pt x="84" y="85"/>
                    <a:pt x="85" y="87"/>
                  </a:cubicBezTo>
                  <a:cubicBezTo>
                    <a:pt x="92" y="84"/>
                    <a:pt x="115" y="69"/>
                    <a:pt x="116" y="62"/>
                  </a:cubicBezTo>
                  <a:cubicBezTo>
                    <a:pt x="116" y="62"/>
                    <a:pt x="116" y="62"/>
                    <a:pt x="115" y="62"/>
                  </a:cubicBezTo>
                  <a:cubicBezTo>
                    <a:pt x="111" y="60"/>
                    <a:pt x="105" y="62"/>
                    <a:pt x="101" y="63"/>
                  </a:cubicBezTo>
                  <a:cubicBezTo>
                    <a:pt x="98" y="63"/>
                    <a:pt x="96" y="63"/>
                    <a:pt x="93" y="63"/>
                  </a:cubicBezTo>
                  <a:cubicBezTo>
                    <a:pt x="84" y="65"/>
                    <a:pt x="82" y="70"/>
                    <a:pt x="83" y="79"/>
                  </a:cubicBezTo>
                  <a:close/>
                  <a:moveTo>
                    <a:pt x="32" y="97"/>
                  </a:moveTo>
                  <a:cubicBezTo>
                    <a:pt x="36" y="101"/>
                    <a:pt x="36" y="104"/>
                    <a:pt x="36" y="112"/>
                  </a:cubicBezTo>
                  <a:cubicBezTo>
                    <a:pt x="38" y="113"/>
                    <a:pt x="38" y="113"/>
                    <a:pt x="38" y="114"/>
                  </a:cubicBezTo>
                  <a:cubicBezTo>
                    <a:pt x="41" y="114"/>
                    <a:pt x="44" y="114"/>
                    <a:pt x="46" y="113"/>
                  </a:cubicBezTo>
                  <a:cubicBezTo>
                    <a:pt x="47" y="111"/>
                    <a:pt x="50" y="108"/>
                    <a:pt x="50" y="106"/>
                  </a:cubicBezTo>
                  <a:cubicBezTo>
                    <a:pt x="52" y="100"/>
                    <a:pt x="53" y="86"/>
                    <a:pt x="49" y="83"/>
                  </a:cubicBezTo>
                  <a:cubicBezTo>
                    <a:pt x="49" y="83"/>
                    <a:pt x="49" y="82"/>
                    <a:pt x="48" y="82"/>
                  </a:cubicBezTo>
                  <a:cubicBezTo>
                    <a:pt x="42" y="82"/>
                    <a:pt x="34" y="89"/>
                    <a:pt x="32" y="94"/>
                  </a:cubicBezTo>
                  <a:cubicBezTo>
                    <a:pt x="32" y="95"/>
                    <a:pt x="32" y="96"/>
                    <a:pt x="32" y="97"/>
                  </a:cubicBezTo>
                  <a:close/>
                  <a:moveTo>
                    <a:pt x="3" y="66"/>
                  </a:moveTo>
                  <a:cubicBezTo>
                    <a:pt x="9" y="66"/>
                    <a:pt x="12" y="70"/>
                    <a:pt x="14" y="73"/>
                  </a:cubicBezTo>
                  <a:cubicBezTo>
                    <a:pt x="16" y="73"/>
                    <a:pt x="18" y="73"/>
                    <a:pt x="19" y="73"/>
                  </a:cubicBezTo>
                  <a:cubicBezTo>
                    <a:pt x="22" y="71"/>
                    <a:pt x="24" y="69"/>
                    <a:pt x="26" y="67"/>
                  </a:cubicBezTo>
                  <a:cubicBezTo>
                    <a:pt x="31" y="64"/>
                    <a:pt x="38" y="63"/>
                    <a:pt x="44" y="60"/>
                  </a:cubicBezTo>
                  <a:cubicBezTo>
                    <a:pt x="48" y="57"/>
                    <a:pt x="51" y="59"/>
                    <a:pt x="54" y="55"/>
                  </a:cubicBezTo>
                  <a:cubicBezTo>
                    <a:pt x="57" y="47"/>
                    <a:pt x="51" y="40"/>
                    <a:pt x="54" y="31"/>
                  </a:cubicBezTo>
                  <a:cubicBezTo>
                    <a:pt x="55" y="26"/>
                    <a:pt x="56" y="23"/>
                    <a:pt x="57" y="17"/>
                  </a:cubicBezTo>
                  <a:cubicBezTo>
                    <a:pt x="57" y="17"/>
                    <a:pt x="56" y="5"/>
                    <a:pt x="58" y="7"/>
                  </a:cubicBezTo>
                  <a:cubicBezTo>
                    <a:pt x="58" y="6"/>
                    <a:pt x="58" y="6"/>
                    <a:pt x="59" y="6"/>
                  </a:cubicBezTo>
                  <a:cubicBezTo>
                    <a:pt x="69" y="5"/>
                    <a:pt x="83" y="21"/>
                    <a:pt x="92" y="27"/>
                  </a:cubicBezTo>
                  <a:cubicBezTo>
                    <a:pt x="92" y="35"/>
                    <a:pt x="89" y="43"/>
                    <a:pt x="90" y="51"/>
                  </a:cubicBezTo>
                  <a:cubicBezTo>
                    <a:pt x="100" y="55"/>
                    <a:pt x="115" y="50"/>
                    <a:pt x="126" y="48"/>
                  </a:cubicBezTo>
                  <a:cubicBezTo>
                    <a:pt x="130" y="48"/>
                    <a:pt x="134" y="48"/>
                    <a:pt x="138" y="49"/>
                  </a:cubicBezTo>
                  <a:cubicBezTo>
                    <a:pt x="140" y="50"/>
                    <a:pt x="142" y="53"/>
                    <a:pt x="144" y="53"/>
                  </a:cubicBezTo>
                  <a:cubicBezTo>
                    <a:pt x="144" y="53"/>
                    <a:pt x="144" y="55"/>
                    <a:pt x="144" y="55"/>
                  </a:cubicBezTo>
                  <a:cubicBezTo>
                    <a:pt x="140" y="59"/>
                    <a:pt x="136" y="64"/>
                    <a:pt x="133" y="68"/>
                  </a:cubicBezTo>
                  <a:cubicBezTo>
                    <a:pt x="130" y="71"/>
                    <a:pt x="120" y="76"/>
                    <a:pt x="114" y="79"/>
                  </a:cubicBezTo>
                  <a:cubicBezTo>
                    <a:pt x="110" y="82"/>
                    <a:pt x="104" y="83"/>
                    <a:pt x="104" y="90"/>
                  </a:cubicBezTo>
                  <a:cubicBezTo>
                    <a:pt x="105" y="91"/>
                    <a:pt x="106" y="91"/>
                    <a:pt x="106" y="92"/>
                  </a:cubicBezTo>
                  <a:cubicBezTo>
                    <a:pt x="114" y="95"/>
                    <a:pt x="125" y="91"/>
                    <a:pt x="128" y="99"/>
                  </a:cubicBezTo>
                  <a:cubicBezTo>
                    <a:pt x="129" y="101"/>
                    <a:pt x="130" y="103"/>
                    <a:pt x="129" y="105"/>
                  </a:cubicBezTo>
                  <a:cubicBezTo>
                    <a:pt x="124" y="112"/>
                    <a:pt x="112" y="106"/>
                    <a:pt x="105" y="111"/>
                  </a:cubicBezTo>
                  <a:cubicBezTo>
                    <a:pt x="99" y="115"/>
                    <a:pt x="94" y="120"/>
                    <a:pt x="89" y="124"/>
                  </a:cubicBezTo>
                  <a:cubicBezTo>
                    <a:pt x="84" y="127"/>
                    <a:pt x="79" y="125"/>
                    <a:pt x="76" y="130"/>
                  </a:cubicBezTo>
                  <a:cubicBezTo>
                    <a:pt x="72" y="136"/>
                    <a:pt x="76" y="147"/>
                    <a:pt x="74" y="153"/>
                  </a:cubicBezTo>
                  <a:cubicBezTo>
                    <a:pt x="74" y="155"/>
                    <a:pt x="73" y="156"/>
                    <a:pt x="73" y="157"/>
                  </a:cubicBezTo>
                  <a:cubicBezTo>
                    <a:pt x="64" y="159"/>
                    <a:pt x="66" y="177"/>
                    <a:pt x="59" y="183"/>
                  </a:cubicBezTo>
                  <a:cubicBezTo>
                    <a:pt x="57" y="172"/>
                    <a:pt x="50" y="162"/>
                    <a:pt x="48" y="152"/>
                  </a:cubicBezTo>
                  <a:cubicBezTo>
                    <a:pt x="48" y="147"/>
                    <a:pt x="50" y="142"/>
                    <a:pt x="46" y="139"/>
                  </a:cubicBezTo>
                  <a:cubicBezTo>
                    <a:pt x="44" y="138"/>
                    <a:pt x="40" y="139"/>
                    <a:pt x="38" y="138"/>
                  </a:cubicBezTo>
                  <a:cubicBezTo>
                    <a:pt x="36" y="132"/>
                    <a:pt x="34" y="123"/>
                    <a:pt x="26" y="121"/>
                  </a:cubicBezTo>
                  <a:cubicBezTo>
                    <a:pt x="23" y="120"/>
                    <a:pt x="22" y="122"/>
                    <a:pt x="17" y="122"/>
                  </a:cubicBezTo>
                  <a:cubicBezTo>
                    <a:pt x="16" y="120"/>
                    <a:pt x="15" y="116"/>
                    <a:pt x="14" y="114"/>
                  </a:cubicBezTo>
                  <a:cubicBezTo>
                    <a:pt x="12" y="111"/>
                    <a:pt x="7" y="110"/>
                    <a:pt x="5" y="107"/>
                  </a:cubicBezTo>
                  <a:cubicBezTo>
                    <a:pt x="5" y="107"/>
                    <a:pt x="5" y="107"/>
                    <a:pt x="5" y="107"/>
                  </a:cubicBezTo>
                  <a:cubicBezTo>
                    <a:pt x="3" y="102"/>
                    <a:pt x="5" y="99"/>
                    <a:pt x="4" y="96"/>
                  </a:cubicBezTo>
                  <a:cubicBezTo>
                    <a:pt x="4" y="94"/>
                    <a:pt x="1" y="93"/>
                    <a:pt x="0" y="90"/>
                  </a:cubicBezTo>
                  <a:cubicBezTo>
                    <a:pt x="4" y="85"/>
                    <a:pt x="3" y="76"/>
                    <a:pt x="3"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37"/>
            <p:cNvSpPr>
              <a:spLocks noEditPoints="1"/>
            </p:cNvSpPr>
            <p:nvPr userDrawn="1"/>
          </p:nvSpPr>
          <p:spPr bwMode="auto">
            <a:xfrm>
              <a:off x="8797988" y="4643741"/>
              <a:ext cx="334963" cy="325438"/>
            </a:xfrm>
            <a:custGeom>
              <a:avLst/>
              <a:gdLst>
                <a:gd name="T0" fmla="*/ 218 w 225"/>
                <a:gd name="T1" fmla="*/ 76 h 216"/>
                <a:gd name="T2" fmla="*/ 170 w 225"/>
                <a:gd name="T3" fmla="*/ 32 h 216"/>
                <a:gd name="T4" fmla="*/ 113 w 225"/>
                <a:gd name="T5" fmla="*/ 0 h 216"/>
                <a:gd name="T6" fmla="*/ 56 w 225"/>
                <a:gd name="T7" fmla="*/ 32 h 216"/>
                <a:gd name="T8" fmla="*/ 8 w 225"/>
                <a:gd name="T9" fmla="*/ 76 h 216"/>
                <a:gd name="T10" fmla="*/ 21 w 225"/>
                <a:gd name="T11" fmla="*/ 140 h 216"/>
                <a:gd name="T12" fmla="*/ 48 w 225"/>
                <a:gd name="T13" fmla="*/ 200 h 216"/>
                <a:gd name="T14" fmla="*/ 112 w 225"/>
                <a:gd name="T15" fmla="*/ 207 h 216"/>
                <a:gd name="T16" fmla="*/ 177 w 225"/>
                <a:gd name="T17" fmla="*/ 200 h 216"/>
                <a:gd name="T18" fmla="*/ 204 w 225"/>
                <a:gd name="T19" fmla="*/ 140 h 216"/>
                <a:gd name="T20" fmla="*/ 218 w 225"/>
                <a:gd name="T21" fmla="*/ 76 h 216"/>
                <a:gd name="T22" fmla="*/ 113 w 225"/>
                <a:gd name="T23" fmla="*/ 201 h 216"/>
                <a:gd name="T24" fmla="*/ 22 w 225"/>
                <a:gd name="T25" fmla="*/ 110 h 216"/>
                <a:gd name="T26" fmla="*/ 113 w 225"/>
                <a:gd name="T27" fmla="*/ 20 h 216"/>
                <a:gd name="T28" fmla="*/ 204 w 225"/>
                <a:gd name="T29" fmla="*/ 111 h 216"/>
                <a:gd name="T30" fmla="*/ 113 w 225"/>
                <a:gd name="T31" fmla="*/ 20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5" h="216">
                  <a:moveTo>
                    <a:pt x="218" y="76"/>
                  </a:moveTo>
                  <a:cubicBezTo>
                    <a:pt x="210" y="53"/>
                    <a:pt x="191" y="37"/>
                    <a:pt x="170" y="32"/>
                  </a:cubicBezTo>
                  <a:cubicBezTo>
                    <a:pt x="158" y="13"/>
                    <a:pt x="137" y="0"/>
                    <a:pt x="113" y="0"/>
                  </a:cubicBezTo>
                  <a:cubicBezTo>
                    <a:pt x="89" y="0"/>
                    <a:pt x="68" y="13"/>
                    <a:pt x="56" y="32"/>
                  </a:cubicBezTo>
                  <a:cubicBezTo>
                    <a:pt x="34" y="37"/>
                    <a:pt x="15" y="53"/>
                    <a:pt x="8" y="76"/>
                  </a:cubicBezTo>
                  <a:cubicBezTo>
                    <a:pt x="0" y="99"/>
                    <a:pt x="6" y="123"/>
                    <a:pt x="21" y="140"/>
                  </a:cubicBezTo>
                  <a:cubicBezTo>
                    <a:pt x="18" y="163"/>
                    <a:pt x="28" y="185"/>
                    <a:pt x="48" y="200"/>
                  </a:cubicBezTo>
                  <a:cubicBezTo>
                    <a:pt x="67" y="214"/>
                    <a:pt x="92" y="216"/>
                    <a:pt x="112" y="207"/>
                  </a:cubicBezTo>
                  <a:cubicBezTo>
                    <a:pt x="133" y="216"/>
                    <a:pt x="158" y="214"/>
                    <a:pt x="177" y="200"/>
                  </a:cubicBezTo>
                  <a:cubicBezTo>
                    <a:pt x="197" y="186"/>
                    <a:pt x="206" y="163"/>
                    <a:pt x="204" y="140"/>
                  </a:cubicBezTo>
                  <a:cubicBezTo>
                    <a:pt x="220" y="123"/>
                    <a:pt x="225" y="99"/>
                    <a:pt x="218" y="76"/>
                  </a:cubicBezTo>
                  <a:close/>
                  <a:moveTo>
                    <a:pt x="113" y="201"/>
                  </a:moveTo>
                  <a:cubicBezTo>
                    <a:pt x="63" y="201"/>
                    <a:pt x="22" y="160"/>
                    <a:pt x="22" y="110"/>
                  </a:cubicBezTo>
                  <a:cubicBezTo>
                    <a:pt x="22" y="60"/>
                    <a:pt x="62" y="20"/>
                    <a:pt x="113" y="20"/>
                  </a:cubicBezTo>
                  <a:cubicBezTo>
                    <a:pt x="163" y="20"/>
                    <a:pt x="204" y="61"/>
                    <a:pt x="204" y="111"/>
                  </a:cubicBezTo>
                  <a:cubicBezTo>
                    <a:pt x="204" y="161"/>
                    <a:pt x="163" y="201"/>
                    <a:pt x="113"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38"/>
            <p:cNvSpPr>
              <a:spLocks noEditPoints="1"/>
            </p:cNvSpPr>
            <p:nvPr userDrawn="1"/>
          </p:nvSpPr>
          <p:spPr bwMode="auto">
            <a:xfrm>
              <a:off x="8872600" y="4775504"/>
              <a:ext cx="84138" cy="26988"/>
            </a:xfrm>
            <a:custGeom>
              <a:avLst/>
              <a:gdLst>
                <a:gd name="T0" fmla="*/ 4 w 56"/>
                <a:gd name="T1" fmla="*/ 17 h 18"/>
                <a:gd name="T2" fmla="*/ 0 w 56"/>
                <a:gd name="T3" fmla="*/ 7 h 18"/>
                <a:gd name="T4" fmla="*/ 3 w 56"/>
                <a:gd name="T5" fmla="*/ 2 h 18"/>
                <a:gd name="T6" fmla="*/ 8 w 56"/>
                <a:gd name="T7" fmla="*/ 0 h 18"/>
                <a:gd name="T8" fmla="*/ 15 w 56"/>
                <a:gd name="T9" fmla="*/ 13 h 18"/>
                <a:gd name="T10" fmla="*/ 19 w 56"/>
                <a:gd name="T11" fmla="*/ 14 h 18"/>
                <a:gd name="T12" fmla="*/ 22 w 56"/>
                <a:gd name="T13" fmla="*/ 14 h 18"/>
                <a:gd name="T14" fmla="*/ 20 w 56"/>
                <a:gd name="T15" fmla="*/ 12 h 18"/>
                <a:gd name="T16" fmla="*/ 14 w 56"/>
                <a:gd name="T17" fmla="*/ 6 h 18"/>
                <a:gd name="T18" fmla="*/ 20 w 56"/>
                <a:gd name="T19" fmla="*/ 0 h 18"/>
                <a:gd name="T20" fmla="*/ 26 w 56"/>
                <a:gd name="T21" fmla="*/ 8 h 18"/>
                <a:gd name="T22" fmla="*/ 19 w 56"/>
                <a:gd name="T23" fmla="*/ 18 h 18"/>
                <a:gd name="T24" fmla="*/ 15 w 56"/>
                <a:gd name="T25" fmla="*/ 13 h 18"/>
                <a:gd name="T26" fmla="*/ 22 w 56"/>
                <a:gd name="T27" fmla="*/ 3 h 18"/>
                <a:gd name="T28" fmla="*/ 18 w 56"/>
                <a:gd name="T29" fmla="*/ 3 h 18"/>
                <a:gd name="T30" fmla="*/ 18 w 56"/>
                <a:gd name="T31" fmla="*/ 8 h 18"/>
                <a:gd name="T32" fmla="*/ 22 w 56"/>
                <a:gd name="T33" fmla="*/ 8 h 18"/>
                <a:gd name="T34" fmla="*/ 30 w 56"/>
                <a:gd name="T35" fmla="*/ 13 h 18"/>
                <a:gd name="T36" fmla="*/ 34 w 56"/>
                <a:gd name="T37" fmla="*/ 14 h 18"/>
                <a:gd name="T38" fmla="*/ 38 w 56"/>
                <a:gd name="T39" fmla="*/ 14 h 18"/>
                <a:gd name="T40" fmla="*/ 38 w 56"/>
                <a:gd name="T41" fmla="*/ 9 h 18"/>
                <a:gd name="T42" fmla="*/ 33 w 56"/>
                <a:gd name="T43" fmla="*/ 10 h 18"/>
                <a:gd name="T44" fmla="*/ 32 w 56"/>
                <a:gd name="T45" fmla="*/ 0 h 18"/>
                <a:gd name="T46" fmla="*/ 41 w 56"/>
                <a:gd name="T47" fmla="*/ 3 h 18"/>
                <a:gd name="T48" fmla="*/ 34 w 56"/>
                <a:gd name="T49" fmla="*/ 6 h 18"/>
                <a:gd name="T50" fmla="*/ 41 w 56"/>
                <a:gd name="T51" fmla="*/ 8 h 18"/>
                <a:gd name="T52" fmla="*/ 41 w 56"/>
                <a:gd name="T53" fmla="*/ 16 h 18"/>
                <a:gd name="T54" fmla="*/ 32 w 56"/>
                <a:gd name="T55" fmla="*/ 17 h 18"/>
                <a:gd name="T56" fmla="*/ 48 w 56"/>
                <a:gd name="T57" fmla="*/ 8 h 18"/>
                <a:gd name="T58" fmla="*/ 45 w 56"/>
                <a:gd name="T59" fmla="*/ 4 h 18"/>
                <a:gd name="T60" fmla="*/ 50 w 56"/>
                <a:gd name="T61" fmla="*/ 0 h 18"/>
                <a:gd name="T62" fmla="*/ 56 w 56"/>
                <a:gd name="T63" fmla="*/ 4 h 18"/>
                <a:gd name="T64" fmla="*/ 53 w 56"/>
                <a:gd name="T65" fmla="*/ 8 h 18"/>
                <a:gd name="T66" fmla="*/ 56 w 56"/>
                <a:gd name="T67" fmla="*/ 12 h 18"/>
                <a:gd name="T68" fmla="*/ 50 w 56"/>
                <a:gd name="T69" fmla="*/ 18 h 18"/>
                <a:gd name="T70" fmla="*/ 44 w 56"/>
                <a:gd name="T71" fmla="*/ 13 h 18"/>
                <a:gd name="T72" fmla="*/ 48 w 56"/>
                <a:gd name="T73" fmla="*/ 8 h 18"/>
                <a:gd name="T74" fmla="*/ 49 w 56"/>
                <a:gd name="T75" fmla="*/ 6 h 18"/>
                <a:gd name="T76" fmla="*/ 52 w 56"/>
                <a:gd name="T77" fmla="*/ 6 h 18"/>
                <a:gd name="T78" fmla="*/ 52 w 56"/>
                <a:gd name="T79" fmla="*/ 3 h 18"/>
                <a:gd name="T80" fmla="*/ 49 w 56"/>
                <a:gd name="T81" fmla="*/ 3 h 18"/>
                <a:gd name="T82" fmla="*/ 48 w 56"/>
                <a:gd name="T83" fmla="*/ 12 h 18"/>
                <a:gd name="T84" fmla="*/ 51 w 56"/>
                <a:gd name="T85" fmla="*/ 15 h 18"/>
                <a:gd name="T86" fmla="*/ 54 w 56"/>
                <a:gd name="T87" fmla="*/ 12 h 18"/>
                <a:gd name="T88" fmla="*/ 51 w 56"/>
                <a:gd name="T89" fmla="*/ 9 h 18"/>
                <a:gd name="T90" fmla="*/ 48 w 56"/>
                <a:gd name="T91"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18">
                  <a:moveTo>
                    <a:pt x="8" y="17"/>
                  </a:moveTo>
                  <a:cubicBezTo>
                    <a:pt x="4" y="17"/>
                    <a:pt x="4" y="17"/>
                    <a:pt x="4" y="17"/>
                  </a:cubicBezTo>
                  <a:cubicBezTo>
                    <a:pt x="4" y="4"/>
                    <a:pt x="4" y="4"/>
                    <a:pt x="4" y="4"/>
                  </a:cubicBezTo>
                  <a:cubicBezTo>
                    <a:pt x="3" y="6"/>
                    <a:pt x="2" y="6"/>
                    <a:pt x="0" y="7"/>
                  </a:cubicBezTo>
                  <a:cubicBezTo>
                    <a:pt x="0" y="4"/>
                    <a:pt x="0" y="4"/>
                    <a:pt x="0" y="4"/>
                  </a:cubicBezTo>
                  <a:cubicBezTo>
                    <a:pt x="1" y="4"/>
                    <a:pt x="2" y="3"/>
                    <a:pt x="3" y="2"/>
                  </a:cubicBezTo>
                  <a:cubicBezTo>
                    <a:pt x="4" y="2"/>
                    <a:pt x="4" y="1"/>
                    <a:pt x="5" y="0"/>
                  </a:cubicBezTo>
                  <a:cubicBezTo>
                    <a:pt x="8" y="0"/>
                    <a:pt x="8" y="0"/>
                    <a:pt x="8" y="0"/>
                  </a:cubicBezTo>
                  <a:cubicBezTo>
                    <a:pt x="8" y="17"/>
                    <a:pt x="8" y="17"/>
                    <a:pt x="8" y="17"/>
                  </a:cubicBezTo>
                  <a:close/>
                  <a:moveTo>
                    <a:pt x="15" y="13"/>
                  </a:moveTo>
                  <a:cubicBezTo>
                    <a:pt x="18" y="13"/>
                    <a:pt x="18" y="13"/>
                    <a:pt x="18" y="13"/>
                  </a:cubicBezTo>
                  <a:cubicBezTo>
                    <a:pt x="18" y="14"/>
                    <a:pt x="18" y="14"/>
                    <a:pt x="19" y="14"/>
                  </a:cubicBezTo>
                  <a:cubicBezTo>
                    <a:pt x="19" y="15"/>
                    <a:pt x="20" y="15"/>
                    <a:pt x="20" y="15"/>
                  </a:cubicBezTo>
                  <a:cubicBezTo>
                    <a:pt x="21" y="15"/>
                    <a:pt x="21" y="14"/>
                    <a:pt x="22" y="14"/>
                  </a:cubicBezTo>
                  <a:cubicBezTo>
                    <a:pt x="22" y="13"/>
                    <a:pt x="23" y="12"/>
                    <a:pt x="23" y="10"/>
                  </a:cubicBezTo>
                  <a:cubicBezTo>
                    <a:pt x="22" y="11"/>
                    <a:pt x="21" y="12"/>
                    <a:pt x="20" y="12"/>
                  </a:cubicBezTo>
                  <a:cubicBezTo>
                    <a:pt x="18" y="12"/>
                    <a:pt x="17" y="11"/>
                    <a:pt x="16" y="10"/>
                  </a:cubicBezTo>
                  <a:cubicBezTo>
                    <a:pt x="15" y="9"/>
                    <a:pt x="14" y="8"/>
                    <a:pt x="14" y="6"/>
                  </a:cubicBezTo>
                  <a:cubicBezTo>
                    <a:pt x="14" y="4"/>
                    <a:pt x="15" y="2"/>
                    <a:pt x="16" y="1"/>
                  </a:cubicBezTo>
                  <a:cubicBezTo>
                    <a:pt x="17" y="0"/>
                    <a:pt x="18" y="0"/>
                    <a:pt x="20" y="0"/>
                  </a:cubicBezTo>
                  <a:cubicBezTo>
                    <a:pt x="22" y="0"/>
                    <a:pt x="23" y="0"/>
                    <a:pt x="24" y="2"/>
                  </a:cubicBezTo>
                  <a:cubicBezTo>
                    <a:pt x="26" y="3"/>
                    <a:pt x="26" y="5"/>
                    <a:pt x="26" y="8"/>
                  </a:cubicBezTo>
                  <a:cubicBezTo>
                    <a:pt x="26" y="12"/>
                    <a:pt x="25" y="14"/>
                    <a:pt x="24" y="16"/>
                  </a:cubicBezTo>
                  <a:cubicBezTo>
                    <a:pt x="23" y="17"/>
                    <a:pt x="21" y="18"/>
                    <a:pt x="19" y="18"/>
                  </a:cubicBezTo>
                  <a:cubicBezTo>
                    <a:pt x="18" y="18"/>
                    <a:pt x="17" y="17"/>
                    <a:pt x="16" y="16"/>
                  </a:cubicBezTo>
                  <a:cubicBezTo>
                    <a:pt x="16" y="16"/>
                    <a:pt x="15" y="15"/>
                    <a:pt x="15" y="13"/>
                  </a:cubicBezTo>
                  <a:close/>
                  <a:moveTo>
                    <a:pt x="22" y="6"/>
                  </a:moveTo>
                  <a:cubicBezTo>
                    <a:pt x="22" y="4"/>
                    <a:pt x="22" y="4"/>
                    <a:pt x="22" y="3"/>
                  </a:cubicBezTo>
                  <a:cubicBezTo>
                    <a:pt x="21" y="2"/>
                    <a:pt x="21" y="2"/>
                    <a:pt x="20" y="2"/>
                  </a:cubicBezTo>
                  <a:cubicBezTo>
                    <a:pt x="19" y="2"/>
                    <a:pt x="19" y="3"/>
                    <a:pt x="18" y="3"/>
                  </a:cubicBezTo>
                  <a:cubicBezTo>
                    <a:pt x="18" y="4"/>
                    <a:pt x="18" y="4"/>
                    <a:pt x="18" y="6"/>
                  </a:cubicBezTo>
                  <a:cubicBezTo>
                    <a:pt x="18" y="7"/>
                    <a:pt x="18" y="8"/>
                    <a:pt x="18" y="8"/>
                  </a:cubicBezTo>
                  <a:cubicBezTo>
                    <a:pt x="19" y="8"/>
                    <a:pt x="20" y="9"/>
                    <a:pt x="20" y="9"/>
                  </a:cubicBezTo>
                  <a:cubicBezTo>
                    <a:pt x="21" y="9"/>
                    <a:pt x="21" y="8"/>
                    <a:pt x="22" y="8"/>
                  </a:cubicBezTo>
                  <a:cubicBezTo>
                    <a:pt x="22" y="8"/>
                    <a:pt x="22" y="7"/>
                    <a:pt x="22" y="6"/>
                  </a:cubicBezTo>
                  <a:close/>
                  <a:moveTo>
                    <a:pt x="30" y="13"/>
                  </a:moveTo>
                  <a:cubicBezTo>
                    <a:pt x="34" y="12"/>
                    <a:pt x="34" y="12"/>
                    <a:pt x="34" y="12"/>
                  </a:cubicBezTo>
                  <a:cubicBezTo>
                    <a:pt x="34" y="13"/>
                    <a:pt x="34" y="14"/>
                    <a:pt x="34" y="14"/>
                  </a:cubicBezTo>
                  <a:cubicBezTo>
                    <a:pt x="35" y="15"/>
                    <a:pt x="36" y="15"/>
                    <a:pt x="36" y="15"/>
                  </a:cubicBezTo>
                  <a:cubicBezTo>
                    <a:pt x="37" y="15"/>
                    <a:pt x="37" y="15"/>
                    <a:pt x="38" y="14"/>
                  </a:cubicBezTo>
                  <a:cubicBezTo>
                    <a:pt x="38" y="14"/>
                    <a:pt x="39" y="13"/>
                    <a:pt x="39" y="12"/>
                  </a:cubicBezTo>
                  <a:cubicBezTo>
                    <a:pt x="39" y="10"/>
                    <a:pt x="38" y="10"/>
                    <a:pt x="38" y="9"/>
                  </a:cubicBezTo>
                  <a:cubicBezTo>
                    <a:pt x="38" y="9"/>
                    <a:pt x="37" y="8"/>
                    <a:pt x="36" y="8"/>
                  </a:cubicBezTo>
                  <a:cubicBezTo>
                    <a:pt x="35" y="8"/>
                    <a:pt x="34" y="9"/>
                    <a:pt x="33" y="10"/>
                  </a:cubicBezTo>
                  <a:cubicBezTo>
                    <a:pt x="30" y="9"/>
                    <a:pt x="30" y="9"/>
                    <a:pt x="30" y="9"/>
                  </a:cubicBezTo>
                  <a:cubicBezTo>
                    <a:pt x="32" y="0"/>
                    <a:pt x="32" y="0"/>
                    <a:pt x="32" y="0"/>
                  </a:cubicBezTo>
                  <a:cubicBezTo>
                    <a:pt x="41" y="0"/>
                    <a:pt x="41" y="0"/>
                    <a:pt x="41" y="0"/>
                  </a:cubicBezTo>
                  <a:cubicBezTo>
                    <a:pt x="41" y="3"/>
                    <a:pt x="41" y="3"/>
                    <a:pt x="41" y="3"/>
                  </a:cubicBezTo>
                  <a:cubicBezTo>
                    <a:pt x="35" y="3"/>
                    <a:pt x="35" y="3"/>
                    <a:pt x="35" y="3"/>
                  </a:cubicBezTo>
                  <a:cubicBezTo>
                    <a:pt x="34" y="6"/>
                    <a:pt x="34" y="6"/>
                    <a:pt x="34" y="6"/>
                  </a:cubicBezTo>
                  <a:cubicBezTo>
                    <a:pt x="35" y="6"/>
                    <a:pt x="36" y="6"/>
                    <a:pt x="37" y="6"/>
                  </a:cubicBezTo>
                  <a:cubicBezTo>
                    <a:pt x="38" y="6"/>
                    <a:pt x="40" y="6"/>
                    <a:pt x="41" y="8"/>
                  </a:cubicBezTo>
                  <a:cubicBezTo>
                    <a:pt x="42" y="9"/>
                    <a:pt x="42" y="10"/>
                    <a:pt x="42" y="12"/>
                  </a:cubicBezTo>
                  <a:cubicBezTo>
                    <a:pt x="42" y="14"/>
                    <a:pt x="42" y="15"/>
                    <a:pt x="41" y="16"/>
                  </a:cubicBezTo>
                  <a:cubicBezTo>
                    <a:pt x="40" y="18"/>
                    <a:pt x="38" y="18"/>
                    <a:pt x="36" y="18"/>
                  </a:cubicBezTo>
                  <a:cubicBezTo>
                    <a:pt x="35" y="18"/>
                    <a:pt x="33" y="18"/>
                    <a:pt x="32" y="17"/>
                  </a:cubicBezTo>
                  <a:cubicBezTo>
                    <a:pt x="31" y="16"/>
                    <a:pt x="30" y="14"/>
                    <a:pt x="30" y="13"/>
                  </a:cubicBezTo>
                  <a:close/>
                  <a:moveTo>
                    <a:pt x="48" y="8"/>
                  </a:moveTo>
                  <a:cubicBezTo>
                    <a:pt x="47" y="7"/>
                    <a:pt x="46" y="7"/>
                    <a:pt x="46" y="6"/>
                  </a:cubicBezTo>
                  <a:cubicBezTo>
                    <a:pt x="46" y="5"/>
                    <a:pt x="45" y="5"/>
                    <a:pt x="45" y="4"/>
                  </a:cubicBezTo>
                  <a:cubicBezTo>
                    <a:pt x="45" y="3"/>
                    <a:pt x="46" y="2"/>
                    <a:pt x="46" y="1"/>
                  </a:cubicBezTo>
                  <a:cubicBezTo>
                    <a:pt x="47" y="0"/>
                    <a:pt x="49" y="0"/>
                    <a:pt x="50" y="0"/>
                  </a:cubicBezTo>
                  <a:cubicBezTo>
                    <a:pt x="52" y="0"/>
                    <a:pt x="54" y="0"/>
                    <a:pt x="54" y="1"/>
                  </a:cubicBezTo>
                  <a:cubicBezTo>
                    <a:pt x="55" y="2"/>
                    <a:pt x="56" y="3"/>
                    <a:pt x="56" y="4"/>
                  </a:cubicBezTo>
                  <a:cubicBezTo>
                    <a:pt x="56" y="5"/>
                    <a:pt x="56" y="6"/>
                    <a:pt x="55" y="6"/>
                  </a:cubicBezTo>
                  <a:cubicBezTo>
                    <a:pt x="55" y="7"/>
                    <a:pt x="54" y="8"/>
                    <a:pt x="53" y="8"/>
                  </a:cubicBezTo>
                  <a:cubicBezTo>
                    <a:pt x="54" y="8"/>
                    <a:pt x="55" y="9"/>
                    <a:pt x="56" y="10"/>
                  </a:cubicBezTo>
                  <a:cubicBezTo>
                    <a:pt x="56" y="10"/>
                    <a:pt x="56" y="11"/>
                    <a:pt x="56" y="12"/>
                  </a:cubicBezTo>
                  <a:cubicBezTo>
                    <a:pt x="56" y="14"/>
                    <a:pt x="56" y="15"/>
                    <a:pt x="55" y="16"/>
                  </a:cubicBezTo>
                  <a:cubicBezTo>
                    <a:pt x="54" y="18"/>
                    <a:pt x="52" y="18"/>
                    <a:pt x="50" y="18"/>
                  </a:cubicBezTo>
                  <a:cubicBezTo>
                    <a:pt x="49" y="18"/>
                    <a:pt x="48" y="18"/>
                    <a:pt x="46" y="17"/>
                  </a:cubicBezTo>
                  <a:cubicBezTo>
                    <a:pt x="45" y="16"/>
                    <a:pt x="44" y="14"/>
                    <a:pt x="44" y="13"/>
                  </a:cubicBezTo>
                  <a:cubicBezTo>
                    <a:pt x="44" y="12"/>
                    <a:pt x="45" y="11"/>
                    <a:pt x="45" y="10"/>
                  </a:cubicBezTo>
                  <a:cubicBezTo>
                    <a:pt x="46" y="9"/>
                    <a:pt x="47" y="8"/>
                    <a:pt x="48" y="8"/>
                  </a:cubicBezTo>
                  <a:close/>
                  <a:moveTo>
                    <a:pt x="49" y="4"/>
                  </a:moveTo>
                  <a:cubicBezTo>
                    <a:pt x="49" y="5"/>
                    <a:pt x="49" y="6"/>
                    <a:pt x="49" y="6"/>
                  </a:cubicBezTo>
                  <a:cubicBezTo>
                    <a:pt x="50" y="6"/>
                    <a:pt x="50" y="6"/>
                    <a:pt x="51" y="6"/>
                  </a:cubicBezTo>
                  <a:cubicBezTo>
                    <a:pt x="52" y="6"/>
                    <a:pt x="52" y="6"/>
                    <a:pt x="52" y="6"/>
                  </a:cubicBezTo>
                  <a:cubicBezTo>
                    <a:pt x="53" y="6"/>
                    <a:pt x="53" y="5"/>
                    <a:pt x="53" y="4"/>
                  </a:cubicBezTo>
                  <a:cubicBezTo>
                    <a:pt x="53" y="4"/>
                    <a:pt x="53" y="3"/>
                    <a:pt x="52" y="3"/>
                  </a:cubicBezTo>
                  <a:cubicBezTo>
                    <a:pt x="52" y="2"/>
                    <a:pt x="52" y="2"/>
                    <a:pt x="51" y="2"/>
                  </a:cubicBezTo>
                  <a:cubicBezTo>
                    <a:pt x="50" y="2"/>
                    <a:pt x="50" y="2"/>
                    <a:pt x="49" y="3"/>
                  </a:cubicBezTo>
                  <a:cubicBezTo>
                    <a:pt x="49" y="3"/>
                    <a:pt x="49" y="4"/>
                    <a:pt x="49" y="4"/>
                  </a:cubicBezTo>
                  <a:close/>
                  <a:moveTo>
                    <a:pt x="48" y="12"/>
                  </a:moveTo>
                  <a:cubicBezTo>
                    <a:pt x="48" y="13"/>
                    <a:pt x="49" y="14"/>
                    <a:pt x="49" y="14"/>
                  </a:cubicBezTo>
                  <a:cubicBezTo>
                    <a:pt x="50" y="15"/>
                    <a:pt x="50" y="15"/>
                    <a:pt x="51" y="15"/>
                  </a:cubicBezTo>
                  <a:cubicBezTo>
                    <a:pt x="52" y="15"/>
                    <a:pt x="52" y="15"/>
                    <a:pt x="53" y="14"/>
                  </a:cubicBezTo>
                  <a:cubicBezTo>
                    <a:pt x="53" y="14"/>
                    <a:pt x="54" y="13"/>
                    <a:pt x="54" y="12"/>
                  </a:cubicBezTo>
                  <a:cubicBezTo>
                    <a:pt x="54" y="11"/>
                    <a:pt x="53" y="10"/>
                    <a:pt x="53" y="10"/>
                  </a:cubicBezTo>
                  <a:cubicBezTo>
                    <a:pt x="52" y="10"/>
                    <a:pt x="52" y="9"/>
                    <a:pt x="51" y="9"/>
                  </a:cubicBezTo>
                  <a:cubicBezTo>
                    <a:pt x="50" y="9"/>
                    <a:pt x="50" y="10"/>
                    <a:pt x="49" y="10"/>
                  </a:cubicBezTo>
                  <a:cubicBezTo>
                    <a:pt x="49" y="11"/>
                    <a:pt x="48" y="11"/>
                    <a:pt x="4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39"/>
            <p:cNvSpPr>
              <a:spLocks noEditPoints="1"/>
            </p:cNvSpPr>
            <p:nvPr userDrawn="1"/>
          </p:nvSpPr>
          <p:spPr bwMode="auto">
            <a:xfrm>
              <a:off x="8729725" y="4570716"/>
              <a:ext cx="474663" cy="477838"/>
            </a:xfrm>
            <a:custGeom>
              <a:avLst/>
              <a:gdLst>
                <a:gd name="T0" fmla="*/ 159 w 318"/>
                <a:gd name="T1" fmla="*/ 0 h 318"/>
                <a:gd name="T2" fmla="*/ 0 w 318"/>
                <a:gd name="T3" fmla="*/ 159 h 318"/>
                <a:gd name="T4" fmla="*/ 159 w 318"/>
                <a:gd name="T5" fmla="*/ 318 h 318"/>
                <a:gd name="T6" fmla="*/ 318 w 318"/>
                <a:gd name="T7" fmla="*/ 159 h 318"/>
                <a:gd name="T8" fmla="*/ 159 w 318"/>
                <a:gd name="T9" fmla="*/ 0 h 318"/>
                <a:gd name="T10" fmla="*/ 159 w 318"/>
                <a:gd name="T11" fmla="*/ 312 h 318"/>
                <a:gd name="T12" fmla="*/ 6 w 318"/>
                <a:gd name="T13" fmla="*/ 159 h 318"/>
                <a:gd name="T14" fmla="*/ 159 w 318"/>
                <a:gd name="T15" fmla="*/ 6 h 318"/>
                <a:gd name="T16" fmla="*/ 312 w 318"/>
                <a:gd name="T17" fmla="*/ 160 h 318"/>
                <a:gd name="T18" fmla="*/ 159 w 318"/>
                <a:gd name="T19" fmla="*/ 312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8" h="318">
                  <a:moveTo>
                    <a:pt x="159" y="0"/>
                  </a:moveTo>
                  <a:cubicBezTo>
                    <a:pt x="71" y="0"/>
                    <a:pt x="0" y="72"/>
                    <a:pt x="0" y="159"/>
                  </a:cubicBezTo>
                  <a:cubicBezTo>
                    <a:pt x="0" y="247"/>
                    <a:pt x="71" y="318"/>
                    <a:pt x="159" y="318"/>
                  </a:cubicBezTo>
                  <a:cubicBezTo>
                    <a:pt x="246" y="318"/>
                    <a:pt x="318" y="247"/>
                    <a:pt x="318" y="159"/>
                  </a:cubicBezTo>
                  <a:cubicBezTo>
                    <a:pt x="317" y="72"/>
                    <a:pt x="246" y="0"/>
                    <a:pt x="159" y="0"/>
                  </a:cubicBezTo>
                  <a:close/>
                  <a:moveTo>
                    <a:pt x="159" y="312"/>
                  </a:moveTo>
                  <a:cubicBezTo>
                    <a:pt x="74" y="312"/>
                    <a:pt x="6" y="244"/>
                    <a:pt x="6" y="159"/>
                  </a:cubicBezTo>
                  <a:cubicBezTo>
                    <a:pt x="6" y="75"/>
                    <a:pt x="74" y="6"/>
                    <a:pt x="159" y="6"/>
                  </a:cubicBezTo>
                  <a:cubicBezTo>
                    <a:pt x="243" y="6"/>
                    <a:pt x="312" y="75"/>
                    <a:pt x="312" y="160"/>
                  </a:cubicBezTo>
                  <a:cubicBezTo>
                    <a:pt x="312" y="244"/>
                    <a:pt x="243" y="312"/>
                    <a:pt x="159" y="3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40"/>
            <p:cNvSpPr>
              <a:spLocks noEditPoints="1"/>
            </p:cNvSpPr>
            <p:nvPr userDrawn="1"/>
          </p:nvSpPr>
          <p:spPr bwMode="auto">
            <a:xfrm>
              <a:off x="8763063" y="4810429"/>
              <a:ext cx="407988" cy="204788"/>
            </a:xfrm>
            <a:custGeom>
              <a:avLst/>
              <a:gdLst>
                <a:gd name="T0" fmla="*/ 258 w 274"/>
                <a:gd name="T1" fmla="*/ 63 h 137"/>
                <a:gd name="T2" fmla="*/ 1 w 274"/>
                <a:gd name="T3" fmla="*/ 12 h 137"/>
                <a:gd name="T4" fmla="*/ 14 w 274"/>
                <a:gd name="T5" fmla="*/ 9 h 137"/>
                <a:gd name="T6" fmla="*/ 1 w 274"/>
                <a:gd name="T7" fmla="*/ 17 h 137"/>
                <a:gd name="T8" fmla="*/ 16 w 274"/>
                <a:gd name="T9" fmla="*/ 29 h 137"/>
                <a:gd name="T10" fmla="*/ 11 w 274"/>
                <a:gd name="T11" fmla="*/ 27 h 137"/>
                <a:gd name="T12" fmla="*/ 14 w 274"/>
                <a:gd name="T13" fmla="*/ 36 h 137"/>
                <a:gd name="T14" fmla="*/ 18 w 274"/>
                <a:gd name="T15" fmla="*/ 47 h 137"/>
                <a:gd name="T16" fmla="*/ 21 w 274"/>
                <a:gd name="T17" fmla="*/ 57 h 137"/>
                <a:gd name="T18" fmla="*/ 21 w 274"/>
                <a:gd name="T19" fmla="*/ 55 h 137"/>
                <a:gd name="T20" fmla="*/ 19 w 274"/>
                <a:gd name="T21" fmla="*/ 66 h 137"/>
                <a:gd name="T22" fmla="*/ 22 w 274"/>
                <a:gd name="T23" fmla="*/ 62 h 137"/>
                <a:gd name="T24" fmla="*/ 22 w 274"/>
                <a:gd name="T25" fmla="*/ 71 h 137"/>
                <a:gd name="T26" fmla="*/ 30 w 274"/>
                <a:gd name="T27" fmla="*/ 71 h 137"/>
                <a:gd name="T28" fmla="*/ 30 w 274"/>
                <a:gd name="T29" fmla="*/ 86 h 137"/>
                <a:gd name="T30" fmla="*/ 36 w 274"/>
                <a:gd name="T31" fmla="*/ 79 h 137"/>
                <a:gd name="T32" fmla="*/ 47 w 274"/>
                <a:gd name="T33" fmla="*/ 90 h 137"/>
                <a:gd name="T34" fmla="*/ 58 w 274"/>
                <a:gd name="T35" fmla="*/ 96 h 137"/>
                <a:gd name="T36" fmla="*/ 51 w 274"/>
                <a:gd name="T37" fmla="*/ 95 h 137"/>
                <a:gd name="T38" fmla="*/ 58 w 274"/>
                <a:gd name="T39" fmla="*/ 105 h 137"/>
                <a:gd name="T40" fmla="*/ 67 w 274"/>
                <a:gd name="T41" fmla="*/ 106 h 137"/>
                <a:gd name="T42" fmla="*/ 76 w 274"/>
                <a:gd name="T43" fmla="*/ 112 h 137"/>
                <a:gd name="T44" fmla="*/ 82 w 274"/>
                <a:gd name="T45" fmla="*/ 111 h 137"/>
                <a:gd name="T46" fmla="*/ 78 w 274"/>
                <a:gd name="T47" fmla="*/ 113 h 137"/>
                <a:gd name="T48" fmla="*/ 83 w 274"/>
                <a:gd name="T49" fmla="*/ 123 h 137"/>
                <a:gd name="T50" fmla="*/ 97 w 274"/>
                <a:gd name="T51" fmla="*/ 121 h 137"/>
                <a:gd name="T52" fmla="*/ 100 w 274"/>
                <a:gd name="T53" fmla="*/ 125 h 137"/>
                <a:gd name="T54" fmla="*/ 108 w 274"/>
                <a:gd name="T55" fmla="*/ 126 h 137"/>
                <a:gd name="T56" fmla="*/ 113 w 274"/>
                <a:gd name="T57" fmla="*/ 126 h 137"/>
                <a:gd name="T58" fmla="*/ 132 w 274"/>
                <a:gd name="T59" fmla="*/ 136 h 137"/>
                <a:gd name="T60" fmla="*/ 126 w 274"/>
                <a:gd name="T61" fmla="*/ 130 h 137"/>
                <a:gd name="T62" fmla="*/ 128 w 274"/>
                <a:gd name="T63" fmla="*/ 135 h 137"/>
                <a:gd name="T64" fmla="*/ 135 w 274"/>
                <a:gd name="T65" fmla="*/ 135 h 137"/>
                <a:gd name="T66" fmla="*/ 149 w 274"/>
                <a:gd name="T67" fmla="*/ 136 h 137"/>
                <a:gd name="T68" fmla="*/ 152 w 274"/>
                <a:gd name="T69" fmla="*/ 133 h 137"/>
                <a:gd name="T70" fmla="*/ 167 w 274"/>
                <a:gd name="T71" fmla="*/ 131 h 137"/>
                <a:gd name="T72" fmla="*/ 180 w 274"/>
                <a:gd name="T73" fmla="*/ 128 h 137"/>
                <a:gd name="T74" fmla="*/ 175 w 274"/>
                <a:gd name="T75" fmla="*/ 122 h 137"/>
                <a:gd name="T76" fmla="*/ 187 w 274"/>
                <a:gd name="T77" fmla="*/ 119 h 137"/>
                <a:gd name="T78" fmla="*/ 192 w 274"/>
                <a:gd name="T79" fmla="*/ 117 h 137"/>
                <a:gd name="T80" fmla="*/ 199 w 274"/>
                <a:gd name="T81" fmla="*/ 119 h 137"/>
                <a:gd name="T82" fmla="*/ 203 w 274"/>
                <a:gd name="T83" fmla="*/ 119 h 137"/>
                <a:gd name="T84" fmla="*/ 217 w 274"/>
                <a:gd name="T85" fmla="*/ 111 h 137"/>
                <a:gd name="T86" fmla="*/ 217 w 274"/>
                <a:gd name="T87" fmla="*/ 106 h 137"/>
                <a:gd name="T88" fmla="*/ 232 w 274"/>
                <a:gd name="T89" fmla="*/ 96 h 137"/>
                <a:gd name="T90" fmla="*/ 231 w 274"/>
                <a:gd name="T91" fmla="*/ 97 h 137"/>
                <a:gd name="T92" fmla="*/ 238 w 274"/>
                <a:gd name="T93" fmla="*/ 95 h 137"/>
                <a:gd name="T94" fmla="*/ 234 w 274"/>
                <a:gd name="T95" fmla="*/ 85 h 137"/>
                <a:gd name="T96" fmla="*/ 242 w 274"/>
                <a:gd name="T97" fmla="*/ 73 h 137"/>
                <a:gd name="T98" fmla="*/ 238 w 274"/>
                <a:gd name="T99" fmla="*/ 77 h 137"/>
                <a:gd name="T100" fmla="*/ 252 w 274"/>
                <a:gd name="T101" fmla="*/ 71 h 137"/>
                <a:gd name="T102" fmla="*/ 266 w 274"/>
                <a:gd name="T103" fmla="*/ 40 h 137"/>
                <a:gd name="T104" fmla="*/ 258 w 274"/>
                <a:gd name="T105" fmla="*/ 48 h 137"/>
                <a:gd name="T106" fmla="*/ 268 w 274"/>
                <a:gd name="T107" fmla="*/ 35 h 137"/>
                <a:gd name="T108" fmla="*/ 259 w 274"/>
                <a:gd name="T109" fmla="*/ 22 h 137"/>
                <a:gd name="T110" fmla="*/ 262 w 274"/>
                <a:gd name="T111" fmla="*/ 27 h 137"/>
                <a:gd name="T112" fmla="*/ 273 w 274"/>
                <a:gd name="T113" fmla="*/ 17 h 137"/>
                <a:gd name="T114" fmla="*/ 273 w 274"/>
                <a:gd name="T115" fmla="*/ 12 h 137"/>
                <a:gd name="T116" fmla="*/ 266 w 274"/>
                <a:gd name="T117" fmla="*/ 7 h 137"/>
                <a:gd name="T118" fmla="*/ 269 w 274"/>
                <a:gd name="T119" fmla="*/ 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137">
                  <a:moveTo>
                    <a:pt x="250" y="51"/>
                  </a:moveTo>
                  <a:cubicBezTo>
                    <a:pt x="250" y="51"/>
                    <a:pt x="250" y="51"/>
                    <a:pt x="250" y="51"/>
                  </a:cubicBezTo>
                  <a:cubicBezTo>
                    <a:pt x="250" y="52"/>
                    <a:pt x="250" y="52"/>
                    <a:pt x="250" y="52"/>
                  </a:cubicBezTo>
                  <a:cubicBezTo>
                    <a:pt x="250" y="53"/>
                    <a:pt x="250" y="53"/>
                    <a:pt x="249" y="53"/>
                  </a:cubicBezTo>
                  <a:cubicBezTo>
                    <a:pt x="249" y="53"/>
                    <a:pt x="248" y="53"/>
                    <a:pt x="248" y="53"/>
                  </a:cubicBezTo>
                  <a:cubicBezTo>
                    <a:pt x="248" y="53"/>
                    <a:pt x="248" y="53"/>
                    <a:pt x="248" y="53"/>
                  </a:cubicBezTo>
                  <a:cubicBezTo>
                    <a:pt x="248" y="54"/>
                    <a:pt x="248" y="54"/>
                    <a:pt x="249" y="55"/>
                  </a:cubicBezTo>
                  <a:cubicBezTo>
                    <a:pt x="251" y="56"/>
                    <a:pt x="251" y="56"/>
                    <a:pt x="251" y="56"/>
                  </a:cubicBezTo>
                  <a:cubicBezTo>
                    <a:pt x="252" y="53"/>
                    <a:pt x="252" y="53"/>
                    <a:pt x="252" y="53"/>
                  </a:cubicBezTo>
                  <a:cubicBezTo>
                    <a:pt x="253" y="54"/>
                    <a:pt x="253" y="54"/>
                    <a:pt x="253" y="54"/>
                  </a:cubicBezTo>
                  <a:cubicBezTo>
                    <a:pt x="252" y="56"/>
                    <a:pt x="252" y="56"/>
                    <a:pt x="252" y="56"/>
                  </a:cubicBezTo>
                  <a:cubicBezTo>
                    <a:pt x="258" y="59"/>
                    <a:pt x="258" y="59"/>
                    <a:pt x="258" y="59"/>
                  </a:cubicBezTo>
                  <a:cubicBezTo>
                    <a:pt x="258" y="60"/>
                    <a:pt x="259" y="59"/>
                    <a:pt x="260" y="58"/>
                  </a:cubicBezTo>
                  <a:cubicBezTo>
                    <a:pt x="260" y="58"/>
                    <a:pt x="260" y="58"/>
                    <a:pt x="260" y="58"/>
                  </a:cubicBezTo>
                  <a:cubicBezTo>
                    <a:pt x="258" y="63"/>
                    <a:pt x="258" y="63"/>
                    <a:pt x="258" y="63"/>
                  </a:cubicBezTo>
                  <a:cubicBezTo>
                    <a:pt x="257" y="63"/>
                    <a:pt x="257" y="63"/>
                    <a:pt x="257" y="63"/>
                  </a:cubicBezTo>
                  <a:cubicBezTo>
                    <a:pt x="258" y="62"/>
                    <a:pt x="258" y="62"/>
                    <a:pt x="257" y="61"/>
                  </a:cubicBezTo>
                  <a:cubicBezTo>
                    <a:pt x="251" y="58"/>
                    <a:pt x="251" y="58"/>
                    <a:pt x="251" y="58"/>
                  </a:cubicBezTo>
                  <a:cubicBezTo>
                    <a:pt x="250" y="60"/>
                    <a:pt x="250" y="60"/>
                    <a:pt x="250" y="60"/>
                  </a:cubicBezTo>
                  <a:cubicBezTo>
                    <a:pt x="250" y="59"/>
                    <a:pt x="250" y="59"/>
                    <a:pt x="250" y="59"/>
                  </a:cubicBezTo>
                  <a:cubicBezTo>
                    <a:pt x="250" y="58"/>
                    <a:pt x="250" y="58"/>
                    <a:pt x="250" y="58"/>
                  </a:cubicBezTo>
                  <a:cubicBezTo>
                    <a:pt x="250" y="57"/>
                    <a:pt x="250" y="57"/>
                    <a:pt x="250" y="57"/>
                  </a:cubicBezTo>
                  <a:cubicBezTo>
                    <a:pt x="249" y="57"/>
                    <a:pt x="248" y="56"/>
                    <a:pt x="248" y="55"/>
                  </a:cubicBezTo>
                  <a:cubicBezTo>
                    <a:pt x="247" y="54"/>
                    <a:pt x="247" y="53"/>
                    <a:pt x="248" y="52"/>
                  </a:cubicBezTo>
                  <a:cubicBezTo>
                    <a:pt x="248" y="52"/>
                    <a:pt x="249" y="51"/>
                    <a:pt x="250" y="51"/>
                  </a:cubicBezTo>
                  <a:cubicBezTo>
                    <a:pt x="250" y="51"/>
                    <a:pt x="250" y="51"/>
                    <a:pt x="250" y="51"/>
                  </a:cubicBezTo>
                  <a:close/>
                  <a:moveTo>
                    <a:pt x="14" y="15"/>
                  </a:moveTo>
                  <a:cubicBezTo>
                    <a:pt x="14" y="14"/>
                    <a:pt x="14" y="13"/>
                    <a:pt x="12" y="13"/>
                  </a:cubicBezTo>
                  <a:cubicBezTo>
                    <a:pt x="5" y="13"/>
                    <a:pt x="5" y="13"/>
                    <a:pt x="5" y="13"/>
                  </a:cubicBezTo>
                  <a:cubicBezTo>
                    <a:pt x="4" y="13"/>
                    <a:pt x="2" y="13"/>
                    <a:pt x="1" y="12"/>
                  </a:cubicBezTo>
                  <a:cubicBezTo>
                    <a:pt x="0" y="11"/>
                    <a:pt x="0" y="10"/>
                    <a:pt x="0" y="8"/>
                  </a:cubicBezTo>
                  <a:cubicBezTo>
                    <a:pt x="0" y="7"/>
                    <a:pt x="0" y="5"/>
                    <a:pt x="1" y="5"/>
                  </a:cubicBezTo>
                  <a:cubicBezTo>
                    <a:pt x="2" y="3"/>
                    <a:pt x="3" y="3"/>
                    <a:pt x="5" y="3"/>
                  </a:cubicBezTo>
                  <a:cubicBezTo>
                    <a:pt x="12" y="2"/>
                    <a:pt x="12" y="2"/>
                    <a:pt x="12" y="2"/>
                  </a:cubicBezTo>
                  <a:cubicBezTo>
                    <a:pt x="13" y="2"/>
                    <a:pt x="13" y="1"/>
                    <a:pt x="13" y="0"/>
                  </a:cubicBezTo>
                  <a:cubicBezTo>
                    <a:pt x="14" y="0"/>
                    <a:pt x="14" y="0"/>
                    <a:pt x="14" y="0"/>
                  </a:cubicBezTo>
                  <a:cubicBezTo>
                    <a:pt x="14" y="6"/>
                    <a:pt x="14" y="6"/>
                    <a:pt x="14" y="6"/>
                  </a:cubicBezTo>
                  <a:cubicBezTo>
                    <a:pt x="14" y="6"/>
                    <a:pt x="14" y="6"/>
                    <a:pt x="14" y="6"/>
                  </a:cubicBezTo>
                  <a:cubicBezTo>
                    <a:pt x="14" y="5"/>
                    <a:pt x="13" y="4"/>
                    <a:pt x="12" y="4"/>
                  </a:cubicBezTo>
                  <a:cubicBezTo>
                    <a:pt x="5" y="5"/>
                    <a:pt x="5" y="5"/>
                    <a:pt x="5" y="5"/>
                  </a:cubicBezTo>
                  <a:cubicBezTo>
                    <a:pt x="4" y="5"/>
                    <a:pt x="3" y="5"/>
                    <a:pt x="2" y="5"/>
                  </a:cubicBezTo>
                  <a:cubicBezTo>
                    <a:pt x="1" y="6"/>
                    <a:pt x="1" y="7"/>
                    <a:pt x="1" y="8"/>
                  </a:cubicBezTo>
                  <a:cubicBezTo>
                    <a:pt x="1" y="11"/>
                    <a:pt x="3" y="12"/>
                    <a:pt x="6" y="12"/>
                  </a:cubicBezTo>
                  <a:cubicBezTo>
                    <a:pt x="13" y="11"/>
                    <a:pt x="13" y="11"/>
                    <a:pt x="13" y="11"/>
                  </a:cubicBezTo>
                  <a:cubicBezTo>
                    <a:pt x="14" y="11"/>
                    <a:pt x="14" y="11"/>
                    <a:pt x="14" y="9"/>
                  </a:cubicBezTo>
                  <a:cubicBezTo>
                    <a:pt x="14" y="9"/>
                    <a:pt x="14" y="9"/>
                    <a:pt x="14" y="9"/>
                  </a:cubicBezTo>
                  <a:cubicBezTo>
                    <a:pt x="14" y="15"/>
                    <a:pt x="14" y="15"/>
                    <a:pt x="14" y="15"/>
                  </a:cubicBezTo>
                  <a:cubicBezTo>
                    <a:pt x="14" y="15"/>
                    <a:pt x="14" y="15"/>
                    <a:pt x="14" y="15"/>
                  </a:cubicBezTo>
                  <a:close/>
                  <a:moveTo>
                    <a:pt x="3" y="27"/>
                  </a:moveTo>
                  <a:cubicBezTo>
                    <a:pt x="2" y="23"/>
                    <a:pt x="2" y="23"/>
                    <a:pt x="2" y="23"/>
                  </a:cubicBezTo>
                  <a:cubicBezTo>
                    <a:pt x="2" y="23"/>
                    <a:pt x="2" y="23"/>
                    <a:pt x="2" y="23"/>
                  </a:cubicBezTo>
                  <a:cubicBezTo>
                    <a:pt x="2" y="23"/>
                    <a:pt x="3" y="24"/>
                    <a:pt x="4" y="24"/>
                  </a:cubicBezTo>
                  <a:cubicBezTo>
                    <a:pt x="9" y="23"/>
                    <a:pt x="9" y="23"/>
                    <a:pt x="9" y="23"/>
                  </a:cubicBezTo>
                  <a:cubicBezTo>
                    <a:pt x="10" y="23"/>
                    <a:pt x="10" y="23"/>
                    <a:pt x="10" y="22"/>
                  </a:cubicBezTo>
                  <a:cubicBezTo>
                    <a:pt x="11" y="22"/>
                    <a:pt x="11" y="21"/>
                    <a:pt x="10" y="21"/>
                  </a:cubicBezTo>
                  <a:cubicBezTo>
                    <a:pt x="10" y="20"/>
                    <a:pt x="10" y="19"/>
                    <a:pt x="9" y="19"/>
                  </a:cubicBezTo>
                  <a:cubicBezTo>
                    <a:pt x="3" y="20"/>
                    <a:pt x="3" y="20"/>
                    <a:pt x="3" y="20"/>
                  </a:cubicBezTo>
                  <a:cubicBezTo>
                    <a:pt x="2" y="20"/>
                    <a:pt x="2" y="21"/>
                    <a:pt x="2" y="21"/>
                  </a:cubicBezTo>
                  <a:cubicBezTo>
                    <a:pt x="2" y="21"/>
                    <a:pt x="2" y="21"/>
                    <a:pt x="2" y="21"/>
                  </a:cubicBezTo>
                  <a:cubicBezTo>
                    <a:pt x="1" y="17"/>
                    <a:pt x="1" y="17"/>
                    <a:pt x="1" y="17"/>
                  </a:cubicBezTo>
                  <a:cubicBezTo>
                    <a:pt x="1" y="17"/>
                    <a:pt x="1" y="17"/>
                    <a:pt x="1" y="17"/>
                  </a:cubicBezTo>
                  <a:cubicBezTo>
                    <a:pt x="1" y="18"/>
                    <a:pt x="2" y="18"/>
                    <a:pt x="3" y="18"/>
                  </a:cubicBezTo>
                  <a:cubicBezTo>
                    <a:pt x="8" y="17"/>
                    <a:pt x="8" y="17"/>
                    <a:pt x="8" y="17"/>
                  </a:cubicBezTo>
                  <a:cubicBezTo>
                    <a:pt x="9" y="17"/>
                    <a:pt x="9" y="17"/>
                    <a:pt x="9" y="17"/>
                  </a:cubicBezTo>
                  <a:cubicBezTo>
                    <a:pt x="9" y="17"/>
                    <a:pt x="9" y="17"/>
                    <a:pt x="9" y="16"/>
                  </a:cubicBezTo>
                  <a:cubicBezTo>
                    <a:pt x="10" y="16"/>
                    <a:pt x="10" y="16"/>
                    <a:pt x="10" y="16"/>
                  </a:cubicBezTo>
                  <a:cubicBezTo>
                    <a:pt x="11" y="19"/>
                    <a:pt x="11" y="19"/>
                    <a:pt x="11" y="19"/>
                  </a:cubicBezTo>
                  <a:cubicBezTo>
                    <a:pt x="10" y="19"/>
                    <a:pt x="10" y="19"/>
                    <a:pt x="10" y="19"/>
                  </a:cubicBezTo>
                  <a:cubicBezTo>
                    <a:pt x="11" y="20"/>
                    <a:pt x="12" y="21"/>
                    <a:pt x="12" y="22"/>
                  </a:cubicBezTo>
                  <a:cubicBezTo>
                    <a:pt x="12" y="23"/>
                    <a:pt x="11" y="24"/>
                    <a:pt x="9" y="25"/>
                  </a:cubicBezTo>
                  <a:cubicBezTo>
                    <a:pt x="4" y="25"/>
                    <a:pt x="4" y="25"/>
                    <a:pt x="4" y="25"/>
                  </a:cubicBezTo>
                  <a:cubicBezTo>
                    <a:pt x="3" y="26"/>
                    <a:pt x="3" y="26"/>
                    <a:pt x="3" y="27"/>
                  </a:cubicBezTo>
                  <a:cubicBezTo>
                    <a:pt x="3" y="27"/>
                    <a:pt x="3" y="27"/>
                    <a:pt x="3" y="27"/>
                  </a:cubicBezTo>
                  <a:close/>
                  <a:moveTo>
                    <a:pt x="16" y="29"/>
                  </a:moveTo>
                  <a:cubicBezTo>
                    <a:pt x="16" y="29"/>
                    <a:pt x="16" y="29"/>
                    <a:pt x="16" y="29"/>
                  </a:cubicBezTo>
                  <a:cubicBezTo>
                    <a:pt x="15" y="29"/>
                    <a:pt x="15" y="29"/>
                    <a:pt x="15" y="29"/>
                  </a:cubicBezTo>
                  <a:cubicBezTo>
                    <a:pt x="15" y="28"/>
                    <a:pt x="15" y="28"/>
                    <a:pt x="15" y="28"/>
                  </a:cubicBezTo>
                  <a:cubicBezTo>
                    <a:pt x="15" y="27"/>
                    <a:pt x="16" y="27"/>
                    <a:pt x="16" y="27"/>
                  </a:cubicBezTo>
                  <a:cubicBezTo>
                    <a:pt x="16" y="27"/>
                    <a:pt x="16" y="27"/>
                    <a:pt x="17" y="27"/>
                  </a:cubicBezTo>
                  <a:cubicBezTo>
                    <a:pt x="17" y="27"/>
                    <a:pt x="17" y="28"/>
                    <a:pt x="17" y="28"/>
                  </a:cubicBezTo>
                  <a:cubicBezTo>
                    <a:pt x="17" y="29"/>
                    <a:pt x="17" y="29"/>
                    <a:pt x="17" y="29"/>
                  </a:cubicBezTo>
                  <a:cubicBezTo>
                    <a:pt x="17" y="29"/>
                    <a:pt x="17" y="29"/>
                    <a:pt x="16" y="29"/>
                  </a:cubicBezTo>
                  <a:close/>
                  <a:moveTo>
                    <a:pt x="4" y="33"/>
                  </a:moveTo>
                  <a:cubicBezTo>
                    <a:pt x="3" y="29"/>
                    <a:pt x="3" y="29"/>
                    <a:pt x="3" y="29"/>
                  </a:cubicBezTo>
                  <a:cubicBezTo>
                    <a:pt x="4" y="29"/>
                    <a:pt x="4" y="29"/>
                    <a:pt x="4" y="29"/>
                  </a:cubicBezTo>
                  <a:cubicBezTo>
                    <a:pt x="4" y="30"/>
                    <a:pt x="4" y="30"/>
                    <a:pt x="5" y="30"/>
                  </a:cubicBezTo>
                  <a:cubicBezTo>
                    <a:pt x="10" y="29"/>
                    <a:pt x="10" y="29"/>
                    <a:pt x="10" y="29"/>
                  </a:cubicBezTo>
                  <a:cubicBezTo>
                    <a:pt x="11" y="29"/>
                    <a:pt x="11" y="28"/>
                    <a:pt x="11" y="28"/>
                  </a:cubicBezTo>
                  <a:cubicBezTo>
                    <a:pt x="11" y="27"/>
                    <a:pt x="11" y="27"/>
                    <a:pt x="11" y="27"/>
                  </a:cubicBezTo>
                  <a:cubicBezTo>
                    <a:pt x="11" y="27"/>
                    <a:pt x="11" y="27"/>
                    <a:pt x="11" y="27"/>
                  </a:cubicBezTo>
                  <a:cubicBezTo>
                    <a:pt x="13" y="30"/>
                    <a:pt x="13" y="30"/>
                    <a:pt x="13" y="30"/>
                  </a:cubicBezTo>
                  <a:cubicBezTo>
                    <a:pt x="5" y="32"/>
                    <a:pt x="5" y="32"/>
                    <a:pt x="5" y="32"/>
                  </a:cubicBezTo>
                  <a:cubicBezTo>
                    <a:pt x="5" y="32"/>
                    <a:pt x="4" y="33"/>
                    <a:pt x="4" y="33"/>
                  </a:cubicBezTo>
                  <a:cubicBezTo>
                    <a:pt x="4" y="33"/>
                    <a:pt x="4" y="33"/>
                    <a:pt x="4" y="33"/>
                  </a:cubicBezTo>
                  <a:close/>
                  <a:moveTo>
                    <a:pt x="16" y="42"/>
                  </a:moveTo>
                  <a:cubicBezTo>
                    <a:pt x="16" y="41"/>
                    <a:pt x="15" y="41"/>
                    <a:pt x="14" y="41"/>
                  </a:cubicBezTo>
                  <a:cubicBezTo>
                    <a:pt x="6" y="40"/>
                    <a:pt x="6" y="40"/>
                    <a:pt x="6" y="40"/>
                  </a:cubicBezTo>
                  <a:cubicBezTo>
                    <a:pt x="6" y="40"/>
                    <a:pt x="6" y="40"/>
                    <a:pt x="6" y="40"/>
                  </a:cubicBezTo>
                  <a:cubicBezTo>
                    <a:pt x="6" y="40"/>
                    <a:pt x="6" y="40"/>
                    <a:pt x="6" y="40"/>
                  </a:cubicBezTo>
                  <a:cubicBezTo>
                    <a:pt x="13" y="35"/>
                    <a:pt x="13" y="35"/>
                    <a:pt x="13" y="35"/>
                  </a:cubicBezTo>
                  <a:cubicBezTo>
                    <a:pt x="14" y="34"/>
                    <a:pt x="14" y="33"/>
                    <a:pt x="14" y="33"/>
                  </a:cubicBezTo>
                  <a:cubicBezTo>
                    <a:pt x="14" y="33"/>
                    <a:pt x="14" y="33"/>
                    <a:pt x="14" y="33"/>
                  </a:cubicBezTo>
                  <a:cubicBezTo>
                    <a:pt x="15" y="37"/>
                    <a:pt x="15" y="37"/>
                    <a:pt x="15" y="37"/>
                  </a:cubicBezTo>
                  <a:cubicBezTo>
                    <a:pt x="15" y="37"/>
                    <a:pt x="15" y="37"/>
                    <a:pt x="15" y="37"/>
                  </a:cubicBezTo>
                  <a:cubicBezTo>
                    <a:pt x="15" y="37"/>
                    <a:pt x="14" y="36"/>
                    <a:pt x="14" y="36"/>
                  </a:cubicBezTo>
                  <a:cubicBezTo>
                    <a:pt x="14" y="36"/>
                    <a:pt x="14" y="36"/>
                    <a:pt x="13" y="37"/>
                  </a:cubicBezTo>
                  <a:cubicBezTo>
                    <a:pt x="9" y="40"/>
                    <a:pt x="9" y="40"/>
                    <a:pt x="9" y="40"/>
                  </a:cubicBezTo>
                  <a:cubicBezTo>
                    <a:pt x="14" y="40"/>
                    <a:pt x="14" y="40"/>
                    <a:pt x="14" y="40"/>
                  </a:cubicBezTo>
                  <a:cubicBezTo>
                    <a:pt x="14" y="40"/>
                    <a:pt x="15" y="40"/>
                    <a:pt x="15" y="40"/>
                  </a:cubicBezTo>
                  <a:cubicBezTo>
                    <a:pt x="16" y="40"/>
                    <a:pt x="16" y="40"/>
                    <a:pt x="16" y="39"/>
                  </a:cubicBezTo>
                  <a:cubicBezTo>
                    <a:pt x="16" y="39"/>
                    <a:pt x="16" y="39"/>
                    <a:pt x="16" y="39"/>
                  </a:cubicBezTo>
                  <a:cubicBezTo>
                    <a:pt x="16" y="42"/>
                    <a:pt x="16" y="42"/>
                    <a:pt x="16" y="42"/>
                  </a:cubicBezTo>
                  <a:cubicBezTo>
                    <a:pt x="16" y="42"/>
                    <a:pt x="16" y="42"/>
                    <a:pt x="16" y="42"/>
                  </a:cubicBezTo>
                  <a:close/>
                  <a:moveTo>
                    <a:pt x="14" y="53"/>
                  </a:moveTo>
                  <a:cubicBezTo>
                    <a:pt x="13" y="53"/>
                    <a:pt x="12" y="53"/>
                    <a:pt x="11" y="52"/>
                  </a:cubicBezTo>
                  <a:cubicBezTo>
                    <a:pt x="10" y="51"/>
                    <a:pt x="10" y="51"/>
                    <a:pt x="9" y="50"/>
                  </a:cubicBezTo>
                  <a:cubicBezTo>
                    <a:pt x="9" y="49"/>
                    <a:pt x="9" y="48"/>
                    <a:pt x="9" y="47"/>
                  </a:cubicBezTo>
                  <a:cubicBezTo>
                    <a:pt x="10" y="46"/>
                    <a:pt x="11" y="45"/>
                    <a:pt x="12" y="45"/>
                  </a:cubicBezTo>
                  <a:cubicBezTo>
                    <a:pt x="13" y="44"/>
                    <a:pt x="14" y="44"/>
                    <a:pt x="16" y="45"/>
                  </a:cubicBezTo>
                  <a:cubicBezTo>
                    <a:pt x="17" y="45"/>
                    <a:pt x="18" y="46"/>
                    <a:pt x="18" y="47"/>
                  </a:cubicBezTo>
                  <a:cubicBezTo>
                    <a:pt x="18" y="48"/>
                    <a:pt x="18" y="49"/>
                    <a:pt x="18" y="50"/>
                  </a:cubicBezTo>
                  <a:cubicBezTo>
                    <a:pt x="18" y="51"/>
                    <a:pt x="17" y="51"/>
                    <a:pt x="16" y="52"/>
                  </a:cubicBezTo>
                  <a:cubicBezTo>
                    <a:pt x="14" y="46"/>
                    <a:pt x="14" y="46"/>
                    <a:pt x="14" y="46"/>
                  </a:cubicBezTo>
                  <a:cubicBezTo>
                    <a:pt x="12" y="46"/>
                    <a:pt x="12" y="47"/>
                    <a:pt x="11" y="48"/>
                  </a:cubicBezTo>
                  <a:cubicBezTo>
                    <a:pt x="10" y="49"/>
                    <a:pt x="10" y="49"/>
                    <a:pt x="10" y="51"/>
                  </a:cubicBezTo>
                  <a:cubicBezTo>
                    <a:pt x="11" y="51"/>
                    <a:pt x="11" y="52"/>
                    <a:pt x="12" y="52"/>
                  </a:cubicBezTo>
                  <a:cubicBezTo>
                    <a:pt x="13" y="52"/>
                    <a:pt x="14" y="52"/>
                    <a:pt x="14" y="53"/>
                  </a:cubicBezTo>
                  <a:cubicBezTo>
                    <a:pt x="14" y="53"/>
                    <a:pt x="14" y="53"/>
                    <a:pt x="14" y="53"/>
                  </a:cubicBezTo>
                  <a:close/>
                  <a:moveTo>
                    <a:pt x="16" y="49"/>
                  </a:moveTo>
                  <a:cubicBezTo>
                    <a:pt x="18" y="49"/>
                    <a:pt x="18" y="48"/>
                    <a:pt x="18" y="47"/>
                  </a:cubicBezTo>
                  <a:cubicBezTo>
                    <a:pt x="17" y="45"/>
                    <a:pt x="16" y="45"/>
                    <a:pt x="14" y="45"/>
                  </a:cubicBezTo>
                  <a:cubicBezTo>
                    <a:pt x="16" y="49"/>
                    <a:pt x="16" y="49"/>
                    <a:pt x="16" y="49"/>
                  </a:cubicBezTo>
                  <a:close/>
                  <a:moveTo>
                    <a:pt x="22" y="58"/>
                  </a:moveTo>
                  <a:cubicBezTo>
                    <a:pt x="22" y="58"/>
                    <a:pt x="21" y="58"/>
                    <a:pt x="21" y="57"/>
                  </a:cubicBezTo>
                  <a:cubicBezTo>
                    <a:pt x="21" y="57"/>
                    <a:pt x="21" y="57"/>
                    <a:pt x="21" y="57"/>
                  </a:cubicBezTo>
                  <a:cubicBezTo>
                    <a:pt x="21" y="56"/>
                    <a:pt x="21" y="56"/>
                    <a:pt x="21" y="56"/>
                  </a:cubicBezTo>
                  <a:cubicBezTo>
                    <a:pt x="21" y="55"/>
                    <a:pt x="21" y="55"/>
                    <a:pt x="20" y="55"/>
                  </a:cubicBezTo>
                  <a:cubicBezTo>
                    <a:pt x="20" y="55"/>
                    <a:pt x="20" y="55"/>
                    <a:pt x="19" y="55"/>
                  </a:cubicBezTo>
                  <a:cubicBezTo>
                    <a:pt x="15" y="57"/>
                    <a:pt x="15" y="57"/>
                    <a:pt x="15" y="57"/>
                  </a:cubicBezTo>
                  <a:cubicBezTo>
                    <a:pt x="14" y="58"/>
                    <a:pt x="14" y="59"/>
                    <a:pt x="14" y="59"/>
                  </a:cubicBezTo>
                  <a:cubicBezTo>
                    <a:pt x="14" y="59"/>
                    <a:pt x="14" y="59"/>
                    <a:pt x="14" y="59"/>
                  </a:cubicBezTo>
                  <a:cubicBezTo>
                    <a:pt x="12" y="55"/>
                    <a:pt x="12" y="55"/>
                    <a:pt x="12" y="55"/>
                  </a:cubicBezTo>
                  <a:cubicBezTo>
                    <a:pt x="12" y="55"/>
                    <a:pt x="12" y="55"/>
                    <a:pt x="12" y="55"/>
                  </a:cubicBezTo>
                  <a:cubicBezTo>
                    <a:pt x="13" y="56"/>
                    <a:pt x="14" y="56"/>
                    <a:pt x="14" y="56"/>
                  </a:cubicBezTo>
                  <a:cubicBezTo>
                    <a:pt x="19" y="54"/>
                    <a:pt x="19" y="54"/>
                    <a:pt x="19" y="54"/>
                  </a:cubicBezTo>
                  <a:cubicBezTo>
                    <a:pt x="20" y="53"/>
                    <a:pt x="20" y="53"/>
                    <a:pt x="20" y="53"/>
                  </a:cubicBezTo>
                  <a:cubicBezTo>
                    <a:pt x="20" y="53"/>
                    <a:pt x="20" y="52"/>
                    <a:pt x="20" y="52"/>
                  </a:cubicBezTo>
                  <a:cubicBezTo>
                    <a:pt x="20" y="52"/>
                    <a:pt x="20" y="52"/>
                    <a:pt x="20" y="52"/>
                  </a:cubicBezTo>
                  <a:cubicBezTo>
                    <a:pt x="22" y="54"/>
                    <a:pt x="22" y="54"/>
                    <a:pt x="22" y="54"/>
                  </a:cubicBezTo>
                  <a:cubicBezTo>
                    <a:pt x="21" y="55"/>
                    <a:pt x="21" y="55"/>
                    <a:pt x="21" y="55"/>
                  </a:cubicBezTo>
                  <a:cubicBezTo>
                    <a:pt x="22" y="55"/>
                    <a:pt x="23" y="56"/>
                    <a:pt x="24" y="57"/>
                  </a:cubicBezTo>
                  <a:cubicBezTo>
                    <a:pt x="24" y="57"/>
                    <a:pt x="24" y="57"/>
                    <a:pt x="24" y="57"/>
                  </a:cubicBezTo>
                  <a:cubicBezTo>
                    <a:pt x="23" y="58"/>
                    <a:pt x="22" y="58"/>
                    <a:pt x="22" y="58"/>
                  </a:cubicBezTo>
                  <a:close/>
                  <a:moveTo>
                    <a:pt x="21" y="67"/>
                  </a:moveTo>
                  <a:cubicBezTo>
                    <a:pt x="20" y="68"/>
                    <a:pt x="19" y="68"/>
                    <a:pt x="18" y="67"/>
                  </a:cubicBezTo>
                  <a:cubicBezTo>
                    <a:pt x="18" y="67"/>
                    <a:pt x="17" y="67"/>
                    <a:pt x="17" y="66"/>
                  </a:cubicBezTo>
                  <a:cubicBezTo>
                    <a:pt x="17" y="65"/>
                    <a:pt x="16" y="65"/>
                    <a:pt x="16" y="65"/>
                  </a:cubicBezTo>
                  <a:cubicBezTo>
                    <a:pt x="16" y="64"/>
                    <a:pt x="16" y="64"/>
                    <a:pt x="16" y="63"/>
                  </a:cubicBezTo>
                  <a:cubicBezTo>
                    <a:pt x="16" y="63"/>
                    <a:pt x="16" y="63"/>
                    <a:pt x="16" y="63"/>
                  </a:cubicBezTo>
                  <a:cubicBezTo>
                    <a:pt x="16" y="63"/>
                    <a:pt x="16" y="63"/>
                    <a:pt x="16" y="63"/>
                  </a:cubicBezTo>
                  <a:cubicBezTo>
                    <a:pt x="18" y="61"/>
                    <a:pt x="18" y="61"/>
                    <a:pt x="18" y="61"/>
                  </a:cubicBezTo>
                  <a:cubicBezTo>
                    <a:pt x="18" y="61"/>
                    <a:pt x="18" y="61"/>
                    <a:pt x="18" y="61"/>
                  </a:cubicBezTo>
                  <a:cubicBezTo>
                    <a:pt x="17" y="63"/>
                    <a:pt x="16" y="64"/>
                    <a:pt x="17" y="65"/>
                  </a:cubicBezTo>
                  <a:cubicBezTo>
                    <a:pt x="18" y="65"/>
                    <a:pt x="18" y="66"/>
                    <a:pt x="18" y="66"/>
                  </a:cubicBezTo>
                  <a:cubicBezTo>
                    <a:pt x="18" y="66"/>
                    <a:pt x="19" y="66"/>
                    <a:pt x="19" y="66"/>
                  </a:cubicBezTo>
                  <a:cubicBezTo>
                    <a:pt x="20" y="65"/>
                    <a:pt x="20" y="65"/>
                    <a:pt x="20" y="63"/>
                  </a:cubicBezTo>
                  <a:cubicBezTo>
                    <a:pt x="20" y="62"/>
                    <a:pt x="20" y="62"/>
                    <a:pt x="20" y="62"/>
                  </a:cubicBezTo>
                  <a:cubicBezTo>
                    <a:pt x="20" y="61"/>
                    <a:pt x="20" y="60"/>
                    <a:pt x="21" y="59"/>
                  </a:cubicBezTo>
                  <a:cubicBezTo>
                    <a:pt x="22" y="59"/>
                    <a:pt x="22" y="59"/>
                    <a:pt x="23" y="59"/>
                  </a:cubicBezTo>
                  <a:cubicBezTo>
                    <a:pt x="24" y="59"/>
                    <a:pt x="24" y="60"/>
                    <a:pt x="25" y="61"/>
                  </a:cubicBezTo>
                  <a:cubicBezTo>
                    <a:pt x="25" y="61"/>
                    <a:pt x="25" y="61"/>
                    <a:pt x="25" y="62"/>
                  </a:cubicBezTo>
                  <a:cubicBezTo>
                    <a:pt x="25" y="62"/>
                    <a:pt x="25" y="63"/>
                    <a:pt x="26" y="63"/>
                  </a:cubicBezTo>
                  <a:cubicBezTo>
                    <a:pt x="26" y="63"/>
                    <a:pt x="26" y="63"/>
                    <a:pt x="26" y="63"/>
                  </a:cubicBezTo>
                  <a:cubicBezTo>
                    <a:pt x="26" y="63"/>
                    <a:pt x="26" y="63"/>
                    <a:pt x="26" y="63"/>
                  </a:cubicBezTo>
                  <a:cubicBezTo>
                    <a:pt x="24" y="64"/>
                    <a:pt x="24" y="64"/>
                    <a:pt x="24" y="64"/>
                  </a:cubicBezTo>
                  <a:cubicBezTo>
                    <a:pt x="24" y="64"/>
                    <a:pt x="24" y="64"/>
                    <a:pt x="24" y="64"/>
                  </a:cubicBezTo>
                  <a:cubicBezTo>
                    <a:pt x="25" y="63"/>
                    <a:pt x="25" y="61"/>
                    <a:pt x="25" y="61"/>
                  </a:cubicBezTo>
                  <a:cubicBezTo>
                    <a:pt x="25" y="60"/>
                    <a:pt x="24" y="60"/>
                    <a:pt x="24" y="60"/>
                  </a:cubicBezTo>
                  <a:cubicBezTo>
                    <a:pt x="24" y="60"/>
                    <a:pt x="23" y="60"/>
                    <a:pt x="23" y="60"/>
                  </a:cubicBezTo>
                  <a:cubicBezTo>
                    <a:pt x="22" y="60"/>
                    <a:pt x="22" y="61"/>
                    <a:pt x="22" y="62"/>
                  </a:cubicBezTo>
                  <a:cubicBezTo>
                    <a:pt x="22" y="64"/>
                    <a:pt x="22" y="64"/>
                    <a:pt x="22" y="64"/>
                  </a:cubicBezTo>
                  <a:cubicBezTo>
                    <a:pt x="22" y="66"/>
                    <a:pt x="22" y="67"/>
                    <a:pt x="21" y="67"/>
                  </a:cubicBezTo>
                  <a:close/>
                  <a:moveTo>
                    <a:pt x="33" y="67"/>
                  </a:moveTo>
                  <a:cubicBezTo>
                    <a:pt x="32" y="67"/>
                    <a:pt x="32" y="67"/>
                    <a:pt x="32" y="67"/>
                  </a:cubicBezTo>
                  <a:cubicBezTo>
                    <a:pt x="32" y="67"/>
                    <a:pt x="32" y="66"/>
                    <a:pt x="31" y="66"/>
                  </a:cubicBezTo>
                  <a:cubicBezTo>
                    <a:pt x="31" y="66"/>
                    <a:pt x="31" y="66"/>
                    <a:pt x="31" y="65"/>
                  </a:cubicBezTo>
                  <a:cubicBezTo>
                    <a:pt x="31" y="65"/>
                    <a:pt x="32" y="65"/>
                    <a:pt x="32" y="65"/>
                  </a:cubicBezTo>
                  <a:cubicBezTo>
                    <a:pt x="32" y="65"/>
                    <a:pt x="32" y="64"/>
                    <a:pt x="32" y="65"/>
                  </a:cubicBezTo>
                  <a:cubicBezTo>
                    <a:pt x="33" y="65"/>
                    <a:pt x="33" y="65"/>
                    <a:pt x="33" y="65"/>
                  </a:cubicBezTo>
                  <a:cubicBezTo>
                    <a:pt x="33" y="65"/>
                    <a:pt x="34" y="65"/>
                    <a:pt x="33" y="66"/>
                  </a:cubicBezTo>
                  <a:cubicBezTo>
                    <a:pt x="33" y="66"/>
                    <a:pt x="33" y="66"/>
                    <a:pt x="33" y="67"/>
                  </a:cubicBezTo>
                  <a:close/>
                  <a:moveTo>
                    <a:pt x="22" y="75"/>
                  </a:moveTo>
                  <a:cubicBezTo>
                    <a:pt x="20" y="71"/>
                    <a:pt x="20" y="71"/>
                    <a:pt x="20" y="71"/>
                  </a:cubicBezTo>
                  <a:cubicBezTo>
                    <a:pt x="20" y="71"/>
                    <a:pt x="20" y="71"/>
                    <a:pt x="20" y="71"/>
                  </a:cubicBezTo>
                  <a:cubicBezTo>
                    <a:pt x="21" y="71"/>
                    <a:pt x="22" y="72"/>
                    <a:pt x="22" y="71"/>
                  </a:cubicBezTo>
                  <a:cubicBezTo>
                    <a:pt x="27" y="69"/>
                    <a:pt x="27" y="69"/>
                    <a:pt x="27" y="69"/>
                  </a:cubicBezTo>
                  <a:cubicBezTo>
                    <a:pt x="28" y="68"/>
                    <a:pt x="28" y="68"/>
                    <a:pt x="28" y="67"/>
                  </a:cubicBezTo>
                  <a:cubicBezTo>
                    <a:pt x="27" y="67"/>
                    <a:pt x="27" y="67"/>
                    <a:pt x="27" y="67"/>
                  </a:cubicBezTo>
                  <a:cubicBezTo>
                    <a:pt x="28" y="67"/>
                    <a:pt x="28" y="67"/>
                    <a:pt x="28" y="67"/>
                  </a:cubicBezTo>
                  <a:cubicBezTo>
                    <a:pt x="30" y="69"/>
                    <a:pt x="30" y="69"/>
                    <a:pt x="30" y="69"/>
                  </a:cubicBezTo>
                  <a:cubicBezTo>
                    <a:pt x="24" y="73"/>
                    <a:pt x="24" y="73"/>
                    <a:pt x="24" y="73"/>
                  </a:cubicBezTo>
                  <a:cubicBezTo>
                    <a:pt x="22" y="73"/>
                    <a:pt x="22" y="73"/>
                    <a:pt x="22" y="75"/>
                  </a:cubicBezTo>
                  <a:cubicBezTo>
                    <a:pt x="22" y="75"/>
                    <a:pt x="22" y="75"/>
                    <a:pt x="22" y="75"/>
                  </a:cubicBezTo>
                  <a:close/>
                  <a:moveTo>
                    <a:pt x="28" y="80"/>
                  </a:moveTo>
                  <a:cubicBezTo>
                    <a:pt x="27" y="80"/>
                    <a:pt x="26" y="80"/>
                    <a:pt x="26" y="79"/>
                  </a:cubicBezTo>
                  <a:cubicBezTo>
                    <a:pt x="26" y="79"/>
                    <a:pt x="25" y="79"/>
                    <a:pt x="25" y="79"/>
                  </a:cubicBezTo>
                  <a:cubicBezTo>
                    <a:pt x="24" y="78"/>
                    <a:pt x="24" y="77"/>
                    <a:pt x="26" y="76"/>
                  </a:cubicBezTo>
                  <a:cubicBezTo>
                    <a:pt x="31" y="73"/>
                    <a:pt x="31" y="73"/>
                    <a:pt x="31" y="73"/>
                  </a:cubicBezTo>
                  <a:cubicBezTo>
                    <a:pt x="30" y="71"/>
                    <a:pt x="30" y="71"/>
                    <a:pt x="30" y="71"/>
                  </a:cubicBezTo>
                  <a:cubicBezTo>
                    <a:pt x="30" y="71"/>
                    <a:pt x="30" y="71"/>
                    <a:pt x="30" y="71"/>
                  </a:cubicBezTo>
                  <a:cubicBezTo>
                    <a:pt x="30" y="71"/>
                    <a:pt x="30" y="71"/>
                    <a:pt x="30" y="71"/>
                  </a:cubicBezTo>
                  <a:cubicBezTo>
                    <a:pt x="31" y="72"/>
                    <a:pt x="32" y="72"/>
                    <a:pt x="34" y="72"/>
                  </a:cubicBezTo>
                  <a:cubicBezTo>
                    <a:pt x="34" y="72"/>
                    <a:pt x="34" y="72"/>
                    <a:pt x="34" y="72"/>
                  </a:cubicBezTo>
                  <a:cubicBezTo>
                    <a:pt x="32" y="73"/>
                    <a:pt x="32" y="73"/>
                    <a:pt x="32" y="73"/>
                  </a:cubicBezTo>
                  <a:cubicBezTo>
                    <a:pt x="33" y="75"/>
                    <a:pt x="33" y="75"/>
                    <a:pt x="33" y="75"/>
                  </a:cubicBezTo>
                  <a:cubicBezTo>
                    <a:pt x="33" y="75"/>
                    <a:pt x="33" y="75"/>
                    <a:pt x="33" y="75"/>
                  </a:cubicBezTo>
                  <a:cubicBezTo>
                    <a:pt x="32" y="74"/>
                    <a:pt x="32" y="74"/>
                    <a:pt x="32" y="74"/>
                  </a:cubicBezTo>
                  <a:cubicBezTo>
                    <a:pt x="27" y="77"/>
                    <a:pt x="27" y="77"/>
                    <a:pt x="27" y="77"/>
                  </a:cubicBezTo>
                  <a:cubicBezTo>
                    <a:pt x="26" y="78"/>
                    <a:pt x="26" y="79"/>
                    <a:pt x="26" y="79"/>
                  </a:cubicBezTo>
                  <a:cubicBezTo>
                    <a:pt x="27" y="79"/>
                    <a:pt x="27" y="79"/>
                    <a:pt x="28" y="80"/>
                  </a:cubicBezTo>
                  <a:cubicBezTo>
                    <a:pt x="28" y="80"/>
                    <a:pt x="28" y="80"/>
                    <a:pt x="28" y="80"/>
                  </a:cubicBezTo>
                  <a:close/>
                  <a:moveTo>
                    <a:pt x="40" y="84"/>
                  </a:moveTo>
                  <a:cubicBezTo>
                    <a:pt x="40" y="84"/>
                    <a:pt x="40" y="83"/>
                    <a:pt x="40" y="83"/>
                  </a:cubicBezTo>
                  <a:cubicBezTo>
                    <a:pt x="39" y="83"/>
                    <a:pt x="39" y="83"/>
                    <a:pt x="39" y="83"/>
                  </a:cubicBezTo>
                  <a:cubicBezTo>
                    <a:pt x="30" y="86"/>
                    <a:pt x="30" y="86"/>
                    <a:pt x="30" y="86"/>
                  </a:cubicBezTo>
                  <a:cubicBezTo>
                    <a:pt x="28" y="87"/>
                    <a:pt x="26" y="87"/>
                    <a:pt x="25" y="86"/>
                  </a:cubicBezTo>
                  <a:cubicBezTo>
                    <a:pt x="24" y="85"/>
                    <a:pt x="25" y="84"/>
                    <a:pt x="25" y="84"/>
                  </a:cubicBezTo>
                  <a:cubicBezTo>
                    <a:pt x="25" y="84"/>
                    <a:pt x="26" y="84"/>
                    <a:pt x="26" y="84"/>
                  </a:cubicBezTo>
                  <a:cubicBezTo>
                    <a:pt x="26" y="84"/>
                    <a:pt x="26" y="84"/>
                    <a:pt x="26" y="84"/>
                  </a:cubicBezTo>
                  <a:cubicBezTo>
                    <a:pt x="26" y="84"/>
                    <a:pt x="27" y="85"/>
                    <a:pt x="27" y="85"/>
                  </a:cubicBezTo>
                  <a:cubicBezTo>
                    <a:pt x="27" y="85"/>
                    <a:pt x="27" y="85"/>
                    <a:pt x="27" y="85"/>
                  </a:cubicBezTo>
                  <a:cubicBezTo>
                    <a:pt x="28" y="86"/>
                    <a:pt x="29" y="86"/>
                    <a:pt x="31" y="85"/>
                  </a:cubicBezTo>
                  <a:cubicBezTo>
                    <a:pt x="34" y="78"/>
                    <a:pt x="34" y="78"/>
                    <a:pt x="34" y="78"/>
                  </a:cubicBezTo>
                  <a:cubicBezTo>
                    <a:pt x="35" y="77"/>
                    <a:pt x="35" y="77"/>
                    <a:pt x="35" y="77"/>
                  </a:cubicBezTo>
                  <a:cubicBezTo>
                    <a:pt x="35" y="77"/>
                    <a:pt x="35" y="77"/>
                    <a:pt x="34" y="76"/>
                  </a:cubicBezTo>
                  <a:cubicBezTo>
                    <a:pt x="35" y="76"/>
                    <a:pt x="35" y="76"/>
                    <a:pt x="35" y="76"/>
                  </a:cubicBezTo>
                  <a:cubicBezTo>
                    <a:pt x="38" y="79"/>
                    <a:pt x="38" y="79"/>
                    <a:pt x="38" y="79"/>
                  </a:cubicBezTo>
                  <a:cubicBezTo>
                    <a:pt x="37" y="79"/>
                    <a:pt x="37" y="79"/>
                    <a:pt x="37" y="79"/>
                  </a:cubicBezTo>
                  <a:cubicBezTo>
                    <a:pt x="37" y="79"/>
                    <a:pt x="36" y="79"/>
                    <a:pt x="36" y="79"/>
                  </a:cubicBezTo>
                  <a:cubicBezTo>
                    <a:pt x="36" y="79"/>
                    <a:pt x="36" y="79"/>
                    <a:pt x="36" y="79"/>
                  </a:cubicBezTo>
                  <a:cubicBezTo>
                    <a:pt x="33" y="84"/>
                    <a:pt x="33" y="84"/>
                    <a:pt x="33" y="84"/>
                  </a:cubicBezTo>
                  <a:cubicBezTo>
                    <a:pt x="38" y="83"/>
                    <a:pt x="38" y="83"/>
                    <a:pt x="38" y="83"/>
                  </a:cubicBezTo>
                  <a:cubicBezTo>
                    <a:pt x="38" y="83"/>
                    <a:pt x="39" y="82"/>
                    <a:pt x="39" y="82"/>
                  </a:cubicBezTo>
                  <a:cubicBezTo>
                    <a:pt x="39" y="82"/>
                    <a:pt x="39" y="82"/>
                    <a:pt x="39" y="82"/>
                  </a:cubicBezTo>
                  <a:cubicBezTo>
                    <a:pt x="39" y="81"/>
                    <a:pt x="39" y="81"/>
                    <a:pt x="38" y="81"/>
                  </a:cubicBezTo>
                  <a:cubicBezTo>
                    <a:pt x="39" y="81"/>
                    <a:pt x="39" y="81"/>
                    <a:pt x="39" y="81"/>
                  </a:cubicBezTo>
                  <a:cubicBezTo>
                    <a:pt x="40" y="84"/>
                    <a:pt x="40" y="84"/>
                    <a:pt x="40" y="84"/>
                  </a:cubicBezTo>
                  <a:cubicBezTo>
                    <a:pt x="40" y="84"/>
                    <a:pt x="40" y="84"/>
                    <a:pt x="40" y="84"/>
                  </a:cubicBezTo>
                  <a:close/>
                  <a:moveTo>
                    <a:pt x="47" y="97"/>
                  </a:moveTo>
                  <a:cubicBezTo>
                    <a:pt x="46" y="97"/>
                    <a:pt x="45" y="98"/>
                    <a:pt x="44" y="98"/>
                  </a:cubicBezTo>
                  <a:cubicBezTo>
                    <a:pt x="42" y="98"/>
                    <a:pt x="41" y="98"/>
                    <a:pt x="40" y="97"/>
                  </a:cubicBezTo>
                  <a:cubicBezTo>
                    <a:pt x="40" y="96"/>
                    <a:pt x="39" y="95"/>
                    <a:pt x="39" y="94"/>
                  </a:cubicBezTo>
                  <a:cubicBezTo>
                    <a:pt x="39" y="93"/>
                    <a:pt x="40" y="91"/>
                    <a:pt x="41" y="91"/>
                  </a:cubicBezTo>
                  <a:cubicBezTo>
                    <a:pt x="42" y="90"/>
                    <a:pt x="43" y="89"/>
                    <a:pt x="44" y="89"/>
                  </a:cubicBezTo>
                  <a:cubicBezTo>
                    <a:pt x="45" y="89"/>
                    <a:pt x="46" y="89"/>
                    <a:pt x="47" y="90"/>
                  </a:cubicBezTo>
                  <a:cubicBezTo>
                    <a:pt x="48" y="91"/>
                    <a:pt x="49" y="92"/>
                    <a:pt x="49" y="93"/>
                  </a:cubicBezTo>
                  <a:cubicBezTo>
                    <a:pt x="49" y="95"/>
                    <a:pt x="48" y="95"/>
                    <a:pt x="47" y="97"/>
                  </a:cubicBezTo>
                  <a:close/>
                  <a:moveTo>
                    <a:pt x="45" y="96"/>
                  </a:moveTo>
                  <a:cubicBezTo>
                    <a:pt x="46" y="95"/>
                    <a:pt x="47" y="94"/>
                    <a:pt x="47" y="93"/>
                  </a:cubicBezTo>
                  <a:cubicBezTo>
                    <a:pt x="48" y="92"/>
                    <a:pt x="47" y="91"/>
                    <a:pt x="47" y="90"/>
                  </a:cubicBezTo>
                  <a:cubicBezTo>
                    <a:pt x="46" y="90"/>
                    <a:pt x="46" y="89"/>
                    <a:pt x="45" y="90"/>
                  </a:cubicBezTo>
                  <a:cubicBezTo>
                    <a:pt x="44" y="90"/>
                    <a:pt x="44" y="91"/>
                    <a:pt x="43" y="91"/>
                  </a:cubicBezTo>
                  <a:cubicBezTo>
                    <a:pt x="42" y="92"/>
                    <a:pt x="41" y="93"/>
                    <a:pt x="41" y="94"/>
                  </a:cubicBezTo>
                  <a:cubicBezTo>
                    <a:pt x="40" y="95"/>
                    <a:pt x="40" y="96"/>
                    <a:pt x="41" y="97"/>
                  </a:cubicBezTo>
                  <a:cubicBezTo>
                    <a:pt x="42" y="97"/>
                    <a:pt x="42" y="97"/>
                    <a:pt x="43" y="97"/>
                  </a:cubicBezTo>
                  <a:cubicBezTo>
                    <a:pt x="44" y="97"/>
                    <a:pt x="44" y="97"/>
                    <a:pt x="45" y="96"/>
                  </a:cubicBezTo>
                  <a:close/>
                  <a:moveTo>
                    <a:pt x="60" y="97"/>
                  </a:moveTo>
                  <a:cubicBezTo>
                    <a:pt x="59" y="97"/>
                    <a:pt x="59" y="97"/>
                    <a:pt x="59" y="97"/>
                  </a:cubicBezTo>
                  <a:cubicBezTo>
                    <a:pt x="59" y="97"/>
                    <a:pt x="59" y="97"/>
                    <a:pt x="59" y="97"/>
                  </a:cubicBezTo>
                  <a:cubicBezTo>
                    <a:pt x="58" y="97"/>
                    <a:pt x="58" y="97"/>
                    <a:pt x="58" y="96"/>
                  </a:cubicBezTo>
                  <a:cubicBezTo>
                    <a:pt x="58" y="96"/>
                    <a:pt x="58" y="95"/>
                    <a:pt x="58" y="95"/>
                  </a:cubicBezTo>
                  <a:cubicBezTo>
                    <a:pt x="58" y="95"/>
                    <a:pt x="58" y="95"/>
                    <a:pt x="58" y="95"/>
                  </a:cubicBezTo>
                  <a:cubicBezTo>
                    <a:pt x="58" y="94"/>
                    <a:pt x="57" y="94"/>
                    <a:pt x="56" y="95"/>
                  </a:cubicBezTo>
                  <a:cubicBezTo>
                    <a:pt x="54" y="97"/>
                    <a:pt x="54" y="97"/>
                    <a:pt x="54" y="97"/>
                  </a:cubicBezTo>
                  <a:cubicBezTo>
                    <a:pt x="56" y="99"/>
                    <a:pt x="56" y="99"/>
                    <a:pt x="56" y="99"/>
                  </a:cubicBezTo>
                  <a:cubicBezTo>
                    <a:pt x="56" y="99"/>
                    <a:pt x="56" y="99"/>
                    <a:pt x="56" y="99"/>
                  </a:cubicBezTo>
                  <a:cubicBezTo>
                    <a:pt x="54" y="97"/>
                    <a:pt x="54" y="97"/>
                    <a:pt x="54" y="97"/>
                  </a:cubicBezTo>
                  <a:cubicBezTo>
                    <a:pt x="50" y="103"/>
                    <a:pt x="50" y="103"/>
                    <a:pt x="50" y="103"/>
                  </a:cubicBezTo>
                  <a:cubicBezTo>
                    <a:pt x="49" y="103"/>
                    <a:pt x="49" y="104"/>
                    <a:pt x="50" y="105"/>
                  </a:cubicBezTo>
                  <a:cubicBezTo>
                    <a:pt x="50" y="105"/>
                    <a:pt x="50" y="105"/>
                    <a:pt x="50" y="105"/>
                  </a:cubicBezTo>
                  <a:cubicBezTo>
                    <a:pt x="46" y="102"/>
                    <a:pt x="46" y="102"/>
                    <a:pt x="46" y="102"/>
                  </a:cubicBezTo>
                  <a:cubicBezTo>
                    <a:pt x="46" y="101"/>
                    <a:pt x="46" y="101"/>
                    <a:pt x="46" y="101"/>
                  </a:cubicBezTo>
                  <a:cubicBezTo>
                    <a:pt x="47" y="102"/>
                    <a:pt x="48" y="102"/>
                    <a:pt x="48" y="101"/>
                  </a:cubicBezTo>
                  <a:cubicBezTo>
                    <a:pt x="52" y="96"/>
                    <a:pt x="52" y="96"/>
                    <a:pt x="52" y="96"/>
                  </a:cubicBezTo>
                  <a:cubicBezTo>
                    <a:pt x="51" y="95"/>
                    <a:pt x="51" y="95"/>
                    <a:pt x="51" y="95"/>
                  </a:cubicBezTo>
                  <a:cubicBezTo>
                    <a:pt x="52" y="95"/>
                    <a:pt x="52" y="95"/>
                    <a:pt x="52" y="95"/>
                  </a:cubicBezTo>
                  <a:cubicBezTo>
                    <a:pt x="53" y="96"/>
                    <a:pt x="53" y="96"/>
                    <a:pt x="53" y="96"/>
                  </a:cubicBezTo>
                  <a:cubicBezTo>
                    <a:pt x="53" y="95"/>
                    <a:pt x="53" y="95"/>
                    <a:pt x="53" y="95"/>
                  </a:cubicBezTo>
                  <a:cubicBezTo>
                    <a:pt x="54" y="95"/>
                    <a:pt x="55" y="94"/>
                    <a:pt x="56" y="94"/>
                  </a:cubicBezTo>
                  <a:cubicBezTo>
                    <a:pt x="57" y="94"/>
                    <a:pt x="58" y="94"/>
                    <a:pt x="59" y="95"/>
                  </a:cubicBezTo>
                  <a:cubicBezTo>
                    <a:pt x="59" y="95"/>
                    <a:pt x="60" y="95"/>
                    <a:pt x="60" y="96"/>
                  </a:cubicBezTo>
                  <a:cubicBezTo>
                    <a:pt x="60" y="96"/>
                    <a:pt x="60" y="96"/>
                    <a:pt x="60" y="97"/>
                  </a:cubicBezTo>
                  <a:close/>
                  <a:moveTo>
                    <a:pt x="65" y="111"/>
                  </a:moveTo>
                  <a:cubicBezTo>
                    <a:pt x="64" y="113"/>
                    <a:pt x="63" y="113"/>
                    <a:pt x="62" y="113"/>
                  </a:cubicBezTo>
                  <a:cubicBezTo>
                    <a:pt x="61" y="113"/>
                    <a:pt x="60" y="113"/>
                    <a:pt x="59" y="112"/>
                  </a:cubicBezTo>
                  <a:cubicBezTo>
                    <a:pt x="58" y="112"/>
                    <a:pt x="58" y="111"/>
                    <a:pt x="58" y="111"/>
                  </a:cubicBezTo>
                  <a:cubicBezTo>
                    <a:pt x="57" y="111"/>
                    <a:pt x="57" y="110"/>
                    <a:pt x="57" y="110"/>
                  </a:cubicBezTo>
                  <a:cubicBezTo>
                    <a:pt x="56" y="109"/>
                    <a:pt x="56" y="110"/>
                    <a:pt x="56" y="110"/>
                  </a:cubicBezTo>
                  <a:cubicBezTo>
                    <a:pt x="56" y="109"/>
                    <a:pt x="56" y="109"/>
                    <a:pt x="56" y="109"/>
                  </a:cubicBezTo>
                  <a:cubicBezTo>
                    <a:pt x="58" y="105"/>
                    <a:pt x="58" y="105"/>
                    <a:pt x="58" y="105"/>
                  </a:cubicBezTo>
                  <a:cubicBezTo>
                    <a:pt x="58" y="106"/>
                    <a:pt x="58" y="106"/>
                    <a:pt x="58" y="106"/>
                  </a:cubicBezTo>
                  <a:cubicBezTo>
                    <a:pt x="57" y="108"/>
                    <a:pt x="58" y="110"/>
                    <a:pt x="59" y="111"/>
                  </a:cubicBezTo>
                  <a:cubicBezTo>
                    <a:pt x="60" y="112"/>
                    <a:pt x="60" y="112"/>
                    <a:pt x="61" y="112"/>
                  </a:cubicBezTo>
                  <a:cubicBezTo>
                    <a:pt x="62" y="112"/>
                    <a:pt x="62" y="111"/>
                    <a:pt x="62" y="111"/>
                  </a:cubicBezTo>
                  <a:cubicBezTo>
                    <a:pt x="63" y="110"/>
                    <a:pt x="63" y="109"/>
                    <a:pt x="62" y="107"/>
                  </a:cubicBezTo>
                  <a:cubicBezTo>
                    <a:pt x="62" y="105"/>
                    <a:pt x="62" y="105"/>
                    <a:pt x="62" y="105"/>
                  </a:cubicBezTo>
                  <a:cubicBezTo>
                    <a:pt x="61" y="104"/>
                    <a:pt x="61" y="102"/>
                    <a:pt x="62" y="101"/>
                  </a:cubicBezTo>
                  <a:cubicBezTo>
                    <a:pt x="62" y="100"/>
                    <a:pt x="63" y="100"/>
                    <a:pt x="64" y="99"/>
                  </a:cubicBezTo>
                  <a:cubicBezTo>
                    <a:pt x="65" y="99"/>
                    <a:pt x="66" y="99"/>
                    <a:pt x="67" y="100"/>
                  </a:cubicBezTo>
                  <a:cubicBezTo>
                    <a:pt x="67" y="101"/>
                    <a:pt x="68" y="101"/>
                    <a:pt x="68" y="101"/>
                  </a:cubicBezTo>
                  <a:cubicBezTo>
                    <a:pt x="68" y="102"/>
                    <a:pt x="68" y="102"/>
                    <a:pt x="69" y="102"/>
                  </a:cubicBezTo>
                  <a:cubicBezTo>
                    <a:pt x="69" y="102"/>
                    <a:pt x="69" y="102"/>
                    <a:pt x="70" y="102"/>
                  </a:cubicBezTo>
                  <a:cubicBezTo>
                    <a:pt x="70" y="103"/>
                    <a:pt x="70" y="103"/>
                    <a:pt x="70" y="103"/>
                  </a:cubicBezTo>
                  <a:cubicBezTo>
                    <a:pt x="68" y="107"/>
                    <a:pt x="68" y="107"/>
                    <a:pt x="68" y="107"/>
                  </a:cubicBezTo>
                  <a:cubicBezTo>
                    <a:pt x="67" y="106"/>
                    <a:pt x="67" y="106"/>
                    <a:pt x="67" y="106"/>
                  </a:cubicBezTo>
                  <a:cubicBezTo>
                    <a:pt x="68" y="104"/>
                    <a:pt x="68" y="102"/>
                    <a:pt x="66" y="101"/>
                  </a:cubicBezTo>
                  <a:cubicBezTo>
                    <a:pt x="66" y="101"/>
                    <a:pt x="65" y="101"/>
                    <a:pt x="64" y="101"/>
                  </a:cubicBezTo>
                  <a:cubicBezTo>
                    <a:pt x="64" y="101"/>
                    <a:pt x="64" y="101"/>
                    <a:pt x="63" y="101"/>
                  </a:cubicBezTo>
                  <a:cubicBezTo>
                    <a:pt x="63" y="102"/>
                    <a:pt x="63" y="102"/>
                    <a:pt x="63" y="103"/>
                  </a:cubicBezTo>
                  <a:cubicBezTo>
                    <a:pt x="63" y="103"/>
                    <a:pt x="63" y="104"/>
                    <a:pt x="64" y="105"/>
                  </a:cubicBezTo>
                  <a:cubicBezTo>
                    <a:pt x="64" y="107"/>
                    <a:pt x="64" y="107"/>
                    <a:pt x="64" y="107"/>
                  </a:cubicBezTo>
                  <a:cubicBezTo>
                    <a:pt x="66" y="109"/>
                    <a:pt x="66" y="111"/>
                    <a:pt x="65" y="111"/>
                  </a:cubicBezTo>
                  <a:close/>
                  <a:moveTo>
                    <a:pt x="74" y="117"/>
                  </a:moveTo>
                  <a:cubicBezTo>
                    <a:pt x="73" y="118"/>
                    <a:pt x="72" y="119"/>
                    <a:pt x="71" y="119"/>
                  </a:cubicBezTo>
                  <a:cubicBezTo>
                    <a:pt x="70" y="119"/>
                    <a:pt x="69" y="119"/>
                    <a:pt x="68" y="118"/>
                  </a:cubicBezTo>
                  <a:cubicBezTo>
                    <a:pt x="68" y="118"/>
                    <a:pt x="67" y="117"/>
                    <a:pt x="67" y="116"/>
                  </a:cubicBezTo>
                  <a:cubicBezTo>
                    <a:pt x="66" y="115"/>
                    <a:pt x="67" y="113"/>
                    <a:pt x="68" y="112"/>
                  </a:cubicBezTo>
                  <a:cubicBezTo>
                    <a:pt x="68" y="111"/>
                    <a:pt x="69" y="110"/>
                    <a:pt x="70" y="110"/>
                  </a:cubicBezTo>
                  <a:cubicBezTo>
                    <a:pt x="72" y="109"/>
                    <a:pt x="73" y="109"/>
                    <a:pt x="74" y="110"/>
                  </a:cubicBezTo>
                  <a:cubicBezTo>
                    <a:pt x="75" y="111"/>
                    <a:pt x="75" y="111"/>
                    <a:pt x="76" y="112"/>
                  </a:cubicBezTo>
                  <a:cubicBezTo>
                    <a:pt x="76" y="113"/>
                    <a:pt x="76" y="113"/>
                    <a:pt x="76" y="113"/>
                  </a:cubicBezTo>
                  <a:cubicBezTo>
                    <a:pt x="76" y="114"/>
                    <a:pt x="75" y="114"/>
                    <a:pt x="75" y="114"/>
                  </a:cubicBezTo>
                  <a:cubicBezTo>
                    <a:pt x="75" y="114"/>
                    <a:pt x="75" y="114"/>
                    <a:pt x="74" y="114"/>
                  </a:cubicBezTo>
                  <a:cubicBezTo>
                    <a:pt x="74" y="114"/>
                    <a:pt x="74" y="113"/>
                    <a:pt x="74" y="113"/>
                  </a:cubicBezTo>
                  <a:cubicBezTo>
                    <a:pt x="74" y="113"/>
                    <a:pt x="74" y="113"/>
                    <a:pt x="74" y="113"/>
                  </a:cubicBezTo>
                  <a:cubicBezTo>
                    <a:pt x="74" y="112"/>
                    <a:pt x="74" y="112"/>
                    <a:pt x="74" y="111"/>
                  </a:cubicBezTo>
                  <a:cubicBezTo>
                    <a:pt x="74" y="111"/>
                    <a:pt x="74" y="111"/>
                    <a:pt x="73" y="111"/>
                  </a:cubicBezTo>
                  <a:cubicBezTo>
                    <a:pt x="72" y="110"/>
                    <a:pt x="72" y="110"/>
                    <a:pt x="70" y="111"/>
                  </a:cubicBezTo>
                  <a:cubicBezTo>
                    <a:pt x="70" y="111"/>
                    <a:pt x="69" y="111"/>
                    <a:pt x="69" y="112"/>
                  </a:cubicBezTo>
                  <a:cubicBezTo>
                    <a:pt x="68" y="113"/>
                    <a:pt x="68" y="114"/>
                    <a:pt x="68" y="115"/>
                  </a:cubicBezTo>
                  <a:cubicBezTo>
                    <a:pt x="68" y="116"/>
                    <a:pt x="68" y="117"/>
                    <a:pt x="69" y="117"/>
                  </a:cubicBezTo>
                  <a:cubicBezTo>
                    <a:pt x="71" y="118"/>
                    <a:pt x="72" y="118"/>
                    <a:pt x="74" y="117"/>
                  </a:cubicBezTo>
                  <a:cubicBezTo>
                    <a:pt x="74" y="117"/>
                    <a:pt x="74" y="117"/>
                    <a:pt x="74" y="117"/>
                  </a:cubicBezTo>
                  <a:close/>
                  <a:moveTo>
                    <a:pt x="83" y="111"/>
                  </a:moveTo>
                  <a:cubicBezTo>
                    <a:pt x="83" y="111"/>
                    <a:pt x="82" y="111"/>
                    <a:pt x="82" y="111"/>
                  </a:cubicBezTo>
                  <a:cubicBezTo>
                    <a:pt x="82" y="111"/>
                    <a:pt x="82" y="111"/>
                    <a:pt x="81" y="111"/>
                  </a:cubicBezTo>
                  <a:cubicBezTo>
                    <a:pt x="81" y="111"/>
                    <a:pt x="81" y="111"/>
                    <a:pt x="81" y="111"/>
                  </a:cubicBezTo>
                  <a:cubicBezTo>
                    <a:pt x="81" y="110"/>
                    <a:pt x="81" y="110"/>
                    <a:pt x="81" y="110"/>
                  </a:cubicBezTo>
                  <a:cubicBezTo>
                    <a:pt x="81" y="109"/>
                    <a:pt x="81" y="109"/>
                    <a:pt x="82" y="109"/>
                  </a:cubicBezTo>
                  <a:cubicBezTo>
                    <a:pt x="82" y="109"/>
                    <a:pt x="82" y="109"/>
                    <a:pt x="82" y="109"/>
                  </a:cubicBezTo>
                  <a:cubicBezTo>
                    <a:pt x="83" y="109"/>
                    <a:pt x="83" y="110"/>
                    <a:pt x="83" y="110"/>
                  </a:cubicBezTo>
                  <a:cubicBezTo>
                    <a:pt x="83" y="111"/>
                    <a:pt x="83" y="111"/>
                    <a:pt x="83" y="111"/>
                  </a:cubicBezTo>
                  <a:close/>
                  <a:moveTo>
                    <a:pt x="78" y="123"/>
                  </a:moveTo>
                  <a:cubicBezTo>
                    <a:pt x="74" y="121"/>
                    <a:pt x="74" y="121"/>
                    <a:pt x="74" y="121"/>
                  </a:cubicBezTo>
                  <a:cubicBezTo>
                    <a:pt x="74" y="121"/>
                    <a:pt x="74" y="121"/>
                    <a:pt x="74" y="121"/>
                  </a:cubicBezTo>
                  <a:cubicBezTo>
                    <a:pt x="75" y="121"/>
                    <a:pt x="76" y="121"/>
                    <a:pt x="76" y="120"/>
                  </a:cubicBezTo>
                  <a:cubicBezTo>
                    <a:pt x="78" y="115"/>
                    <a:pt x="78" y="115"/>
                    <a:pt x="78" y="115"/>
                  </a:cubicBezTo>
                  <a:cubicBezTo>
                    <a:pt x="79" y="115"/>
                    <a:pt x="79" y="114"/>
                    <a:pt x="78" y="114"/>
                  </a:cubicBezTo>
                  <a:cubicBezTo>
                    <a:pt x="78" y="114"/>
                    <a:pt x="78" y="114"/>
                    <a:pt x="78" y="114"/>
                  </a:cubicBezTo>
                  <a:cubicBezTo>
                    <a:pt x="78" y="113"/>
                    <a:pt x="78" y="113"/>
                    <a:pt x="78" y="113"/>
                  </a:cubicBezTo>
                  <a:cubicBezTo>
                    <a:pt x="81" y="114"/>
                    <a:pt x="81" y="114"/>
                    <a:pt x="81" y="114"/>
                  </a:cubicBezTo>
                  <a:cubicBezTo>
                    <a:pt x="78" y="121"/>
                    <a:pt x="78" y="121"/>
                    <a:pt x="78" y="121"/>
                  </a:cubicBezTo>
                  <a:cubicBezTo>
                    <a:pt x="77" y="122"/>
                    <a:pt x="78" y="123"/>
                    <a:pt x="78" y="123"/>
                  </a:cubicBezTo>
                  <a:cubicBezTo>
                    <a:pt x="78" y="123"/>
                    <a:pt x="78" y="123"/>
                    <a:pt x="78" y="123"/>
                  </a:cubicBezTo>
                  <a:close/>
                  <a:moveTo>
                    <a:pt x="89" y="124"/>
                  </a:moveTo>
                  <a:cubicBezTo>
                    <a:pt x="88" y="125"/>
                    <a:pt x="87" y="125"/>
                    <a:pt x="86" y="126"/>
                  </a:cubicBezTo>
                  <a:cubicBezTo>
                    <a:pt x="85" y="126"/>
                    <a:pt x="84" y="126"/>
                    <a:pt x="84" y="126"/>
                  </a:cubicBezTo>
                  <a:cubicBezTo>
                    <a:pt x="82" y="125"/>
                    <a:pt x="82" y="125"/>
                    <a:pt x="82" y="124"/>
                  </a:cubicBezTo>
                  <a:cubicBezTo>
                    <a:pt x="81" y="123"/>
                    <a:pt x="81" y="121"/>
                    <a:pt x="82" y="120"/>
                  </a:cubicBezTo>
                  <a:cubicBezTo>
                    <a:pt x="82" y="119"/>
                    <a:pt x="83" y="118"/>
                    <a:pt x="84" y="117"/>
                  </a:cubicBezTo>
                  <a:cubicBezTo>
                    <a:pt x="85" y="117"/>
                    <a:pt x="86" y="117"/>
                    <a:pt x="87" y="117"/>
                  </a:cubicBezTo>
                  <a:cubicBezTo>
                    <a:pt x="88" y="118"/>
                    <a:pt x="89" y="119"/>
                    <a:pt x="89" y="119"/>
                  </a:cubicBezTo>
                  <a:cubicBezTo>
                    <a:pt x="90" y="120"/>
                    <a:pt x="90" y="121"/>
                    <a:pt x="89" y="122"/>
                  </a:cubicBezTo>
                  <a:cubicBezTo>
                    <a:pt x="83" y="119"/>
                    <a:pt x="83" y="119"/>
                    <a:pt x="83" y="119"/>
                  </a:cubicBezTo>
                  <a:cubicBezTo>
                    <a:pt x="83" y="121"/>
                    <a:pt x="83" y="122"/>
                    <a:pt x="83" y="123"/>
                  </a:cubicBezTo>
                  <a:cubicBezTo>
                    <a:pt x="83" y="124"/>
                    <a:pt x="84" y="124"/>
                    <a:pt x="84" y="125"/>
                  </a:cubicBezTo>
                  <a:cubicBezTo>
                    <a:pt x="85" y="125"/>
                    <a:pt x="86" y="125"/>
                    <a:pt x="86" y="125"/>
                  </a:cubicBezTo>
                  <a:cubicBezTo>
                    <a:pt x="88" y="125"/>
                    <a:pt x="88" y="124"/>
                    <a:pt x="89" y="124"/>
                  </a:cubicBezTo>
                  <a:cubicBezTo>
                    <a:pt x="89" y="124"/>
                    <a:pt x="89" y="124"/>
                    <a:pt x="89" y="124"/>
                  </a:cubicBezTo>
                  <a:close/>
                  <a:moveTo>
                    <a:pt x="88" y="120"/>
                  </a:moveTo>
                  <a:cubicBezTo>
                    <a:pt x="88" y="119"/>
                    <a:pt x="88" y="118"/>
                    <a:pt x="87" y="117"/>
                  </a:cubicBezTo>
                  <a:cubicBezTo>
                    <a:pt x="86" y="117"/>
                    <a:pt x="84" y="117"/>
                    <a:pt x="84" y="119"/>
                  </a:cubicBezTo>
                  <a:cubicBezTo>
                    <a:pt x="88" y="120"/>
                    <a:pt x="88" y="120"/>
                    <a:pt x="88" y="120"/>
                  </a:cubicBezTo>
                  <a:close/>
                  <a:moveTo>
                    <a:pt x="98" y="131"/>
                  </a:moveTo>
                  <a:cubicBezTo>
                    <a:pt x="94" y="129"/>
                    <a:pt x="94" y="129"/>
                    <a:pt x="94" y="129"/>
                  </a:cubicBezTo>
                  <a:cubicBezTo>
                    <a:pt x="94" y="129"/>
                    <a:pt x="94" y="129"/>
                    <a:pt x="94" y="129"/>
                  </a:cubicBezTo>
                  <a:cubicBezTo>
                    <a:pt x="95" y="129"/>
                    <a:pt x="96" y="129"/>
                    <a:pt x="96" y="128"/>
                  </a:cubicBezTo>
                  <a:cubicBezTo>
                    <a:pt x="98" y="123"/>
                    <a:pt x="98" y="123"/>
                    <a:pt x="98" y="123"/>
                  </a:cubicBezTo>
                  <a:cubicBezTo>
                    <a:pt x="98" y="123"/>
                    <a:pt x="98" y="123"/>
                    <a:pt x="98" y="122"/>
                  </a:cubicBezTo>
                  <a:cubicBezTo>
                    <a:pt x="98" y="122"/>
                    <a:pt x="97" y="122"/>
                    <a:pt x="97" y="121"/>
                  </a:cubicBezTo>
                  <a:cubicBezTo>
                    <a:pt x="96" y="121"/>
                    <a:pt x="95" y="121"/>
                    <a:pt x="94" y="122"/>
                  </a:cubicBezTo>
                  <a:cubicBezTo>
                    <a:pt x="93" y="127"/>
                    <a:pt x="93" y="127"/>
                    <a:pt x="93" y="127"/>
                  </a:cubicBezTo>
                  <a:cubicBezTo>
                    <a:pt x="92" y="128"/>
                    <a:pt x="93" y="129"/>
                    <a:pt x="94" y="129"/>
                  </a:cubicBezTo>
                  <a:cubicBezTo>
                    <a:pt x="94" y="129"/>
                    <a:pt x="94" y="129"/>
                    <a:pt x="94" y="129"/>
                  </a:cubicBezTo>
                  <a:cubicBezTo>
                    <a:pt x="90" y="128"/>
                    <a:pt x="90" y="128"/>
                    <a:pt x="90" y="128"/>
                  </a:cubicBezTo>
                  <a:cubicBezTo>
                    <a:pt x="90" y="127"/>
                    <a:pt x="90" y="127"/>
                    <a:pt x="90" y="127"/>
                  </a:cubicBezTo>
                  <a:cubicBezTo>
                    <a:pt x="90" y="128"/>
                    <a:pt x="91" y="127"/>
                    <a:pt x="91" y="127"/>
                  </a:cubicBezTo>
                  <a:cubicBezTo>
                    <a:pt x="93" y="121"/>
                    <a:pt x="93" y="121"/>
                    <a:pt x="93" y="121"/>
                  </a:cubicBezTo>
                  <a:cubicBezTo>
                    <a:pt x="93" y="121"/>
                    <a:pt x="93" y="121"/>
                    <a:pt x="93" y="121"/>
                  </a:cubicBezTo>
                  <a:cubicBezTo>
                    <a:pt x="93" y="121"/>
                    <a:pt x="93" y="120"/>
                    <a:pt x="92" y="120"/>
                  </a:cubicBezTo>
                  <a:cubicBezTo>
                    <a:pt x="92" y="120"/>
                    <a:pt x="92" y="120"/>
                    <a:pt x="92" y="120"/>
                  </a:cubicBezTo>
                  <a:cubicBezTo>
                    <a:pt x="96" y="120"/>
                    <a:pt x="96" y="120"/>
                    <a:pt x="96" y="120"/>
                  </a:cubicBezTo>
                  <a:cubicBezTo>
                    <a:pt x="95" y="121"/>
                    <a:pt x="95" y="121"/>
                    <a:pt x="95" y="121"/>
                  </a:cubicBezTo>
                  <a:cubicBezTo>
                    <a:pt x="96" y="121"/>
                    <a:pt x="98" y="121"/>
                    <a:pt x="99" y="121"/>
                  </a:cubicBezTo>
                  <a:cubicBezTo>
                    <a:pt x="100" y="121"/>
                    <a:pt x="101" y="123"/>
                    <a:pt x="100" y="125"/>
                  </a:cubicBezTo>
                  <a:cubicBezTo>
                    <a:pt x="98" y="129"/>
                    <a:pt x="98" y="129"/>
                    <a:pt x="98" y="129"/>
                  </a:cubicBezTo>
                  <a:cubicBezTo>
                    <a:pt x="98" y="130"/>
                    <a:pt x="98" y="131"/>
                    <a:pt x="98" y="131"/>
                  </a:cubicBezTo>
                  <a:cubicBezTo>
                    <a:pt x="98" y="131"/>
                    <a:pt x="98" y="131"/>
                    <a:pt x="98" y="131"/>
                  </a:cubicBezTo>
                  <a:close/>
                  <a:moveTo>
                    <a:pt x="109" y="130"/>
                  </a:moveTo>
                  <a:cubicBezTo>
                    <a:pt x="108" y="131"/>
                    <a:pt x="107" y="132"/>
                    <a:pt x="107" y="132"/>
                  </a:cubicBezTo>
                  <a:cubicBezTo>
                    <a:pt x="106" y="133"/>
                    <a:pt x="105" y="133"/>
                    <a:pt x="104" y="133"/>
                  </a:cubicBezTo>
                  <a:cubicBezTo>
                    <a:pt x="103" y="132"/>
                    <a:pt x="102" y="132"/>
                    <a:pt x="102" y="131"/>
                  </a:cubicBezTo>
                  <a:cubicBezTo>
                    <a:pt x="101" y="129"/>
                    <a:pt x="101" y="128"/>
                    <a:pt x="101" y="127"/>
                  </a:cubicBezTo>
                  <a:cubicBezTo>
                    <a:pt x="102" y="126"/>
                    <a:pt x="102" y="125"/>
                    <a:pt x="103" y="124"/>
                  </a:cubicBezTo>
                  <a:cubicBezTo>
                    <a:pt x="104" y="123"/>
                    <a:pt x="106" y="123"/>
                    <a:pt x="107" y="123"/>
                  </a:cubicBezTo>
                  <a:cubicBezTo>
                    <a:pt x="108" y="123"/>
                    <a:pt x="108" y="123"/>
                    <a:pt x="109" y="124"/>
                  </a:cubicBezTo>
                  <a:cubicBezTo>
                    <a:pt x="109" y="125"/>
                    <a:pt x="110" y="125"/>
                    <a:pt x="109" y="126"/>
                  </a:cubicBezTo>
                  <a:cubicBezTo>
                    <a:pt x="109" y="126"/>
                    <a:pt x="109" y="126"/>
                    <a:pt x="109" y="126"/>
                  </a:cubicBezTo>
                  <a:cubicBezTo>
                    <a:pt x="108" y="126"/>
                    <a:pt x="108" y="126"/>
                    <a:pt x="108" y="126"/>
                  </a:cubicBezTo>
                  <a:cubicBezTo>
                    <a:pt x="108" y="126"/>
                    <a:pt x="108" y="126"/>
                    <a:pt x="108" y="126"/>
                  </a:cubicBezTo>
                  <a:cubicBezTo>
                    <a:pt x="108" y="125"/>
                    <a:pt x="108" y="125"/>
                    <a:pt x="108" y="125"/>
                  </a:cubicBezTo>
                  <a:cubicBezTo>
                    <a:pt x="108" y="125"/>
                    <a:pt x="108" y="124"/>
                    <a:pt x="108" y="124"/>
                  </a:cubicBezTo>
                  <a:cubicBezTo>
                    <a:pt x="107" y="123"/>
                    <a:pt x="107" y="123"/>
                    <a:pt x="107" y="123"/>
                  </a:cubicBezTo>
                  <a:cubicBezTo>
                    <a:pt x="106" y="123"/>
                    <a:pt x="105" y="123"/>
                    <a:pt x="104" y="124"/>
                  </a:cubicBezTo>
                  <a:cubicBezTo>
                    <a:pt x="104" y="124"/>
                    <a:pt x="104" y="125"/>
                    <a:pt x="103" y="126"/>
                  </a:cubicBezTo>
                  <a:cubicBezTo>
                    <a:pt x="103" y="127"/>
                    <a:pt x="103" y="128"/>
                    <a:pt x="104" y="129"/>
                  </a:cubicBezTo>
                  <a:cubicBezTo>
                    <a:pt x="104" y="129"/>
                    <a:pt x="105" y="130"/>
                    <a:pt x="106" y="130"/>
                  </a:cubicBezTo>
                  <a:cubicBezTo>
                    <a:pt x="106" y="131"/>
                    <a:pt x="107" y="131"/>
                    <a:pt x="109" y="130"/>
                  </a:cubicBezTo>
                  <a:cubicBezTo>
                    <a:pt x="109" y="130"/>
                    <a:pt x="109" y="130"/>
                    <a:pt x="109" y="130"/>
                  </a:cubicBezTo>
                  <a:close/>
                  <a:moveTo>
                    <a:pt x="119" y="132"/>
                  </a:moveTo>
                  <a:cubicBezTo>
                    <a:pt x="118" y="133"/>
                    <a:pt x="118" y="133"/>
                    <a:pt x="117" y="134"/>
                  </a:cubicBezTo>
                  <a:cubicBezTo>
                    <a:pt x="116" y="134"/>
                    <a:pt x="115" y="135"/>
                    <a:pt x="114" y="134"/>
                  </a:cubicBezTo>
                  <a:cubicBezTo>
                    <a:pt x="113" y="134"/>
                    <a:pt x="112" y="133"/>
                    <a:pt x="112" y="133"/>
                  </a:cubicBezTo>
                  <a:cubicBezTo>
                    <a:pt x="111" y="131"/>
                    <a:pt x="111" y="130"/>
                    <a:pt x="111" y="129"/>
                  </a:cubicBezTo>
                  <a:cubicBezTo>
                    <a:pt x="112" y="128"/>
                    <a:pt x="112" y="127"/>
                    <a:pt x="113" y="126"/>
                  </a:cubicBezTo>
                  <a:cubicBezTo>
                    <a:pt x="114" y="125"/>
                    <a:pt x="115" y="125"/>
                    <a:pt x="116" y="125"/>
                  </a:cubicBezTo>
                  <a:cubicBezTo>
                    <a:pt x="118" y="125"/>
                    <a:pt x="118" y="126"/>
                    <a:pt x="119" y="127"/>
                  </a:cubicBezTo>
                  <a:cubicBezTo>
                    <a:pt x="119" y="127"/>
                    <a:pt x="120" y="128"/>
                    <a:pt x="119" y="129"/>
                  </a:cubicBezTo>
                  <a:cubicBezTo>
                    <a:pt x="113" y="128"/>
                    <a:pt x="113" y="128"/>
                    <a:pt x="113" y="128"/>
                  </a:cubicBezTo>
                  <a:cubicBezTo>
                    <a:pt x="112" y="129"/>
                    <a:pt x="113" y="131"/>
                    <a:pt x="113" y="131"/>
                  </a:cubicBezTo>
                  <a:cubicBezTo>
                    <a:pt x="114" y="132"/>
                    <a:pt x="114" y="133"/>
                    <a:pt x="115" y="133"/>
                  </a:cubicBezTo>
                  <a:cubicBezTo>
                    <a:pt x="116" y="133"/>
                    <a:pt x="116" y="133"/>
                    <a:pt x="117" y="133"/>
                  </a:cubicBezTo>
                  <a:cubicBezTo>
                    <a:pt x="118" y="133"/>
                    <a:pt x="118" y="132"/>
                    <a:pt x="119" y="132"/>
                  </a:cubicBezTo>
                  <a:cubicBezTo>
                    <a:pt x="119" y="132"/>
                    <a:pt x="119" y="132"/>
                    <a:pt x="119" y="132"/>
                  </a:cubicBezTo>
                  <a:close/>
                  <a:moveTo>
                    <a:pt x="117" y="129"/>
                  </a:moveTo>
                  <a:cubicBezTo>
                    <a:pt x="117" y="127"/>
                    <a:pt x="116" y="126"/>
                    <a:pt x="115" y="126"/>
                  </a:cubicBezTo>
                  <a:cubicBezTo>
                    <a:pt x="114" y="125"/>
                    <a:pt x="113" y="126"/>
                    <a:pt x="112" y="128"/>
                  </a:cubicBezTo>
                  <a:cubicBezTo>
                    <a:pt x="117" y="129"/>
                    <a:pt x="117" y="129"/>
                    <a:pt x="117" y="129"/>
                  </a:cubicBezTo>
                  <a:close/>
                  <a:moveTo>
                    <a:pt x="133" y="135"/>
                  </a:moveTo>
                  <a:cubicBezTo>
                    <a:pt x="132" y="136"/>
                    <a:pt x="132" y="136"/>
                    <a:pt x="132" y="136"/>
                  </a:cubicBezTo>
                  <a:cubicBezTo>
                    <a:pt x="132" y="137"/>
                    <a:pt x="131" y="137"/>
                    <a:pt x="131" y="137"/>
                  </a:cubicBezTo>
                  <a:cubicBezTo>
                    <a:pt x="130" y="137"/>
                    <a:pt x="130" y="136"/>
                    <a:pt x="130" y="135"/>
                  </a:cubicBezTo>
                  <a:cubicBezTo>
                    <a:pt x="130" y="135"/>
                    <a:pt x="129" y="136"/>
                    <a:pt x="128" y="136"/>
                  </a:cubicBezTo>
                  <a:cubicBezTo>
                    <a:pt x="128" y="136"/>
                    <a:pt x="127" y="136"/>
                    <a:pt x="127" y="136"/>
                  </a:cubicBezTo>
                  <a:cubicBezTo>
                    <a:pt x="126" y="136"/>
                    <a:pt x="126" y="136"/>
                    <a:pt x="125" y="135"/>
                  </a:cubicBezTo>
                  <a:cubicBezTo>
                    <a:pt x="125" y="135"/>
                    <a:pt x="125" y="135"/>
                    <a:pt x="125" y="134"/>
                  </a:cubicBezTo>
                  <a:cubicBezTo>
                    <a:pt x="125" y="133"/>
                    <a:pt x="126" y="132"/>
                    <a:pt x="127" y="131"/>
                  </a:cubicBezTo>
                  <a:cubicBezTo>
                    <a:pt x="128" y="131"/>
                    <a:pt x="129" y="130"/>
                    <a:pt x="130" y="130"/>
                  </a:cubicBezTo>
                  <a:cubicBezTo>
                    <a:pt x="130" y="129"/>
                    <a:pt x="130" y="129"/>
                    <a:pt x="130" y="129"/>
                  </a:cubicBezTo>
                  <a:cubicBezTo>
                    <a:pt x="130" y="128"/>
                    <a:pt x="130" y="127"/>
                    <a:pt x="129" y="127"/>
                  </a:cubicBezTo>
                  <a:cubicBezTo>
                    <a:pt x="128" y="127"/>
                    <a:pt x="128" y="127"/>
                    <a:pt x="128" y="128"/>
                  </a:cubicBezTo>
                  <a:cubicBezTo>
                    <a:pt x="128" y="128"/>
                    <a:pt x="128" y="128"/>
                    <a:pt x="128" y="128"/>
                  </a:cubicBezTo>
                  <a:cubicBezTo>
                    <a:pt x="128" y="129"/>
                    <a:pt x="128" y="129"/>
                    <a:pt x="128" y="129"/>
                  </a:cubicBezTo>
                  <a:cubicBezTo>
                    <a:pt x="128" y="129"/>
                    <a:pt x="128" y="129"/>
                    <a:pt x="127" y="129"/>
                  </a:cubicBezTo>
                  <a:cubicBezTo>
                    <a:pt x="127" y="130"/>
                    <a:pt x="127" y="130"/>
                    <a:pt x="126" y="130"/>
                  </a:cubicBezTo>
                  <a:cubicBezTo>
                    <a:pt x="126" y="130"/>
                    <a:pt x="126" y="130"/>
                    <a:pt x="126" y="129"/>
                  </a:cubicBezTo>
                  <a:cubicBezTo>
                    <a:pt x="125" y="129"/>
                    <a:pt x="125" y="129"/>
                    <a:pt x="126" y="129"/>
                  </a:cubicBezTo>
                  <a:cubicBezTo>
                    <a:pt x="126" y="128"/>
                    <a:pt x="126" y="128"/>
                    <a:pt x="127" y="127"/>
                  </a:cubicBezTo>
                  <a:cubicBezTo>
                    <a:pt x="128" y="127"/>
                    <a:pt x="128" y="127"/>
                    <a:pt x="129" y="127"/>
                  </a:cubicBezTo>
                  <a:cubicBezTo>
                    <a:pt x="130" y="127"/>
                    <a:pt x="131" y="127"/>
                    <a:pt x="132" y="128"/>
                  </a:cubicBezTo>
                  <a:cubicBezTo>
                    <a:pt x="132" y="128"/>
                    <a:pt x="132" y="129"/>
                    <a:pt x="132" y="130"/>
                  </a:cubicBezTo>
                  <a:cubicBezTo>
                    <a:pt x="132" y="135"/>
                    <a:pt x="132" y="135"/>
                    <a:pt x="132" y="135"/>
                  </a:cubicBezTo>
                  <a:cubicBezTo>
                    <a:pt x="132" y="135"/>
                    <a:pt x="132" y="135"/>
                    <a:pt x="132" y="135"/>
                  </a:cubicBezTo>
                  <a:cubicBezTo>
                    <a:pt x="132" y="135"/>
                    <a:pt x="132" y="135"/>
                    <a:pt x="133" y="135"/>
                  </a:cubicBezTo>
                  <a:cubicBezTo>
                    <a:pt x="133" y="135"/>
                    <a:pt x="133" y="135"/>
                    <a:pt x="133" y="135"/>
                  </a:cubicBezTo>
                  <a:close/>
                  <a:moveTo>
                    <a:pt x="130" y="134"/>
                  </a:moveTo>
                  <a:cubicBezTo>
                    <a:pt x="130" y="131"/>
                    <a:pt x="130" y="131"/>
                    <a:pt x="130" y="131"/>
                  </a:cubicBezTo>
                  <a:cubicBezTo>
                    <a:pt x="129" y="131"/>
                    <a:pt x="128" y="131"/>
                    <a:pt x="128" y="131"/>
                  </a:cubicBezTo>
                  <a:cubicBezTo>
                    <a:pt x="127" y="132"/>
                    <a:pt x="126" y="132"/>
                    <a:pt x="126" y="133"/>
                  </a:cubicBezTo>
                  <a:cubicBezTo>
                    <a:pt x="126" y="134"/>
                    <a:pt x="127" y="135"/>
                    <a:pt x="128" y="135"/>
                  </a:cubicBezTo>
                  <a:cubicBezTo>
                    <a:pt x="128" y="135"/>
                    <a:pt x="129" y="135"/>
                    <a:pt x="130" y="134"/>
                  </a:cubicBezTo>
                  <a:close/>
                  <a:moveTo>
                    <a:pt x="144" y="136"/>
                  </a:moveTo>
                  <a:cubicBezTo>
                    <a:pt x="140" y="136"/>
                    <a:pt x="140" y="136"/>
                    <a:pt x="140" y="136"/>
                  </a:cubicBezTo>
                  <a:cubicBezTo>
                    <a:pt x="140" y="136"/>
                    <a:pt x="140" y="136"/>
                    <a:pt x="140" y="136"/>
                  </a:cubicBezTo>
                  <a:cubicBezTo>
                    <a:pt x="140" y="136"/>
                    <a:pt x="141" y="135"/>
                    <a:pt x="141" y="135"/>
                  </a:cubicBezTo>
                  <a:cubicBezTo>
                    <a:pt x="141" y="129"/>
                    <a:pt x="141" y="129"/>
                    <a:pt x="141" y="129"/>
                  </a:cubicBezTo>
                  <a:cubicBezTo>
                    <a:pt x="141" y="129"/>
                    <a:pt x="141" y="129"/>
                    <a:pt x="140" y="128"/>
                  </a:cubicBezTo>
                  <a:cubicBezTo>
                    <a:pt x="140" y="128"/>
                    <a:pt x="140" y="128"/>
                    <a:pt x="139" y="128"/>
                  </a:cubicBezTo>
                  <a:cubicBezTo>
                    <a:pt x="138" y="128"/>
                    <a:pt x="138" y="128"/>
                    <a:pt x="137" y="129"/>
                  </a:cubicBezTo>
                  <a:cubicBezTo>
                    <a:pt x="137" y="135"/>
                    <a:pt x="137" y="135"/>
                    <a:pt x="137" y="135"/>
                  </a:cubicBezTo>
                  <a:cubicBezTo>
                    <a:pt x="137" y="135"/>
                    <a:pt x="137" y="136"/>
                    <a:pt x="138" y="136"/>
                  </a:cubicBezTo>
                  <a:cubicBezTo>
                    <a:pt x="138" y="136"/>
                    <a:pt x="138" y="136"/>
                    <a:pt x="138" y="136"/>
                  </a:cubicBezTo>
                  <a:cubicBezTo>
                    <a:pt x="134" y="136"/>
                    <a:pt x="134" y="136"/>
                    <a:pt x="134" y="136"/>
                  </a:cubicBezTo>
                  <a:cubicBezTo>
                    <a:pt x="134" y="136"/>
                    <a:pt x="134" y="136"/>
                    <a:pt x="134" y="136"/>
                  </a:cubicBezTo>
                  <a:cubicBezTo>
                    <a:pt x="134" y="136"/>
                    <a:pt x="135" y="135"/>
                    <a:pt x="135" y="135"/>
                  </a:cubicBezTo>
                  <a:cubicBezTo>
                    <a:pt x="135" y="129"/>
                    <a:pt x="135" y="129"/>
                    <a:pt x="135" y="129"/>
                  </a:cubicBezTo>
                  <a:cubicBezTo>
                    <a:pt x="135" y="129"/>
                    <a:pt x="135" y="128"/>
                    <a:pt x="134" y="128"/>
                  </a:cubicBezTo>
                  <a:cubicBezTo>
                    <a:pt x="134" y="128"/>
                    <a:pt x="134" y="128"/>
                    <a:pt x="133" y="128"/>
                  </a:cubicBezTo>
                  <a:cubicBezTo>
                    <a:pt x="133" y="128"/>
                    <a:pt x="133" y="128"/>
                    <a:pt x="133" y="128"/>
                  </a:cubicBezTo>
                  <a:cubicBezTo>
                    <a:pt x="136" y="127"/>
                    <a:pt x="136" y="127"/>
                    <a:pt x="136" y="127"/>
                  </a:cubicBezTo>
                  <a:cubicBezTo>
                    <a:pt x="136" y="128"/>
                    <a:pt x="136" y="128"/>
                    <a:pt x="136" y="128"/>
                  </a:cubicBezTo>
                  <a:cubicBezTo>
                    <a:pt x="137" y="127"/>
                    <a:pt x="138" y="127"/>
                    <a:pt x="140" y="127"/>
                  </a:cubicBezTo>
                  <a:cubicBezTo>
                    <a:pt x="141" y="127"/>
                    <a:pt x="142" y="127"/>
                    <a:pt x="142" y="130"/>
                  </a:cubicBezTo>
                  <a:cubicBezTo>
                    <a:pt x="142" y="135"/>
                    <a:pt x="142" y="135"/>
                    <a:pt x="142" y="135"/>
                  </a:cubicBezTo>
                  <a:cubicBezTo>
                    <a:pt x="143" y="135"/>
                    <a:pt x="143" y="136"/>
                    <a:pt x="144" y="136"/>
                  </a:cubicBezTo>
                  <a:cubicBezTo>
                    <a:pt x="144" y="136"/>
                    <a:pt x="144" y="136"/>
                    <a:pt x="144" y="136"/>
                  </a:cubicBezTo>
                  <a:close/>
                  <a:moveTo>
                    <a:pt x="155" y="134"/>
                  </a:moveTo>
                  <a:cubicBezTo>
                    <a:pt x="154" y="135"/>
                    <a:pt x="153" y="135"/>
                    <a:pt x="152" y="136"/>
                  </a:cubicBezTo>
                  <a:cubicBezTo>
                    <a:pt x="152" y="134"/>
                    <a:pt x="152" y="134"/>
                    <a:pt x="152" y="134"/>
                  </a:cubicBezTo>
                  <a:cubicBezTo>
                    <a:pt x="151" y="135"/>
                    <a:pt x="150" y="136"/>
                    <a:pt x="149" y="136"/>
                  </a:cubicBezTo>
                  <a:cubicBezTo>
                    <a:pt x="148" y="136"/>
                    <a:pt x="148" y="136"/>
                    <a:pt x="147" y="135"/>
                  </a:cubicBezTo>
                  <a:cubicBezTo>
                    <a:pt x="146" y="134"/>
                    <a:pt x="145" y="133"/>
                    <a:pt x="145" y="131"/>
                  </a:cubicBezTo>
                  <a:cubicBezTo>
                    <a:pt x="145" y="130"/>
                    <a:pt x="146" y="129"/>
                    <a:pt x="146" y="128"/>
                  </a:cubicBezTo>
                  <a:cubicBezTo>
                    <a:pt x="146" y="127"/>
                    <a:pt x="148" y="126"/>
                    <a:pt x="149" y="126"/>
                  </a:cubicBezTo>
                  <a:cubicBezTo>
                    <a:pt x="150" y="126"/>
                    <a:pt x="150" y="126"/>
                    <a:pt x="151" y="127"/>
                  </a:cubicBezTo>
                  <a:cubicBezTo>
                    <a:pt x="150" y="124"/>
                    <a:pt x="150" y="124"/>
                    <a:pt x="150" y="124"/>
                  </a:cubicBezTo>
                  <a:cubicBezTo>
                    <a:pt x="150" y="123"/>
                    <a:pt x="150" y="123"/>
                    <a:pt x="150" y="123"/>
                  </a:cubicBezTo>
                  <a:cubicBezTo>
                    <a:pt x="150" y="123"/>
                    <a:pt x="150" y="123"/>
                    <a:pt x="149" y="123"/>
                  </a:cubicBezTo>
                  <a:cubicBezTo>
                    <a:pt x="149" y="123"/>
                    <a:pt x="149" y="123"/>
                    <a:pt x="149" y="123"/>
                  </a:cubicBezTo>
                  <a:cubicBezTo>
                    <a:pt x="150" y="123"/>
                    <a:pt x="150" y="122"/>
                    <a:pt x="152" y="121"/>
                  </a:cubicBezTo>
                  <a:cubicBezTo>
                    <a:pt x="153" y="133"/>
                    <a:pt x="153" y="133"/>
                    <a:pt x="153" y="133"/>
                  </a:cubicBezTo>
                  <a:cubicBezTo>
                    <a:pt x="153" y="134"/>
                    <a:pt x="153" y="134"/>
                    <a:pt x="153" y="134"/>
                  </a:cubicBezTo>
                  <a:cubicBezTo>
                    <a:pt x="154" y="134"/>
                    <a:pt x="155" y="134"/>
                    <a:pt x="155" y="134"/>
                  </a:cubicBezTo>
                  <a:cubicBezTo>
                    <a:pt x="155" y="134"/>
                    <a:pt x="155" y="134"/>
                    <a:pt x="155" y="134"/>
                  </a:cubicBezTo>
                  <a:close/>
                  <a:moveTo>
                    <a:pt x="152" y="133"/>
                  </a:moveTo>
                  <a:cubicBezTo>
                    <a:pt x="152" y="129"/>
                    <a:pt x="152" y="129"/>
                    <a:pt x="152" y="129"/>
                  </a:cubicBezTo>
                  <a:cubicBezTo>
                    <a:pt x="152" y="128"/>
                    <a:pt x="151" y="128"/>
                    <a:pt x="151" y="127"/>
                  </a:cubicBezTo>
                  <a:cubicBezTo>
                    <a:pt x="150" y="127"/>
                    <a:pt x="150" y="127"/>
                    <a:pt x="149" y="127"/>
                  </a:cubicBezTo>
                  <a:cubicBezTo>
                    <a:pt x="148" y="127"/>
                    <a:pt x="148" y="127"/>
                    <a:pt x="147" y="128"/>
                  </a:cubicBezTo>
                  <a:cubicBezTo>
                    <a:pt x="147" y="129"/>
                    <a:pt x="147" y="130"/>
                    <a:pt x="147" y="131"/>
                  </a:cubicBezTo>
                  <a:cubicBezTo>
                    <a:pt x="147" y="132"/>
                    <a:pt x="147" y="133"/>
                    <a:pt x="148" y="134"/>
                  </a:cubicBezTo>
                  <a:cubicBezTo>
                    <a:pt x="148" y="135"/>
                    <a:pt x="149" y="135"/>
                    <a:pt x="150" y="135"/>
                  </a:cubicBezTo>
                  <a:cubicBezTo>
                    <a:pt x="150" y="135"/>
                    <a:pt x="150" y="135"/>
                    <a:pt x="151" y="135"/>
                  </a:cubicBezTo>
                  <a:cubicBezTo>
                    <a:pt x="152" y="134"/>
                    <a:pt x="152" y="134"/>
                    <a:pt x="152" y="133"/>
                  </a:cubicBezTo>
                  <a:close/>
                  <a:moveTo>
                    <a:pt x="170" y="122"/>
                  </a:moveTo>
                  <a:cubicBezTo>
                    <a:pt x="170" y="122"/>
                    <a:pt x="170" y="122"/>
                    <a:pt x="170" y="122"/>
                  </a:cubicBezTo>
                  <a:cubicBezTo>
                    <a:pt x="169" y="121"/>
                    <a:pt x="169" y="120"/>
                    <a:pt x="169" y="120"/>
                  </a:cubicBezTo>
                  <a:cubicBezTo>
                    <a:pt x="168" y="120"/>
                    <a:pt x="168" y="120"/>
                    <a:pt x="167" y="120"/>
                  </a:cubicBezTo>
                  <a:cubicBezTo>
                    <a:pt x="165" y="120"/>
                    <a:pt x="165" y="120"/>
                    <a:pt x="165" y="120"/>
                  </a:cubicBezTo>
                  <a:cubicBezTo>
                    <a:pt x="167" y="131"/>
                    <a:pt x="167" y="131"/>
                    <a:pt x="167" y="131"/>
                  </a:cubicBezTo>
                  <a:cubicBezTo>
                    <a:pt x="168" y="132"/>
                    <a:pt x="168" y="132"/>
                    <a:pt x="170" y="132"/>
                  </a:cubicBezTo>
                  <a:cubicBezTo>
                    <a:pt x="170" y="132"/>
                    <a:pt x="170" y="132"/>
                    <a:pt x="170" y="132"/>
                  </a:cubicBezTo>
                  <a:cubicBezTo>
                    <a:pt x="164" y="133"/>
                    <a:pt x="164" y="133"/>
                    <a:pt x="164" y="133"/>
                  </a:cubicBezTo>
                  <a:cubicBezTo>
                    <a:pt x="164" y="133"/>
                    <a:pt x="164" y="133"/>
                    <a:pt x="164" y="133"/>
                  </a:cubicBezTo>
                  <a:cubicBezTo>
                    <a:pt x="165" y="133"/>
                    <a:pt x="166" y="132"/>
                    <a:pt x="165" y="131"/>
                  </a:cubicBezTo>
                  <a:cubicBezTo>
                    <a:pt x="163" y="121"/>
                    <a:pt x="163" y="121"/>
                    <a:pt x="163" y="121"/>
                  </a:cubicBezTo>
                  <a:cubicBezTo>
                    <a:pt x="161" y="121"/>
                    <a:pt x="161" y="121"/>
                    <a:pt x="161" y="121"/>
                  </a:cubicBezTo>
                  <a:cubicBezTo>
                    <a:pt x="160" y="121"/>
                    <a:pt x="160" y="122"/>
                    <a:pt x="159" y="122"/>
                  </a:cubicBezTo>
                  <a:cubicBezTo>
                    <a:pt x="159" y="123"/>
                    <a:pt x="159" y="123"/>
                    <a:pt x="159" y="124"/>
                  </a:cubicBezTo>
                  <a:cubicBezTo>
                    <a:pt x="159" y="124"/>
                    <a:pt x="159" y="124"/>
                    <a:pt x="159" y="124"/>
                  </a:cubicBezTo>
                  <a:cubicBezTo>
                    <a:pt x="158" y="121"/>
                    <a:pt x="158" y="121"/>
                    <a:pt x="158" y="121"/>
                  </a:cubicBezTo>
                  <a:cubicBezTo>
                    <a:pt x="169" y="118"/>
                    <a:pt x="169" y="118"/>
                    <a:pt x="169" y="118"/>
                  </a:cubicBezTo>
                  <a:cubicBezTo>
                    <a:pt x="170" y="122"/>
                    <a:pt x="170" y="122"/>
                    <a:pt x="170" y="122"/>
                  </a:cubicBezTo>
                  <a:close/>
                  <a:moveTo>
                    <a:pt x="181" y="125"/>
                  </a:moveTo>
                  <a:cubicBezTo>
                    <a:pt x="181" y="126"/>
                    <a:pt x="181" y="127"/>
                    <a:pt x="180" y="128"/>
                  </a:cubicBezTo>
                  <a:cubicBezTo>
                    <a:pt x="180" y="129"/>
                    <a:pt x="179" y="130"/>
                    <a:pt x="178" y="130"/>
                  </a:cubicBezTo>
                  <a:cubicBezTo>
                    <a:pt x="177" y="131"/>
                    <a:pt x="176" y="131"/>
                    <a:pt x="176" y="130"/>
                  </a:cubicBezTo>
                  <a:cubicBezTo>
                    <a:pt x="174" y="129"/>
                    <a:pt x="174" y="128"/>
                    <a:pt x="173" y="127"/>
                  </a:cubicBezTo>
                  <a:cubicBezTo>
                    <a:pt x="173" y="126"/>
                    <a:pt x="173" y="125"/>
                    <a:pt x="173" y="123"/>
                  </a:cubicBezTo>
                  <a:cubicBezTo>
                    <a:pt x="174" y="122"/>
                    <a:pt x="174" y="121"/>
                    <a:pt x="176" y="121"/>
                  </a:cubicBezTo>
                  <a:cubicBezTo>
                    <a:pt x="177" y="121"/>
                    <a:pt x="178" y="121"/>
                    <a:pt x="178" y="121"/>
                  </a:cubicBezTo>
                  <a:cubicBezTo>
                    <a:pt x="179" y="121"/>
                    <a:pt x="180" y="122"/>
                    <a:pt x="180" y="123"/>
                  </a:cubicBezTo>
                  <a:cubicBezTo>
                    <a:pt x="174" y="125"/>
                    <a:pt x="174" y="125"/>
                    <a:pt x="174" y="125"/>
                  </a:cubicBezTo>
                  <a:cubicBezTo>
                    <a:pt x="175" y="126"/>
                    <a:pt x="176" y="127"/>
                    <a:pt x="176" y="128"/>
                  </a:cubicBezTo>
                  <a:cubicBezTo>
                    <a:pt x="177" y="129"/>
                    <a:pt x="178" y="129"/>
                    <a:pt x="179" y="128"/>
                  </a:cubicBezTo>
                  <a:cubicBezTo>
                    <a:pt x="180" y="128"/>
                    <a:pt x="180" y="127"/>
                    <a:pt x="181" y="127"/>
                  </a:cubicBezTo>
                  <a:cubicBezTo>
                    <a:pt x="180" y="127"/>
                    <a:pt x="181" y="126"/>
                    <a:pt x="181" y="125"/>
                  </a:cubicBezTo>
                  <a:cubicBezTo>
                    <a:pt x="181" y="125"/>
                    <a:pt x="181" y="125"/>
                    <a:pt x="181" y="125"/>
                  </a:cubicBezTo>
                  <a:close/>
                  <a:moveTo>
                    <a:pt x="178" y="123"/>
                  </a:moveTo>
                  <a:cubicBezTo>
                    <a:pt x="177" y="122"/>
                    <a:pt x="176" y="121"/>
                    <a:pt x="175" y="122"/>
                  </a:cubicBezTo>
                  <a:cubicBezTo>
                    <a:pt x="174" y="122"/>
                    <a:pt x="173" y="123"/>
                    <a:pt x="173" y="125"/>
                  </a:cubicBezTo>
                  <a:cubicBezTo>
                    <a:pt x="178" y="123"/>
                    <a:pt x="178" y="123"/>
                    <a:pt x="178" y="123"/>
                  </a:cubicBezTo>
                  <a:close/>
                  <a:moveTo>
                    <a:pt x="190" y="122"/>
                  </a:moveTo>
                  <a:cubicBezTo>
                    <a:pt x="190" y="123"/>
                    <a:pt x="190" y="124"/>
                    <a:pt x="190" y="125"/>
                  </a:cubicBezTo>
                  <a:cubicBezTo>
                    <a:pt x="189" y="126"/>
                    <a:pt x="188" y="127"/>
                    <a:pt x="188" y="127"/>
                  </a:cubicBezTo>
                  <a:cubicBezTo>
                    <a:pt x="186" y="127"/>
                    <a:pt x="186" y="127"/>
                    <a:pt x="184" y="127"/>
                  </a:cubicBezTo>
                  <a:cubicBezTo>
                    <a:pt x="183" y="127"/>
                    <a:pt x="182" y="125"/>
                    <a:pt x="182" y="124"/>
                  </a:cubicBezTo>
                  <a:cubicBezTo>
                    <a:pt x="182" y="123"/>
                    <a:pt x="182" y="122"/>
                    <a:pt x="182" y="121"/>
                  </a:cubicBezTo>
                  <a:cubicBezTo>
                    <a:pt x="182" y="119"/>
                    <a:pt x="183" y="119"/>
                    <a:pt x="185" y="118"/>
                  </a:cubicBezTo>
                  <a:cubicBezTo>
                    <a:pt x="186" y="118"/>
                    <a:pt x="186" y="118"/>
                    <a:pt x="187" y="118"/>
                  </a:cubicBezTo>
                  <a:cubicBezTo>
                    <a:pt x="188" y="118"/>
                    <a:pt x="188" y="118"/>
                    <a:pt x="188" y="119"/>
                  </a:cubicBezTo>
                  <a:cubicBezTo>
                    <a:pt x="188" y="119"/>
                    <a:pt x="188" y="119"/>
                    <a:pt x="188" y="119"/>
                  </a:cubicBezTo>
                  <a:cubicBezTo>
                    <a:pt x="188" y="120"/>
                    <a:pt x="188" y="120"/>
                    <a:pt x="188" y="120"/>
                  </a:cubicBezTo>
                  <a:cubicBezTo>
                    <a:pt x="188" y="120"/>
                    <a:pt x="188" y="120"/>
                    <a:pt x="187" y="120"/>
                  </a:cubicBezTo>
                  <a:cubicBezTo>
                    <a:pt x="187" y="120"/>
                    <a:pt x="187" y="119"/>
                    <a:pt x="187" y="119"/>
                  </a:cubicBezTo>
                  <a:cubicBezTo>
                    <a:pt x="187" y="119"/>
                    <a:pt x="186" y="119"/>
                    <a:pt x="186" y="119"/>
                  </a:cubicBezTo>
                  <a:cubicBezTo>
                    <a:pt x="186" y="119"/>
                    <a:pt x="185" y="119"/>
                    <a:pt x="185" y="119"/>
                  </a:cubicBezTo>
                  <a:cubicBezTo>
                    <a:pt x="184" y="119"/>
                    <a:pt x="183" y="120"/>
                    <a:pt x="183" y="121"/>
                  </a:cubicBezTo>
                  <a:cubicBezTo>
                    <a:pt x="183" y="121"/>
                    <a:pt x="183" y="122"/>
                    <a:pt x="184" y="123"/>
                  </a:cubicBezTo>
                  <a:cubicBezTo>
                    <a:pt x="184" y="124"/>
                    <a:pt x="185" y="125"/>
                    <a:pt x="186" y="125"/>
                  </a:cubicBezTo>
                  <a:cubicBezTo>
                    <a:pt x="186" y="126"/>
                    <a:pt x="187" y="126"/>
                    <a:pt x="188" y="126"/>
                  </a:cubicBezTo>
                  <a:cubicBezTo>
                    <a:pt x="189" y="125"/>
                    <a:pt x="190" y="124"/>
                    <a:pt x="190" y="122"/>
                  </a:cubicBezTo>
                  <a:cubicBezTo>
                    <a:pt x="190" y="122"/>
                    <a:pt x="190" y="122"/>
                    <a:pt x="190" y="122"/>
                  </a:cubicBezTo>
                  <a:close/>
                  <a:moveTo>
                    <a:pt x="202" y="120"/>
                  </a:moveTo>
                  <a:cubicBezTo>
                    <a:pt x="198" y="122"/>
                    <a:pt x="198" y="122"/>
                    <a:pt x="198" y="122"/>
                  </a:cubicBezTo>
                  <a:cubicBezTo>
                    <a:pt x="198" y="121"/>
                    <a:pt x="198" y="121"/>
                    <a:pt x="198" y="121"/>
                  </a:cubicBezTo>
                  <a:cubicBezTo>
                    <a:pt x="199" y="121"/>
                    <a:pt x="199" y="121"/>
                    <a:pt x="198" y="120"/>
                  </a:cubicBezTo>
                  <a:cubicBezTo>
                    <a:pt x="196" y="115"/>
                    <a:pt x="196" y="115"/>
                    <a:pt x="196" y="115"/>
                  </a:cubicBezTo>
                  <a:cubicBezTo>
                    <a:pt x="195" y="114"/>
                    <a:pt x="195" y="114"/>
                    <a:pt x="194" y="115"/>
                  </a:cubicBezTo>
                  <a:cubicBezTo>
                    <a:pt x="193" y="115"/>
                    <a:pt x="192" y="116"/>
                    <a:pt x="192" y="117"/>
                  </a:cubicBezTo>
                  <a:cubicBezTo>
                    <a:pt x="194" y="121"/>
                    <a:pt x="194" y="121"/>
                    <a:pt x="194" y="121"/>
                  </a:cubicBezTo>
                  <a:cubicBezTo>
                    <a:pt x="195" y="122"/>
                    <a:pt x="196" y="122"/>
                    <a:pt x="196" y="122"/>
                  </a:cubicBezTo>
                  <a:cubicBezTo>
                    <a:pt x="196" y="122"/>
                    <a:pt x="196" y="122"/>
                    <a:pt x="196" y="122"/>
                  </a:cubicBezTo>
                  <a:cubicBezTo>
                    <a:pt x="192" y="124"/>
                    <a:pt x="192" y="124"/>
                    <a:pt x="192" y="124"/>
                  </a:cubicBezTo>
                  <a:cubicBezTo>
                    <a:pt x="192" y="124"/>
                    <a:pt x="192" y="124"/>
                    <a:pt x="192" y="124"/>
                  </a:cubicBezTo>
                  <a:cubicBezTo>
                    <a:pt x="193" y="123"/>
                    <a:pt x="193" y="123"/>
                    <a:pt x="192" y="122"/>
                  </a:cubicBezTo>
                  <a:cubicBezTo>
                    <a:pt x="188" y="113"/>
                    <a:pt x="188" y="113"/>
                    <a:pt x="188" y="113"/>
                  </a:cubicBezTo>
                  <a:cubicBezTo>
                    <a:pt x="187" y="113"/>
                    <a:pt x="187" y="113"/>
                    <a:pt x="187" y="113"/>
                  </a:cubicBezTo>
                  <a:cubicBezTo>
                    <a:pt x="187" y="113"/>
                    <a:pt x="186" y="113"/>
                    <a:pt x="186" y="113"/>
                  </a:cubicBezTo>
                  <a:cubicBezTo>
                    <a:pt x="186" y="113"/>
                    <a:pt x="186" y="113"/>
                    <a:pt x="186" y="113"/>
                  </a:cubicBezTo>
                  <a:cubicBezTo>
                    <a:pt x="186" y="112"/>
                    <a:pt x="187" y="111"/>
                    <a:pt x="188" y="110"/>
                  </a:cubicBezTo>
                  <a:cubicBezTo>
                    <a:pt x="191" y="116"/>
                    <a:pt x="191" y="116"/>
                    <a:pt x="191" y="116"/>
                  </a:cubicBezTo>
                  <a:cubicBezTo>
                    <a:pt x="192" y="114"/>
                    <a:pt x="192" y="113"/>
                    <a:pt x="193" y="113"/>
                  </a:cubicBezTo>
                  <a:cubicBezTo>
                    <a:pt x="195" y="112"/>
                    <a:pt x="196" y="113"/>
                    <a:pt x="197" y="115"/>
                  </a:cubicBezTo>
                  <a:cubicBezTo>
                    <a:pt x="199" y="119"/>
                    <a:pt x="199" y="119"/>
                    <a:pt x="199" y="119"/>
                  </a:cubicBezTo>
                  <a:cubicBezTo>
                    <a:pt x="200" y="120"/>
                    <a:pt x="201" y="120"/>
                    <a:pt x="202" y="120"/>
                  </a:cubicBezTo>
                  <a:cubicBezTo>
                    <a:pt x="202" y="120"/>
                    <a:pt x="202" y="120"/>
                    <a:pt x="202" y="120"/>
                  </a:cubicBezTo>
                  <a:close/>
                  <a:moveTo>
                    <a:pt x="212" y="114"/>
                  </a:moveTo>
                  <a:cubicBezTo>
                    <a:pt x="208" y="116"/>
                    <a:pt x="208" y="116"/>
                    <a:pt x="208" y="116"/>
                  </a:cubicBezTo>
                  <a:cubicBezTo>
                    <a:pt x="208" y="116"/>
                    <a:pt x="208" y="116"/>
                    <a:pt x="208" y="116"/>
                  </a:cubicBezTo>
                  <a:cubicBezTo>
                    <a:pt x="209" y="115"/>
                    <a:pt x="209" y="115"/>
                    <a:pt x="209" y="114"/>
                  </a:cubicBezTo>
                  <a:cubicBezTo>
                    <a:pt x="206" y="110"/>
                    <a:pt x="206" y="110"/>
                    <a:pt x="206" y="110"/>
                  </a:cubicBezTo>
                  <a:cubicBezTo>
                    <a:pt x="206" y="109"/>
                    <a:pt x="206" y="109"/>
                    <a:pt x="206" y="109"/>
                  </a:cubicBezTo>
                  <a:cubicBezTo>
                    <a:pt x="205" y="109"/>
                    <a:pt x="205" y="109"/>
                    <a:pt x="204" y="109"/>
                  </a:cubicBezTo>
                  <a:cubicBezTo>
                    <a:pt x="203" y="110"/>
                    <a:pt x="202" y="111"/>
                    <a:pt x="202" y="111"/>
                  </a:cubicBezTo>
                  <a:cubicBezTo>
                    <a:pt x="205" y="116"/>
                    <a:pt x="205" y="116"/>
                    <a:pt x="205" y="116"/>
                  </a:cubicBezTo>
                  <a:cubicBezTo>
                    <a:pt x="206" y="117"/>
                    <a:pt x="206" y="117"/>
                    <a:pt x="207" y="117"/>
                  </a:cubicBezTo>
                  <a:cubicBezTo>
                    <a:pt x="207" y="117"/>
                    <a:pt x="207" y="117"/>
                    <a:pt x="207" y="117"/>
                  </a:cubicBezTo>
                  <a:cubicBezTo>
                    <a:pt x="203" y="119"/>
                    <a:pt x="203" y="119"/>
                    <a:pt x="203" y="119"/>
                  </a:cubicBezTo>
                  <a:cubicBezTo>
                    <a:pt x="203" y="119"/>
                    <a:pt x="203" y="119"/>
                    <a:pt x="203" y="119"/>
                  </a:cubicBezTo>
                  <a:cubicBezTo>
                    <a:pt x="204" y="119"/>
                    <a:pt x="204" y="118"/>
                    <a:pt x="204" y="117"/>
                  </a:cubicBezTo>
                  <a:cubicBezTo>
                    <a:pt x="201" y="113"/>
                    <a:pt x="201" y="113"/>
                    <a:pt x="201" y="113"/>
                  </a:cubicBezTo>
                  <a:cubicBezTo>
                    <a:pt x="200" y="112"/>
                    <a:pt x="200" y="112"/>
                    <a:pt x="200" y="112"/>
                  </a:cubicBezTo>
                  <a:cubicBezTo>
                    <a:pt x="200" y="112"/>
                    <a:pt x="200" y="112"/>
                    <a:pt x="199" y="113"/>
                  </a:cubicBezTo>
                  <a:cubicBezTo>
                    <a:pt x="199" y="112"/>
                    <a:pt x="199" y="112"/>
                    <a:pt x="199" y="112"/>
                  </a:cubicBezTo>
                  <a:cubicBezTo>
                    <a:pt x="201" y="110"/>
                    <a:pt x="201" y="110"/>
                    <a:pt x="201" y="110"/>
                  </a:cubicBezTo>
                  <a:cubicBezTo>
                    <a:pt x="202" y="111"/>
                    <a:pt x="202" y="111"/>
                    <a:pt x="202" y="111"/>
                  </a:cubicBezTo>
                  <a:cubicBezTo>
                    <a:pt x="202" y="110"/>
                    <a:pt x="203" y="109"/>
                    <a:pt x="204" y="108"/>
                  </a:cubicBezTo>
                  <a:cubicBezTo>
                    <a:pt x="205" y="107"/>
                    <a:pt x="206" y="108"/>
                    <a:pt x="208" y="110"/>
                  </a:cubicBezTo>
                  <a:cubicBezTo>
                    <a:pt x="210" y="114"/>
                    <a:pt x="210" y="114"/>
                    <a:pt x="210" y="114"/>
                  </a:cubicBezTo>
                  <a:cubicBezTo>
                    <a:pt x="210" y="114"/>
                    <a:pt x="211" y="115"/>
                    <a:pt x="212" y="114"/>
                  </a:cubicBezTo>
                  <a:cubicBezTo>
                    <a:pt x="212" y="114"/>
                    <a:pt x="212" y="114"/>
                    <a:pt x="212" y="114"/>
                  </a:cubicBezTo>
                  <a:close/>
                  <a:moveTo>
                    <a:pt x="218" y="104"/>
                  </a:moveTo>
                  <a:cubicBezTo>
                    <a:pt x="219" y="105"/>
                    <a:pt x="219" y="107"/>
                    <a:pt x="219" y="108"/>
                  </a:cubicBezTo>
                  <a:cubicBezTo>
                    <a:pt x="219" y="109"/>
                    <a:pt x="218" y="110"/>
                    <a:pt x="217" y="111"/>
                  </a:cubicBezTo>
                  <a:cubicBezTo>
                    <a:pt x="216" y="112"/>
                    <a:pt x="215" y="112"/>
                    <a:pt x="214" y="112"/>
                  </a:cubicBezTo>
                  <a:cubicBezTo>
                    <a:pt x="212" y="111"/>
                    <a:pt x="211" y="111"/>
                    <a:pt x="210" y="110"/>
                  </a:cubicBezTo>
                  <a:cubicBezTo>
                    <a:pt x="210" y="109"/>
                    <a:pt x="209" y="107"/>
                    <a:pt x="209" y="106"/>
                  </a:cubicBezTo>
                  <a:cubicBezTo>
                    <a:pt x="209" y="105"/>
                    <a:pt x="210" y="104"/>
                    <a:pt x="211" y="103"/>
                  </a:cubicBezTo>
                  <a:cubicBezTo>
                    <a:pt x="212" y="102"/>
                    <a:pt x="214" y="102"/>
                    <a:pt x="215" y="102"/>
                  </a:cubicBezTo>
                  <a:cubicBezTo>
                    <a:pt x="216" y="102"/>
                    <a:pt x="217" y="103"/>
                    <a:pt x="218" y="104"/>
                  </a:cubicBezTo>
                  <a:close/>
                  <a:moveTo>
                    <a:pt x="217" y="106"/>
                  </a:moveTo>
                  <a:cubicBezTo>
                    <a:pt x="216" y="105"/>
                    <a:pt x="215" y="104"/>
                    <a:pt x="214" y="103"/>
                  </a:cubicBezTo>
                  <a:cubicBezTo>
                    <a:pt x="213" y="103"/>
                    <a:pt x="212" y="103"/>
                    <a:pt x="212" y="103"/>
                  </a:cubicBezTo>
                  <a:cubicBezTo>
                    <a:pt x="211" y="104"/>
                    <a:pt x="211" y="105"/>
                    <a:pt x="211" y="105"/>
                  </a:cubicBezTo>
                  <a:cubicBezTo>
                    <a:pt x="211" y="106"/>
                    <a:pt x="211" y="107"/>
                    <a:pt x="212" y="108"/>
                  </a:cubicBezTo>
                  <a:cubicBezTo>
                    <a:pt x="212" y="109"/>
                    <a:pt x="213" y="110"/>
                    <a:pt x="214" y="110"/>
                  </a:cubicBezTo>
                  <a:cubicBezTo>
                    <a:pt x="215" y="111"/>
                    <a:pt x="216" y="111"/>
                    <a:pt x="217" y="110"/>
                  </a:cubicBezTo>
                  <a:cubicBezTo>
                    <a:pt x="218" y="110"/>
                    <a:pt x="218" y="109"/>
                    <a:pt x="218" y="108"/>
                  </a:cubicBezTo>
                  <a:cubicBezTo>
                    <a:pt x="218" y="107"/>
                    <a:pt x="217" y="107"/>
                    <a:pt x="217" y="106"/>
                  </a:cubicBezTo>
                  <a:close/>
                  <a:moveTo>
                    <a:pt x="226" y="103"/>
                  </a:moveTo>
                  <a:cubicBezTo>
                    <a:pt x="222" y="107"/>
                    <a:pt x="222" y="107"/>
                    <a:pt x="222" y="107"/>
                  </a:cubicBezTo>
                  <a:cubicBezTo>
                    <a:pt x="222" y="106"/>
                    <a:pt x="222" y="106"/>
                    <a:pt x="222" y="106"/>
                  </a:cubicBezTo>
                  <a:cubicBezTo>
                    <a:pt x="223" y="105"/>
                    <a:pt x="223" y="105"/>
                    <a:pt x="223" y="104"/>
                  </a:cubicBezTo>
                  <a:cubicBezTo>
                    <a:pt x="216" y="97"/>
                    <a:pt x="216" y="97"/>
                    <a:pt x="216" y="97"/>
                  </a:cubicBezTo>
                  <a:cubicBezTo>
                    <a:pt x="216" y="96"/>
                    <a:pt x="216" y="96"/>
                    <a:pt x="215" y="96"/>
                  </a:cubicBezTo>
                  <a:cubicBezTo>
                    <a:pt x="215" y="96"/>
                    <a:pt x="215" y="96"/>
                    <a:pt x="214" y="97"/>
                  </a:cubicBezTo>
                  <a:cubicBezTo>
                    <a:pt x="214" y="97"/>
                    <a:pt x="214" y="97"/>
                    <a:pt x="214" y="97"/>
                  </a:cubicBezTo>
                  <a:cubicBezTo>
                    <a:pt x="214" y="97"/>
                    <a:pt x="214" y="97"/>
                    <a:pt x="214" y="97"/>
                  </a:cubicBezTo>
                  <a:cubicBezTo>
                    <a:pt x="214" y="96"/>
                    <a:pt x="215" y="95"/>
                    <a:pt x="216" y="94"/>
                  </a:cubicBezTo>
                  <a:cubicBezTo>
                    <a:pt x="224" y="103"/>
                    <a:pt x="224" y="103"/>
                    <a:pt x="224" y="103"/>
                  </a:cubicBezTo>
                  <a:cubicBezTo>
                    <a:pt x="224" y="104"/>
                    <a:pt x="225" y="104"/>
                    <a:pt x="226" y="103"/>
                  </a:cubicBezTo>
                  <a:cubicBezTo>
                    <a:pt x="226" y="103"/>
                    <a:pt x="226" y="103"/>
                    <a:pt x="226" y="103"/>
                  </a:cubicBezTo>
                  <a:close/>
                  <a:moveTo>
                    <a:pt x="231" y="93"/>
                  </a:moveTo>
                  <a:cubicBezTo>
                    <a:pt x="232" y="94"/>
                    <a:pt x="232" y="95"/>
                    <a:pt x="232" y="96"/>
                  </a:cubicBezTo>
                  <a:cubicBezTo>
                    <a:pt x="232" y="97"/>
                    <a:pt x="232" y="99"/>
                    <a:pt x="230" y="99"/>
                  </a:cubicBezTo>
                  <a:cubicBezTo>
                    <a:pt x="230" y="100"/>
                    <a:pt x="228" y="101"/>
                    <a:pt x="227" y="101"/>
                  </a:cubicBezTo>
                  <a:cubicBezTo>
                    <a:pt x="226" y="101"/>
                    <a:pt x="225" y="100"/>
                    <a:pt x="224" y="99"/>
                  </a:cubicBezTo>
                  <a:cubicBezTo>
                    <a:pt x="223" y="98"/>
                    <a:pt x="222" y="97"/>
                    <a:pt x="222" y="96"/>
                  </a:cubicBezTo>
                  <a:cubicBezTo>
                    <a:pt x="222" y="95"/>
                    <a:pt x="223" y="93"/>
                    <a:pt x="224" y="93"/>
                  </a:cubicBezTo>
                  <a:cubicBezTo>
                    <a:pt x="225" y="92"/>
                    <a:pt x="226" y="91"/>
                    <a:pt x="227" y="91"/>
                  </a:cubicBezTo>
                  <a:cubicBezTo>
                    <a:pt x="229" y="91"/>
                    <a:pt x="230" y="91"/>
                    <a:pt x="231" y="93"/>
                  </a:cubicBezTo>
                  <a:close/>
                  <a:moveTo>
                    <a:pt x="230" y="95"/>
                  </a:moveTo>
                  <a:cubicBezTo>
                    <a:pt x="229" y="94"/>
                    <a:pt x="228" y="93"/>
                    <a:pt x="227" y="93"/>
                  </a:cubicBezTo>
                  <a:cubicBezTo>
                    <a:pt x="226" y="92"/>
                    <a:pt x="225" y="92"/>
                    <a:pt x="224" y="93"/>
                  </a:cubicBezTo>
                  <a:cubicBezTo>
                    <a:pt x="224" y="93"/>
                    <a:pt x="224" y="94"/>
                    <a:pt x="224" y="95"/>
                  </a:cubicBezTo>
                  <a:cubicBezTo>
                    <a:pt x="224" y="96"/>
                    <a:pt x="224" y="96"/>
                    <a:pt x="225" y="97"/>
                  </a:cubicBezTo>
                  <a:cubicBezTo>
                    <a:pt x="226" y="98"/>
                    <a:pt x="227" y="99"/>
                    <a:pt x="228" y="99"/>
                  </a:cubicBezTo>
                  <a:cubicBezTo>
                    <a:pt x="229" y="99"/>
                    <a:pt x="230" y="99"/>
                    <a:pt x="231" y="99"/>
                  </a:cubicBezTo>
                  <a:cubicBezTo>
                    <a:pt x="232" y="98"/>
                    <a:pt x="232" y="97"/>
                    <a:pt x="231" y="97"/>
                  </a:cubicBezTo>
                  <a:cubicBezTo>
                    <a:pt x="231" y="96"/>
                    <a:pt x="231" y="95"/>
                    <a:pt x="230" y="95"/>
                  </a:cubicBezTo>
                  <a:close/>
                  <a:moveTo>
                    <a:pt x="236" y="82"/>
                  </a:moveTo>
                  <a:cubicBezTo>
                    <a:pt x="234" y="83"/>
                    <a:pt x="234" y="83"/>
                    <a:pt x="234" y="83"/>
                  </a:cubicBezTo>
                  <a:cubicBezTo>
                    <a:pt x="235" y="83"/>
                    <a:pt x="236" y="84"/>
                    <a:pt x="236" y="84"/>
                  </a:cubicBezTo>
                  <a:cubicBezTo>
                    <a:pt x="237" y="85"/>
                    <a:pt x="237" y="85"/>
                    <a:pt x="237" y="87"/>
                  </a:cubicBezTo>
                  <a:cubicBezTo>
                    <a:pt x="237" y="87"/>
                    <a:pt x="237" y="88"/>
                    <a:pt x="236" y="89"/>
                  </a:cubicBezTo>
                  <a:cubicBezTo>
                    <a:pt x="236" y="89"/>
                    <a:pt x="236" y="89"/>
                    <a:pt x="236" y="90"/>
                  </a:cubicBezTo>
                  <a:cubicBezTo>
                    <a:pt x="236" y="91"/>
                    <a:pt x="236" y="91"/>
                    <a:pt x="236" y="91"/>
                  </a:cubicBezTo>
                  <a:cubicBezTo>
                    <a:pt x="236" y="92"/>
                    <a:pt x="237" y="91"/>
                    <a:pt x="238" y="90"/>
                  </a:cubicBezTo>
                  <a:cubicBezTo>
                    <a:pt x="239" y="89"/>
                    <a:pt x="240" y="88"/>
                    <a:pt x="240" y="87"/>
                  </a:cubicBezTo>
                  <a:cubicBezTo>
                    <a:pt x="241" y="87"/>
                    <a:pt x="242" y="87"/>
                    <a:pt x="242" y="88"/>
                  </a:cubicBezTo>
                  <a:cubicBezTo>
                    <a:pt x="243" y="88"/>
                    <a:pt x="243" y="89"/>
                    <a:pt x="243" y="91"/>
                  </a:cubicBezTo>
                  <a:cubicBezTo>
                    <a:pt x="243" y="92"/>
                    <a:pt x="242" y="93"/>
                    <a:pt x="242" y="94"/>
                  </a:cubicBezTo>
                  <a:cubicBezTo>
                    <a:pt x="241" y="95"/>
                    <a:pt x="240" y="95"/>
                    <a:pt x="239" y="96"/>
                  </a:cubicBezTo>
                  <a:cubicBezTo>
                    <a:pt x="238" y="96"/>
                    <a:pt x="238" y="96"/>
                    <a:pt x="238" y="95"/>
                  </a:cubicBezTo>
                  <a:cubicBezTo>
                    <a:pt x="237" y="95"/>
                    <a:pt x="237" y="95"/>
                    <a:pt x="237" y="94"/>
                  </a:cubicBezTo>
                  <a:cubicBezTo>
                    <a:pt x="237" y="94"/>
                    <a:pt x="237" y="93"/>
                    <a:pt x="237" y="93"/>
                  </a:cubicBezTo>
                  <a:cubicBezTo>
                    <a:pt x="237" y="93"/>
                    <a:pt x="237" y="93"/>
                    <a:pt x="236" y="93"/>
                  </a:cubicBezTo>
                  <a:cubicBezTo>
                    <a:pt x="236" y="93"/>
                    <a:pt x="236" y="93"/>
                    <a:pt x="236" y="93"/>
                  </a:cubicBezTo>
                  <a:cubicBezTo>
                    <a:pt x="235" y="93"/>
                    <a:pt x="235" y="92"/>
                    <a:pt x="235" y="92"/>
                  </a:cubicBezTo>
                  <a:cubicBezTo>
                    <a:pt x="235" y="91"/>
                    <a:pt x="235" y="91"/>
                    <a:pt x="235" y="90"/>
                  </a:cubicBezTo>
                  <a:cubicBezTo>
                    <a:pt x="234" y="91"/>
                    <a:pt x="233" y="91"/>
                    <a:pt x="232" y="90"/>
                  </a:cubicBezTo>
                  <a:cubicBezTo>
                    <a:pt x="231" y="89"/>
                    <a:pt x="230" y="89"/>
                    <a:pt x="230" y="87"/>
                  </a:cubicBezTo>
                  <a:cubicBezTo>
                    <a:pt x="230" y="87"/>
                    <a:pt x="231" y="85"/>
                    <a:pt x="232" y="85"/>
                  </a:cubicBezTo>
                  <a:cubicBezTo>
                    <a:pt x="232" y="84"/>
                    <a:pt x="232" y="84"/>
                    <a:pt x="233" y="83"/>
                  </a:cubicBezTo>
                  <a:cubicBezTo>
                    <a:pt x="234" y="83"/>
                    <a:pt x="234" y="83"/>
                    <a:pt x="234" y="83"/>
                  </a:cubicBezTo>
                  <a:cubicBezTo>
                    <a:pt x="235" y="81"/>
                    <a:pt x="235" y="81"/>
                    <a:pt x="235" y="81"/>
                  </a:cubicBezTo>
                  <a:cubicBezTo>
                    <a:pt x="236" y="82"/>
                    <a:pt x="236" y="82"/>
                    <a:pt x="236" y="82"/>
                  </a:cubicBezTo>
                  <a:close/>
                  <a:moveTo>
                    <a:pt x="236" y="86"/>
                  </a:moveTo>
                  <a:cubicBezTo>
                    <a:pt x="235" y="86"/>
                    <a:pt x="234" y="85"/>
                    <a:pt x="234" y="85"/>
                  </a:cubicBezTo>
                  <a:cubicBezTo>
                    <a:pt x="233" y="85"/>
                    <a:pt x="232" y="85"/>
                    <a:pt x="232" y="85"/>
                  </a:cubicBezTo>
                  <a:cubicBezTo>
                    <a:pt x="231" y="86"/>
                    <a:pt x="231" y="86"/>
                    <a:pt x="231" y="87"/>
                  </a:cubicBezTo>
                  <a:cubicBezTo>
                    <a:pt x="231" y="87"/>
                    <a:pt x="232" y="87"/>
                    <a:pt x="232" y="88"/>
                  </a:cubicBezTo>
                  <a:cubicBezTo>
                    <a:pt x="233" y="88"/>
                    <a:pt x="233" y="89"/>
                    <a:pt x="234" y="89"/>
                  </a:cubicBezTo>
                  <a:cubicBezTo>
                    <a:pt x="235" y="89"/>
                    <a:pt x="235" y="89"/>
                    <a:pt x="236" y="89"/>
                  </a:cubicBezTo>
                  <a:cubicBezTo>
                    <a:pt x="237" y="88"/>
                    <a:pt x="236" y="87"/>
                    <a:pt x="236" y="86"/>
                  </a:cubicBezTo>
                  <a:close/>
                  <a:moveTo>
                    <a:pt x="242" y="89"/>
                  </a:moveTo>
                  <a:cubicBezTo>
                    <a:pt x="242" y="89"/>
                    <a:pt x="241" y="89"/>
                    <a:pt x="240" y="89"/>
                  </a:cubicBezTo>
                  <a:cubicBezTo>
                    <a:pt x="240" y="90"/>
                    <a:pt x="240" y="90"/>
                    <a:pt x="239" y="91"/>
                  </a:cubicBezTo>
                  <a:cubicBezTo>
                    <a:pt x="238" y="92"/>
                    <a:pt x="238" y="92"/>
                    <a:pt x="237" y="93"/>
                  </a:cubicBezTo>
                  <a:cubicBezTo>
                    <a:pt x="237" y="93"/>
                    <a:pt x="238" y="94"/>
                    <a:pt x="238" y="95"/>
                  </a:cubicBezTo>
                  <a:cubicBezTo>
                    <a:pt x="239" y="95"/>
                    <a:pt x="240" y="95"/>
                    <a:pt x="241" y="93"/>
                  </a:cubicBezTo>
                  <a:cubicBezTo>
                    <a:pt x="242" y="93"/>
                    <a:pt x="242" y="91"/>
                    <a:pt x="243" y="91"/>
                  </a:cubicBezTo>
                  <a:cubicBezTo>
                    <a:pt x="243" y="90"/>
                    <a:pt x="242" y="89"/>
                    <a:pt x="242" y="89"/>
                  </a:cubicBezTo>
                  <a:close/>
                  <a:moveTo>
                    <a:pt x="242" y="73"/>
                  </a:moveTo>
                  <a:cubicBezTo>
                    <a:pt x="242" y="73"/>
                    <a:pt x="242" y="73"/>
                    <a:pt x="242" y="74"/>
                  </a:cubicBezTo>
                  <a:cubicBezTo>
                    <a:pt x="242" y="74"/>
                    <a:pt x="242" y="74"/>
                    <a:pt x="242" y="75"/>
                  </a:cubicBezTo>
                  <a:cubicBezTo>
                    <a:pt x="247" y="83"/>
                    <a:pt x="247" y="83"/>
                    <a:pt x="247" y="83"/>
                  </a:cubicBezTo>
                  <a:cubicBezTo>
                    <a:pt x="248" y="85"/>
                    <a:pt x="248" y="86"/>
                    <a:pt x="247" y="87"/>
                  </a:cubicBezTo>
                  <a:cubicBezTo>
                    <a:pt x="246" y="88"/>
                    <a:pt x="246" y="88"/>
                    <a:pt x="245" y="87"/>
                  </a:cubicBezTo>
                  <a:cubicBezTo>
                    <a:pt x="245" y="87"/>
                    <a:pt x="245" y="87"/>
                    <a:pt x="245" y="87"/>
                  </a:cubicBezTo>
                  <a:cubicBezTo>
                    <a:pt x="245" y="86"/>
                    <a:pt x="245" y="86"/>
                    <a:pt x="245" y="86"/>
                  </a:cubicBezTo>
                  <a:cubicBezTo>
                    <a:pt x="245" y="86"/>
                    <a:pt x="246" y="85"/>
                    <a:pt x="246" y="85"/>
                  </a:cubicBezTo>
                  <a:cubicBezTo>
                    <a:pt x="246" y="85"/>
                    <a:pt x="246" y="85"/>
                    <a:pt x="246" y="85"/>
                  </a:cubicBezTo>
                  <a:cubicBezTo>
                    <a:pt x="247" y="85"/>
                    <a:pt x="246" y="83"/>
                    <a:pt x="245" y="81"/>
                  </a:cubicBezTo>
                  <a:cubicBezTo>
                    <a:pt x="238" y="80"/>
                    <a:pt x="238" y="80"/>
                    <a:pt x="238" y="80"/>
                  </a:cubicBezTo>
                  <a:cubicBezTo>
                    <a:pt x="237" y="80"/>
                    <a:pt x="237" y="80"/>
                    <a:pt x="236" y="80"/>
                  </a:cubicBezTo>
                  <a:cubicBezTo>
                    <a:pt x="236" y="80"/>
                    <a:pt x="236" y="80"/>
                    <a:pt x="236" y="80"/>
                  </a:cubicBezTo>
                  <a:cubicBezTo>
                    <a:pt x="235" y="80"/>
                    <a:pt x="235" y="80"/>
                    <a:pt x="235" y="80"/>
                  </a:cubicBezTo>
                  <a:cubicBezTo>
                    <a:pt x="238" y="77"/>
                    <a:pt x="238" y="77"/>
                    <a:pt x="238" y="77"/>
                  </a:cubicBezTo>
                  <a:cubicBezTo>
                    <a:pt x="238" y="77"/>
                    <a:pt x="238" y="77"/>
                    <a:pt x="238" y="77"/>
                  </a:cubicBezTo>
                  <a:cubicBezTo>
                    <a:pt x="238" y="78"/>
                    <a:pt x="238" y="78"/>
                    <a:pt x="238" y="78"/>
                  </a:cubicBezTo>
                  <a:cubicBezTo>
                    <a:pt x="238" y="78"/>
                    <a:pt x="238" y="79"/>
                    <a:pt x="239" y="79"/>
                  </a:cubicBezTo>
                  <a:cubicBezTo>
                    <a:pt x="244" y="80"/>
                    <a:pt x="244" y="80"/>
                    <a:pt x="244" y="80"/>
                  </a:cubicBezTo>
                  <a:cubicBezTo>
                    <a:pt x="242" y="75"/>
                    <a:pt x="242" y="75"/>
                    <a:pt x="242" y="75"/>
                  </a:cubicBezTo>
                  <a:cubicBezTo>
                    <a:pt x="241" y="75"/>
                    <a:pt x="241" y="75"/>
                    <a:pt x="241" y="75"/>
                  </a:cubicBezTo>
                  <a:cubicBezTo>
                    <a:pt x="241" y="75"/>
                    <a:pt x="241" y="75"/>
                    <a:pt x="241" y="75"/>
                  </a:cubicBezTo>
                  <a:cubicBezTo>
                    <a:pt x="240" y="75"/>
                    <a:pt x="240" y="75"/>
                    <a:pt x="240" y="75"/>
                  </a:cubicBezTo>
                  <a:cubicBezTo>
                    <a:pt x="240" y="75"/>
                    <a:pt x="240" y="75"/>
                    <a:pt x="240" y="75"/>
                  </a:cubicBezTo>
                  <a:cubicBezTo>
                    <a:pt x="242" y="73"/>
                    <a:pt x="242" y="73"/>
                    <a:pt x="242" y="73"/>
                  </a:cubicBezTo>
                  <a:cubicBezTo>
                    <a:pt x="242" y="73"/>
                    <a:pt x="242" y="73"/>
                    <a:pt x="242" y="73"/>
                  </a:cubicBezTo>
                  <a:close/>
                  <a:moveTo>
                    <a:pt x="253" y="63"/>
                  </a:moveTo>
                  <a:cubicBezTo>
                    <a:pt x="254" y="64"/>
                    <a:pt x="255" y="65"/>
                    <a:pt x="255" y="66"/>
                  </a:cubicBezTo>
                  <a:cubicBezTo>
                    <a:pt x="256" y="67"/>
                    <a:pt x="256" y="68"/>
                    <a:pt x="255" y="69"/>
                  </a:cubicBezTo>
                  <a:cubicBezTo>
                    <a:pt x="254" y="71"/>
                    <a:pt x="253" y="71"/>
                    <a:pt x="252" y="71"/>
                  </a:cubicBezTo>
                  <a:cubicBezTo>
                    <a:pt x="251" y="72"/>
                    <a:pt x="250" y="71"/>
                    <a:pt x="248" y="71"/>
                  </a:cubicBezTo>
                  <a:cubicBezTo>
                    <a:pt x="247" y="70"/>
                    <a:pt x="246" y="69"/>
                    <a:pt x="246" y="68"/>
                  </a:cubicBezTo>
                  <a:cubicBezTo>
                    <a:pt x="246" y="67"/>
                    <a:pt x="246" y="66"/>
                    <a:pt x="246" y="65"/>
                  </a:cubicBezTo>
                  <a:cubicBezTo>
                    <a:pt x="247" y="63"/>
                    <a:pt x="248" y="63"/>
                    <a:pt x="249" y="62"/>
                  </a:cubicBezTo>
                  <a:cubicBezTo>
                    <a:pt x="250" y="62"/>
                    <a:pt x="252" y="62"/>
                    <a:pt x="253" y="63"/>
                  </a:cubicBezTo>
                  <a:close/>
                  <a:moveTo>
                    <a:pt x="252" y="65"/>
                  </a:moveTo>
                  <a:cubicBezTo>
                    <a:pt x="251" y="64"/>
                    <a:pt x="250" y="64"/>
                    <a:pt x="249" y="64"/>
                  </a:cubicBezTo>
                  <a:cubicBezTo>
                    <a:pt x="248" y="64"/>
                    <a:pt x="247" y="64"/>
                    <a:pt x="247" y="65"/>
                  </a:cubicBezTo>
                  <a:cubicBezTo>
                    <a:pt x="246" y="66"/>
                    <a:pt x="246" y="66"/>
                    <a:pt x="247" y="67"/>
                  </a:cubicBezTo>
                  <a:cubicBezTo>
                    <a:pt x="247" y="68"/>
                    <a:pt x="248" y="68"/>
                    <a:pt x="249" y="69"/>
                  </a:cubicBezTo>
                  <a:cubicBezTo>
                    <a:pt x="250" y="69"/>
                    <a:pt x="251" y="69"/>
                    <a:pt x="252" y="70"/>
                  </a:cubicBezTo>
                  <a:cubicBezTo>
                    <a:pt x="253" y="70"/>
                    <a:pt x="254" y="69"/>
                    <a:pt x="254" y="69"/>
                  </a:cubicBezTo>
                  <a:cubicBezTo>
                    <a:pt x="255" y="68"/>
                    <a:pt x="255" y="67"/>
                    <a:pt x="254" y="66"/>
                  </a:cubicBezTo>
                  <a:cubicBezTo>
                    <a:pt x="254" y="66"/>
                    <a:pt x="253" y="65"/>
                    <a:pt x="252" y="65"/>
                  </a:cubicBezTo>
                  <a:close/>
                  <a:moveTo>
                    <a:pt x="266" y="40"/>
                  </a:moveTo>
                  <a:cubicBezTo>
                    <a:pt x="267" y="42"/>
                    <a:pt x="267" y="44"/>
                    <a:pt x="266" y="46"/>
                  </a:cubicBezTo>
                  <a:cubicBezTo>
                    <a:pt x="265" y="48"/>
                    <a:pt x="264" y="49"/>
                    <a:pt x="262" y="50"/>
                  </a:cubicBezTo>
                  <a:cubicBezTo>
                    <a:pt x="261" y="51"/>
                    <a:pt x="259" y="51"/>
                    <a:pt x="257" y="50"/>
                  </a:cubicBezTo>
                  <a:cubicBezTo>
                    <a:pt x="255" y="49"/>
                    <a:pt x="254" y="48"/>
                    <a:pt x="253" y="47"/>
                  </a:cubicBezTo>
                  <a:cubicBezTo>
                    <a:pt x="252" y="45"/>
                    <a:pt x="252" y="43"/>
                    <a:pt x="253" y="41"/>
                  </a:cubicBezTo>
                  <a:cubicBezTo>
                    <a:pt x="254" y="41"/>
                    <a:pt x="254" y="40"/>
                    <a:pt x="254" y="39"/>
                  </a:cubicBezTo>
                  <a:cubicBezTo>
                    <a:pt x="255" y="39"/>
                    <a:pt x="255" y="38"/>
                    <a:pt x="255" y="38"/>
                  </a:cubicBezTo>
                  <a:cubicBezTo>
                    <a:pt x="255" y="38"/>
                    <a:pt x="255" y="37"/>
                    <a:pt x="255" y="37"/>
                  </a:cubicBezTo>
                  <a:cubicBezTo>
                    <a:pt x="255" y="37"/>
                    <a:pt x="255" y="37"/>
                    <a:pt x="255" y="37"/>
                  </a:cubicBezTo>
                  <a:cubicBezTo>
                    <a:pt x="259" y="38"/>
                    <a:pt x="259" y="38"/>
                    <a:pt x="259" y="38"/>
                  </a:cubicBezTo>
                  <a:cubicBezTo>
                    <a:pt x="259" y="39"/>
                    <a:pt x="259" y="39"/>
                    <a:pt x="259" y="39"/>
                  </a:cubicBezTo>
                  <a:cubicBezTo>
                    <a:pt x="258" y="39"/>
                    <a:pt x="257" y="39"/>
                    <a:pt x="256" y="39"/>
                  </a:cubicBezTo>
                  <a:cubicBezTo>
                    <a:pt x="255" y="39"/>
                    <a:pt x="254" y="40"/>
                    <a:pt x="254" y="41"/>
                  </a:cubicBezTo>
                  <a:cubicBezTo>
                    <a:pt x="254" y="43"/>
                    <a:pt x="254" y="44"/>
                    <a:pt x="254" y="45"/>
                  </a:cubicBezTo>
                  <a:cubicBezTo>
                    <a:pt x="255" y="47"/>
                    <a:pt x="256" y="47"/>
                    <a:pt x="258" y="48"/>
                  </a:cubicBezTo>
                  <a:cubicBezTo>
                    <a:pt x="260" y="49"/>
                    <a:pt x="261" y="49"/>
                    <a:pt x="263" y="49"/>
                  </a:cubicBezTo>
                  <a:cubicBezTo>
                    <a:pt x="264" y="48"/>
                    <a:pt x="265" y="47"/>
                    <a:pt x="266" y="46"/>
                  </a:cubicBezTo>
                  <a:cubicBezTo>
                    <a:pt x="266" y="45"/>
                    <a:pt x="266" y="43"/>
                    <a:pt x="266" y="42"/>
                  </a:cubicBezTo>
                  <a:cubicBezTo>
                    <a:pt x="266" y="42"/>
                    <a:pt x="266" y="41"/>
                    <a:pt x="266" y="40"/>
                  </a:cubicBezTo>
                  <a:cubicBezTo>
                    <a:pt x="266" y="40"/>
                    <a:pt x="266" y="40"/>
                    <a:pt x="266" y="40"/>
                  </a:cubicBezTo>
                  <a:close/>
                  <a:moveTo>
                    <a:pt x="270" y="30"/>
                  </a:moveTo>
                  <a:cubicBezTo>
                    <a:pt x="269" y="34"/>
                    <a:pt x="269" y="34"/>
                    <a:pt x="269" y="34"/>
                  </a:cubicBezTo>
                  <a:cubicBezTo>
                    <a:pt x="269" y="34"/>
                    <a:pt x="269" y="34"/>
                    <a:pt x="269" y="34"/>
                  </a:cubicBezTo>
                  <a:cubicBezTo>
                    <a:pt x="269" y="33"/>
                    <a:pt x="269" y="33"/>
                    <a:pt x="268" y="32"/>
                  </a:cubicBezTo>
                  <a:cubicBezTo>
                    <a:pt x="263" y="31"/>
                    <a:pt x="263" y="31"/>
                    <a:pt x="263" y="31"/>
                  </a:cubicBezTo>
                  <a:cubicBezTo>
                    <a:pt x="262" y="31"/>
                    <a:pt x="261" y="31"/>
                    <a:pt x="261" y="32"/>
                  </a:cubicBezTo>
                  <a:cubicBezTo>
                    <a:pt x="260" y="33"/>
                    <a:pt x="261" y="33"/>
                    <a:pt x="261" y="34"/>
                  </a:cubicBezTo>
                  <a:cubicBezTo>
                    <a:pt x="266" y="36"/>
                    <a:pt x="266" y="36"/>
                    <a:pt x="266" y="36"/>
                  </a:cubicBezTo>
                  <a:cubicBezTo>
                    <a:pt x="267" y="36"/>
                    <a:pt x="268" y="36"/>
                    <a:pt x="268" y="35"/>
                  </a:cubicBezTo>
                  <a:cubicBezTo>
                    <a:pt x="268" y="35"/>
                    <a:pt x="268" y="35"/>
                    <a:pt x="268" y="35"/>
                  </a:cubicBezTo>
                  <a:cubicBezTo>
                    <a:pt x="267" y="39"/>
                    <a:pt x="267" y="39"/>
                    <a:pt x="267" y="39"/>
                  </a:cubicBezTo>
                  <a:cubicBezTo>
                    <a:pt x="267" y="39"/>
                    <a:pt x="267" y="39"/>
                    <a:pt x="267" y="39"/>
                  </a:cubicBezTo>
                  <a:cubicBezTo>
                    <a:pt x="267" y="38"/>
                    <a:pt x="267" y="38"/>
                    <a:pt x="266" y="37"/>
                  </a:cubicBezTo>
                  <a:cubicBezTo>
                    <a:pt x="256" y="35"/>
                    <a:pt x="256" y="35"/>
                    <a:pt x="256" y="35"/>
                  </a:cubicBezTo>
                  <a:cubicBezTo>
                    <a:pt x="256" y="35"/>
                    <a:pt x="255" y="35"/>
                    <a:pt x="255" y="35"/>
                  </a:cubicBezTo>
                  <a:cubicBezTo>
                    <a:pt x="255" y="35"/>
                    <a:pt x="255" y="35"/>
                    <a:pt x="255" y="35"/>
                  </a:cubicBezTo>
                  <a:cubicBezTo>
                    <a:pt x="254" y="35"/>
                    <a:pt x="254" y="35"/>
                    <a:pt x="254" y="35"/>
                  </a:cubicBezTo>
                  <a:cubicBezTo>
                    <a:pt x="254" y="35"/>
                    <a:pt x="254" y="34"/>
                    <a:pt x="254" y="32"/>
                  </a:cubicBezTo>
                  <a:cubicBezTo>
                    <a:pt x="260" y="34"/>
                    <a:pt x="260" y="34"/>
                    <a:pt x="260" y="34"/>
                  </a:cubicBezTo>
                  <a:cubicBezTo>
                    <a:pt x="260" y="33"/>
                    <a:pt x="259" y="31"/>
                    <a:pt x="260" y="31"/>
                  </a:cubicBezTo>
                  <a:cubicBezTo>
                    <a:pt x="260" y="29"/>
                    <a:pt x="261" y="28"/>
                    <a:pt x="263" y="29"/>
                  </a:cubicBezTo>
                  <a:cubicBezTo>
                    <a:pt x="268" y="30"/>
                    <a:pt x="268" y="30"/>
                    <a:pt x="268" y="30"/>
                  </a:cubicBezTo>
                  <a:cubicBezTo>
                    <a:pt x="270" y="31"/>
                    <a:pt x="270" y="31"/>
                    <a:pt x="270" y="30"/>
                  </a:cubicBezTo>
                  <a:cubicBezTo>
                    <a:pt x="270" y="30"/>
                    <a:pt x="270" y="30"/>
                    <a:pt x="270" y="30"/>
                  </a:cubicBezTo>
                  <a:close/>
                  <a:moveTo>
                    <a:pt x="259" y="22"/>
                  </a:moveTo>
                  <a:cubicBezTo>
                    <a:pt x="259" y="22"/>
                    <a:pt x="259" y="22"/>
                    <a:pt x="260" y="23"/>
                  </a:cubicBezTo>
                  <a:cubicBezTo>
                    <a:pt x="260" y="23"/>
                    <a:pt x="260" y="23"/>
                    <a:pt x="260" y="23"/>
                  </a:cubicBezTo>
                  <a:cubicBezTo>
                    <a:pt x="259" y="24"/>
                    <a:pt x="260" y="24"/>
                    <a:pt x="259" y="24"/>
                  </a:cubicBezTo>
                  <a:cubicBezTo>
                    <a:pt x="259" y="24"/>
                    <a:pt x="259" y="25"/>
                    <a:pt x="258" y="24"/>
                  </a:cubicBezTo>
                  <a:cubicBezTo>
                    <a:pt x="258" y="24"/>
                    <a:pt x="258" y="24"/>
                    <a:pt x="258" y="24"/>
                  </a:cubicBezTo>
                  <a:cubicBezTo>
                    <a:pt x="258" y="23"/>
                    <a:pt x="257" y="23"/>
                    <a:pt x="258" y="23"/>
                  </a:cubicBezTo>
                  <a:cubicBezTo>
                    <a:pt x="258" y="23"/>
                    <a:pt x="258" y="23"/>
                    <a:pt x="258" y="22"/>
                  </a:cubicBezTo>
                  <a:cubicBezTo>
                    <a:pt x="258" y="22"/>
                    <a:pt x="258" y="22"/>
                    <a:pt x="259" y="22"/>
                  </a:cubicBezTo>
                  <a:close/>
                  <a:moveTo>
                    <a:pt x="272" y="23"/>
                  </a:moveTo>
                  <a:cubicBezTo>
                    <a:pt x="271" y="28"/>
                    <a:pt x="271" y="28"/>
                    <a:pt x="271" y="28"/>
                  </a:cubicBezTo>
                  <a:cubicBezTo>
                    <a:pt x="270" y="28"/>
                    <a:pt x="270" y="28"/>
                    <a:pt x="270" y="28"/>
                  </a:cubicBezTo>
                  <a:cubicBezTo>
                    <a:pt x="270" y="27"/>
                    <a:pt x="270" y="26"/>
                    <a:pt x="269" y="26"/>
                  </a:cubicBezTo>
                  <a:cubicBezTo>
                    <a:pt x="264" y="25"/>
                    <a:pt x="264" y="25"/>
                    <a:pt x="264" y="25"/>
                  </a:cubicBezTo>
                  <a:cubicBezTo>
                    <a:pt x="263" y="25"/>
                    <a:pt x="262" y="25"/>
                    <a:pt x="262" y="26"/>
                  </a:cubicBezTo>
                  <a:cubicBezTo>
                    <a:pt x="262" y="26"/>
                    <a:pt x="262" y="26"/>
                    <a:pt x="262" y="27"/>
                  </a:cubicBezTo>
                  <a:cubicBezTo>
                    <a:pt x="262" y="27"/>
                    <a:pt x="262" y="27"/>
                    <a:pt x="262" y="27"/>
                  </a:cubicBezTo>
                  <a:cubicBezTo>
                    <a:pt x="262" y="23"/>
                    <a:pt x="262" y="23"/>
                    <a:pt x="262" y="23"/>
                  </a:cubicBezTo>
                  <a:cubicBezTo>
                    <a:pt x="269" y="24"/>
                    <a:pt x="269" y="24"/>
                    <a:pt x="269" y="24"/>
                  </a:cubicBezTo>
                  <a:cubicBezTo>
                    <a:pt x="271" y="25"/>
                    <a:pt x="271" y="24"/>
                    <a:pt x="272" y="23"/>
                  </a:cubicBezTo>
                  <a:cubicBezTo>
                    <a:pt x="272" y="23"/>
                    <a:pt x="272" y="23"/>
                    <a:pt x="272" y="23"/>
                  </a:cubicBezTo>
                  <a:close/>
                  <a:moveTo>
                    <a:pt x="273" y="12"/>
                  </a:moveTo>
                  <a:cubicBezTo>
                    <a:pt x="273" y="16"/>
                    <a:pt x="273" y="16"/>
                    <a:pt x="273" y="16"/>
                  </a:cubicBezTo>
                  <a:cubicBezTo>
                    <a:pt x="272" y="16"/>
                    <a:pt x="272" y="16"/>
                    <a:pt x="272" y="16"/>
                  </a:cubicBezTo>
                  <a:cubicBezTo>
                    <a:pt x="272" y="15"/>
                    <a:pt x="272" y="15"/>
                    <a:pt x="271" y="15"/>
                  </a:cubicBezTo>
                  <a:cubicBezTo>
                    <a:pt x="266" y="14"/>
                    <a:pt x="266" y="14"/>
                    <a:pt x="266" y="14"/>
                  </a:cubicBezTo>
                  <a:cubicBezTo>
                    <a:pt x="266" y="14"/>
                    <a:pt x="266" y="14"/>
                    <a:pt x="265" y="14"/>
                  </a:cubicBezTo>
                  <a:cubicBezTo>
                    <a:pt x="265" y="15"/>
                    <a:pt x="265" y="15"/>
                    <a:pt x="265" y="15"/>
                  </a:cubicBezTo>
                  <a:cubicBezTo>
                    <a:pt x="265" y="16"/>
                    <a:pt x="265" y="17"/>
                    <a:pt x="266" y="18"/>
                  </a:cubicBezTo>
                  <a:cubicBezTo>
                    <a:pt x="271" y="19"/>
                    <a:pt x="271" y="19"/>
                    <a:pt x="271" y="19"/>
                  </a:cubicBezTo>
                  <a:cubicBezTo>
                    <a:pt x="272" y="19"/>
                    <a:pt x="272" y="18"/>
                    <a:pt x="273" y="17"/>
                  </a:cubicBezTo>
                  <a:cubicBezTo>
                    <a:pt x="273" y="17"/>
                    <a:pt x="273" y="17"/>
                    <a:pt x="273" y="17"/>
                  </a:cubicBezTo>
                  <a:cubicBezTo>
                    <a:pt x="273" y="22"/>
                    <a:pt x="273" y="22"/>
                    <a:pt x="273" y="22"/>
                  </a:cubicBezTo>
                  <a:cubicBezTo>
                    <a:pt x="272" y="22"/>
                    <a:pt x="272" y="22"/>
                    <a:pt x="272" y="22"/>
                  </a:cubicBezTo>
                  <a:cubicBezTo>
                    <a:pt x="272" y="21"/>
                    <a:pt x="272" y="21"/>
                    <a:pt x="271" y="20"/>
                  </a:cubicBezTo>
                  <a:cubicBezTo>
                    <a:pt x="265" y="19"/>
                    <a:pt x="265" y="19"/>
                    <a:pt x="265" y="19"/>
                  </a:cubicBezTo>
                  <a:cubicBezTo>
                    <a:pt x="265" y="19"/>
                    <a:pt x="264" y="19"/>
                    <a:pt x="264" y="19"/>
                  </a:cubicBezTo>
                  <a:cubicBezTo>
                    <a:pt x="264" y="19"/>
                    <a:pt x="264" y="20"/>
                    <a:pt x="264" y="21"/>
                  </a:cubicBezTo>
                  <a:cubicBezTo>
                    <a:pt x="264" y="21"/>
                    <a:pt x="264" y="21"/>
                    <a:pt x="264" y="21"/>
                  </a:cubicBezTo>
                  <a:cubicBezTo>
                    <a:pt x="263" y="17"/>
                    <a:pt x="263" y="17"/>
                    <a:pt x="263" y="17"/>
                  </a:cubicBezTo>
                  <a:cubicBezTo>
                    <a:pt x="265" y="18"/>
                    <a:pt x="265" y="18"/>
                    <a:pt x="265" y="18"/>
                  </a:cubicBezTo>
                  <a:cubicBezTo>
                    <a:pt x="264" y="17"/>
                    <a:pt x="263" y="16"/>
                    <a:pt x="264" y="15"/>
                  </a:cubicBezTo>
                  <a:cubicBezTo>
                    <a:pt x="264" y="13"/>
                    <a:pt x="265" y="12"/>
                    <a:pt x="267" y="13"/>
                  </a:cubicBezTo>
                  <a:cubicBezTo>
                    <a:pt x="272" y="13"/>
                    <a:pt x="272" y="13"/>
                    <a:pt x="272" y="13"/>
                  </a:cubicBezTo>
                  <a:cubicBezTo>
                    <a:pt x="272" y="13"/>
                    <a:pt x="273" y="13"/>
                    <a:pt x="273" y="12"/>
                  </a:cubicBezTo>
                  <a:cubicBezTo>
                    <a:pt x="273" y="12"/>
                    <a:pt x="273" y="12"/>
                    <a:pt x="273" y="12"/>
                  </a:cubicBezTo>
                  <a:close/>
                  <a:moveTo>
                    <a:pt x="273" y="1"/>
                  </a:moveTo>
                  <a:cubicBezTo>
                    <a:pt x="273" y="2"/>
                    <a:pt x="273" y="2"/>
                    <a:pt x="274" y="2"/>
                  </a:cubicBezTo>
                  <a:cubicBezTo>
                    <a:pt x="274" y="3"/>
                    <a:pt x="274" y="3"/>
                    <a:pt x="274" y="3"/>
                  </a:cubicBezTo>
                  <a:cubicBezTo>
                    <a:pt x="274" y="4"/>
                    <a:pt x="274" y="4"/>
                    <a:pt x="272" y="5"/>
                  </a:cubicBezTo>
                  <a:cubicBezTo>
                    <a:pt x="273" y="5"/>
                    <a:pt x="273" y="5"/>
                    <a:pt x="274" y="6"/>
                  </a:cubicBezTo>
                  <a:cubicBezTo>
                    <a:pt x="274" y="7"/>
                    <a:pt x="274" y="7"/>
                    <a:pt x="274" y="7"/>
                  </a:cubicBezTo>
                  <a:cubicBezTo>
                    <a:pt x="274" y="8"/>
                    <a:pt x="274" y="9"/>
                    <a:pt x="273" y="9"/>
                  </a:cubicBezTo>
                  <a:cubicBezTo>
                    <a:pt x="273" y="9"/>
                    <a:pt x="272" y="10"/>
                    <a:pt x="272" y="10"/>
                  </a:cubicBezTo>
                  <a:cubicBezTo>
                    <a:pt x="270" y="10"/>
                    <a:pt x="270" y="9"/>
                    <a:pt x="269" y="8"/>
                  </a:cubicBezTo>
                  <a:cubicBezTo>
                    <a:pt x="268" y="7"/>
                    <a:pt x="268" y="6"/>
                    <a:pt x="268" y="5"/>
                  </a:cubicBezTo>
                  <a:cubicBezTo>
                    <a:pt x="267" y="5"/>
                    <a:pt x="267" y="5"/>
                    <a:pt x="267" y="5"/>
                  </a:cubicBezTo>
                  <a:cubicBezTo>
                    <a:pt x="265" y="5"/>
                    <a:pt x="264" y="5"/>
                    <a:pt x="264" y="6"/>
                  </a:cubicBezTo>
                  <a:cubicBezTo>
                    <a:pt x="264" y="7"/>
                    <a:pt x="265" y="7"/>
                    <a:pt x="265" y="7"/>
                  </a:cubicBezTo>
                  <a:cubicBezTo>
                    <a:pt x="266" y="7"/>
                    <a:pt x="266" y="7"/>
                    <a:pt x="266" y="7"/>
                  </a:cubicBezTo>
                  <a:cubicBezTo>
                    <a:pt x="266" y="7"/>
                    <a:pt x="266" y="7"/>
                    <a:pt x="266" y="7"/>
                  </a:cubicBezTo>
                  <a:cubicBezTo>
                    <a:pt x="266" y="7"/>
                    <a:pt x="266" y="7"/>
                    <a:pt x="267" y="8"/>
                  </a:cubicBezTo>
                  <a:cubicBezTo>
                    <a:pt x="267" y="8"/>
                    <a:pt x="267" y="8"/>
                    <a:pt x="267" y="9"/>
                  </a:cubicBezTo>
                  <a:cubicBezTo>
                    <a:pt x="267" y="9"/>
                    <a:pt x="267" y="9"/>
                    <a:pt x="267" y="9"/>
                  </a:cubicBezTo>
                  <a:cubicBezTo>
                    <a:pt x="266" y="10"/>
                    <a:pt x="266" y="10"/>
                    <a:pt x="266" y="10"/>
                  </a:cubicBezTo>
                  <a:cubicBezTo>
                    <a:pt x="266" y="10"/>
                    <a:pt x="265" y="9"/>
                    <a:pt x="265" y="9"/>
                  </a:cubicBezTo>
                  <a:cubicBezTo>
                    <a:pt x="264" y="8"/>
                    <a:pt x="264" y="7"/>
                    <a:pt x="264" y="7"/>
                  </a:cubicBezTo>
                  <a:cubicBezTo>
                    <a:pt x="264" y="5"/>
                    <a:pt x="265" y="5"/>
                    <a:pt x="265" y="4"/>
                  </a:cubicBezTo>
                  <a:cubicBezTo>
                    <a:pt x="266" y="4"/>
                    <a:pt x="266" y="3"/>
                    <a:pt x="268" y="3"/>
                  </a:cubicBezTo>
                  <a:cubicBezTo>
                    <a:pt x="272" y="3"/>
                    <a:pt x="272" y="3"/>
                    <a:pt x="272" y="3"/>
                  </a:cubicBezTo>
                  <a:cubicBezTo>
                    <a:pt x="272" y="3"/>
                    <a:pt x="273" y="3"/>
                    <a:pt x="273" y="3"/>
                  </a:cubicBezTo>
                  <a:cubicBezTo>
                    <a:pt x="273" y="3"/>
                    <a:pt x="273" y="3"/>
                    <a:pt x="272" y="2"/>
                  </a:cubicBezTo>
                  <a:cubicBezTo>
                    <a:pt x="273" y="1"/>
                    <a:pt x="273" y="1"/>
                    <a:pt x="273" y="1"/>
                  </a:cubicBezTo>
                  <a:close/>
                  <a:moveTo>
                    <a:pt x="272" y="5"/>
                  </a:moveTo>
                  <a:cubicBezTo>
                    <a:pt x="268" y="5"/>
                    <a:pt x="268" y="5"/>
                    <a:pt x="268" y="5"/>
                  </a:cubicBezTo>
                  <a:cubicBezTo>
                    <a:pt x="269" y="6"/>
                    <a:pt x="269" y="7"/>
                    <a:pt x="269" y="7"/>
                  </a:cubicBezTo>
                  <a:cubicBezTo>
                    <a:pt x="270" y="8"/>
                    <a:pt x="270" y="8"/>
                    <a:pt x="271" y="8"/>
                  </a:cubicBezTo>
                  <a:cubicBezTo>
                    <a:pt x="272" y="8"/>
                    <a:pt x="272" y="8"/>
                    <a:pt x="272" y="7"/>
                  </a:cubicBezTo>
                  <a:cubicBezTo>
                    <a:pt x="273" y="6"/>
                    <a:pt x="272" y="5"/>
                    <a:pt x="27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41"/>
            <p:cNvSpPr>
              <a:spLocks/>
            </p:cNvSpPr>
            <p:nvPr userDrawn="1"/>
          </p:nvSpPr>
          <p:spPr bwMode="auto">
            <a:xfrm>
              <a:off x="8913875" y="4712004"/>
              <a:ext cx="161925" cy="150813"/>
            </a:xfrm>
            <a:custGeom>
              <a:avLst/>
              <a:gdLst>
                <a:gd name="T0" fmla="*/ 86 w 108"/>
                <a:gd name="T1" fmla="*/ 99 h 100"/>
                <a:gd name="T2" fmla="*/ 46 w 108"/>
                <a:gd name="T3" fmla="*/ 0 h 100"/>
                <a:gd name="T4" fmla="*/ 56 w 108"/>
                <a:gd name="T5" fmla="*/ 58 h 100"/>
                <a:gd name="T6" fmla="*/ 0 w 108"/>
                <a:gd name="T7" fmla="*/ 100 h 100"/>
                <a:gd name="T8" fmla="*/ 57 w 108"/>
                <a:gd name="T9" fmla="*/ 59 h 100"/>
                <a:gd name="T10" fmla="*/ 65 w 108"/>
                <a:gd name="T11" fmla="*/ 18 h 100"/>
                <a:gd name="T12" fmla="*/ 41 w 108"/>
                <a:gd name="T13" fmla="*/ 97 h 100"/>
                <a:gd name="T14" fmla="*/ 64 w 108"/>
                <a:gd name="T15" fmla="*/ 14 h 100"/>
                <a:gd name="T16" fmla="*/ 65 w 108"/>
                <a:gd name="T17" fmla="*/ 98 h 100"/>
                <a:gd name="T18" fmla="*/ 62 w 108"/>
                <a:gd name="T19" fmla="*/ 9 h 100"/>
                <a:gd name="T20" fmla="*/ 86 w 108"/>
                <a:gd name="T21" fmla="*/ 9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00">
                  <a:moveTo>
                    <a:pt x="86" y="99"/>
                  </a:moveTo>
                  <a:cubicBezTo>
                    <a:pt x="108" y="48"/>
                    <a:pt x="88" y="16"/>
                    <a:pt x="46" y="0"/>
                  </a:cubicBezTo>
                  <a:cubicBezTo>
                    <a:pt x="71" y="10"/>
                    <a:pt x="66" y="42"/>
                    <a:pt x="56" y="58"/>
                  </a:cubicBezTo>
                  <a:cubicBezTo>
                    <a:pt x="45" y="74"/>
                    <a:pt x="28" y="87"/>
                    <a:pt x="0" y="100"/>
                  </a:cubicBezTo>
                  <a:cubicBezTo>
                    <a:pt x="30" y="88"/>
                    <a:pt x="48" y="73"/>
                    <a:pt x="57" y="59"/>
                  </a:cubicBezTo>
                  <a:cubicBezTo>
                    <a:pt x="65" y="44"/>
                    <a:pt x="67" y="32"/>
                    <a:pt x="65" y="18"/>
                  </a:cubicBezTo>
                  <a:cubicBezTo>
                    <a:pt x="78" y="47"/>
                    <a:pt x="67" y="72"/>
                    <a:pt x="41" y="97"/>
                  </a:cubicBezTo>
                  <a:cubicBezTo>
                    <a:pt x="71" y="71"/>
                    <a:pt x="81" y="43"/>
                    <a:pt x="64" y="14"/>
                  </a:cubicBezTo>
                  <a:cubicBezTo>
                    <a:pt x="89" y="42"/>
                    <a:pt x="82" y="72"/>
                    <a:pt x="65" y="98"/>
                  </a:cubicBezTo>
                  <a:cubicBezTo>
                    <a:pt x="86" y="68"/>
                    <a:pt x="90" y="36"/>
                    <a:pt x="62" y="9"/>
                  </a:cubicBezTo>
                  <a:cubicBezTo>
                    <a:pt x="96" y="30"/>
                    <a:pt x="101" y="59"/>
                    <a:pt x="86"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42"/>
            <p:cNvSpPr>
              <a:spLocks/>
            </p:cNvSpPr>
            <p:nvPr userDrawn="1"/>
          </p:nvSpPr>
          <p:spPr bwMode="auto">
            <a:xfrm>
              <a:off x="8942450" y="4694541"/>
              <a:ext cx="49213" cy="20638"/>
            </a:xfrm>
            <a:custGeom>
              <a:avLst/>
              <a:gdLst>
                <a:gd name="T0" fmla="*/ 19 w 33"/>
                <a:gd name="T1" fmla="*/ 14 h 14"/>
                <a:gd name="T2" fmla="*/ 0 w 33"/>
                <a:gd name="T3" fmla="*/ 0 h 14"/>
                <a:gd name="T4" fmla="*/ 33 w 33"/>
                <a:gd name="T5" fmla="*/ 5 h 14"/>
                <a:gd name="T6" fmla="*/ 18 w 33"/>
                <a:gd name="T7" fmla="*/ 6 h 14"/>
                <a:gd name="T8" fmla="*/ 19 w 33"/>
                <a:gd name="T9" fmla="*/ 14 h 14"/>
              </a:gdLst>
              <a:ahLst/>
              <a:cxnLst>
                <a:cxn ang="0">
                  <a:pos x="T0" y="T1"/>
                </a:cxn>
                <a:cxn ang="0">
                  <a:pos x="T2" y="T3"/>
                </a:cxn>
                <a:cxn ang="0">
                  <a:pos x="T4" y="T5"/>
                </a:cxn>
                <a:cxn ang="0">
                  <a:pos x="T6" y="T7"/>
                </a:cxn>
                <a:cxn ang="0">
                  <a:pos x="T8" y="T9"/>
                </a:cxn>
              </a:cxnLst>
              <a:rect l="0" t="0" r="r" b="b"/>
              <a:pathLst>
                <a:path w="33" h="14">
                  <a:moveTo>
                    <a:pt x="19" y="14"/>
                  </a:moveTo>
                  <a:cubicBezTo>
                    <a:pt x="13" y="8"/>
                    <a:pt x="8" y="4"/>
                    <a:pt x="0" y="0"/>
                  </a:cubicBezTo>
                  <a:cubicBezTo>
                    <a:pt x="11" y="0"/>
                    <a:pt x="25" y="3"/>
                    <a:pt x="33" y="5"/>
                  </a:cubicBezTo>
                  <a:cubicBezTo>
                    <a:pt x="24" y="4"/>
                    <a:pt x="20" y="5"/>
                    <a:pt x="18" y="6"/>
                  </a:cubicBezTo>
                  <a:cubicBezTo>
                    <a:pt x="16" y="8"/>
                    <a:pt x="17" y="10"/>
                    <a:pt x="19"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43"/>
            <p:cNvSpPr>
              <a:spLocks/>
            </p:cNvSpPr>
            <p:nvPr userDrawn="1"/>
          </p:nvSpPr>
          <p:spPr bwMode="auto">
            <a:xfrm>
              <a:off x="8867838" y="4856466"/>
              <a:ext cx="195263" cy="30163"/>
            </a:xfrm>
            <a:custGeom>
              <a:avLst/>
              <a:gdLst>
                <a:gd name="T0" fmla="*/ 70 w 131"/>
                <a:gd name="T1" fmla="*/ 20 h 20"/>
                <a:gd name="T2" fmla="*/ 77 w 131"/>
                <a:gd name="T3" fmla="*/ 12 h 20"/>
                <a:gd name="T4" fmla="*/ 100 w 131"/>
                <a:gd name="T5" fmla="*/ 12 h 20"/>
                <a:gd name="T6" fmla="*/ 131 w 131"/>
                <a:gd name="T7" fmla="*/ 14 h 20"/>
                <a:gd name="T8" fmla="*/ 124 w 131"/>
                <a:gd name="T9" fmla="*/ 8 h 20"/>
                <a:gd name="T10" fmla="*/ 101 w 131"/>
                <a:gd name="T11" fmla="*/ 5 h 20"/>
                <a:gd name="T12" fmla="*/ 77 w 131"/>
                <a:gd name="T13" fmla="*/ 0 h 20"/>
                <a:gd name="T14" fmla="*/ 65 w 131"/>
                <a:gd name="T15" fmla="*/ 12 h 20"/>
                <a:gd name="T16" fmla="*/ 53 w 131"/>
                <a:gd name="T17" fmla="*/ 0 h 20"/>
                <a:gd name="T18" fmla="*/ 30 w 131"/>
                <a:gd name="T19" fmla="*/ 5 h 20"/>
                <a:gd name="T20" fmla="*/ 7 w 131"/>
                <a:gd name="T21" fmla="*/ 8 h 20"/>
                <a:gd name="T22" fmla="*/ 0 w 131"/>
                <a:gd name="T23" fmla="*/ 14 h 20"/>
                <a:gd name="T24" fmla="*/ 31 w 131"/>
                <a:gd name="T25" fmla="*/ 12 h 20"/>
                <a:gd name="T26" fmla="*/ 54 w 131"/>
                <a:gd name="T27" fmla="*/ 12 h 20"/>
                <a:gd name="T28" fmla="*/ 61 w 131"/>
                <a:gd name="T29" fmla="*/ 20 h 20"/>
                <a:gd name="T30" fmla="*/ 70 w 131"/>
                <a:gd name="T3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20">
                  <a:moveTo>
                    <a:pt x="70" y="20"/>
                  </a:moveTo>
                  <a:cubicBezTo>
                    <a:pt x="70" y="16"/>
                    <a:pt x="71" y="14"/>
                    <a:pt x="77" y="12"/>
                  </a:cubicBezTo>
                  <a:cubicBezTo>
                    <a:pt x="83" y="10"/>
                    <a:pt x="89" y="11"/>
                    <a:pt x="100" y="12"/>
                  </a:cubicBezTo>
                  <a:cubicBezTo>
                    <a:pt x="111" y="14"/>
                    <a:pt x="120" y="15"/>
                    <a:pt x="131" y="14"/>
                  </a:cubicBezTo>
                  <a:cubicBezTo>
                    <a:pt x="127" y="12"/>
                    <a:pt x="126" y="10"/>
                    <a:pt x="124" y="8"/>
                  </a:cubicBezTo>
                  <a:cubicBezTo>
                    <a:pt x="115" y="8"/>
                    <a:pt x="109" y="7"/>
                    <a:pt x="101" y="5"/>
                  </a:cubicBezTo>
                  <a:cubicBezTo>
                    <a:pt x="93" y="2"/>
                    <a:pt x="83" y="0"/>
                    <a:pt x="77" y="0"/>
                  </a:cubicBezTo>
                  <a:cubicBezTo>
                    <a:pt x="71" y="1"/>
                    <a:pt x="67" y="4"/>
                    <a:pt x="65" y="12"/>
                  </a:cubicBezTo>
                  <a:cubicBezTo>
                    <a:pt x="63" y="4"/>
                    <a:pt x="59" y="1"/>
                    <a:pt x="53" y="0"/>
                  </a:cubicBezTo>
                  <a:cubicBezTo>
                    <a:pt x="47" y="0"/>
                    <a:pt x="38" y="2"/>
                    <a:pt x="30" y="5"/>
                  </a:cubicBezTo>
                  <a:cubicBezTo>
                    <a:pt x="22" y="7"/>
                    <a:pt x="16" y="8"/>
                    <a:pt x="7" y="8"/>
                  </a:cubicBezTo>
                  <a:cubicBezTo>
                    <a:pt x="5" y="10"/>
                    <a:pt x="4" y="12"/>
                    <a:pt x="0" y="14"/>
                  </a:cubicBezTo>
                  <a:cubicBezTo>
                    <a:pt x="11" y="15"/>
                    <a:pt x="20" y="14"/>
                    <a:pt x="31" y="12"/>
                  </a:cubicBezTo>
                  <a:cubicBezTo>
                    <a:pt x="41" y="11"/>
                    <a:pt x="48" y="10"/>
                    <a:pt x="54" y="12"/>
                  </a:cubicBezTo>
                  <a:cubicBezTo>
                    <a:pt x="60" y="14"/>
                    <a:pt x="61" y="16"/>
                    <a:pt x="61" y="20"/>
                  </a:cubicBezTo>
                  <a:cubicBezTo>
                    <a:pt x="70" y="20"/>
                    <a:pt x="70" y="20"/>
                    <a:pt x="7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44"/>
            <p:cNvSpPr>
              <a:spLocks noEditPoints="1"/>
            </p:cNvSpPr>
            <p:nvPr userDrawn="1"/>
          </p:nvSpPr>
          <p:spPr bwMode="auto">
            <a:xfrm>
              <a:off x="8840850" y="4681841"/>
              <a:ext cx="252413" cy="257175"/>
            </a:xfrm>
            <a:custGeom>
              <a:avLst/>
              <a:gdLst>
                <a:gd name="T0" fmla="*/ 85 w 170"/>
                <a:gd name="T1" fmla="*/ 0 h 171"/>
                <a:gd name="T2" fmla="*/ 0 w 170"/>
                <a:gd name="T3" fmla="*/ 86 h 171"/>
                <a:gd name="T4" fmla="*/ 85 w 170"/>
                <a:gd name="T5" fmla="*/ 171 h 171"/>
                <a:gd name="T6" fmla="*/ 170 w 170"/>
                <a:gd name="T7" fmla="*/ 86 h 171"/>
                <a:gd name="T8" fmla="*/ 85 w 170"/>
                <a:gd name="T9" fmla="*/ 0 h 171"/>
                <a:gd name="T10" fmla="*/ 85 w 170"/>
                <a:gd name="T11" fmla="*/ 168 h 171"/>
                <a:gd name="T12" fmla="*/ 2 w 170"/>
                <a:gd name="T13" fmla="*/ 85 h 171"/>
                <a:gd name="T14" fmla="*/ 85 w 170"/>
                <a:gd name="T15" fmla="*/ 3 h 171"/>
                <a:gd name="T16" fmla="*/ 167 w 170"/>
                <a:gd name="T17" fmla="*/ 85 h 171"/>
                <a:gd name="T18" fmla="*/ 85 w 170"/>
                <a:gd name="T19" fmla="*/ 168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71">
                  <a:moveTo>
                    <a:pt x="85" y="0"/>
                  </a:moveTo>
                  <a:cubicBezTo>
                    <a:pt x="38" y="0"/>
                    <a:pt x="0" y="38"/>
                    <a:pt x="0" y="86"/>
                  </a:cubicBezTo>
                  <a:cubicBezTo>
                    <a:pt x="0" y="132"/>
                    <a:pt x="38" y="171"/>
                    <a:pt x="85" y="171"/>
                  </a:cubicBezTo>
                  <a:cubicBezTo>
                    <a:pt x="132" y="171"/>
                    <a:pt x="170" y="133"/>
                    <a:pt x="170" y="86"/>
                  </a:cubicBezTo>
                  <a:cubicBezTo>
                    <a:pt x="170" y="38"/>
                    <a:pt x="132" y="0"/>
                    <a:pt x="85" y="0"/>
                  </a:cubicBezTo>
                  <a:close/>
                  <a:moveTo>
                    <a:pt x="85" y="168"/>
                  </a:moveTo>
                  <a:cubicBezTo>
                    <a:pt x="39" y="168"/>
                    <a:pt x="2" y="131"/>
                    <a:pt x="2" y="85"/>
                  </a:cubicBezTo>
                  <a:cubicBezTo>
                    <a:pt x="2" y="40"/>
                    <a:pt x="39" y="3"/>
                    <a:pt x="85" y="3"/>
                  </a:cubicBezTo>
                  <a:cubicBezTo>
                    <a:pt x="130" y="3"/>
                    <a:pt x="167" y="40"/>
                    <a:pt x="167" y="85"/>
                  </a:cubicBezTo>
                  <a:cubicBezTo>
                    <a:pt x="167" y="131"/>
                    <a:pt x="130" y="168"/>
                    <a:pt x="85"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45"/>
            <p:cNvSpPr>
              <a:spLocks noEditPoints="1"/>
            </p:cNvSpPr>
            <p:nvPr userDrawn="1"/>
          </p:nvSpPr>
          <p:spPr bwMode="auto">
            <a:xfrm>
              <a:off x="9091675" y="4667554"/>
              <a:ext cx="39688" cy="36513"/>
            </a:xfrm>
            <a:custGeom>
              <a:avLst/>
              <a:gdLst>
                <a:gd name="T0" fmla="*/ 13 w 26"/>
                <a:gd name="T1" fmla="*/ 16 h 25"/>
                <a:gd name="T2" fmla="*/ 11 w 26"/>
                <a:gd name="T3" fmla="*/ 25 h 25"/>
                <a:gd name="T4" fmla="*/ 7 w 26"/>
                <a:gd name="T5" fmla="*/ 24 h 25"/>
                <a:gd name="T6" fmla="*/ 9 w 26"/>
                <a:gd name="T7" fmla="*/ 19 h 25"/>
                <a:gd name="T8" fmla="*/ 10 w 26"/>
                <a:gd name="T9" fmla="*/ 14 h 25"/>
                <a:gd name="T10" fmla="*/ 10 w 26"/>
                <a:gd name="T11" fmla="*/ 14 h 25"/>
                <a:gd name="T12" fmla="*/ 13 w 26"/>
                <a:gd name="T13" fmla="*/ 16 h 25"/>
                <a:gd name="T14" fmla="*/ 25 w 26"/>
                <a:gd name="T15" fmla="*/ 0 h 25"/>
                <a:gd name="T16" fmla="*/ 26 w 26"/>
                <a:gd name="T17" fmla="*/ 2 h 25"/>
                <a:gd name="T18" fmla="*/ 21 w 26"/>
                <a:gd name="T19" fmla="*/ 7 h 25"/>
                <a:gd name="T20" fmla="*/ 18 w 26"/>
                <a:gd name="T21" fmla="*/ 9 h 25"/>
                <a:gd name="T22" fmla="*/ 22 w 26"/>
                <a:gd name="T23" fmla="*/ 11 h 25"/>
                <a:gd name="T24" fmla="*/ 22 w 26"/>
                <a:gd name="T25" fmla="*/ 11 h 25"/>
                <a:gd name="T26" fmla="*/ 23 w 26"/>
                <a:gd name="T27" fmla="*/ 9 h 25"/>
                <a:gd name="T28" fmla="*/ 23 w 26"/>
                <a:gd name="T29" fmla="*/ 9 h 25"/>
                <a:gd name="T30" fmla="*/ 24 w 26"/>
                <a:gd name="T31" fmla="*/ 9 h 25"/>
                <a:gd name="T32" fmla="*/ 25 w 26"/>
                <a:gd name="T33" fmla="*/ 14 h 25"/>
                <a:gd name="T34" fmla="*/ 26 w 26"/>
                <a:gd name="T35" fmla="*/ 15 h 25"/>
                <a:gd name="T36" fmla="*/ 26 w 26"/>
                <a:gd name="T37" fmla="*/ 16 h 25"/>
                <a:gd name="T38" fmla="*/ 25 w 26"/>
                <a:gd name="T39" fmla="*/ 16 h 25"/>
                <a:gd name="T40" fmla="*/ 23 w 26"/>
                <a:gd name="T41" fmla="*/ 16 h 25"/>
                <a:gd name="T42" fmla="*/ 22 w 26"/>
                <a:gd name="T43" fmla="*/ 15 h 25"/>
                <a:gd name="T44" fmla="*/ 13 w 26"/>
                <a:gd name="T45" fmla="*/ 11 h 25"/>
                <a:gd name="T46" fmla="*/ 4 w 26"/>
                <a:gd name="T47" fmla="*/ 13 h 25"/>
                <a:gd name="T48" fmla="*/ 2 w 26"/>
                <a:gd name="T49" fmla="*/ 8 h 25"/>
                <a:gd name="T50" fmla="*/ 2 w 26"/>
                <a:gd name="T51" fmla="*/ 8 h 25"/>
                <a:gd name="T52" fmla="*/ 3 w 26"/>
                <a:gd name="T53" fmla="*/ 8 h 25"/>
                <a:gd name="T54" fmla="*/ 5 w 26"/>
                <a:gd name="T55" fmla="*/ 10 h 25"/>
                <a:gd name="T56" fmla="*/ 11 w 26"/>
                <a:gd name="T57" fmla="*/ 10 h 25"/>
                <a:gd name="T58" fmla="*/ 11 w 26"/>
                <a:gd name="T59" fmla="*/ 9 h 25"/>
                <a:gd name="T60" fmla="*/ 8 w 26"/>
                <a:gd name="T61" fmla="*/ 3 h 25"/>
                <a:gd name="T62" fmla="*/ 9 w 26"/>
                <a:gd name="T63" fmla="*/ 2 h 25"/>
                <a:gd name="T64" fmla="*/ 10 w 26"/>
                <a:gd name="T65" fmla="*/ 2 h 25"/>
                <a:gd name="T66" fmla="*/ 11 w 26"/>
                <a:gd name="T67" fmla="*/ 5 h 25"/>
                <a:gd name="T68" fmla="*/ 12 w 26"/>
                <a:gd name="T69" fmla="*/ 6 h 25"/>
                <a:gd name="T70" fmla="*/ 15 w 26"/>
                <a:gd name="T71" fmla="*/ 8 h 25"/>
                <a:gd name="T72" fmla="*/ 22 w 26"/>
                <a:gd name="T73" fmla="*/ 2 h 25"/>
                <a:gd name="T74" fmla="*/ 24 w 26"/>
                <a:gd name="T75" fmla="*/ 0 h 25"/>
                <a:gd name="T76" fmla="*/ 25 w 26"/>
                <a:gd name="T7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 h="25">
                  <a:moveTo>
                    <a:pt x="13" y="16"/>
                  </a:moveTo>
                  <a:cubicBezTo>
                    <a:pt x="14" y="18"/>
                    <a:pt x="13" y="24"/>
                    <a:pt x="11" y="25"/>
                  </a:cubicBezTo>
                  <a:cubicBezTo>
                    <a:pt x="10" y="25"/>
                    <a:pt x="7" y="25"/>
                    <a:pt x="7" y="24"/>
                  </a:cubicBezTo>
                  <a:cubicBezTo>
                    <a:pt x="7" y="22"/>
                    <a:pt x="8" y="21"/>
                    <a:pt x="9" y="19"/>
                  </a:cubicBezTo>
                  <a:cubicBezTo>
                    <a:pt x="10" y="18"/>
                    <a:pt x="9" y="16"/>
                    <a:pt x="10" y="14"/>
                  </a:cubicBezTo>
                  <a:cubicBezTo>
                    <a:pt x="10" y="14"/>
                    <a:pt x="10" y="14"/>
                    <a:pt x="10" y="14"/>
                  </a:cubicBezTo>
                  <a:cubicBezTo>
                    <a:pt x="11" y="15"/>
                    <a:pt x="12" y="15"/>
                    <a:pt x="13" y="16"/>
                  </a:cubicBezTo>
                  <a:close/>
                  <a:moveTo>
                    <a:pt x="25" y="0"/>
                  </a:moveTo>
                  <a:cubicBezTo>
                    <a:pt x="25" y="0"/>
                    <a:pt x="26" y="1"/>
                    <a:pt x="26" y="2"/>
                  </a:cubicBezTo>
                  <a:cubicBezTo>
                    <a:pt x="26" y="3"/>
                    <a:pt x="23" y="6"/>
                    <a:pt x="21" y="7"/>
                  </a:cubicBezTo>
                  <a:cubicBezTo>
                    <a:pt x="20" y="8"/>
                    <a:pt x="19" y="8"/>
                    <a:pt x="18" y="9"/>
                  </a:cubicBezTo>
                  <a:cubicBezTo>
                    <a:pt x="19" y="10"/>
                    <a:pt x="20" y="11"/>
                    <a:pt x="22" y="11"/>
                  </a:cubicBezTo>
                  <a:cubicBezTo>
                    <a:pt x="22" y="11"/>
                    <a:pt x="22" y="11"/>
                    <a:pt x="22" y="11"/>
                  </a:cubicBezTo>
                  <a:cubicBezTo>
                    <a:pt x="23" y="10"/>
                    <a:pt x="23" y="10"/>
                    <a:pt x="23" y="9"/>
                  </a:cubicBezTo>
                  <a:cubicBezTo>
                    <a:pt x="23" y="9"/>
                    <a:pt x="23" y="9"/>
                    <a:pt x="23" y="9"/>
                  </a:cubicBezTo>
                  <a:cubicBezTo>
                    <a:pt x="23" y="9"/>
                    <a:pt x="23" y="9"/>
                    <a:pt x="24" y="9"/>
                  </a:cubicBezTo>
                  <a:cubicBezTo>
                    <a:pt x="23" y="11"/>
                    <a:pt x="24" y="12"/>
                    <a:pt x="25" y="14"/>
                  </a:cubicBezTo>
                  <a:cubicBezTo>
                    <a:pt x="26" y="14"/>
                    <a:pt x="25" y="15"/>
                    <a:pt x="26" y="15"/>
                  </a:cubicBezTo>
                  <a:cubicBezTo>
                    <a:pt x="26" y="16"/>
                    <a:pt x="26" y="15"/>
                    <a:pt x="26" y="16"/>
                  </a:cubicBezTo>
                  <a:cubicBezTo>
                    <a:pt x="25" y="16"/>
                    <a:pt x="25" y="16"/>
                    <a:pt x="25" y="16"/>
                  </a:cubicBezTo>
                  <a:cubicBezTo>
                    <a:pt x="24" y="16"/>
                    <a:pt x="24" y="16"/>
                    <a:pt x="23" y="16"/>
                  </a:cubicBezTo>
                  <a:cubicBezTo>
                    <a:pt x="23" y="16"/>
                    <a:pt x="22" y="15"/>
                    <a:pt x="22" y="15"/>
                  </a:cubicBezTo>
                  <a:cubicBezTo>
                    <a:pt x="19" y="13"/>
                    <a:pt x="16" y="11"/>
                    <a:pt x="13" y="11"/>
                  </a:cubicBezTo>
                  <a:cubicBezTo>
                    <a:pt x="11" y="12"/>
                    <a:pt x="6" y="14"/>
                    <a:pt x="4" y="13"/>
                  </a:cubicBezTo>
                  <a:cubicBezTo>
                    <a:pt x="2" y="13"/>
                    <a:pt x="0" y="9"/>
                    <a:pt x="2" y="8"/>
                  </a:cubicBezTo>
                  <a:cubicBezTo>
                    <a:pt x="2" y="8"/>
                    <a:pt x="2" y="8"/>
                    <a:pt x="2" y="8"/>
                  </a:cubicBezTo>
                  <a:cubicBezTo>
                    <a:pt x="2" y="8"/>
                    <a:pt x="3" y="8"/>
                    <a:pt x="3" y="8"/>
                  </a:cubicBezTo>
                  <a:cubicBezTo>
                    <a:pt x="4" y="9"/>
                    <a:pt x="5" y="10"/>
                    <a:pt x="5" y="10"/>
                  </a:cubicBezTo>
                  <a:cubicBezTo>
                    <a:pt x="7" y="10"/>
                    <a:pt x="10" y="10"/>
                    <a:pt x="11" y="10"/>
                  </a:cubicBezTo>
                  <a:cubicBezTo>
                    <a:pt x="11" y="9"/>
                    <a:pt x="11" y="9"/>
                    <a:pt x="11" y="9"/>
                  </a:cubicBezTo>
                  <a:cubicBezTo>
                    <a:pt x="9" y="6"/>
                    <a:pt x="7" y="6"/>
                    <a:pt x="8" y="3"/>
                  </a:cubicBezTo>
                  <a:cubicBezTo>
                    <a:pt x="8" y="2"/>
                    <a:pt x="9" y="2"/>
                    <a:pt x="9" y="2"/>
                  </a:cubicBezTo>
                  <a:cubicBezTo>
                    <a:pt x="9" y="2"/>
                    <a:pt x="10" y="2"/>
                    <a:pt x="10" y="2"/>
                  </a:cubicBezTo>
                  <a:cubicBezTo>
                    <a:pt x="10" y="3"/>
                    <a:pt x="11" y="4"/>
                    <a:pt x="11" y="5"/>
                  </a:cubicBezTo>
                  <a:cubicBezTo>
                    <a:pt x="12" y="5"/>
                    <a:pt x="12" y="6"/>
                    <a:pt x="12" y="6"/>
                  </a:cubicBezTo>
                  <a:cubicBezTo>
                    <a:pt x="13" y="6"/>
                    <a:pt x="14" y="8"/>
                    <a:pt x="15" y="8"/>
                  </a:cubicBezTo>
                  <a:cubicBezTo>
                    <a:pt x="16" y="8"/>
                    <a:pt x="21" y="4"/>
                    <a:pt x="22" y="2"/>
                  </a:cubicBezTo>
                  <a:cubicBezTo>
                    <a:pt x="23" y="2"/>
                    <a:pt x="23" y="0"/>
                    <a:pt x="24" y="0"/>
                  </a:cubicBezTo>
                  <a:cubicBezTo>
                    <a:pt x="25" y="0"/>
                    <a:pt x="25" y="0"/>
                    <a:pt x="2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46"/>
            <p:cNvSpPr>
              <a:spLocks noEditPoints="1"/>
            </p:cNvSpPr>
            <p:nvPr userDrawn="1"/>
          </p:nvSpPr>
          <p:spPr bwMode="auto">
            <a:xfrm>
              <a:off x="9120250" y="4715179"/>
              <a:ext cx="53975" cy="44450"/>
            </a:xfrm>
            <a:custGeom>
              <a:avLst/>
              <a:gdLst>
                <a:gd name="T0" fmla="*/ 32 w 36"/>
                <a:gd name="T1" fmla="*/ 11 h 30"/>
                <a:gd name="T2" fmla="*/ 36 w 36"/>
                <a:gd name="T3" fmla="*/ 16 h 30"/>
                <a:gd name="T4" fmla="*/ 30 w 36"/>
                <a:gd name="T5" fmla="*/ 16 h 30"/>
                <a:gd name="T6" fmla="*/ 26 w 36"/>
                <a:gd name="T7" fmla="*/ 13 h 30"/>
                <a:gd name="T8" fmla="*/ 27 w 36"/>
                <a:gd name="T9" fmla="*/ 16 h 30"/>
                <a:gd name="T10" fmla="*/ 23 w 36"/>
                <a:gd name="T11" fmla="*/ 22 h 30"/>
                <a:gd name="T12" fmla="*/ 14 w 36"/>
                <a:gd name="T13" fmla="*/ 21 h 30"/>
                <a:gd name="T14" fmla="*/ 14 w 36"/>
                <a:gd name="T15" fmla="*/ 24 h 30"/>
                <a:gd name="T16" fmla="*/ 14 w 36"/>
                <a:gd name="T17" fmla="*/ 30 h 30"/>
                <a:gd name="T18" fmla="*/ 10 w 36"/>
                <a:gd name="T19" fmla="*/ 24 h 30"/>
                <a:gd name="T20" fmla="*/ 1 w 36"/>
                <a:gd name="T21" fmla="*/ 18 h 30"/>
                <a:gd name="T22" fmla="*/ 3 w 36"/>
                <a:gd name="T23" fmla="*/ 19 h 30"/>
                <a:gd name="T24" fmla="*/ 9 w 36"/>
                <a:gd name="T25" fmla="*/ 24 h 30"/>
                <a:gd name="T26" fmla="*/ 9 w 36"/>
                <a:gd name="T27" fmla="*/ 23 h 30"/>
                <a:gd name="T28" fmla="*/ 6 w 36"/>
                <a:gd name="T29" fmla="*/ 20 h 30"/>
                <a:gd name="T30" fmla="*/ 4 w 36"/>
                <a:gd name="T31" fmla="*/ 12 h 30"/>
                <a:gd name="T32" fmla="*/ 8 w 36"/>
                <a:gd name="T33" fmla="*/ 18 h 30"/>
                <a:gd name="T34" fmla="*/ 12 w 36"/>
                <a:gd name="T35" fmla="*/ 20 h 30"/>
                <a:gd name="T36" fmla="*/ 17 w 36"/>
                <a:gd name="T37" fmla="*/ 19 h 30"/>
                <a:gd name="T38" fmla="*/ 14 w 36"/>
                <a:gd name="T39" fmla="*/ 16 h 30"/>
                <a:gd name="T40" fmla="*/ 21 w 36"/>
                <a:gd name="T41" fmla="*/ 20 h 30"/>
                <a:gd name="T42" fmla="*/ 24 w 36"/>
                <a:gd name="T43" fmla="*/ 18 h 30"/>
                <a:gd name="T44" fmla="*/ 14 w 36"/>
                <a:gd name="T45" fmla="*/ 12 h 30"/>
                <a:gd name="T46" fmla="*/ 10 w 36"/>
                <a:gd name="T47" fmla="*/ 14 h 30"/>
                <a:gd name="T48" fmla="*/ 10 w 36"/>
                <a:gd name="T49" fmla="*/ 12 h 30"/>
                <a:gd name="T50" fmla="*/ 14 w 36"/>
                <a:gd name="T51" fmla="*/ 6 h 30"/>
                <a:gd name="T52" fmla="*/ 21 w 36"/>
                <a:gd name="T53" fmla="*/ 10 h 30"/>
                <a:gd name="T54" fmla="*/ 32 w 36"/>
                <a:gd name="T55" fmla="*/ 14 h 30"/>
                <a:gd name="T56" fmla="*/ 32 w 36"/>
                <a:gd name="T57" fmla="*/ 14 h 30"/>
                <a:gd name="T58" fmla="*/ 29 w 36"/>
                <a:gd name="T59" fmla="*/ 6 h 30"/>
                <a:gd name="T60" fmla="*/ 32 w 36"/>
                <a:gd name="T61" fmla="*/ 6 h 30"/>
                <a:gd name="T62" fmla="*/ 34 w 36"/>
                <a:gd name="T63" fmla="*/ 0 h 30"/>
                <a:gd name="T64" fmla="*/ 29 w 36"/>
                <a:gd name="T6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 h="30">
                  <a:moveTo>
                    <a:pt x="32" y="6"/>
                  </a:moveTo>
                  <a:cubicBezTo>
                    <a:pt x="33" y="8"/>
                    <a:pt x="31" y="10"/>
                    <a:pt x="32" y="11"/>
                  </a:cubicBezTo>
                  <a:cubicBezTo>
                    <a:pt x="32" y="11"/>
                    <a:pt x="32" y="12"/>
                    <a:pt x="32" y="12"/>
                  </a:cubicBezTo>
                  <a:cubicBezTo>
                    <a:pt x="34" y="12"/>
                    <a:pt x="36" y="14"/>
                    <a:pt x="36" y="16"/>
                  </a:cubicBezTo>
                  <a:cubicBezTo>
                    <a:pt x="36" y="17"/>
                    <a:pt x="34" y="19"/>
                    <a:pt x="33" y="19"/>
                  </a:cubicBezTo>
                  <a:cubicBezTo>
                    <a:pt x="32" y="18"/>
                    <a:pt x="30" y="16"/>
                    <a:pt x="30" y="16"/>
                  </a:cubicBezTo>
                  <a:cubicBezTo>
                    <a:pt x="29" y="14"/>
                    <a:pt x="27" y="14"/>
                    <a:pt x="26" y="13"/>
                  </a:cubicBezTo>
                  <a:cubicBezTo>
                    <a:pt x="26" y="13"/>
                    <a:pt x="26" y="13"/>
                    <a:pt x="26" y="13"/>
                  </a:cubicBezTo>
                  <a:cubicBezTo>
                    <a:pt x="26" y="13"/>
                    <a:pt x="26" y="13"/>
                    <a:pt x="26" y="13"/>
                  </a:cubicBezTo>
                  <a:cubicBezTo>
                    <a:pt x="26" y="14"/>
                    <a:pt x="27" y="14"/>
                    <a:pt x="27" y="16"/>
                  </a:cubicBezTo>
                  <a:cubicBezTo>
                    <a:pt x="27" y="18"/>
                    <a:pt x="28" y="21"/>
                    <a:pt x="24" y="23"/>
                  </a:cubicBezTo>
                  <a:cubicBezTo>
                    <a:pt x="24" y="22"/>
                    <a:pt x="24" y="22"/>
                    <a:pt x="23" y="22"/>
                  </a:cubicBezTo>
                  <a:cubicBezTo>
                    <a:pt x="22" y="22"/>
                    <a:pt x="21" y="20"/>
                    <a:pt x="20" y="20"/>
                  </a:cubicBezTo>
                  <a:cubicBezTo>
                    <a:pt x="19" y="22"/>
                    <a:pt x="16" y="21"/>
                    <a:pt x="14" y="21"/>
                  </a:cubicBezTo>
                  <a:cubicBezTo>
                    <a:pt x="13" y="21"/>
                    <a:pt x="13" y="22"/>
                    <a:pt x="13" y="22"/>
                  </a:cubicBezTo>
                  <a:cubicBezTo>
                    <a:pt x="14" y="22"/>
                    <a:pt x="14" y="23"/>
                    <a:pt x="14" y="24"/>
                  </a:cubicBezTo>
                  <a:cubicBezTo>
                    <a:pt x="15" y="24"/>
                    <a:pt x="18" y="26"/>
                    <a:pt x="18" y="28"/>
                  </a:cubicBezTo>
                  <a:cubicBezTo>
                    <a:pt x="18" y="29"/>
                    <a:pt x="16" y="30"/>
                    <a:pt x="14" y="30"/>
                  </a:cubicBezTo>
                  <a:cubicBezTo>
                    <a:pt x="14" y="28"/>
                    <a:pt x="13" y="26"/>
                    <a:pt x="11" y="25"/>
                  </a:cubicBezTo>
                  <a:cubicBezTo>
                    <a:pt x="10" y="25"/>
                    <a:pt x="11" y="24"/>
                    <a:pt x="10" y="24"/>
                  </a:cubicBezTo>
                  <a:cubicBezTo>
                    <a:pt x="9" y="25"/>
                    <a:pt x="8" y="26"/>
                    <a:pt x="7" y="26"/>
                  </a:cubicBezTo>
                  <a:cubicBezTo>
                    <a:pt x="3" y="25"/>
                    <a:pt x="0" y="22"/>
                    <a:pt x="1" y="18"/>
                  </a:cubicBezTo>
                  <a:cubicBezTo>
                    <a:pt x="2" y="17"/>
                    <a:pt x="2" y="16"/>
                    <a:pt x="2" y="15"/>
                  </a:cubicBezTo>
                  <a:cubicBezTo>
                    <a:pt x="3" y="16"/>
                    <a:pt x="3" y="18"/>
                    <a:pt x="3" y="19"/>
                  </a:cubicBezTo>
                  <a:cubicBezTo>
                    <a:pt x="3" y="19"/>
                    <a:pt x="3" y="20"/>
                    <a:pt x="4" y="20"/>
                  </a:cubicBezTo>
                  <a:cubicBezTo>
                    <a:pt x="5" y="22"/>
                    <a:pt x="7" y="23"/>
                    <a:pt x="9" y="24"/>
                  </a:cubicBezTo>
                  <a:cubicBezTo>
                    <a:pt x="9" y="24"/>
                    <a:pt x="9" y="24"/>
                    <a:pt x="9" y="23"/>
                  </a:cubicBezTo>
                  <a:cubicBezTo>
                    <a:pt x="9" y="23"/>
                    <a:pt x="9" y="23"/>
                    <a:pt x="9" y="23"/>
                  </a:cubicBezTo>
                  <a:cubicBezTo>
                    <a:pt x="9" y="22"/>
                    <a:pt x="8" y="22"/>
                    <a:pt x="8" y="21"/>
                  </a:cubicBezTo>
                  <a:cubicBezTo>
                    <a:pt x="8" y="21"/>
                    <a:pt x="7" y="20"/>
                    <a:pt x="6" y="20"/>
                  </a:cubicBezTo>
                  <a:cubicBezTo>
                    <a:pt x="5" y="19"/>
                    <a:pt x="3" y="14"/>
                    <a:pt x="4" y="13"/>
                  </a:cubicBezTo>
                  <a:cubicBezTo>
                    <a:pt x="4" y="13"/>
                    <a:pt x="4" y="12"/>
                    <a:pt x="4" y="12"/>
                  </a:cubicBezTo>
                  <a:cubicBezTo>
                    <a:pt x="5" y="12"/>
                    <a:pt x="5" y="12"/>
                    <a:pt x="5" y="13"/>
                  </a:cubicBezTo>
                  <a:cubicBezTo>
                    <a:pt x="6" y="14"/>
                    <a:pt x="7" y="16"/>
                    <a:pt x="8" y="18"/>
                  </a:cubicBezTo>
                  <a:cubicBezTo>
                    <a:pt x="9" y="18"/>
                    <a:pt x="10" y="19"/>
                    <a:pt x="11" y="20"/>
                  </a:cubicBezTo>
                  <a:cubicBezTo>
                    <a:pt x="11" y="20"/>
                    <a:pt x="11" y="20"/>
                    <a:pt x="12" y="20"/>
                  </a:cubicBezTo>
                  <a:cubicBezTo>
                    <a:pt x="13" y="19"/>
                    <a:pt x="14" y="19"/>
                    <a:pt x="16" y="19"/>
                  </a:cubicBezTo>
                  <a:cubicBezTo>
                    <a:pt x="16" y="19"/>
                    <a:pt x="17" y="19"/>
                    <a:pt x="17" y="19"/>
                  </a:cubicBezTo>
                  <a:cubicBezTo>
                    <a:pt x="17" y="18"/>
                    <a:pt x="15" y="17"/>
                    <a:pt x="15" y="17"/>
                  </a:cubicBezTo>
                  <a:cubicBezTo>
                    <a:pt x="14" y="16"/>
                    <a:pt x="14" y="16"/>
                    <a:pt x="14" y="16"/>
                  </a:cubicBezTo>
                  <a:cubicBezTo>
                    <a:pt x="16" y="14"/>
                    <a:pt x="17" y="16"/>
                    <a:pt x="19" y="18"/>
                  </a:cubicBezTo>
                  <a:cubicBezTo>
                    <a:pt x="20" y="19"/>
                    <a:pt x="20" y="19"/>
                    <a:pt x="21" y="20"/>
                  </a:cubicBezTo>
                  <a:cubicBezTo>
                    <a:pt x="22" y="20"/>
                    <a:pt x="23" y="21"/>
                    <a:pt x="24" y="20"/>
                  </a:cubicBezTo>
                  <a:cubicBezTo>
                    <a:pt x="24" y="19"/>
                    <a:pt x="24" y="19"/>
                    <a:pt x="24" y="18"/>
                  </a:cubicBezTo>
                  <a:cubicBezTo>
                    <a:pt x="24" y="15"/>
                    <a:pt x="20" y="12"/>
                    <a:pt x="17" y="12"/>
                  </a:cubicBezTo>
                  <a:cubicBezTo>
                    <a:pt x="16" y="11"/>
                    <a:pt x="14" y="10"/>
                    <a:pt x="14" y="12"/>
                  </a:cubicBezTo>
                  <a:cubicBezTo>
                    <a:pt x="14" y="12"/>
                    <a:pt x="13" y="14"/>
                    <a:pt x="13" y="14"/>
                  </a:cubicBezTo>
                  <a:cubicBezTo>
                    <a:pt x="12" y="14"/>
                    <a:pt x="11" y="14"/>
                    <a:pt x="10" y="14"/>
                  </a:cubicBezTo>
                  <a:cubicBezTo>
                    <a:pt x="10" y="14"/>
                    <a:pt x="10" y="14"/>
                    <a:pt x="10" y="14"/>
                  </a:cubicBezTo>
                  <a:cubicBezTo>
                    <a:pt x="10" y="13"/>
                    <a:pt x="10" y="13"/>
                    <a:pt x="10" y="12"/>
                  </a:cubicBezTo>
                  <a:cubicBezTo>
                    <a:pt x="10" y="12"/>
                    <a:pt x="9" y="12"/>
                    <a:pt x="9" y="11"/>
                  </a:cubicBezTo>
                  <a:cubicBezTo>
                    <a:pt x="9" y="10"/>
                    <a:pt x="13" y="6"/>
                    <a:pt x="14" y="6"/>
                  </a:cubicBezTo>
                  <a:cubicBezTo>
                    <a:pt x="16" y="8"/>
                    <a:pt x="17" y="8"/>
                    <a:pt x="19" y="9"/>
                  </a:cubicBezTo>
                  <a:cubicBezTo>
                    <a:pt x="20" y="9"/>
                    <a:pt x="21" y="10"/>
                    <a:pt x="21" y="10"/>
                  </a:cubicBezTo>
                  <a:cubicBezTo>
                    <a:pt x="23" y="11"/>
                    <a:pt x="24" y="11"/>
                    <a:pt x="26" y="12"/>
                  </a:cubicBezTo>
                  <a:cubicBezTo>
                    <a:pt x="28" y="12"/>
                    <a:pt x="30" y="14"/>
                    <a:pt x="32" y="14"/>
                  </a:cubicBezTo>
                  <a:cubicBezTo>
                    <a:pt x="32" y="14"/>
                    <a:pt x="32" y="14"/>
                    <a:pt x="32" y="14"/>
                  </a:cubicBezTo>
                  <a:cubicBezTo>
                    <a:pt x="32" y="14"/>
                    <a:pt x="32" y="14"/>
                    <a:pt x="32" y="14"/>
                  </a:cubicBezTo>
                  <a:cubicBezTo>
                    <a:pt x="30" y="13"/>
                    <a:pt x="27" y="12"/>
                    <a:pt x="28" y="10"/>
                  </a:cubicBezTo>
                  <a:cubicBezTo>
                    <a:pt x="28" y="8"/>
                    <a:pt x="30" y="8"/>
                    <a:pt x="29" y="6"/>
                  </a:cubicBezTo>
                  <a:cubicBezTo>
                    <a:pt x="30" y="6"/>
                    <a:pt x="30" y="6"/>
                    <a:pt x="30" y="6"/>
                  </a:cubicBezTo>
                  <a:cubicBezTo>
                    <a:pt x="31" y="6"/>
                    <a:pt x="31" y="6"/>
                    <a:pt x="32" y="6"/>
                  </a:cubicBezTo>
                  <a:close/>
                  <a:moveTo>
                    <a:pt x="34" y="0"/>
                  </a:moveTo>
                  <a:cubicBezTo>
                    <a:pt x="34" y="0"/>
                    <a:pt x="34" y="0"/>
                    <a:pt x="34" y="0"/>
                  </a:cubicBezTo>
                  <a:cubicBezTo>
                    <a:pt x="33" y="2"/>
                    <a:pt x="29" y="6"/>
                    <a:pt x="26" y="6"/>
                  </a:cubicBezTo>
                  <a:cubicBezTo>
                    <a:pt x="25" y="4"/>
                    <a:pt x="27" y="2"/>
                    <a:pt x="29" y="0"/>
                  </a:cubicBezTo>
                  <a:cubicBezTo>
                    <a:pt x="30" y="1"/>
                    <a:pt x="32"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47"/>
            <p:cNvSpPr>
              <a:spLocks noEditPoints="1"/>
            </p:cNvSpPr>
            <p:nvPr userDrawn="1"/>
          </p:nvSpPr>
          <p:spPr bwMode="auto">
            <a:xfrm>
              <a:off x="9037700" y="4621516"/>
              <a:ext cx="53975" cy="46038"/>
            </a:xfrm>
            <a:custGeom>
              <a:avLst/>
              <a:gdLst>
                <a:gd name="T0" fmla="*/ 13 w 36"/>
                <a:gd name="T1" fmla="*/ 14 h 30"/>
                <a:gd name="T2" fmla="*/ 10 w 36"/>
                <a:gd name="T3" fmla="*/ 17 h 30"/>
                <a:gd name="T4" fmla="*/ 10 w 36"/>
                <a:gd name="T5" fmla="*/ 17 h 30"/>
                <a:gd name="T6" fmla="*/ 13 w 36"/>
                <a:gd name="T7" fmla="*/ 14 h 30"/>
                <a:gd name="T8" fmla="*/ 13 w 36"/>
                <a:gd name="T9" fmla="*/ 14 h 30"/>
                <a:gd name="T10" fmla="*/ 26 w 36"/>
                <a:gd name="T11" fmla="*/ 1 h 30"/>
                <a:gd name="T12" fmla="*/ 27 w 36"/>
                <a:gd name="T13" fmla="*/ 1 h 30"/>
                <a:gd name="T14" fmla="*/ 25 w 36"/>
                <a:gd name="T15" fmla="*/ 7 h 30"/>
                <a:gd name="T16" fmla="*/ 22 w 36"/>
                <a:gd name="T17" fmla="*/ 10 h 30"/>
                <a:gd name="T18" fmla="*/ 22 w 36"/>
                <a:gd name="T19" fmla="*/ 11 h 30"/>
                <a:gd name="T20" fmla="*/ 25 w 36"/>
                <a:gd name="T21" fmla="*/ 11 h 30"/>
                <a:gd name="T22" fmla="*/ 26 w 36"/>
                <a:gd name="T23" fmla="*/ 10 h 30"/>
                <a:gd name="T24" fmla="*/ 29 w 36"/>
                <a:gd name="T25" fmla="*/ 13 h 30"/>
                <a:gd name="T26" fmla="*/ 28 w 36"/>
                <a:gd name="T27" fmla="*/ 14 h 30"/>
                <a:gd name="T28" fmla="*/ 21 w 36"/>
                <a:gd name="T29" fmla="*/ 14 h 30"/>
                <a:gd name="T30" fmla="*/ 19 w 36"/>
                <a:gd name="T31" fmla="*/ 13 h 30"/>
                <a:gd name="T32" fmla="*/ 16 w 36"/>
                <a:gd name="T33" fmla="*/ 18 h 30"/>
                <a:gd name="T34" fmla="*/ 16 w 36"/>
                <a:gd name="T35" fmla="*/ 18 h 30"/>
                <a:gd name="T36" fmla="*/ 21 w 36"/>
                <a:gd name="T37" fmla="*/ 20 h 30"/>
                <a:gd name="T38" fmla="*/ 20 w 36"/>
                <a:gd name="T39" fmla="*/ 24 h 30"/>
                <a:gd name="T40" fmla="*/ 20 w 36"/>
                <a:gd name="T41" fmla="*/ 27 h 30"/>
                <a:gd name="T42" fmla="*/ 14 w 36"/>
                <a:gd name="T43" fmla="*/ 27 h 30"/>
                <a:gd name="T44" fmla="*/ 15 w 36"/>
                <a:gd name="T45" fmla="*/ 21 h 30"/>
                <a:gd name="T46" fmla="*/ 14 w 36"/>
                <a:gd name="T47" fmla="*/ 21 h 30"/>
                <a:gd name="T48" fmla="*/ 9 w 36"/>
                <a:gd name="T49" fmla="*/ 28 h 30"/>
                <a:gd name="T50" fmla="*/ 9 w 36"/>
                <a:gd name="T51" fmla="*/ 28 h 30"/>
                <a:gd name="T52" fmla="*/ 9 w 36"/>
                <a:gd name="T53" fmla="*/ 22 h 30"/>
                <a:gd name="T54" fmla="*/ 11 w 36"/>
                <a:gd name="T55" fmla="*/ 20 h 30"/>
                <a:gd name="T56" fmla="*/ 8 w 36"/>
                <a:gd name="T57" fmla="*/ 20 h 30"/>
                <a:gd name="T58" fmla="*/ 6 w 36"/>
                <a:gd name="T59" fmla="*/ 21 h 30"/>
                <a:gd name="T60" fmla="*/ 1 w 36"/>
                <a:gd name="T61" fmla="*/ 23 h 30"/>
                <a:gd name="T62" fmla="*/ 0 w 36"/>
                <a:gd name="T63" fmla="*/ 22 h 30"/>
                <a:gd name="T64" fmla="*/ 1 w 36"/>
                <a:gd name="T65" fmla="*/ 19 h 30"/>
                <a:gd name="T66" fmla="*/ 3 w 36"/>
                <a:gd name="T67" fmla="*/ 15 h 30"/>
                <a:gd name="T68" fmla="*/ 13 w 36"/>
                <a:gd name="T69" fmla="*/ 13 h 30"/>
                <a:gd name="T70" fmla="*/ 16 w 36"/>
                <a:gd name="T71" fmla="*/ 14 h 30"/>
                <a:gd name="T72" fmla="*/ 16 w 36"/>
                <a:gd name="T73" fmla="*/ 14 h 30"/>
                <a:gd name="T74" fmla="*/ 16 w 36"/>
                <a:gd name="T75" fmla="*/ 13 h 30"/>
                <a:gd name="T76" fmla="*/ 15 w 36"/>
                <a:gd name="T77" fmla="*/ 13 h 30"/>
                <a:gd name="T78" fmla="*/ 13 w 36"/>
                <a:gd name="T79" fmla="*/ 8 h 30"/>
                <a:gd name="T80" fmla="*/ 13 w 36"/>
                <a:gd name="T81" fmla="*/ 8 h 30"/>
                <a:gd name="T82" fmla="*/ 18 w 36"/>
                <a:gd name="T83" fmla="*/ 11 h 30"/>
                <a:gd name="T84" fmla="*/ 20 w 36"/>
                <a:gd name="T85" fmla="*/ 9 h 30"/>
                <a:gd name="T86" fmla="*/ 21 w 36"/>
                <a:gd name="T87" fmla="*/ 7 h 30"/>
                <a:gd name="T88" fmla="*/ 24 w 36"/>
                <a:gd name="T89" fmla="*/ 4 h 30"/>
                <a:gd name="T90" fmla="*/ 26 w 36"/>
                <a:gd name="T91" fmla="*/ 1 h 30"/>
                <a:gd name="T92" fmla="*/ 26 w 36"/>
                <a:gd name="T93" fmla="*/ 1 h 30"/>
                <a:gd name="T94" fmla="*/ 31 w 36"/>
                <a:gd name="T95" fmla="*/ 3 h 30"/>
                <a:gd name="T96" fmla="*/ 35 w 36"/>
                <a:gd name="T97" fmla="*/ 7 h 30"/>
                <a:gd name="T98" fmla="*/ 36 w 36"/>
                <a:gd name="T99" fmla="*/ 9 h 30"/>
                <a:gd name="T100" fmla="*/ 31 w 36"/>
                <a:gd name="T101" fmla="*/ 10 h 30"/>
                <a:gd name="T102" fmla="*/ 31 w 36"/>
                <a:gd name="T103" fmla="*/ 8 h 30"/>
                <a:gd name="T104" fmla="*/ 30 w 36"/>
                <a:gd name="T105" fmla="*/ 8 h 30"/>
                <a:gd name="T106" fmla="*/ 31 w 36"/>
                <a:gd name="T10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 h="30">
                  <a:moveTo>
                    <a:pt x="13" y="14"/>
                  </a:moveTo>
                  <a:cubicBezTo>
                    <a:pt x="13" y="14"/>
                    <a:pt x="10" y="16"/>
                    <a:pt x="10" y="17"/>
                  </a:cubicBezTo>
                  <a:cubicBezTo>
                    <a:pt x="10" y="17"/>
                    <a:pt x="10" y="17"/>
                    <a:pt x="10" y="17"/>
                  </a:cubicBezTo>
                  <a:cubicBezTo>
                    <a:pt x="13" y="19"/>
                    <a:pt x="14" y="17"/>
                    <a:pt x="13" y="14"/>
                  </a:cubicBezTo>
                  <a:cubicBezTo>
                    <a:pt x="13" y="14"/>
                    <a:pt x="13" y="14"/>
                    <a:pt x="13" y="14"/>
                  </a:cubicBezTo>
                  <a:close/>
                  <a:moveTo>
                    <a:pt x="26" y="1"/>
                  </a:moveTo>
                  <a:cubicBezTo>
                    <a:pt x="26" y="1"/>
                    <a:pt x="26" y="1"/>
                    <a:pt x="27" y="1"/>
                  </a:cubicBezTo>
                  <a:cubicBezTo>
                    <a:pt x="27" y="2"/>
                    <a:pt x="25" y="6"/>
                    <a:pt x="25" y="7"/>
                  </a:cubicBezTo>
                  <a:cubicBezTo>
                    <a:pt x="24" y="8"/>
                    <a:pt x="22" y="10"/>
                    <a:pt x="22" y="10"/>
                  </a:cubicBezTo>
                  <a:cubicBezTo>
                    <a:pt x="22" y="10"/>
                    <a:pt x="22" y="10"/>
                    <a:pt x="22" y="11"/>
                  </a:cubicBezTo>
                  <a:cubicBezTo>
                    <a:pt x="23" y="12"/>
                    <a:pt x="25" y="12"/>
                    <a:pt x="25" y="11"/>
                  </a:cubicBezTo>
                  <a:cubicBezTo>
                    <a:pt x="26" y="10"/>
                    <a:pt x="25" y="10"/>
                    <a:pt x="26" y="10"/>
                  </a:cubicBezTo>
                  <a:cubicBezTo>
                    <a:pt x="27" y="10"/>
                    <a:pt x="29" y="12"/>
                    <a:pt x="29" y="13"/>
                  </a:cubicBezTo>
                  <a:cubicBezTo>
                    <a:pt x="29" y="13"/>
                    <a:pt x="29" y="14"/>
                    <a:pt x="28" y="14"/>
                  </a:cubicBezTo>
                  <a:cubicBezTo>
                    <a:pt x="25" y="13"/>
                    <a:pt x="23" y="14"/>
                    <a:pt x="21" y="14"/>
                  </a:cubicBezTo>
                  <a:cubicBezTo>
                    <a:pt x="20" y="14"/>
                    <a:pt x="20" y="13"/>
                    <a:pt x="19" y="13"/>
                  </a:cubicBezTo>
                  <a:cubicBezTo>
                    <a:pt x="18" y="14"/>
                    <a:pt x="16" y="17"/>
                    <a:pt x="16" y="18"/>
                  </a:cubicBezTo>
                  <a:cubicBezTo>
                    <a:pt x="16" y="18"/>
                    <a:pt x="16" y="18"/>
                    <a:pt x="16" y="18"/>
                  </a:cubicBezTo>
                  <a:cubicBezTo>
                    <a:pt x="18" y="19"/>
                    <a:pt x="19" y="17"/>
                    <a:pt x="21" y="20"/>
                  </a:cubicBezTo>
                  <a:cubicBezTo>
                    <a:pt x="21" y="22"/>
                    <a:pt x="20" y="22"/>
                    <a:pt x="20" y="24"/>
                  </a:cubicBezTo>
                  <a:cubicBezTo>
                    <a:pt x="19" y="25"/>
                    <a:pt x="20" y="26"/>
                    <a:pt x="20" y="27"/>
                  </a:cubicBezTo>
                  <a:cubicBezTo>
                    <a:pt x="19" y="30"/>
                    <a:pt x="15" y="29"/>
                    <a:pt x="14" y="27"/>
                  </a:cubicBezTo>
                  <a:cubicBezTo>
                    <a:pt x="13" y="26"/>
                    <a:pt x="15" y="22"/>
                    <a:pt x="15" y="21"/>
                  </a:cubicBezTo>
                  <a:cubicBezTo>
                    <a:pt x="14" y="21"/>
                    <a:pt x="14" y="21"/>
                    <a:pt x="14" y="21"/>
                  </a:cubicBezTo>
                  <a:cubicBezTo>
                    <a:pt x="11" y="22"/>
                    <a:pt x="11" y="26"/>
                    <a:pt x="9" y="28"/>
                  </a:cubicBezTo>
                  <a:cubicBezTo>
                    <a:pt x="9" y="28"/>
                    <a:pt x="9" y="28"/>
                    <a:pt x="9" y="28"/>
                  </a:cubicBezTo>
                  <a:cubicBezTo>
                    <a:pt x="8" y="27"/>
                    <a:pt x="9" y="24"/>
                    <a:pt x="9" y="22"/>
                  </a:cubicBezTo>
                  <a:cubicBezTo>
                    <a:pt x="10" y="22"/>
                    <a:pt x="11" y="21"/>
                    <a:pt x="11" y="20"/>
                  </a:cubicBezTo>
                  <a:cubicBezTo>
                    <a:pt x="10" y="20"/>
                    <a:pt x="9" y="19"/>
                    <a:pt x="8" y="20"/>
                  </a:cubicBezTo>
                  <a:cubicBezTo>
                    <a:pt x="7" y="20"/>
                    <a:pt x="7" y="21"/>
                    <a:pt x="6" y="21"/>
                  </a:cubicBezTo>
                  <a:cubicBezTo>
                    <a:pt x="5" y="22"/>
                    <a:pt x="3" y="23"/>
                    <a:pt x="1" y="23"/>
                  </a:cubicBezTo>
                  <a:cubicBezTo>
                    <a:pt x="1" y="23"/>
                    <a:pt x="1" y="22"/>
                    <a:pt x="0" y="22"/>
                  </a:cubicBezTo>
                  <a:cubicBezTo>
                    <a:pt x="1" y="20"/>
                    <a:pt x="1" y="20"/>
                    <a:pt x="1" y="19"/>
                  </a:cubicBezTo>
                  <a:cubicBezTo>
                    <a:pt x="1" y="18"/>
                    <a:pt x="3" y="17"/>
                    <a:pt x="3" y="15"/>
                  </a:cubicBezTo>
                  <a:cubicBezTo>
                    <a:pt x="7" y="15"/>
                    <a:pt x="9" y="13"/>
                    <a:pt x="13" y="13"/>
                  </a:cubicBezTo>
                  <a:cubicBezTo>
                    <a:pt x="14" y="13"/>
                    <a:pt x="15" y="15"/>
                    <a:pt x="16" y="14"/>
                  </a:cubicBezTo>
                  <a:cubicBezTo>
                    <a:pt x="16" y="14"/>
                    <a:pt x="16" y="14"/>
                    <a:pt x="16" y="14"/>
                  </a:cubicBezTo>
                  <a:cubicBezTo>
                    <a:pt x="16" y="14"/>
                    <a:pt x="16" y="14"/>
                    <a:pt x="16" y="13"/>
                  </a:cubicBezTo>
                  <a:cubicBezTo>
                    <a:pt x="15" y="13"/>
                    <a:pt x="15" y="13"/>
                    <a:pt x="15" y="13"/>
                  </a:cubicBezTo>
                  <a:cubicBezTo>
                    <a:pt x="12" y="12"/>
                    <a:pt x="12" y="10"/>
                    <a:pt x="13" y="8"/>
                  </a:cubicBezTo>
                  <a:cubicBezTo>
                    <a:pt x="13" y="8"/>
                    <a:pt x="13" y="8"/>
                    <a:pt x="13" y="8"/>
                  </a:cubicBezTo>
                  <a:cubicBezTo>
                    <a:pt x="14" y="10"/>
                    <a:pt x="17" y="11"/>
                    <a:pt x="18" y="11"/>
                  </a:cubicBezTo>
                  <a:cubicBezTo>
                    <a:pt x="19" y="10"/>
                    <a:pt x="19" y="10"/>
                    <a:pt x="20" y="9"/>
                  </a:cubicBezTo>
                  <a:cubicBezTo>
                    <a:pt x="20" y="8"/>
                    <a:pt x="21" y="8"/>
                    <a:pt x="21" y="7"/>
                  </a:cubicBezTo>
                  <a:cubicBezTo>
                    <a:pt x="22" y="6"/>
                    <a:pt x="23" y="5"/>
                    <a:pt x="24" y="4"/>
                  </a:cubicBezTo>
                  <a:cubicBezTo>
                    <a:pt x="24" y="4"/>
                    <a:pt x="25" y="1"/>
                    <a:pt x="26" y="1"/>
                  </a:cubicBezTo>
                  <a:cubicBezTo>
                    <a:pt x="25" y="0"/>
                    <a:pt x="26" y="1"/>
                    <a:pt x="26" y="1"/>
                  </a:cubicBezTo>
                  <a:close/>
                  <a:moveTo>
                    <a:pt x="31" y="3"/>
                  </a:moveTo>
                  <a:cubicBezTo>
                    <a:pt x="32" y="4"/>
                    <a:pt x="34" y="5"/>
                    <a:pt x="35" y="7"/>
                  </a:cubicBezTo>
                  <a:cubicBezTo>
                    <a:pt x="35" y="8"/>
                    <a:pt x="36" y="9"/>
                    <a:pt x="36" y="9"/>
                  </a:cubicBezTo>
                  <a:cubicBezTo>
                    <a:pt x="35" y="12"/>
                    <a:pt x="32" y="12"/>
                    <a:pt x="31" y="10"/>
                  </a:cubicBezTo>
                  <a:cubicBezTo>
                    <a:pt x="31" y="10"/>
                    <a:pt x="31" y="9"/>
                    <a:pt x="31" y="8"/>
                  </a:cubicBezTo>
                  <a:cubicBezTo>
                    <a:pt x="30" y="8"/>
                    <a:pt x="30" y="8"/>
                    <a:pt x="30" y="8"/>
                  </a:cubicBezTo>
                  <a:cubicBezTo>
                    <a:pt x="31" y="6"/>
                    <a:pt x="29" y="4"/>
                    <a:pt x="3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48"/>
            <p:cNvSpPr>
              <a:spLocks noEditPoints="1"/>
            </p:cNvSpPr>
            <p:nvPr userDrawn="1"/>
          </p:nvSpPr>
          <p:spPr bwMode="auto">
            <a:xfrm>
              <a:off x="8913875" y="4588179"/>
              <a:ext cx="36513" cy="52388"/>
            </a:xfrm>
            <a:custGeom>
              <a:avLst/>
              <a:gdLst>
                <a:gd name="T0" fmla="*/ 14 w 24"/>
                <a:gd name="T1" fmla="*/ 5 h 34"/>
                <a:gd name="T2" fmla="*/ 14 w 24"/>
                <a:gd name="T3" fmla="*/ 5 h 34"/>
                <a:gd name="T4" fmla="*/ 14 w 24"/>
                <a:gd name="T5" fmla="*/ 5 h 34"/>
                <a:gd name="T6" fmla="*/ 14 w 24"/>
                <a:gd name="T7" fmla="*/ 4 h 34"/>
                <a:gd name="T8" fmla="*/ 14 w 24"/>
                <a:gd name="T9" fmla="*/ 4 h 34"/>
                <a:gd name="T10" fmla="*/ 14 w 24"/>
                <a:gd name="T11" fmla="*/ 4 h 34"/>
                <a:gd name="T12" fmla="*/ 14 w 24"/>
                <a:gd name="T13" fmla="*/ 4 h 34"/>
                <a:gd name="T14" fmla="*/ 20 w 24"/>
                <a:gd name="T15" fmla="*/ 2 h 34"/>
                <a:gd name="T16" fmla="*/ 14 w 24"/>
                <a:gd name="T17" fmla="*/ 7 h 34"/>
                <a:gd name="T18" fmla="*/ 22 w 24"/>
                <a:gd name="T19" fmla="*/ 15 h 34"/>
                <a:gd name="T20" fmla="*/ 16 w 24"/>
                <a:gd name="T21" fmla="*/ 18 h 34"/>
                <a:gd name="T22" fmla="*/ 15 w 24"/>
                <a:gd name="T23" fmla="*/ 23 h 34"/>
                <a:gd name="T24" fmla="*/ 17 w 24"/>
                <a:gd name="T25" fmla="*/ 22 h 34"/>
                <a:gd name="T26" fmla="*/ 24 w 24"/>
                <a:gd name="T27" fmla="*/ 24 h 34"/>
                <a:gd name="T28" fmla="*/ 18 w 24"/>
                <a:gd name="T29" fmla="*/ 26 h 34"/>
                <a:gd name="T30" fmla="*/ 9 w 24"/>
                <a:gd name="T31" fmla="*/ 32 h 34"/>
                <a:gd name="T32" fmla="*/ 16 w 24"/>
                <a:gd name="T33" fmla="*/ 27 h 34"/>
                <a:gd name="T34" fmla="*/ 10 w 24"/>
                <a:gd name="T35" fmla="*/ 29 h 34"/>
                <a:gd name="T36" fmla="*/ 7 w 24"/>
                <a:gd name="T37" fmla="*/ 28 h 34"/>
                <a:gd name="T38" fmla="*/ 14 w 24"/>
                <a:gd name="T39" fmla="*/ 25 h 34"/>
                <a:gd name="T40" fmla="*/ 13 w 24"/>
                <a:gd name="T41" fmla="*/ 24 h 34"/>
                <a:gd name="T42" fmla="*/ 14 w 24"/>
                <a:gd name="T43" fmla="*/ 19 h 34"/>
                <a:gd name="T44" fmla="*/ 9 w 24"/>
                <a:gd name="T45" fmla="*/ 22 h 34"/>
                <a:gd name="T46" fmla="*/ 9 w 24"/>
                <a:gd name="T47" fmla="*/ 20 h 34"/>
                <a:gd name="T48" fmla="*/ 17 w 24"/>
                <a:gd name="T49" fmla="*/ 16 h 34"/>
                <a:gd name="T50" fmla="*/ 14 w 24"/>
                <a:gd name="T51" fmla="*/ 10 h 34"/>
                <a:gd name="T52" fmla="*/ 7 w 24"/>
                <a:gd name="T53" fmla="*/ 17 h 34"/>
                <a:gd name="T54" fmla="*/ 4 w 24"/>
                <a:gd name="T55" fmla="*/ 26 h 34"/>
                <a:gd name="T56" fmla="*/ 2 w 24"/>
                <a:gd name="T57" fmla="*/ 19 h 34"/>
                <a:gd name="T58" fmla="*/ 6 w 24"/>
                <a:gd name="T59" fmla="*/ 12 h 34"/>
                <a:gd name="T60" fmla="*/ 12 w 24"/>
                <a:gd name="T61" fmla="*/ 7 h 34"/>
                <a:gd name="T62" fmla="*/ 8 w 24"/>
                <a:gd name="T63" fmla="*/ 6 h 34"/>
                <a:gd name="T64" fmla="*/ 1 w 24"/>
                <a:gd name="T65" fmla="*/ 3 h 34"/>
                <a:gd name="T66" fmla="*/ 4 w 24"/>
                <a:gd name="T67" fmla="*/ 7 h 34"/>
                <a:gd name="T68" fmla="*/ 0 w 24"/>
                <a:gd name="T69" fmla="*/ 5 h 34"/>
                <a:gd name="T70" fmla="*/ 1 w 24"/>
                <a:gd name="T71"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 h="34">
                  <a:moveTo>
                    <a:pt x="14" y="5"/>
                  </a:moveTo>
                  <a:cubicBezTo>
                    <a:pt x="14" y="5"/>
                    <a:pt x="14" y="5"/>
                    <a:pt x="14" y="5"/>
                  </a:cubicBezTo>
                  <a:cubicBezTo>
                    <a:pt x="14" y="5"/>
                    <a:pt x="14" y="5"/>
                    <a:pt x="14" y="5"/>
                  </a:cubicBezTo>
                  <a:cubicBezTo>
                    <a:pt x="14" y="5"/>
                    <a:pt x="14" y="5"/>
                    <a:pt x="14" y="5"/>
                  </a:cubicBezTo>
                  <a:cubicBezTo>
                    <a:pt x="14" y="5"/>
                    <a:pt x="14" y="5"/>
                    <a:pt x="14" y="5"/>
                  </a:cubicBezTo>
                  <a:cubicBezTo>
                    <a:pt x="14" y="5"/>
                    <a:pt x="14" y="5"/>
                    <a:pt x="14" y="5"/>
                  </a:cubicBezTo>
                  <a:cubicBezTo>
                    <a:pt x="14" y="5"/>
                    <a:pt x="14" y="5"/>
                    <a:pt x="14" y="5"/>
                  </a:cubicBezTo>
                  <a:close/>
                  <a:moveTo>
                    <a:pt x="14" y="4"/>
                  </a:move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lose/>
                  <a:moveTo>
                    <a:pt x="16" y="1"/>
                  </a:moveTo>
                  <a:cubicBezTo>
                    <a:pt x="17" y="0"/>
                    <a:pt x="19" y="1"/>
                    <a:pt x="20" y="2"/>
                  </a:cubicBezTo>
                  <a:cubicBezTo>
                    <a:pt x="20" y="2"/>
                    <a:pt x="21" y="2"/>
                    <a:pt x="20" y="2"/>
                  </a:cubicBezTo>
                  <a:cubicBezTo>
                    <a:pt x="20" y="4"/>
                    <a:pt x="16" y="5"/>
                    <a:pt x="14" y="7"/>
                  </a:cubicBezTo>
                  <a:cubicBezTo>
                    <a:pt x="15" y="8"/>
                    <a:pt x="16" y="7"/>
                    <a:pt x="18" y="8"/>
                  </a:cubicBezTo>
                  <a:cubicBezTo>
                    <a:pt x="20" y="8"/>
                    <a:pt x="24" y="12"/>
                    <a:pt x="22" y="15"/>
                  </a:cubicBezTo>
                  <a:cubicBezTo>
                    <a:pt x="21" y="16"/>
                    <a:pt x="20" y="16"/>
                    <a:pt x="19" y="16"/>
                  </a:cubicBezTo>
                  <a:cubicBezTo>
                    <a:pt x="18" y="17"/>
                    <a:pt x="17" y="16"/>
                    <a:pt x="16" y="18"/>
                  </a:cubicBezTo>
                  <a:cubicBezTo>
                    <a:pt x="16" y="18"/>
                    <a:pt x="16" y="19"/>
                    <a:pt x="17" y="20"/>
                  </a:cubicBezTo>
                  <a:cubicBezTo>
                    <a:pt x="16" y="21"/>
                    <a:pt x="16" y="22"/>
                    <a:pt x="15" y="23"/>
                  </a:cubicBezTo>
                  <a:cubicBezTo>
                    <a:pt x="16" y="24"/>
                    <a:pt x="16" y="24"/>
                    <a:pt x="17" y="24"/>
                  </a:cubicBezTo>
                  <a:cubicBezTo>
                    <a:pt x="17" y="23"/>
                    <a:pt x="17" y="23"/>
                    <a:pt x="17" y="22"/>
                  </a:cubicBezTo>
                  <a:cubicBezTo>
                    <a:pt x="18" y="22"/>
                    <a:pt x="21" y="22"/>
                    <a:pt x="22" y="22"/>
                  </a:cubicBezTo>
                  <a:cubicBezTo>
                    <a:pt x="23" y="22"/>
                    <a:pt x="23" y="24"/>
                    <a:pt x="24" y="24"/>
                  </a:cubicBezTo>
                  <a:cubicBezTo>
                    <a:pt x="23" y="25"/>
                    <a:pt x="23" y="25"/>
                    <a:pt x="23" y="26"/>
                  </a:cubicBezTo>
                  <a:cubicBezTo>
                    <a:pt x="21" y="27"/>
                    <a:pt x="20" y="24"/>
                    <a:pt x="18" y="26"/>
                  </a:cubicBezTo>
                  <a:cubicBezTo>
                    <a:pt x="17" y="27"/>
                    <a:pt x="19" y="29"/>
                    <a:pt x="19" y="31"/>
                  </a:cubicBezTo>
                  <a:cubicBezTo>
                    <a:pt x="18" y="34"/>
                    <a:pt x="11" y="34"/>
                    <a:pt x="9" y="32"/>
                  </a:cubicBezTo>
                  <a:cubicBezTo>
                    <a:pt x="9" y="32"/>
                    <a:pt x="9" y="32"/>
                    <a:pt x="9" y="32"/>
                  </a:cubicBezTo>
                  <a:cubicBezTo>
                    <a:pt x="12" y="30"/>
                    <a:pt x="16" y="30"/>
                    <a:pt x="16" y="27"/>
                  </a:cubicBezTo>
                  <a:cubicBezTo>
                    <a:pt x="16" y="27"/>
                    <a:pt x="16" y="27"/>
                    <a:pt x="16" y="27"/>
                  </a:cubicBezTo>
                  <a:cubicBezTo>
                    <a:pt x="14" y="27"/>
                    <a:pt x="12" y="29"/>
                    <a:pt x="10" y="29"/>
                  </a:cubicBezTo>
                  <a:cubicBezTo>
                    <a:pt x="10" y="29"/>
                    <a:pt x="8" y="29"/>
                    <a:pt x="8" y="29"/>
                  </a:cubicBezTo>
                  <a:cubicBezTo>
                    <a:pt x="8" y="28"/>
                    <a:pt x="7" y="28"/>
                    <a:pt x="7" y="28"/>
                  </a:cubicBezTo>
                  <a:cubicBezTo>
                    <a:pt x="7" y="28"/>
                    <a:pt x="7" y="28"/>
                    <a:pt x="7" y="28"/>
                  </a:cubicBezTo>
                  <a:cubicBezTo>
                    <a:pt x="9" y="27"/>
                    <a:pt x="14" y="26"/>
                    <a:pt x="14" y="25"/>
                  </a:cubicBezTo>
                  <a:cubicBezTo>
                    <a:pt x="14" y="24"/>
                    <a:pt x="14" y="24"/>
                    <a:pt x="14" y="24"/>
                  </a:cubicBezTo>
                  <a:cubicBezTo>
                    <a:pt x="14" y="24"/>
                    <a:pt x="13" y="24"/>
                    <a:pt x="13" y="24"/>
                  </a:cubicBezTo>
                  <a:cubicBezTo>
                    <a:pt x="13" y="23"/>
                    <a:pt x="13" y="22"/>
                    <a:pt x="13" y="22"/>
                  </a:cubicBezTo>
                  <a:cubicBezTo>
                    <a:pt x="13" y="21"/>
                    <a:pt x="14" y="20"/>
                    <a:pt x="14" y="19"/>
                  </a:cubicBezTo>
                  <a:cubicBezTo>
                    <a:pt x="14" y="19"/>
                    <a:pt x="14" y="19"/>
                    <a:pt x="13" y="19"/>
                  </a:cubicBezTo>
                  <a:cubicBezTo>
                    <a:pt x="12" y="18"/>
                    <a:pt x="10" y="21"/>
                    <a:pt x="9" y="22"/>
                  </a:cubicBezTo>
                  <a:cubicBezTo>
                    <a:pt x="9" y="22"/>
                    <a:pt x="9" y="22"/>
                    <a:pt x="9" y="22"/>
                  </a:cubicBezTo>
                  <a:cubicBezTo>
                    <a:pt x="9" y="22"/>
                    <a:pt x="9" y="21"/>
                    <a:pt x="9" y="20"/>
                  </a:cubicBezTo>
                  <a:cubicBezTo>
                    <a:pt x="9" y="18"/>
                    <a:pt x="12" y="16"/>
                    <a:pt x="14" y="17"/>
                  </a:cubicBezTo>
                  <a:cubicBezTo>
                    <a:pt x="15" y="17"/>
                    <a:pt x="16" y="16"/>
                    <a:pt x="17" y="16"/>
                  </a:cubicBezTo>
                  <a:cubicBezTo>
                    <a:pt x="17" y="15"/>
                    <a:pt x="18" y="14"/>
                    <a:pt x="18" y="14"/>
                  </a:cubicBezTo>
                  <a:cubicBezTo>
                    <a:pt x="19" y="11"/>
                    <a:pt x="16" y="10"/>
                    <a:pt x="14" y="10"/>
                  </a:cubicBezTo>
                  <a:cubicBezTo>
                    <a:pt x="12" y="10"/>
                    <a:pt x="10" y="12"/>
                    <a:pt x="10" y="13"/>
                  </a:cubicBezTo>
                  <a:cubicBezTo>
                    <a:pt x="9" y="14"/>
                    <a:pt x="8" y="16"/>
                    <a:pt x="7" y="17"/>
                  </a:cubicBezTo>
                  <a:cubicBezTo>
                    <a:pt x="6" y="18"/>
                    <a:pt x="6" y="19"/>
                    <a:pt x="5" y="20"/>
                  </a:cubicBezTo>
                  <a:cubicBezTo>
                    <a:pt x="4" y="22"/>
                    <a:pt x="5" y="24"/>
                    <a:pt x="4" y="26"/>
                  </a:cubicBezTo>
                  <a:cubicBezTo>
                    <a:pt x="1" y="26"/>
                    <a:pt x="0" y="24"/>
                    <a:pt x="0" y="21"/>
                  </a:cubicBezTo>
                  <a:cubicBezTo>
                    <a:pt x="0" y="21"/>
                    <a:pt x="1" y="20"/>
                    <a:pt x="2" y="19"/>
                  </a:cubicBezTo>
                  <a:cubicBezTo>
                    <a:pt x="2" y="18"/>
                    <a:pt x="3" y="17"/>
                    <a:pt x="3" y="16"/>
                  </a:cubicBezTo>
                  <a:cubicBezTo>
                    <a:pt x="4" y="15"/>
                    <a:pt x="5" y="14"/>
                    <a:pt x="6" y="12"/>
                  </a:cubicBezTo>
                  <a:cubicBezTo>
                    <a:pt x="8" y="11"/>
                    <a:pt x="11" y="9"/>
                    <a:pt x="12" y="7"/>
                  </a:cubicBezTo>
                  <a:cubicBezTo>
                    <a:pt x="12" y="7"/>
                    <a:pt x="12" y="7"/>
                    <a:pt x="12" y="7"/>
                  </a:cubicBezTo>
                  <a:cubicBezTo>
                    <a:pt x="10" y="7"/>
                    <a:pt x="8" y="7"/>
                    <a:pt x="8" y="6"/>
                  </a:cubicBezTo>
                  <a:cubicBezTo>
                    <a:pt x="8" y="6"/>
                    <a:pt x="8" y="6"/>
                    <a:pt x="8" y="6"/>
                  </a:cubicBezTo>
                  <a:cubicBezTo>
                    <a:pt x="12" y="4"/>
                    <a:pt x="14" y="2"/>
                    <a:pt x="16" y="1"/>
                  </a:cubicBezTo>
                  <a:close/>
                  <a:moveTo>
                    <a:pt x="1" y="3"/>
                  </a:moveTo>
                  <a:cubicBezTo>
                    <a:pt x="2" y="3"/>
                    <a:pt x="2" y="3"/>
                    <a:pt x="2" y="3"/>
                  </a:cubicBezTo>
                  <a:cubicBezTo>
                    <a:pt x="2" y="4"/>
                    <a:pt x="4" y="7"/>
                    <a:pt x="4" y="7"/>
                  </a:cubicBezTo>
                  <a:cubicBezTo>
                    <a:pt x="4" y="9"/>
                    <a:pt x="5" y="9"/>
                    <a:pt x="4" y="10"/>
                  </a:cubicBezTo>
                  <a:cubicBezTo>
                    <a:pt x="1" y="10"/>
                    <a:pt x="0" y="9"/>
                    <a:pt x="0" y="5"/>
                  </a:cubicBezTo>
                  <a:cubicBezTo>
                    <a:pt x="0" y="4"/>
                    <a:pt x="0" y="4"/>
                    <a:pt x="0" y="3"/>
                  </a:cubicBezTo>
                  <a:cubicBezTo>
                    <a:pt x="0" y="3"/>
                    <a:pt x="1"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49"/>
            <p:cNvSpPr>
              <a:spLocks noEditPoints="1"/>
            </p:cNvSpPr>
            <p:nvPr userDrawn="1"/>
          </p:nvSpPr>
          <p:spPr bwMode="auto">
            <a:xfrm>
              <a:off x="8971025" y="4589766"/>
              <a:ext cx="50800" cy="52388"/>
            </a:xfrm>
            <a:custGeom>
              <a:avLst/>
              <a:gdLst>
                <a:gd name="T0" fmla="*/ 17 w 34"/>
                <a:gd name="T1" fmla="*/ 16 h 34"/>
                <a:gd name="T2" fmla="*/ 20 w 34"/>
                <a:gd name="T3" fmla="*/ 27 h 34"/>
                <a:gd name="T4" fmla="*/ 18 w 34"/>
                <a:gd name="T5" fmla="*/ 21 h 34"/>
                <a:gd name="T6" fmla="*/ 20 w 34"/>
                <a:gd name="T7" fmla="*/ 21 h 34"/>
                <a:gd name="T8" fmla="*/ 25 w 34"/>
                <a:gd name="T9" fmla="*/ 18 h 34"/>
                <a:gd name="T10" fmla="*/ 22 w 34"/>
                <a:gd name="T11" fmla="*/ 20 h 34"/>
                <a:gd name="T12" fmla="*/ 21 w 34"/>
                <a:gd name="T13" fmla="*/ 14 h 34"/>
                <a:gd name="T14" fmla="*/ 28 w 34"/>
                <a:gd name="T15" fmla="*/ 6 h 34"/>
                <a:gd name="T16" fmla="*/ 26 w 34"/>
                <a:gd name="T17" fmla="*/ 10 h 34"/>
                <a:gd name="T18" fmla="*/ 28 w 34"/>
                <a:gd name="T19" fmla="*/ 6 h 34"/>
                <a:gd name="T20" fmla="*/ 26 w 34"/>
                <a:gd name="T21" fmla="*/ 0 h 34"/>
                <a:gd name="T22" fmla="*/ 28 w 34"/>
                <a:gd name="T23" fmla="*/ 5 h 34"/>
                <a:gd name="T24" fmla="*/ 34 w 34"/>
                <a:gd name="T25" fmla="*/ 9 h 34"/>
                <a:gd name="T26" fmla="*/ 28 w 34"/>
                <a:gd name="T27" fmla="*/ 13 h 34"/>
                <a:gd name="T28" fmla="*/ 28 w 34"/>
                <a:gd name="T29" fmla="*/ 17 h 34"/>
                <a:gd name="T30" fmla="*/ 27 w 34"/>
                <a:gd name="T31" fmla="*/ 25 h 34"/>
                <a:gd name="T32" fmla="*/ 32 w 34"/>
                <a:gd name="T33" fmla="*/ 31 h 34"/>
                <a:gd name="T34" fmla="*/ 26 w 34"/>
                <a:gd name="T35" fmla="*/ 30 h 34"/>
                <a:gd name="T36" fmla="*/ 22 w 34"/>
                <a:gd name="T37" fmla="*/ 30 h 34"/>
                <a:gd name="T38" fmla="*/ 15 w 34"/>
                <a:gd name="T39" fmla="*/ 29 h 34"/>
                <a:gd name="T40" fmla="*/ 13 w 34"/>
                <a:gd name="T41" fmla="*/ 26 h 34"/>
                <a:gd name="T42" fmla="*/ 13 w 34"/>
                <a:gd name="T43" fmla="*/ 31 h 34"/>
                <a:gd name="T44" fmla="*/ 10 w 34"/>
                <a:gd name="T45" fmla="*/ 27 h 34"/>
                <a:gd name="T46" fmla="*/ 8 w 34"/>
                <a:gd name="T47" fmla="*/ 23 h 34"/>
                <a:gd name="T48" fmla="*/ 2 w 34"/>
                <a:gd name="T49" fmla="*/ 19 h 34"/>
                <a:gd name="T50" fmla="*/ 4 w 34"/>
                <a:gd name="T51" fmla="*/ 16 h 34"/>
                <a:gd name="T52" fmla="*/ 13 w 34"/>
                <a:gd name="T53" fmla="*/ 15 h 34"/>
                <a:gd name="T54" fmla="*/ 16 w 34"/>
                <a:gd name="T55" fmla="*/ 9 h 34"/>
                <a:gd name="T56" fmla="*/ 11 w 34"/>
                <a:gd name="T57" fmla="*/ 7 h 34"/>
                <a:gd name="T58" fmla="*/ 10 w 34"/>
                <a:gd name="T59" fmla="*/ 5 h 34"/>
                <a:gd name="T60" fmla="*/ 12 w 34"/>
                <a:gd name="T61" fmla="*/ 6 h 34"/>
                <a:gd name="T62" fmla="*/ 20 w 34"/>
                <a:gd name="T63" fmla="*/ 0 h 34"/>
                <a:gd name="T64" fmla="*/ 23 w 34"/>
                <a:gd name="T65" fmla="*/ 1 h 34"/>
                <a:gd name="T66" fmla="*/ 17 w 34"/>
                <a:gd name="T67" fmla="*/ 11 h 34"/>
                <a:gd name="T68" fmla="*/ 19 w 34"/>
                <a:gd name="T69" fmla="*/ 11 h 34"/>
                <a:gd name="T70" fmla="*/ 23 w 34"/>
                <a:gd name="T71" fmla="*/ 7 h 34"/>
                <a:gd name="T72" fmla="*/ 26 w 34"/>
                <a:gd name="T7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 h="34">
                  <a:moveTo>
                    <a:pt x="21" y="13"/>
                  </a:moveTo>
                  <a:cubicBezTo>
                    <a:pt x="19" y="14"/>
                    <a:pt x="18" y="15"/>
                    <a:pt x="17" y="16"/>
                  </a:cubicBezTo>
                  <a:cubicBezTo>
                    <a:pt x="16" y="18"/>
                    <a:pt x="12" y="21"/>
                    <a:pt x="14" y="24"/>
                  </a:cubicBezTo>
                  <a:cubicBezTo>
                    <a:pt x="15" y="26"/>
                    <a:pt x="17" y="28"/>
                    <a:pt x="20" y="27"/>
                  </a:cubicBezTo>
                  <a:cubicBezTo>
                    <a:pt x="20" y="27"/>
                    <a:pt x="20" y="27"/>
                    <a:pt x="21" y="27"/>
                  </a:cubicBezTo>
                  <a:cubicBezTo>
                    <a:pt x="20" y="25"/>
                    <a:pt x="19" y="22"/>
                    <a:pt x="18" y="21"/>
                  </a:cubicBezTo>
                  <a:cubicBezTo>
                    <a:pt x="18" y="21"/>
                    <a:pt x="18" y="21"/>
                    <a:pt x="18" y="21"/>
                  </a:cubicBezTo>
                  <a:cubicBezTo>
                    <a:pt x="19" y="21"/>
                    <a:pt x="20" y="21"/>
                    <a:pt x="20" y="21"/>
                  </a:cubicBezTo>
                  <a:cubicBezTo>
                    <a:pt x="21" y="22"/>
                    <a:pt x="24" y="24"/>
                    <a:pt x="24" y="23"/>
                  </a:cubicBezTo>
                  <a:cubicBezTo>
                    <a:pt x="25" y="22"/>
                    <a:pt x="26" y="19"/>
                    <a:pt x="25" y="18"/>
                  </a:cubicBezTo>
                  <a:cubicBezTo>
                    <a:pt x="25" y="18"/>
                    <a:pt x="25" y="18"/>
                    <a:pt x="24" y="18"/>
                  </a:cubicBezTo>
                  <a:cubicBezTo>
                    <a:pt x="24" y="18"/>
                    <a:pt x="23" y="19"/>
                    <a:pt x="22" y="20"/>
                  </a:cubicBezTo>
                  <a:cubicBezTo>
                    <a:pt x="22" y="20"/>
                    <a:pt x="22" y="19"/>
                    <a:pt x="21" y="19"/>
                  </a:cubicBezTo>
                  <a:cubicBezTo>
                    <a:pt x="21" y="17"/>
                    <a:pt x="21" y="16"/>
                    <a:pt x="21" y="14"/>
                  </a:cubicBezTo>
                  <a:cubicBezTo>
                    <a:pt x="22" y="13"/>
                    <a:pt x="21" y="13"/>
                    <a:pt x="21" y="13"/>
                  </a:cubicBezTo>
                  <a:close/>
                  <a:moveTo>
                    <a:pt x="28" y="6"/>
                  </a:moveTo>
                  <a:cubicBezTo>
                    <a:pt x="28" y="7"/>
                    <a:pt x="26" y="9"/>
                    <a:pt x="26" y="10"/>
                  </a:cubicBezTo>
                  <a:cubicBezTo>
                    <a:pt x="26" y="10"/>
                    <a:pt x="26" y="10"/>
                    <a:pt x="26" y="10"/>
                  </a:cubicBezTo>
                  <a:cubicBezTo>
                    <a:pt x="27" y="10"/>
                    <a:pt x="30" y="9"/>
                    <a:pt x="30" y="9"/>
                  </a:cubicBezTo>
                  <a:cubicBezTo>
                    <a:pt x="30" y="8"/>
                    <a:pt x="29" y="7"/>
                    <a:pt x="28" y="6"/>
                  </a:cubicBezTo>
                  <a:cubicBezTo>
                    <a:pt x="28" y="6"/>
                    <a:pt x="28" y="6"/>
                    <a:pt x="28" y="6"/>
                  </a:cubicBezTo>
                  <a:close/>
                  <a:moveTo>
                    <a:pt x="26" y="0"/>
                  </a:moveTo>
                  <a:cubicBezTo>
                    <a:pt x="28" y="1"/>
                    <a:pt x="29" y="1"/>
                    <a:pt x="29" y="3"/>
                  </a:cubicBezTo>
                  <a:cubicBezTo>
                    <a:pt x="29" y="3"/>
                    <a:pt x="28" y="4"/>
                    <a:pt x="28" y="5"/>
                  </a:cubicBezTo>
                  <a:cubicBezTo>
                    <a:pt x="29" y="7"/>
                    <a:pt x="32" y="7"/>
                    <a:pt x="34" y="8"/>
                  </a:cubicBezTo>
                  <a:cubicBezTo>
                    <a:pt x="34" y="9"/>
                    <a:pt x="34" y="9"/>
                    <a:pt x="34" y="9"/>
                  </a:cubicBezTo>
                  <a:cubicBezTo>
                    <a:pt x="32" y="11"/>
                    <a:pt x="30" y="11"/>
                    <a:pt x="29" y="11"/>
                  </a:cubicBezTo>
                  <a:cubicBezTo>
                    <a:pt x="28" y="12"/>
                    <a:pt x="28" y="12"/>
                    <a:pt x="28" y="13"/>
                  </a:cubicBezTo>
                  <a:cubicBezTo>
                    <a:pt x="26" y="13"/>
                    <a:pt x="25" y="13"/>
                    <a:pt x="24" y="15"/>
                  </a:cubicBezTo>
                  <a:cubicBezTo>
                    <a:pt x="25" y="16"/>
                    <a:pt x="28" y="16"/>
                    <a:pt x="28" y="17"/>
                  </a:cubicBezTo>
                  <a:cubicBezTo>
                    <a:pt x="28" y="18"/>
                    <a:pt x="28" y="21"/>
                    <a:pt x="28" y="22"/>
                  </a:cubicBezTo>
                  <a:cubicBezTo>
                    <a:pt x="27" y="23"/>
                    <a:pt x="26" y="24"/>
                    <a:pt x="27" y="25"/>
                  </a:cubicBezTo>
                  <a:cubicBezTo>
                    <a:pt x="27" y="26"/>
                    <a:pt x="29" y="26"/>
                    <a:pt x="30" y="27"/>
                  </a:cubicBezTo>
                  <a:cubicBezTo>
                    <a:pt x="31" y="28"/>
                    <a:pt x="32" y="29"/>
                    <a:pt x="32" y="31"/>
                  </a:cubicBezTo>
                  <a:cubicBezTo>
                    <a:pt x="32" y="32"/>
                    <a:pt x="30" y="34"/>
                    <a:pt x="28" y="33"/>
                  </a:cubicBezTo>
                  <a:cubicBezTo>
                    <a:pt x="27" y="33"/>
                    <a:pt x="26" y="31"/>
                    <a:pt x="26" y="30"/>
                  </a:cubicBezTo>
                  <a:cubicBezTo>
                    <a:pt x="25" y="30"/>
                    <a:pt x="25" y="30"/>
                    <a:pt x="24" y="29"/>
                  </a:cubicBezTo>
                  <a:cubicBezTo>
                    <a:pt x="24" y="29"/>
                    <a:pt x="22" y="30"/>
                    <a:pt x="22" y="30"/>
                  </a:cubicBezTo>
                  <a:cubicBezTo>
                    <a:pt x="21" y="30"/>
                    <a:pt x="21" y="30"/>
                    <a:pt x="20" y="30"/>
                  </a:cubicBezTo>
                  <a:cubicBezTo>
                    <a:pt x="19" y="30"/>
                    <a:pt x="17" y="30"/>
                    <a:pt x="15" y="29"/>
                  </a:cubicBezTo>
                  <a:cubicBezTo>
                    <a:pt x="15" y="28"/>
                    <a:pt x="14" y="27"/>
                    <a:pt x="14" y="26"/>
                  </a:cubicBezTo>
                  <a:cubicBezTo>
                    <a:pt x="14" y="26"/>
                    <a:pt x="14" y="26"/>
                    <a:pt x="13" y="26"/>
                  </a:cubicBezTo>
                  <a:cubicBezTo>
                    <a:pt x="13" y="26"/>
                    <a:pt x="13" y="26"/>
                    <a:pt x="13" y="26"/>
                  </a:cubicBezTo>
                  <a:cubicBezTo>
                    <a:pt x="13" y="27"/>
                    <a:pt x="14" y="31"/>
                    <a:pt x="13" y="31"/>
                  </a:cubicBezTo>
                  <a:cubicBezTo>
                    <a:pt x="12" y="31"/>
                    <a:pt x="12" y="30"/>
                    <a:pt x="11" y="30"/>
                  </a:cubicBezTo>
                  <a:cubicBezTo>
                    <a:pt x="10" y="29"/>
                    <a:pt x="11" y="28"/>
                    <a:pt x="10" y="27"/>
                  </a:cubicBezTo>
                  <a:cubicBezTo>
                    <a:pt x="10" y="26"/>
                    <a:pt x="9" y="25"/>
                    <a:pt x="9" y="25"/>
                  </a:cubicBezTo>
                  <a:cubicBezTo>
                    <a:pt x="8" y="24"/>
                    <a:pt x="9" y="23"/>
                    <a:pt x="8" y="23"/>
                  </a:cubicBezTo>
                  <a:cubicBezTo>
                    <a:pt x="8" y="23"/>
                    <a:pt x="4" y="24"/>
                    <a:pt x="3" y="23"/>
                  </a:cubicBezTo>
                  <a:cubicBezTo>
                    <a:pt x="2" y="23"/>
                    <a:pt x="0" y="21"/>
                    <a:pt x="2" y="19"/>
                  </a:cubicBezTo>
                  <a:cubicBezTo>
                    <a:pt x="2" y="19"/>
                    <a:pt x="3" y="19"/>
                    <a:pt x="3" y="18"/>
                  </a:cubicBezTo>
                  <a:cubicBezTo>
                    <a:pt x="4" y="18"/>
                    <a:pt x="3" y="17"/>
                    <a:pt x="4" y="16"/>
                  </a:cubicBezTo>
                  <a:cubicBezTo>
                    <a:pt x="4" y="16"/>
                    <a:pt x="6" y="17"/>
                    <a:pt x="6" y="17"/>
                  </a:cubicBezTo>
                  <a:cubicBezTo>
                    <a:pt x="8" y="17"/>
                    <a:pt x="12" y="16"/>
                    <a:pt x="13" y="15"/>
                  </a:cubicBezTo>
                  <a:cubicBezTo>
                    <a:pt x="13" y="14"/>
                    <a:pt x="14" y="12"/>
                    <a:pt x="14" y="11"/>
                  </a:cubicBezTo>
                  <a:cubicBezTo>
                    <a:pt x="14" y="10"/>
                    <a:pt x="15" y="10"/>
                    <a:pt x="16" y="9"/>
                  </a:cubicBezTo>
                  <a:cubicBezTo>
                    <a:pt x="16" y="9"/>
                    <a:pt x="16" y="9"/>
                    <a:pt x="15" y="8"/>
                  </a:cubicBezTo>
                  <a:cubicBezTo>
                    <a:pt x="14" y="8"/>
                    <a:pt x="13" y="8"/>
                    <a:pt x="11" y="7"/>
                  </a:cubicBezTo>
                  <a:cubicBezTo>
                    <a:pt x="11" y="7"/>
                    <a:pt x="11" y="7"/>
                    <a:pt x="10" y="6"/>
                  </a:cubicBezTo>
                  <a:cubicBezTo>
                    <a:pt x="10" y="6"/>
                    <a:pt x="10" y="6"/>
                    <a:pt x="10" y="5"/>
                  </a:cubicBezTo>
                  <a:cubicBezTo>
                    <a:pt x="10" y="5"/>
                    <a:pt x="10" y="5"/>
                    <a:pt x="11" y="5"/>
                  </a:cubicBezTo>
                  <a:cubicBezTo>
                    <a:pt x="12" y="5"/>
                    <a:pt x="12" y="6"/>
                    <a:pt x="12" y="6"/>
                  </a:cubicBezTo>
                  <a:cubicBezTo>
                    <a:pt x="13" y="6"/>
                    <a:pt x="17" y="5"/>
                    <a:pt x="17" y="4"/>
                  </a:cubicBezTo>
                  <a:cubicBezTo>
                    <a:pt x="18" y="3"/>
                    <a:pt x="18" y="1"/>
                    <a:pt x="20" y="0"/>
                  </a:cubicBezTo>
                  <a:cubicBezTo>
                    <a:pt x="21" y="0"/>
                    <a:pt x="22" y="0"/>
                    <a:pt x="23" y="1"/>
                  </a:cubicBezTo>
                  <a:cubicBezTo>
                    <a:pt x="23" y="1"/>
                    <a:pt x="23" y="1"/>
                    <a:pt x="23" y="1"/>
                  </a:cubicBezTo>
                  <a:cubicBezTo>
                    <a:pt x="22" y="3"/>
                    <a:pt x="21" y="3"/>
                    <a:pt x="20" y="5"/>
                  </a:cubicBezTo>
                  <a:cubicBezTo>
                    <a:pt x="18" y="6"/>
                    <a:pt x="18" y="9"/>
                    <a:pt x="17" y="11"/>
                  </a:cubicBezTo>
                  <a:cubicBezTo>
                    <a:pt x="17" y="11"/>
                    <a:pt x="16" y="12"/>
                    <a:pt x="16" y="13"/>
                  </a:cubicBezTo>
                  <a:cubicBezTo>
                    <a:pt x="18" y="13"/>
                    <a:pt x="18" y="11"/>
                    <a:pt x="19" y="11"/>
                  </a:cubicBezTo>
                  <a:cubicBezTo>
                    <a:pt x="20" y="11"/>
                    <a:pt x="22" y="11"/>
                    <a:pt x="22" y="10"/>
                  </a:cubicBezTo>
                  <a:cubicBezTo>
                    <a:pt x="23" y="9"/>
                    <a:pt x="22" y="8"/>
                    <a:pt x="23" y="7"/>
                  </a:cubicBezTo>
                  <a:cubicBezTo>
                    <a:pt x="24" y="6"/>
                    <a:pt x="24" y="4"/>
                    <a:pt x="25" y="3"/>
                  </a:cubicBezTo>
                  <a:cubicBezTo>
                    <a:pt x="26" y="2"/>
                    <a:pt x="25" y="1"/>
                    <a:pt x="2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50"/>
            <p:cNvSpPr>
              <a:spLocks noEditPoints="1"/>
            </p:cNvSpPr>
            <p:nvPr userDrawn="1"/>
          </p:nvSpPr>
          <p:spPr bwMode="auto">
            <a:xfrm>
              <a:off x="8756713" y="4715179"/>
              <a:ext cx="52388" cy="44450"/>
            </a:xfrm>
            <a:custGeom>
              <a:avLst/>
              <a:gdLst>
                <a:gd name="T0" fmla="*/ 15 w 35"/>
                <a:gd name="T1" fmla="*/ 20 h 30"/>
                <a:gd name="T2" fmla="*/ 16 w 35"/>
                <a:gd name="T3" fmla="*/ 24 h 30"/>
                <a:gd name="T4" fmla="*/ 18 w 35"/>
                <a:gd name="T5" fmla="*/ 23 h 30"/>
                <a:gd name="T6" fmla="*/ 20 w 35"/>
                <a:gd name="T7" fmla="*/ 24 h 30"/>
                <a:gd name="T8" fmla="*/ 20 w 35"/>
                <a:gd name="T9" fmla="*/ 24 h 30"/>
                <a:gd name="T10" fmla="*/ 21 w 35"/>
                <a:gd name="T11" fmla="*/ 22 h 30"/>
                <a:gd name="T12" fmla="*/ 16 w 35"/>
                <a:gd name="T13" fmla="*/ 20 h 30"/>
                <a:gd name="T14" fmla="*/ 15 w 35"/>
                <a:gd name="T15" fmla="*/ 20 h 30"/>
                <a:gd name="T16" fmla="*/ 14 w 35"/>
                <a:gd name="T17" fmla="*/ 7 h 30"/>
                <a:gd name="T18" fmla="*/ 16 w 35"/>
                <a:gd name="T19" fmla="*/ 13 h 30"/>
                <a:gd name="T20" fmla="*/ 18 w 35"/>
                <a:gd name="T21" fmla="*/ 13 h 30"/>
                <a:gd name="T22" fmla="*/ 18 w 35"/>
                <a:gd name="T23" fmla="*/ 13 h 30"/>
                <a:gd name="T24" fmla="*/ 14 w 35"/>
                <a:gd name="T25" fmla="*/ 6 h 30"/>
                <a:gd name="T26" fmla="*/ 14 w 35"/>
                <a:gd name="T27" fmla="*/ 6 h 30"/>
                <a:gd name="T28" fmla="*/ 14 w 35"/>
                <a:gd name="T29" fmla="*/ 7 h 30"/>
                <a:gd name="T30" fmla="*/ 0 w 35"/>
                <a:gd name="T31" fmla="*/ 14 h 30"/>
                <a:gd name="T32" fmla="*/ 6 w 35"/>
                <a:gd name="T33" fmla="*/ 9 h 30"/>
                <a:gd name="T34" fmla="*/ 11 w 35"/>
                <a:gd name="T35" fmla="*/ 10 h 30"/>
                <a:gd name="T36" fmla="*/ 12 w 35"/>
                <a:gd name="T37" fmla="*/ 3 h 30"/>
                <a:gd name="T38" fmla="*/ 15 w 35"/>
                <a:gd name="T39" fmla="*/ 0 h 30"/>
                <a:gd name="T40" fmla="*/ 18 w 35"/>
                <a:gd name="T41" fmla="*/ 6 h 30"/>
                <a:gd name="T42" fmla="*/ 20 w 35"/>
                <a:gd name="T43" fmla="*/ 10 h 30"/>
                <a:gd name="T44" fmla="*/ 20 w 35"/>
                <a:gd name="T45" fmla="*/ 9 h 30"/>
                <a:gd name="T46" fmla="*/ 22 w 35"/>
                <a:gd name="T47" fmla="*/ 5 h 30"/>
                <a:gd name="T48" fmla="*/ 24 w 35"/>
                <a:gd name="T49" fmla="*/ 5 h 30"/>
                <a:gd name="T50" fmla="*/ 24 w 35"/>
                <a:gd name="T51" fmla="*/ 9 h 30"/>
                <a:gd name="T52" fmla="*/ 25 w 35"/>
                <a:gd name="T53" fmla="*/ 14 h 30"/>
                <a:gd name="T54" fmla="*/ 25 w 35"/>
                <a:gd name="T55" fmla="*/ 16 h 30"/>
                <a:gd name="T56" fmla="*/ 30 w 35"/>
                <a:gd name="T57" fmla="*/ 18 h 30"/>
                <a:gd name="T58" fmla="*/ 31 w 35"/>
                <a:gd name="T59" fmla="*/ 20 h 30"/>
                <a:gd name="T60" fmla="*/ 34 w 35"/>
                <a:gd name="T61" fmla="*/ 22 h 30"/>
                <a:gd name="T62" fmla="*/ 35 w 35"/>
                <a:gd name="T63" fmla="*/ 23 h 30"/>
                <a:gd name="T64" fmla="*/ 35 w 35"/>
                <a:gd name="T65" fmla="*/ 23 h 30"/>
                <a:gd name="T66" fmla="*/ 29 w 35"/>
                <a:gd name="T67" fmla="*/ 23 h 30"/>
                <a:gd name="T68" fmla="*/ 26 w 35"/>
                <a:gd name="T69" fmla="*/ 23 h 30"/>
                <a:gd name="T70" fmla="*/ 25 w 35"/>
                <a:gd name="T71" fmla="*/ 24 h 30"/>
                <a:gd name="T72" fmla="*/ 21 w 35"/>
                <a:gd name="T73" fmla="*/ 26 h 30"/>
                <a:gd name="T74" fmla="*/ 21 w 35"/>
                <a:gd name="T75" fmla="*/ 28 h 30"/>
                <a:gd name="T76" fmla="*/ 19 w 35"/>
                <a:gd name="T77" fmla="*/ 28 h 30"/>
                <a:gd name="T78" fmla="*/ 17 w 35"/>
                <a:gd name="T79" fmla="*/ 30 h 30"/>
                <a:gd name="T80" fmla="*/ 14 w 35"/>
                <a:gd name="T81" fmla="*/ 30 h 30"/>
                <a:gd name="T82" fmla="*/ 14 w 35"/>
                <a:gd name="T83" fmla="*/ 30 h 30"/>
                <a:gd name="T84" fmla="*/ 9 w 35"/>
                <a:gd name="T85" fmla="*/ 28 h 30"/>
                <a:gd name="T86" fmla="*/ 11 w 35"/>
                <a:gd name="T87" fmla="*/ 26 h 30"/>
                <a:gd name="T88" fmla="*/ 11 w 35"/>
                <a:gd name="T89" fmla="*/ 23 h 30"/>
                <a:gd name="T90" fmla="*/ 10 w 35"/>
                <a:gd name="T91" fmla="*/ 17 h 30"/>
                <a:gd name="T92" fmla="*/ 8 w 35"/>
                <a:gd name="T93" fmla="*/ 16 h 30"/>
                <a:gd name="T94" fmla="*/ 6 w 35"/>
                <a:gd name="T95" fmla="*/ 16 h 30"/>
                <a:gd name="T96" fmla="*/ 4 w 35"/>
                <a:gd name="T97" fmla="*/ 15 h 30"/>
                <a:gd name="T98" fmla="*/ 0 w 35"/>
                <a:gd name="T99" fmla="*/ 14 h 30"/>
                <a:gd name="T100" fmla="*/ 0 w 35"/>
                <a:gd name="T101"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 h="30">
                  <a:moveTo>
                    <a:pt x="15" y="20"/>
                  </a:moveTo>
                  <a:cubicBezTo>
                    <a:pt x="15" y="22"/>
                    <a:pt x="16" y="22"/>
                    <a:pt x="16" y="24"/>
                  </a:cubicBezTo>
                  <a:cubicBezTo>
                    <a:pt x="18" y="24"/>
                    <a:pt x="18" y="23"/>
                    <a:pt x="18" y="23"/>
                  </a:cubicBezTo>
                  <a:cubicBezTo>
                    <a:pt x="19" y="23"/>
                    <a:pt x="20" y="24"/>
                    <a:pt x="20" y="24"/>
                  </a:cubicBezTo>
                  <a:cubicBezTo>
                    <a:pt x="20" y="24"/>
                    <a:pt x="20" y="24"/>
                    <a:pt x="20" y="24"/>
                  </a:cubicBezTo>
                  <a:cubicBezTo>
                    <a:pt x="20" y="24"/>
                    <a:pt x="21" y="23"/>
                    <a:pt x="21" y="22"/>
                  </a:cubicBezTo>
                  <a:cubicBezTo>
                    <a:pt x="20" y="21"/>
                    <a:pt x="18" y="20"/>
                    <a:pt x="16" y="20"/>
                  </a:cubicBezTo>
                  <a:cubicBezTo>
                    <a:pt x="15" y="20"/>
                    <a:pt x="15" y="20"/>
                    <a:pt x="15" y="20"/>
                  </a:cubicBezTo>
                  <a:close/>
                  <a:moveTo>
                    <a:pt x="14" y="7"/>
                  </a:moveTo>
                  <a:cubicBezTo>
                    <a:pt x="14" y="10"/>
                    <a:pt x="12" y="12"/>
                    <a:pt x="16" y="13"/>
                  </a:cubicBezTo>
                  <a:cubicBezTo>
                    <a:pt x="17" y="13"/>
                    <a:pt x="17" y="13"/>
                    <a:pt x="18" y="13"/>
                  </a:cubicBezTo>
                  <a:cubicBezTo>
                    <a:pt x="18" y="13"/>
                    <a:pt x="18" y="13"/>
                    <a:pt x="18" y="13"/>
                  </a:cubicBezTo>
                  <a:cubicBezTo>
                    <a:pt x="16" y="11"/>
                    <a:pt x="16" y="8"/>
                    <a:pt x="14" y="6"/>
                  </a:cubicBezTo>
                  <a:cubicBezTo>
                    <a:pt x="14" y="6"/>
                    <a:pt x="14" y="6"/>
                    <a:pt x="14" y="6"/>
                  </a:cubicBezTo>
                  <a:cubicBezTo>
                    <a:pt x="14" y="6"/>
                    <a:pt x="14" y="6"/>
                    <a:pt x="14" y="7"/>
                  </a:cubicBezTo>
                  <a:close/>
                  <a:moveTo>
                    <a:pt x="0" y="14"/>
                  </a:moveTo>
                  <a:cubicBezTo>
                    <a:pt x="1" y="13"/>
                    <a:pt x="5" y="9"/>
                    <a:pt x="6" y="9"/>
                  </a:cubicBezTo>
                  <a:cubicBezTo>
                    <a:pt x="8" y="9"/>
                    <a:pt x="9" y="10"/>
                    <a:pt x="11" y="10"/>
                  </a:cubicBezTo>
                  <a:cubicBezTo>
                    <a:pt x="12" y="8"/>
                    <a:pt x="12" y="6"/>
                    <a:pt x="12" y="3"/>
                  </a:cubicBezTo>
                  <a:cubicBezTo>
                    <a:pt x="12" y="2"/>
                    <a:pt x="14" y="0"/>
                    <a:pt x="15" y="0"/>
                  </a:cubicBezTo>
                  <a:cubicBezTo>
                    <a:pt x="16" y="2"/>
                    <a:pt x="17" y="4"/>
                    <a:pt x="18" y="6"/>
                  </a:cubicBezTo>
                  <a:cubicBezTo>
                    <a:pt x="18" y="7"/>
                    <a:pt x="18" y="9"/>
                    <a:pt x="20" y="10"/>
                  </a:cubicBezTo>
                  <a:cubicBezTo>
                    <a:pt x="20" y="10"/>
                    <a:pt x="20" y="10"/>
                    <a:pt x="20" y="9"/>
                  </a:cubicBezTo>
                  <a:cubicBezTo>
                    <a:pt x="21" y="9"/>
                    <a:pt x="21" y="6"/>
                    <a:pt x="22" y="5"/>
                  </a:cubicBezTo>
                  <a:cubicBezTo>
                    <a:pt x="22" y="5"/>
                    <a:pt x="23" y="5"/>
                    <a:pt x="24" y="5"/>
                  </a:cubicBezTo>
                  <a:cubicBezTo>
                    <a:pt x="25" y="6"/>
                    <a:pt x="24" y="8"/>
                    <a:pt x="24" y="9"/>
                  </a:cubicBezTo>
                  <a:cubicBezTo>
                    <a:pt x="24" y="11"/>
                    <a:pt x="25" y="12"/>
                    <a:pt x="25" y="14"/>
                  </a:cubicBezTo>
                  <a:cubicBezTo>
                    <a:pt x="26" y="15"/>
                    <a:pt x="25" y="15"/>
                    <a:pt x="25" y="16"/>
                  </a:cubicBezTo>
                  <a:cubicBezTo>
                    <a:pt x="26" y="18"/>
                    <a:pt x="29" y="17"/>
                    <a:pt x="30" y="18"/>
                  </a:cubicBezTo>
                  <a:cubicBezTo>
                    <a:pt x="31" y="19"/>
                    <a:pt x="31" y="20"/>
                    <a:pt x="31" y="20"/>
                  </a:cubicBezTo>
                  <a:cubicBezTo>
                    <a:pt x="32" y="21"/>
                    <a:pt x="33" y="21"/>
                    <a:pt x="34" y="22"/>
                  </a:cubicBezTo>
                  <a:cubicBezTo>
                    <a:pt x="34" y="22"/>
                    <a:pt x="35" y="22"/>
                    <a:pt x="35" y="23"/>
                  </a:cubicBezTo>
                  <a:cubicBezTo>
                    <a:pt x="35" y="23"/>
                    <a:pt x="35" y="23"/>
                    <a:pt x="35" y="23"/>
                  </a:cubicBezTo>
                  <a:cubicBezTo>
                    <a:pt x="33" y="22"/>
                    <a:pt x="31" y="23"/>
                    <a:pt x="29" y="23"/>
                  </a:cubicBezTo>
                  <a:cubicBezTo>
                    <a:pt x="28" y="23"/>
                    <a:pt x="27" y="22"/>
                    <a:pt x="26" y="23"/>
                  </a:cubicBezTo>
                  <a:cubicBezTo>
                    <a:pt x="26" y="23"/>
                    <a:pt x="25" y="24"/>
                    <a:pt x="25" y="24"/>
                  </a:cubicBezTo>
                  <a:cubicBezTo>
                    <a:pt x="24" y="25"/>
                    <a:pt x="22" y="24"/>
                    <a:pt x="21" y="26"/>
                  </a:cubicBezTo>
                  <a:cubicBezTo>
                    <a:pt x="21" y="26"/>
                    <a:pt x="21" y="27"/>
                    <a:pt x="21" y="28"/>
                  </a:cubicBezTo>
                  <a:cubicBezTo>
                    <a:pt x="20" y="28"/>
                    <a:pt x="20" y="28"/>
                    <a:pt x="19" y="28"/>
                  </a:cubicBezTo>
                  <a:cubicBezTo>
                    <a:pt x="18" y="28"/>
                    <a:pt x="18" y="29"/>
                    <a:pt x="17" y="30"/>
                  </a:cubicBezTo>
                  <a:cubicBezTo>
                    <a:pt x="16" y="30"/>
                    <a:pt x="15" y="28"/>
                    <a:pt x="14" y="30"/>
                  </a:cubicBezTo>
                  <a:cubicBezTo>
                    <a:pt x="14" y="30"/>
                    <a:pt x="14" y="30"/>
                    <a:pt x="14" y="30"/>
                  </a:cubicBezTo>
                  <a:cubicBezTo>
                    <a:pt x="13" y="28"/>
                    <a:pt x="11" y="28"/>
                    <a:pt x="9" y="28"/>
                  </a:cubicBezTo>
                  <a:cubicBezTo>
                    <a:pt x="10" y="26"/>
                    <a:pt x="11" y="26"/>
                    <a:pt x="11" y="26"/>
                  </a:cubicBezTo>
                  <a:cubicBezTo>
                    <a:pt x="12" y="25"/>
                    <a:pt x="11" y="24"/>
                    <a:pt x="11" y="23"/>
                  </a:cubicBezTo>
                  <a:cubicBezTo>
                    <a:pt x="10" y="21"/>
                    <a:pt x="10" y="19"/>
                    <a:pt x="10" y="17"/>
                  </a:cubicBezTo>
                  <a:cubicBezTo>
                    <a:pt x="9" y="17"/>
                    <a:pt x="9" y="17"/>
                    <a:pt x="8" y="16"/>
                  </a:cubicBezTo>
                  <a:cubicBezTo>
                    <a:pt x="7" y="16"/>
                    <a:pt x="6" y="16"/>
                    <a:pt x="6" y="16"/>
                  </a:cubicBezTo>
                  <a:cubicBezTo>
                    <a:pt x="5" y="16"/>
                    <a:pt x="4" y="15"/>
                    <a:pt x="4" y="15"/>
                  </a:cubicBezTo>
                  <a:cubicBezTo>
                    <a:pt x="2" y="14"/>
                    <a:pt x="1" y="15"/>
                    <a:pt x="0" y="14"/>
                  </a:cubicBezTo>
                  <a:cubicBezTo>
                    <a:pt x="0" y="14"/>
                    <a:pt x="0" y="14"/>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51"/>
            <p:cNvSpPr>
              <a:spLocks noEditPoints="1"/>
            </p:cNvSpPr>
            <p:nvPr userDrawn="1"/>
          </p:nvSpPr>
          <p:spPr bwMode="auto">
            <a:xfrm>
              <a:off x="8791638" y="4653266"/>
              <a:ext cx="50800" cy="55563"/>
            </a:xfrm>
            <a:custGeom>
              <a:avLst/>
              <a:gdLst>
                <a:gd name="T0" fmla="*/ 20 w 34"/>
                <a:gd name="T1" fmla="*/ 18 h 37"/>
                <a:gd name="T2" fmla="*/ 22 w 34"/>
                <a:gd name="T3" fmla="*/ 19 h 37"/>
                <a:gd name="T4" fmla="*/ 20 w 34"/>
                <a:gd name="T5" fmla="*/ 17 h 37"/>
                <a:gd name="T6" fmla="*/ 14 w 34"/>
                <a:gd name="T7" fmla="*/ 22 h 37"/>
                <a:gd name="T8" fmla="*/ 14 w 34"/>
                <a:gd name="T9" fmla="*/ 24 h 37"/>
                <a:gd name="T10" fmla="*/ 15 w 34"/>
                <a:gd name="T11" fmla="*/ 22 h 37"/>
                <a:gd name="T12" fmla="*/ 14 w 34"/>
                <a:gd name="T13" fmla="*/ 22 h 37"/>
                <a:gd name="T14" fmla="*/ 16 w 34"/>
                <a:gd name="T15" fmla="*/ 20 h 37"/>
                <a:gd name="T16" fmla="*/ 16 w 34"/>
                <a:gd name="T17" fmla="*/ 20 h 37"/>
                <a:gd name="T18" fmla="*/ 16 w 34"/>
                <a:gd name="T19" fmla="*/ 19 h 37"/>
                <a:gd name="T20" fmla="*/ 10 w 34"/>
                <a:gd name="T21" fmla="*/ 5 h 37"/>
                <a:gd name="T22" fmla="*/ 6 w 34"/>
                <a:gd name="T23" fmla="*/ 17 h 37"/>
                <a:gd name="T24" fmla="*/ 8 w 34"/>
                <a:gd name="T25" fmla="*/ 20 h 37"/>
                <a:gd name="T26" fmla="*/ 15 w 34"/>
                <a:gd name="T27" fmla="*/ 16 h 37"/>
                <a:gd name="T28" fmla="*/ 20 w 34"/>
                <a:gd name="T29" fmla="*/ 14 h 37"/>
                <a:gd name="T30" fmla="*/ 25 w 34"/>
                <a:gd name="T31" fmla="*/ 15 h 37"/>
                <a:gd name="T32" fmla="*/ 23 w 34"/>
                <a:gd name="T33" fmla="*/ 27 h 37"/>
                <a:gd name="T34" fmla="*/ 18 w 34"/>
                <a:gd name="T35" fmla="*/ 27 h 37"/>
                <a:gd name="T36" fmla="*/ 17 w 34"/>
                <a:gd name="T37" fmla="*/ 24 h 37"/>
                <a:gd name="T38" fmla="*/ 13 w 34"/>
                <a:gd name="T39" fmla="*/ 25 h 37"/>
                <a:gd name="T40" fmla="*/ 12 w 34"/>
                <a:gd name="T41" fmla="*/ 17 h 37"/>
                <a:gd name="T42" fmla="*/ 10 w 34"/>
                <a:gd name="T43" fmla="*/ 22 h 37"/>
                <a:gd name="T44" fmla="*/ 17 w 34"/>
                <a:gd name="T45" fmla="*/ 32 h 37"/>
                <a:gd name="T46" fmla="*/ 20 w 34"/>
                <a:gd name="T47" fmla="*/ 33 h 37"/>
                <a:gd name="T48" fmla="*/ 24 w 34"/>
                <a:gd name="T49" fmla="*/ 29 h 37"/>
                <a:gd name="T50" fmla="*/ 23 w 34"/>
                <a:gd name="T51" fmla="*/ 28 h 37"/>
                <a:gd name="T52" fmla="*/ 26 w 34"/>
                <a:gd name="T53" fmla="*/ 25 h 37"/>
                <a:gd name="T54" fmla="*/ 21 w 34"/>
                <a:gd name="T55" fmla="*/ 10 h 37"/>
                <a:gd name="T56" fmla="*/ 17 w 34"/>
                <a:gd name="T57" fmla="*/ 6 h 37"/>
                <a:gd name="T58" fmla="*/ 10 w 34"/>
                <a:gd name="T59" fmla="*/ 5 h 37"/>
                <a:gd name="T60" fmla="*/ 12 w 34"/>
                <a:gd name="T61" fmla="*/ 1 h 37"/>
                <a:gd name="T62" fmla="*/ 27 w 34"/>
                <a:gd name="T63" fmla="*/ 12 h 37"/>
                <a:gd name="T64" fmla="*/ 31 w 34"/>
                <a:gd name="T65" fmla="*/ 27 h 37"/>
                <a:gd name="T66" fmla="*/ 26 w 34"/>
                <a:gd name="T67" fmla="*/ 30 h 37"/>
                <a:gd name="T68" fmla="*/ 20 w 34"/>
                <a:gd name="T69" fmla="*/ 35 h 37"/>
                <a:gd name="T70" fmla="*/ 19 w 34"/>
                <a:gd name="T71" fmla="*/ 37 h 37"/>
                <a:gd name="T72" fmla="*/ 14 w 34"/>
                <a:gd name="T73" fmla="*/ 35 h 37"/>
                <a:gd name="T74" fmla="*/ 8 w 34"/>
                <a:gd name="T75" fmla="*/ 27 h 37"/>
                <a:gd name="T76" fmla="*/ 3 w 34"/>
                <a:gd name="T77" fmla="*/ 23 h 37"/>
                <a:gd name="T78" fmla="*/ 4 w 34"/>
                <a:gd name="T79" fmla="*/ 8 h 37"/>
                <a:gd name="T80" fmla="*/ 5 w 34"/>
                <a:gd name="T81" fmla="*/ 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 h="37">
                  <a:moveTo>
                    <a:pt x="20" y="17"/>
                  </a:moveTo>
                  <a:cubicBezTo>
                    <a:pt x="20" y="17"/>
                    <a:pt x="20" y="18"/>
                    <a:pt x="20" y="18"/>
                  </a:cubicBezTo>
                  <a:cubicBezTo>
                    <a:pt x="20" y="18"/>
                    <a:pt x="21" y="19"/>
                    <a:pt x="22" y="19"/>
                  </a:cubicBezTo>
                  <a:cubicBezTo>
                    <a:pt x="22" y="19"/>
                    <a:pt x="22" y="19"/>
                    <a:pt x="22" y="19"/>
                  </a:cubicBezTo>
                  <a:cubicBezTo>
                    <a:pt x="22" y="18"/>
                    <a:pt x="22" y="18"/>
                    <a:pt x="22" y="18"/>
                  </a:cubicBezTo>
                  <a:cubicBezTo>
                    <a:pt x="21" y="17"/>
                    <a:pt x="21" y="17"/>
                    <a:pt x="20" y="17"/>
                  </a:cubicBezTo>
                  <a:cubicBezTo>
                    <a:pt x="20" y="17"/>
                    <a:pt x="20" y="17"/>
                    <a:pt x="20" y="17"/>
                  </a:cubicBezTo>
                  <a:close/>
                  <a:moveTo>
                    <a:pt x="14" y="22"/>
                  </a:moveTo>
                  <a:cubicBezTo>
                    <a:pt x="14" y="23"/>
                    <a:pt x="14" y="23"/>
                    <a:pt x="14" y="24"/>
                  </a:cubicBezTo>
                  <a:cubicBezTo>
                    <a:pt x="14" y="24"/>
                    <a:pt x="14" y="24"/>
                    <a:pt x="14" y="24"/>
                  </a:cubicBezTo>
                  <a:cubicBezTo>
                    <a:pt x="14" y="24"/>
                    <a:pt x="14" y="24"/>
                    <a:pt x="14" y="24"/>
                  </a:cubicBezTo>
                  <a:cubicBezTo>
                    <a:pt x="15" y="23"/>
                    <a:pt x="14" y="23"/>
                    <a:pt x="15" y="22"/>
                  </a:cubicBezTo>
                  <a:cubicBezTo>
                    <a:pt x="15" y="22"/>
                    <a:pt x="14" y="22"/>
                    <a:pt x="14" y="22"/>
                  </a:cubicBezTo>
                  <a:cubicBezTo>
                    <a:pt x="14" y="22"/>
                    <a:pt x="14" y="22"/>
                    <a:pt x="14" y="22"/>
                  </a:cubicBezTo>
                  <a:close/>
                  <a:moveTo>
                    <a:pt x="16" y="19"/>
                  </a:moveTo>
                  <a:cubicBezTo>
                    <a:pt x="16" y="19"/>
                    <a:pt x="16" y="19"/>
                    <a:pt x="16" y="20"/>
                  </a:cubicBezTo>
                  <a:cubicBezTo>
                    <a:pt x="16" y="20"/>
                    <a:pt x="16" y="20"/>
                    <a:pt x="16" y="20"/>
                  </a:cubicBezTo>
                  <a:cubicBezTo>
                    <a:pt x="16" y="20"/>
                    <a:pt x="16" y="20"/>
                    <a:pt x="16" y="20"/>
                  </a:cubicBezTo>
                  <a:cubicBezTo>
                    <a:pt x="16" y="19"/>
                    <a:pt x="16" y="19"/>
                    <a:pt x="16" y="19"/>
                  </a:cubicBezTo>
                  <a:cubicBezTo>
                    <a:pt x="16" y="19"/>
                    <a:pt x="16" y="19"/>
                    <a:pt x="16" y="19"/>
                  </a:cubicBezTo>
                  <a:cubicBezTo>
                    <a:pt x="16" y="19"/>
                    <a:pt x="16" y="19"/>
                    <a:pt x="16" y="19"/>
                  </a:cubicBezTo>
                  <a:close/>
                  <a:moveTo>
                    <a:pt x="10" y="5"/>
                  </a:moveTo>
                  <a:cubicBezTo>
                    <a:pt x="9" y="6"/>
                    <a:pt x="8" y="7"/>
                    <a:pt x="7" y="8"/>
                  </a:cubicBezTo>
                  <a:cubicBezTo>
                    <a:pt x="5" y="11"/>
                    <a:pt x="6" y="14"/>
                    <a:pt x="6" y="17"/>
                  </a:cubicBezTo>
                  <a:cubicBezTo>
                    <a:pt x="6" y="18"/>
                    <a:pt x="7" y="20"/>
                    <a:pt x="8" y="20"/>
                  </a:cubicBezTo>
                  <a:cubicBezTo>
                    <a:pt x="8" y="20"/>
                    <a:pt x="8" y="20"/>
                    <a:pt x="8" y="20"/>
                  </a:cubicBezTo>
                  <a:cubicBezTo>
                    <a:pt x="9" y="19"/>
                    <a:pt x="8" y="12"/>
                    <a:pt x="12" y="12"/>
                  </a:cubicBezTo>
                  <a:cubicBezTo>
                    <a:pt x="13" y="12"/>
                    <a:pt x="14" y="15"/>
                    <a:pt x="15" y="16"/>
                  </a:cubicBezTo>
                  <a:cubicBezTo>
                    <a:pt x="16" y="16"/>
                    <a:pt x="18" y="16"/>
                    <a:pt x="19" y="15"/>
                  </a:cubicBezTo>
                  <a:cubicBezTo>
                    <a:pt x="19" y="15"/>
                    <a:pt x="19" y="15"/>
                    <a:pt x="20" y="14"/>
                  </a:cubicBezTo>
                  <a:cubicBezTo>
                    <a:pt x="21" y="14"/>
                    <a:pt x="22" y="13"/>
                    <a:pt x="24" y="13"/>
                  </a:cubicBezTo>
                  <a:cubicBezTo>
                    <a:pt x="24" y="14"/>
                    <a:pt x="24" y="14"/>
                    <a:pt x="25" y="15"/>
                  </a:cubicBezTo>
                  <a:cubicBezTo>
                    <a:pt x="25" y="16"/>
                    <a:pt x="24" y="17"/>
                    <a:pt x="24" y="18"/>
                  </a:cubicBezTo>
                  <a:cubicBezTo>
                    <a:pt x="24" y="21"/>
                    <a:pt x="24" y="24"/>
                    <a:pt x="23" y="27"/>
                  </a:cubicBezTo>
                  <a:cubicBezTo>
                    <a:pt x="22" y="27"/>
                    <a:pt x="22" y="28"/>
                    <a:pt x="21" y="29"/>
                  </a:cubicBezTo>
                  <a:cubicBezTo>
                    <a:pt x="20" y="28"/>
                    <a:pt x="19" y="28"/>
                    <a:pt x="18" y="27"/>
                  </a:cubicBezTo>
                  <a:cubicBezTo>
                    <a:pt x="18" y="26"/>
                    <a:pt x="18" y="25"/>
                    <a:pt x="18" y="25"/>
                  </a:cubicBezTo>
                  <a:cubicBezTo>
                    <a:pt x="18" y="25"/>
                    <a:pt x="17" y="25"/>
                    <a:pt x="17" y="24"/>
                  </a:cubicBezTo>
                  <a:cubicBezTo>
                    <a:pt x="17" y="24"/>
                    <a:pt x="17" y="25"/>
                    <a:pt x="16" y="25"/>
                  </a:cubicBezTo>
                  <a:cubicBezTo>
                    <a:pt x="15" y="25"/>
                    <a:pt x="14" y="26"/>
                    <a:pt x="13" y="25"/>
                  </a:cubicBezTo>
                  <a:cubicBezTo>
                    <a:pt x="13" y="25"/>
                    <a:pt x="12" y="24"/>
                    <a:pt x="12" y="24"/>
                  </a:cubicBezTo>
                  <a:cubicBezTo>
                    <a:pt x="12" y="23"/>
                    <a:pt x="15" y="17"/>
                    <a:pt x="12" y="17"/>
                  </a:cubicBezTo>
                  <a:cubicBezTo>
                    <a:pt x="12" y="17"/>
                    <a:pt x="12" y="17"/>
                    <a:pt x="12" y="17"/>
                  </a:cubicBezTo>
                  <a:cubicBezTo>
                    <a:pt x="12" y="18"/>
                    <a:pt x="10" y="21"/>
                    <a:pt x="10" y="22"/>
                  </a:cubicBezTo>
                  <a:cubicBezTo>
                    <a:pt x="10" y="23"/>
                    <a:pt x="11" y="23"/>
                    <a:pt x="11" y="25"/>
                  </a:cubicBezTo>
                  <a:cubicBezTo>
                    <a:pt x="12" y="27"/>
                    <a:pt x="15" y="30"/>
                    <a:pt x="17" y="32"/>
                  </a:cubicBezTo>
                  <a:cubicBezTo>
                    <a:pt x="18" y="33"/>
                    <a:pt x="18" y="33"/>
                    <a:pt x="18" y="33"/>
                  </a:cubicBezTo>
                  <a:cubicBezTo>
                    <a:pt x="19" y="33"/>
                    <a:pt x="20" y="33"/>
                    <a:pt x="20" y="33"/>
                  </a:cubicBezTo>
                  <a:cubicBezTo>
                    <a:pt x="21" y="33"/>
                    <a:pt x="23" y="29"/>
                    <a:pt x="24" y="29"/>
                  </a:cubicBezTo>
                  <a:cubicBezTo>
                    <a:pt x="24" y="29"/>
                    <a:pt x="24" y="29"/>
                    <a:pt x="24" y="29"/>
                  </a:cubicBezTo>
                  <a:cubicBezTo>
                    <a:pt x="24" y="29"/>
                    <a:pt x="24" y="29"/>
                    <a:pt x="23" y="28"/>
                  </a:cubicBezTo>
                  <a:cubicBezTo>
                    <a:pt x="23" y="28"/>
                    <a:pt x="23" y="28"/>
                    <a:pt x="23" y="28"/>
                  </a:cubicBezTo>
                  <a:cubicBezTo>
                    <a:pt x="24" y="27"/>
                    <a:pt x="25" y="28"/>
                    <a:pt x="26" y="27"/>
                  </a:cubicBezTo>
                  <a:cubicBezTo>
                    <a:pt x="26" y="26"/>
                    <a:pt x="26" y="25"/>
                    <a:pt x="26" y="25"/>
                  </a:cubicBezTo>
                  <a:cubicBezTo>
                    <a:pt x="27" y="24"/>
                    <a:pt x="29" y="24"/>
                    <a:pt x="30" y="23"/>
                  </a:cubicBezTo>
                  <a:cubicBezTo>
                    <a:pt x="31" y="19"/>
                    <a:pt x="25" y="12"/>
                    <a:pt x="21" y="10"/>
                  </a:cubicBezTo>
                  <a:cubicBezTo>
                    <a:pt x="21" y="9"/>
                    <a:pt x="20" y="8"/>
                    <a:pt x="19" y="7"/>
                  </a:cubicBezTo>
                  <a:cubicBezTo>
                    <a:pt x="18" y="7"/>
                    <a:pt x="18" y="7"/>
                    <a:pt x="17" y="6"/>
                  </a:cubicBezTo>
                  <a:cubicBezTo>
                    <a:pt x="15" y="5"/>
                    <a:pt x="14" y="3"/>
                    <a:pt x="12" y="3"/>
                  </a:cubicBezTo>
                  <a:cubicBezTo>
                    <a:pt x="11" y="3"/>
                    <a:pt x="10" y="4"/>
                    <a:pt x="10" y="5"/>
                  </a:cubicBezTo>
                  <a:close/>
                  <a:moveTo>
                    <a:pt x="7" y="5"/>
                  </a:moveTo>
                  <a:cubicBezTo>
                    <a:pt x="9" y="3"/>
                    <a:pt x="10" y="1"/>
                    <a:pt x="12" y="1"/>
                  </a:cubicBezTo>
                  <a:cubicBezTo>
                    <a:pt x="16" y="0"/>
                    <a:pt x="20" y="5"/>
                    <a:pt x="24" y="9"/>
                  </a:cubicBezTo>
                  <a:cubicBezTo>
                    <a:pt x="25" y="10"/>
                    <a:pt x="26" y="11"/>
                    <a:pt x="27" y="12"/>
                  </a:cubicBezTo>
                  <a:cubicBezTo>
                    <a:pt x="29" y="15"/>
                    <a:pt x="33" y="17"/>
                    <a:pt x="34" y="20"/>
                  </a:cubicBezTo>
                  <a:cubicBezTo>
                    <a:pt x="34" y="21"/>
                    <a:pt x="33" y="27"/>
                    <a:pt x="31" y="27"/>
                  </a:cubicBezTo>
                  <a:cubicBezTo>
                    <a:pt x="30" y="28"/>
                    <a:pt x="27" y="27"/>
                    <a:pt x="26" y="29"/>
                  </a:cubicBezTo>
                  <a:cubicBezTo>
                    <a:pt x="26" y="29"/>
                    <a:pt x="26" y="30"/>
                    <a:pt x="26" y="30"/>
                  </a:cubicBezTo>
                  <a:cubicBezTo>
                    <a:pt x="26" y="31"/>
                    <a:pt x="23" y="34"/>
                    <a:pt x="22" y="35"/>
                  </a:cubicBezTo>
                  <a:cubicBezTo>
                    <a:pt x="21" y="35"/>
                    <a:pt x="20" y="35"/>
                    <a:pt x="20" y="35"/>
                  </a:cubicBezTo>
                  <a:cubicBezTo>
                    <a:pt x="19" y="36"/>
                    <a:pt x="20" y="37"/>
                    <a:pt x="19" y="37"/>
                  </a:cubicBezTo>
                  <a:cubicBezTo>
                    <a:pt x="19" y="37"/>
                    <a:pt x="19" y="37"/>
                    <a:pt x="19" y="37"/>
                  </a:cubicBezTo>
                  <a:cubicBezTo>
                    <a:pt x="18" y="37"/>
                    <a:pt x="17" y="37"/>
                    <a:pt x="16" y="37"/>
                  </a:cubicBezTo>
                  <a:cubicBezTo>
                    <a:pt x="16" y="37"/>
                    <a:pt x="14" y="35"/>
                    <a:pt x="14" y="35"/>
                  </a:cubicBezTo>
                  <a:cubicBezTo>
                    <a:pt x="14" y="33"/>
                    <a:pt x="12" y="31"/>
                    <a:pt x="11" y="29"/>
                  </a:cubicBezTo>
                  <a:cubicBezTo>
                    <a:pt x="10" y="28"/>
                    <a:pt x="8" y="27"/>
                    <a:pt x="8" y="27"/>
                  </a:cubicBezTo>
                  <a:cubicBezTo>
                    <a:pt x="7" y="26"/>
                    <a:pt x="6" y="25"/>
                    <a:pt x="5" y="25"/>
                  </a:cubicBezTo>
                  <a:cubicBezTo>
                    <a:pt x="5" y="24"/>
                    <a:pt x="4" y="23"/>
                    <a:pt x="3" y="23"/>
                  </a:cubicBezTo>
                  <a:cubicBezTo>
                    <a:pt x="0" y="18"/>
                    <a:pt x="1" y="17"/>
                    <a:pt x="2" y="12"/>
                  </a:cubicBezTo>
                  <a:cubicBezTo>
                    <a:pt x="2" y="11"/>
                    <a:pt x="3" y="9"/>
                    <a:pt x="4" y="8"/>
                  </a:cubicBezTo>
                  <a:cubicBezTo>
                    <a:pt x="4" y="8"/>
                    <a:pt x="4" y="8"/>
                    <a:pt x="4" y="8"/>
                  </a:cubicBezTo>
                  <a:cubicBezTo>
                    <a:pt x="4" y="7"/>
                    <a:pt x="5" y="6"/>
                    <a:pt x="5" y="5"/>
                  </a:cubicBezTo>
                  <a:cubicBezTo>
                    <a:pt x="6" y="5"/>
                    <a:pt x="7" y="5"/>
                    <a:pt x="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52"/>
            <p:cNvSpPr>
              <a:spLocks noEditPoints="1"/>
            </p:cNvSpPr>
            <p:nvPr userDrawn="1"/>
          </p:nvSpPr>
          <p:spPr bwMode="auto">
            <a:xfrm>
              <a:off x="8847200" y="4611991"/>
              <a:ext cx="46038" cy="58738"/>
            </a:xfrm>
            <a:custGeom>
              <a:avLst/>
              <a:gdLst>
                <a:gd name="T0" fmla="*/ 8 w 31"/>
                <a:gd name="T1" fmla="*/ 31 h 39"/>
                <a:gd name="T2" fmla="*/ 9 w 31"/>
                <a:gd name="T3" fmla="*/ 30 h 39"/>
                <a:gd name="T4" fmla="*/ 8 w 31"/>
                <a:gd name="T5" fmla="*/ 26 h 39"/>
                <a:gd name="T6" fmla="*/ 18 w 31"/>
                <a:gd name="T7" fmla="*/ 18 h 39"/>
                <a:gd name="T8" fmla="*/ 18 w 31"/>
                <a:gd name="T9" fmla="*/ 21 h 39"/>
                <a:gd name="T10" fmla="*/ 19 w 31"/>
                <a:gd name="T11" fmla="*/ 18 h 39"/>
                <a:gd name="T12" fmla="*/ 7 w 31"/>
                <a:gd name="T13" fmla="*/ 22 h 39"/>
                <a:gd name="T14" fmla="*/ 6 w 31"/>
                <a:gd name="T15" fmla="*/ 23 h 39"/>
                <a:gd name="T16" fmla="*/ 7 w 31"/>
                <a:gd name="T17" fmla="*/ 22 h 39"/>
                <a:gd name="T18" fmla="*/ 7 w 31"/>
                <a:gd name="T19" fmla="*/ 22 h 39"/>
                <a:gd name="T20" fmla="*/ 23 w 31"/>
                <a:gd name="T21" fmla="*/ 12 h 39"/>
                <a:gd name="T22" fmla="*/ 23 w 31"/>
                <a:gd name="T23" fmla="*/ 12 h 39"/>
                <a:gd name="T24" fmla="*/ 23 w 31"/>
                <a:gd name="T25" fmla="*/ 11 h 39"/>
                <a:gd name="T26" fmla="*/ 10 w 31"/>
                <a:gd name="T27" fmla="*/ 19 h 39"/>
                <a:gd name="T28" fmla="*/ 10 w 31"/>
                <a:gd name="T29" fmla="*/ 23 h 39"/>
                <a:gd name="T30" fmla="*/ 10 w 31"/>
                <a:gd name="T31" fmla="*/ 19 h 39"/>
                <a:gd name="T32" fmla="*/ 15 w 31"/>
                <a:gd name="T33" fmla="*/ 13 h 39"/>
                <a:gd name="T34" fmla="*/ 16 w 31"/>
                <a:gd name="T35" fmla="*/ 14 h 39"/>
                <a:gd name="T36" fmla="*/ 15 w 31"/>
                <a:gd name="T37" fmla="*/ 13 h 39"/>
                <a:gd name="T38" fmla="*/ 9 w 31"/>
                <a:gd name="T39" fmla="*/ 16 h 39"/>
                <a:gd name="T40" fmla="*/ 9 w 31"/>
                <a:gd name="T41" fmla="*/ 18 h 39"/>
                <a:gd name="T42" fmla="*/ 9 w 31"/>
                <a:gd name="T43" fmla="*/ 16 h 39"/>
                <a:gd name="T44" fmla="*/ 19 w 31"/>
                <a:gd name="T45" fmla="*/ 4 h 39"/>
                <a:gd name="T46" fmla="*/ 23 w 31"/>
                <a:gd name="T47" fmla="*/ 7 h 39"/>
                <a:gd name="T48" fmla="*/ 29 w 31"/>
                <a:gd name="T49" fmla="*/ 9 h 39"/>
                <a:gd name="T50" fmla="*/ 25 w 31"/>
                <a:gd name="T51" fmla="*/ 16 h 39"/>
                <a:gd name="T52" fmla="*/ 29 w 31"/>
                <a:gd name="T53" fmla="*/ 26 h 39"/>
                <a:gd name="T54" fmla="*/ 30 w 31"/>
                <a:gd name="T55" fmla="*/ 30 h 39"/>
                <a:gd name="T56" fmla="*/ 31 w 31"/>
                <a:gd name="T57" fmla="*/ 32 h 39"/>
                <a:gd name="T58" fmla="*/ 22 w 31"/>
                <a:gd name="T59" fmla="*/ 23 h 39"/>
                <a:gd name="T60" fmla="*/ 16 w 31"/>
                <a:gd name="T61" fmla="*/ 29 h 39"/>
                <a:gd name="T62" fmla="*/ 15 w 31"/>
                <a:gd name="T63" fmla="*/ 22 h 39"/>
                <a:gd name="T64" fmla="*/ 15 w 31"/>
                <a:gd name="T65" fmla="*/ 19 h 39"/>
                <a:gd name="T66" fmla="*/ 12 w 31"/>
                <a:gd name="T67" fmla="*/ 19 h 39"/>
                <a:gd name="T68" fmla="*/ 13 w 31"/>
                <a:gd name="T69" fmla="*/ 29 h 39"/>
                <a:gd name="T70" fmla="*/ 17 w 31"/>
                <a:gd name="T71" fmla="*/ 34 h 39"/>
                <a:gd name="T72" fmla="*/ 14 w 31"/>
                <a:gd name="T73" fmla="*/ 33 h 39"/>
                <a:gd name="T74" fmla="*/ 12 w 31"/>
                <a:gd name="T75" fmla="*/ 32 h 39"/>
                <a:gd name="T76" fmla="*/ 7 w 31"/>
                <a:gd name="T77" fmla="*/ 39 h 39"/>
                <a:gd name="T78" fmla="*/ 6 w 31"/>
                <a:gd name="T79" fmla="*/ 33 h 39"/>
                <a:gd name="T80" fmla="*/ 6 w 31"/>
                <a:gd name="T81" fmla="*/ 26 h 39"/>
                <a:gd name="T82" fmla="*/ 2 w 31"/>
                <a:gd name="T83" fmla="*/ 29 h 39"/>
                <a:gd name="T84" fmla="*/ 4 w 31"/>
                <a:gd name="T85" fmla="*/ 13 h 39"/>
                <a:gd name="T86" fmla="*/ 6 w 31"/>
                <a:gd name="T87" fmla="*/ 9 h 39"/>
                <a:gd name="T88" fmla="*/ 3 w 31"/>
                <a:gd name="T89" fmla="*/ 23 h 39"/>
                <a:gd name="T90" fmla="*/ 3 w 31"/>
                <a:gd name="T91" fmla="*/ 27 h 39"/>
                <a:gd name="T92" fmla="*/ 9 w 31"/>
                <a:gd name="T93" fmla="*/ 14 h 39"/>
                <a:gd name="T94" fmla="*/ 13 w 31"/>
                <a:gd name="T95" fmla="*/ 15 h 39"/>
                <a:gd name="T96" fmla="*/ 12 w 31"/>
                <a:gd name="T97" fmla="*/ 9 h 39"/>
                <a:gd name="T98" fmla="*/ 11 w 31"/>
                <a:gd name="T9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 h="39">
                  <a:moveTo>
                    <a:pt x="8" y="26"/>
                  </a:moveTo>
                  <a:cubicBezTo>
                    <a:pt x="8" y="27"/>
                    <a:pt x="8" y="30"/>
                    <a:pt x="8" y="31"/>
                  </a:cubicBezTo>
                  <a:cubicBezTo>
                    <a:pt x="8" y="31"/>
                    <a:pt x="8" y="31"/>
                    <a:pt x="8" y="31"/>
                  </a:cubicBezTo>
                  <a:cubicBezTo>
                    <a:pt x="8" y="31"/>
                    <a:pt x="9" y="31"/>
                    <a:pt x="9" y="30"/>
                  </a:cubicBezTo>
                  <a:cubicBezTo>
                    <a:pt x="9" y="29"/>
                    <a:pt x="11" y="27"/>
                    <a:pt x="9" y="26"/>
                  </a:cubicBezTo>
                  <a:cubicBezTo>
                    <a:pt x="9" y="26"/>
                    <a:pt x="9" y="26"/>
                    <a:pt x="8" y="26"/>
                  </a:cubicBezTo>
                  <a:cubicBezTo>
                    <a:pt x="9" y="26"/>
                    <a:pt x="8" y="26"/>
                    <a:pt x="8" y="26"/>
                  </a:cubicBezTo>
                  <a:close/>
                  <a:moveTo>
                    <a:pt x="18" y="18"/>
                  </a:moveTo>
                  <a:cubicBezTo>
                    <a:pt x="18" y="19"/>
                    <a:pt x="17" y="20"/>
                    <a:pt x="17" y="21"/>
                  </a:cubicBezTo>
                  <a:cubicBezTo>
                    <a:pt x="17" y="21"/>
                    <a:pt x="17" y="21"/>
                    <a:pt x="18" y="21"/>
                  </a:cubicBezTo>
                  <a:cubicBezTo>
                    <a:pt x="18" y="21"/>
                    <a:pt x="18" y="21"/>
                    <a:pt x="18" y="21"/>
                  </a:cubicBezTo>
                  <a:cubicBezTo>
                    <a:pt x="19" y="21"/>
                    <a:pt x="21" y="19"/>
                    <a:pt x="19" y="18"/>
                  </a:cubicBezTo>
                  <a:cubicBezTo>
                    <a:pt x="19" y="17"/>
                    <a:pt x="19" y="17"/>
                    <a:pt x="18" y="18"/>
                  </a:cubicBezTo>
                  <a:close/>
                  <a:moveTo>
                    <a:pt x="7" y="22"/>
                  </a:moveTo>
                  <a:cubicBezTo>
                    <a:pt x="7" y="22"/>
                    <a:pt x="7" y="23"/>
                    <a:pt x="6" y="23"/>
                  </a:cubicBezTo>
                  <a:cubicBezTo>
                    <a:pt x="6" y="23"/>
                    <a:pt x="6" y="23"/>
                    <a:pt x="6" y="23"/>
                  </a:cubicBezTo>
                  <a:cubicBezTo>
                    <a:pt x="7" y="23"/>
                    <a:pt x="7" y="23"/>
                    <a:pt x="7" y="23"/>
                  </a:cubicBezTo>
                  <a:cubicBezTo>
                    <a:pt x="7" y="22"/>
                    <a:pt x="7" y="22"/>
                    <a:pt x="7" y="22"/>
                  </a:cubicBezTo>
                  <a:cubicBezTo>
                    <a:pt x="7" y="22"/>
                    <a:pt x="7" y="22"/>
                    <a:pt x="7" y="22"/>
                  </a:cubicBezTo>
                  <a:cubicBezTo>
                    <a:pt x="7" y="22"/>
                    <a:pt x="7" y="22"/>
                    <a:pt x="7" y="22"/>
                  </a:cubicBezTo>
                  <a:close/>
                  <a:moveTo>
                    <a:pt x="23" y="11"/>
                  </a:moveTo>
                  <a:cubicBezTo>
                    <a:pt x="23" y="12"/>
                    <a:pt x="23" y="12"/>
                    <a:pt x="23" y="12"/>
                  </a:cubicBezTo>
                  <a:cubicBezTo>
                    <a:pt x="23" y="12"/>
                    <a:pt x="23" y="12"/>
                    <a:pt x="23" y="12"/>
                  </a:cubicBezTo>
                  <a:cubicBezTo>
                    <a:pt x="23" y="12"/>
                    <a:pt x="23" y="12"/>
                    <a:pt x="23" y="12"/>
                  </a:cubicBezTo>
                  <a:cubicBezTo>
                    <a:pt x="23" y="12"/>
                    <a:pt x="23" y="12"/>
                    <a:pt x="23" y="11"/>
                  </a:cubicBezTo>
                  <a:cubicBezTo>
                    <a:pt x="23" y="11"/>
                    <a:pt x="23" y="11"/>
                    <a:pt x="23" y="11"/>
                  </a:cubicBezTo>
                  <a:cubicBezTo>
                    <a:pt x="23" y="11"/>
                    <a:pt x="23" y="11"/>
                    <a:pt x="23" y="11"/>
                  </a:cubicBezTo>
                  <a:close/>
                  <a:moveTo>
                    <a:pt x="10" y="19"/>
                  </a:moveTo>
                  <a:cubicBezTo>
                    <a:pt x="9" y="20"/>
                    <a:pt x="9" y="23"/>
                    <a:pt x="10" y="23"/>
                  </a:cubicBezTo>
                  <a:cubicBezTo>
                    <a:pt x="10" y="23"/>
                    <a:pt x="10" y="23"/>
                    <a:pt x="10" y="23"/>
                  </a:cubicBezTo>
                  <a:cubicBezTo>
                    <a:pt x="11" y="22"/>
                    <a:pt x="11" y="20"/>
                    <a:pt x="11" y="19"/>
                  </a:cubicBezTo>
                  <a:cubicBezTo>
                    <a:pt x="11" y="19"/>
                    <a:pt x="10" y="19"/>
                    <a:pt x="10" y="19"/>
                  </a:cubicBezTo>
                  <a:close/>
                  <a:moveTo>
                    <a:pt x="15" y="13"/>
                  </a:moveTo>
                  <a:cubicBezTo>
                    <a:pt x="15" y="13"/>
                    <a:pt x="15" y="13"/>
                    <a:pt x="15" y="13"/>
                  </a:cubicBezTo>
                  <a:cubicBezTo>
                    <a:pt x="15" y="14"/>
                    <a:pt x="15" y="14"/>
                    <a:pt x="15" y="14"/>
                  </a:cubicBezTo>
                  <a:cubicBezTo>
                    <a:pt x="16" y="14"/>
                    <a:pt x="16" y="14"/>
                    <a:pt x="16" y="14"/>
                  </a:cubicBezTo>
                  <a:cubicBezTo>
                    <a:pt x="16" y="14"/>
                    <a:pt x="16" y="13"/>
                    <a:pt x="16" y="13"/>
                  </a:cubicBezTo>
                  <a:cubicBezTo>
                    <a:pt x="16" y="13"/>
                    <a:pt x="16" y="13"/>
                    <a:pt x="15" y="13"/>
                  </a:cubicBezTo>
                  <a:cubicBezTo>
                    <a:pt x="16" y="13"/>
                    <a:pt x="16" y="13"/>
                    <a:pt x="15" y="13"/>
                  </a:cubicBezTo>
                  <a:close/>
                  <a:moveTo>
                    <a:pt x="9" y="16"/>
                  </a:moveTo>
                  <a:cubicBezTo>
                    <a:pt x="8" y="17"/>
                    <a:pt x="8" y="18"/>
                    <a:pt x="9" y="18"/>
                  </a:cubicBezTo>
                  <a:cubicBezTo>
                    <a:pt x="9" y="18"/>
                    <a:pt x="9" y="18"/>
                    <a:pt x="9" y="18"/>
                  </a:cubicBezTo>
                  <a:cubicBezTo>
                    <a:pt x="9" y="17"/>
                    <a:pt x="9" y="17"/>
                    <a:pt x="9" y="16"/>
                  </a:cubicBezTo>
                  <a:cubicBezTo>
                    <a:pt x="9" y="15"/>
                    <a:pt x="9" y="16"/>
                    <a:pt x="9" y="16"/>
                  </a:cubicBezTo>
                  <a:close/>
                  <a:moveTo>
                    <a:pt x="11" y="1"/>
                  </a:moveTo>
                  <a:cubicBezTo>
                    <a:pt x="13" y="0"/>
                    <a:pt x="17" y="2"/>
                    <a:pt x="19" y="4"/>
                  </a:cubicBezTo>
                  <a:cubicBezTo>
                    <a:pt x="19" y="5"/>
                    <a:pt x="19" y="6"/>
                    <a:pt x="20" y="6"/>
                  </a:cubicBezTo>
                  <a:cubicBezTo>
                    <a:pt x="21" y="7"/>
                    <a:pt x="22" y="7"/>
                    <a:pt x="23" y="7"/>
                  </a:cubicBezTo>
                  <a:cubicBezTo>
                    <a:pt x="24" y="8"/>
                    <a:pt x="25" y="9"/>
                    <a:pt x="25" y="9"/>
                  </a:cubicBezTo>
                  <a:cubicBezTo>
                    <a:pt x="27" y="9"/>
                    <a:pt x="28" y="9"/>
                    <a:pt x="29" y="9"/>
                  </a:cubicBezTo>
                  <a:cubicBezTo>
                    <a:pt x="29" y="9"/>
                    <a:pt x="29" y="9"/>
                    <a:pt x="29" y="10"/>
                  </a:cubicBezTo>
                  <a:cubicBezTo>
                    <a:pt x="28" y="12"/>
                    <a:pt x="25" y="14"/>
                    <a:pt x="25" y="16"/>
                  </a:cubicBezTo>
                  <a:cubicBezTo>
                    <a:pt x="25" y="18"/>
                    <a:pt x="27" y="19"/>
                    <a:pt x="27" y="21"/>
                  </a:cubicBezTo>
                  <a:cubicBezTo>
                    <a:pt x="28" y="23"/>
                    <a:pt x="29" y="24"/>
                    <a:pt x="29" y="26"/>
                  </a:cubicBezTo>
                  <a:cubicBezTo>
                    <a:pt x="29" y="26"/>
                    <a:pt x="29" y="27"/>
                    <a:pt x="30" y="27"/>
                  </a:cubicBezTo>
                  <a:cubicBezTo>
                    <a:pt x="30" y="28"/>
                    <a:pt x="30" y="29"/>
                    <a:pt x="30" y="30"/>
                  </a:cubicBezTo>
                  <a:cubicBezTo>
                    <a:pt x="30" y="31"/>
                    <a:pt x="31" y="31"/>
                    <a:pt x="31" y="32"/>
                  </a:cubicBezTo>
                  <a:cubicBezTo>
                    <a:pt x="31" y="32"/>
                    <a:pt x="31" y="32"/>
                    <a:pt x="31" y="32"/>
                  </a:cubicBezTo>
                  <a:cubicBezTo>
                    <a:pt x="29" y="31"/>
                    <a:pt x="27" y="30"/>
                    <a:pt x="25" y="28"/>
                  </a:cubicBezTo>
                  <a:cubicBezTo>
                    <a:pt x="24" y="26"/>
                    <a:pt x="23" y="24"/>
                    <a:pt x="22" y="23"/>
                  </a:cubicBezTo>
                  <a:cubicBezTo>
                    <a:pt x="22" y="23"/>
                    <a:pt x="22" y="23"/>
                    <a:pt x="22" y="23"/>
                  </a:cubicBezTo>
                  <a:cubicBezTo>
                    <a:pt x="20" y="25"/>
                    <a:pt x="19" y="27"/>
                    <a:pt x="16" y="29"/>
                  </a:cubicBezTo>
                  <a:cubicBezTo>
                    <a:pt x="15" y="28"/>
                    <a:pt x="13" y="26"/>
                    <a:pt x="14" y="25"/>
                  </a:cubicBezTo>
                  <a:cubicBezTo>
                    <a:pt x="14" y="24"/>
                    <a:pt x="15" y="23"/>
                    <a:pt x="15" y="22"/>
                  </a:cubicBezTo>
                  <a:cubicBezTo>
                    <a:pt x="15" y="22"/>
                    <a:pt x="14" y="21"/>
                    <a:pt x="14" y="21"/>
                  </a:cubicBezTo>
                  <a:cubicBezTo>
                    <a:pt x="14" y="20"/>
                    <a:pt x="14" y="19"/>
                    <a:pt x="15" y="19"/>
                  </a:cubicBezTo>
                  <a:cubicBezTo>
                    <a:pt x="15" y="18"/>
                    <a:pt x="14" y="15"/>
                    <a:pt x="13" y="16"/>
                  </a:cubicBezTo>
                  <a:cubicBezTo>
                    <a:pt x="12" y="16"/>
                    <a:pt x="12" y="18"/>
                    <a:pt x="12" y="19"/>
                  </a:cubicBezTo>
                  <a:cubicBezTo>
                    <a:pt x="12" y="20"/>
                    <a:pt x="13" y="21"/>
                    <a:pt x="13" y="23"/>
                  </a:cubicBezTo>
                  <a:cubicBezTo>
                    <a:pt x="13" y="25"/>
                    <a:pt x="11" y="26"/>
                    <a:pt x="13" y="29"/>
                  </a:cubicBezTo>
                  <a:cubicBezTo>
                    <a:pt x="14" y="31"/>
                    <a:pt x="17" y="33"/>
                    <a:pt x="17" y="34"/>
                  </a:cubicBezTo>
                  <a:cubicBezTo>
                    <a:pt x="17" y="34"/>
                    <a:pt x="17" y="34"/>
                    <a:pt x="17" y="34"/>
                  </a:cubicBezTo>
                  <a:cubicBezTo>
                    <a:pt x="17" y="35"/>
                    <a:pt x="17" y="35"/>
                    <a:pt x="17" y="35"/>
                  </a:cubicBezTo>
                  <a:cubicBezTo>
                    <a:pt x="16" y="34"/>
                    <a:pt x="15" y="34"/>
                    <a:pt x="14" y="33"/>
                  </a:cubicBezTo>
                  <a:cubicBezTo>
                    <a:pt x="13" y="33"/>
                    <a:pt x="13" y="32"/>
                    <a:pt x="12" y="32"/>
                  </a:cubicBezTo>
                  <a:cubicBezTo>
                    <a:pt x="12" y="32"/>
                    <a:pt x="12" y="32"/>
                    <a:pt x="12" y="32"/>
                  </a:cubicBezTo>
                  <a:cubicBezTo>
                    <a:pt x="11" y="34"/>
                    <a:pt x="11" y="37"/>
                    <a:pt x="8" y="39"/>
                  </a:cubicBezTo>
                  <a:cubicBezTo>
                    <a:pt x="7" y="39"/>
                    <a:pt x="7" y="39"/>
                    <a:pt x="7" y="39"/>
                  </a:cubicBezTo>
                  <a:cubicBezTo>
                    <a:pt x="7" y="38"/>
                    <a:pt x="5" y="36"/>
                    <a:pt x="5" y="35"/>
                  </a:cubicBezTo>
                  <a:cubicBezTo>
                    <a:pt x="5" y="34"/>
                    <a:pt x="5" y="33"/>
                    <a:pt x="6" y="33"/>
                  </a:cubicBezTo>
                  <a:cubicBezTo>
                    <a:pt x="6" y="31"/>
                    <a:pt x="6" y="28"/>
                    <a:pt x="6" y="26"/>
                  </a:cubicBezTo>
                  <a:cubicBezTo>
                    <a:pt x="6" y="26"/>
                    <a:pt x="6" y="26"/>
                    <a:pt x="6" y="26"/>
                  </a:cubicBezTo>
                  <a:cubicBezTo>
                    <a:pt x="6" y="26"/>
                    <a:pt x="6" y="26"/>
                    <a:pt x="6" y="26"/>
                  </a:cubicBezTo>
                  <a:cubicBezTo>
                    <a:pt x="5" y="27"/>
                    <a:pt x="3" y="29"/>
                    <a:pt x="2" y="29"/>
                  </a:cubicBezTo>
                  <a:cubicBezTo>
                    <a:pt x="0" y="27"/>
                    <a:pt x="2" y="23"/>
                    <a:pt x="3" y="21"/>
                  </a:cubicBezTo>
                  <a:cubicBezTo>
                    <a:pt x="3" y="19"/>
                    <a:pt x="4" y="14"/>
                    <a:pt x="4" y="13"/>
                  </a:cubicBezTo>
                  <a:cubicBezTo>
                    <a:pt x="3" y="12"/>
                    <a:pt x="3" y="11"/>
                    <a:pt x="3" y="11"/>
                  </a:cubicBezTo>
                  <a:cubicBezTo>
                    <a:pt x="3" y="9"/>
                    <a:pt x="5" y="9"/>
                    <a:pt x="6" y="9"/>
                  </a:cubicBezTo>
                  <a:cubicBezTo>
                    <a:pt x="7" y="11"/>
                    <a:pt x="6" y="12"/>
                    <a:pt x="6" y="14"/>
                  </a:cubicBezTo>
                  <a:cubicBezTo>
                    <a:pt x="5" y="17"/>
                    <a:pt x="4" y="21"/>
                    <a:pt x="3" y="23"/>
                  </a:cubicBezTo>
                  <a:cubicBezTo>
                    <a:pt x="3" y="24"/>
                    <a:pt x="3" y="25"/>
                    <a:pt x="3" y="26"/>
                  </a:cubicBezTo>
                  <a:cubicBezTo>
                    <a:pt x="3" y="26"/>
                    <a:pt x="3" y="26"/>
                    <a:pt x="3" y="27"/>
                  </a:cubicBezTo>
                  <a:cubicBezTo>
                    <a:pt x="3" y="26"/>
                    <a:pt x="8" y="22"/>
                    <a:pt x="8" y="22"/>
                  </a:cubicBezTo>
                  <a:cubicBezTo>
                    <a:pt x="9" y="20"/>
                    <a:pt x="5" y="15"/>
                    <a:pt x="9" y="14"/>
                  </a:cubicBezTo>
                  <a:cubicBezTo>
                    <a:pt x="10" y="15"/>
                    <a:pt x="12" y="15"/>
                    <a:pt x="13" y="15"/>
                  </a:cubicBezTo>
                  <a:cubicBezTo>
                    <a:pt x="13" y="15"/>
                    <a:pt x="13" y="15"/>
                    <a:pt x="13" y="15"/>
                  </a:cubicBezTo>
                  <a:cubicBezTo>
                    <a:pt x="13" y="13"/>
                    <a:pt x="13" y="13"/>
                    <a:pt x="11" y="12"/>
                  </a:cubicBezTo>
                  <a:cubicBezTo>
                    <a:pt x="11" y="11"/>
                    <a:pt x="11" y="10"/>
                    <a:pt x="12" y="9"/>
                  </a:cubicBezTo>
                  <a:cubicBezTo>
                    <a:pt x="13" y="10"/>
                    <a:pt x="14" y="10"/>
                    <a:pt x="15" y="10"/>
                  </a:cubicBezTo>
                  <a:cubicBezTo>
                    <a:pt x="15" y="7"/>
                    <a:pt x="11" y="3"/>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3382882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目录页">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912" y="133959"/>
            <a:ext cx="13068237" cy="3794943"/>
          </a:xfrm>
          <a:prstGeom prst="rect">
            <a:avLst/>
          </a:prstGeom>
        </p:spPr>
      </p:pic>
      <p:pic>
        <p:nvPicPr>
          <p:cNvPr id="35" name="图片 3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1178" y="3481299"/>
            <a:ext cx="13068237" cy="3794943"/>
          </a:xfrm>
          <a:prstGeom prst="rect">
            <a:avLst/>
          </a:prstGeom>
        </p:spPr>
      </p:pic>
      <p:sp>
        <p:nvSpPr>
          <p:cNvPr id="8" name="矩形 7"/>
          <p:cNvSpPr/>
          <p:nvPr/>
        </p:nvSpPr>
        <p:spPr>
          <a:xfrm>
            <a:off x="-2" y="0"/>
            <a:ext cx="12188827" cy="62653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zh-CN" altLang="en-US" sz="1800"/>
          </a:p>
        </p:txBody>
      </p:sp>
      <p:sp>
        <p:nvSpPr>
          <p:cNvPr id="9" name="矩形 8"/>
          <p:cNvSpPr/>
          <p:nvPr/>
        </p:nvSpPr>
        <p:spPr>
          <a:xfrm>
            <a:off x="3173" y="6468532"/>
            <a:ext cx="12188827" cy="3894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zh-CN" altLang="en-US" sz="1800"/>
          </a:p>
        </p:txBody>
      </p:sp>
      <p:sp>
        <p:nvSpPr>
          <p:cNvPr id="2" name="标题 1"/>
          <p:cNvSpPr>
            <a:spLocks noGrp="1"/>
          </p:cNvSpPr>
          <p:nvPr>
            <p:ph type="ctrTitle" hasCustomPrompt="1"/>
          </p:nvPr>
        </p:nvSpPr>
        <p:spPr>
          <a:xfrm>
            <a:off x="596899" y="1249635"/>
            <a:ext cx="2445379" cy="4702272"/>
          </a:xfrm>
          <a:prstGeom prst="rect">
            <a:avLst/>
          </a:prstGeom>
        </p:spPr>
        <p:txBody>
          <a:bodyPr anchor="t"/>
          <a:lstStyle>
            <a:lvl1pPr algn="r" latinLnBrk="0">
              <a:defRPr lang="zh-CN" sz="5400" b="1">
                <a:solidFill>
                  <a:schemeClr val="accent2">
                    <a:lumMod val="40000"/>
                    <a:lumOff val="60000"/>
                  </a:schemeClr>
                </a:solidFill>
              </a:defRPr>
            </a:lvl1pPr>
          </a:lstStyle>
          <a:p>
            <a:r>
              <a:rPr lang="zh-CN" altLang="en-US" dirty="0"/>
              <a:t>目录</a:t>
            </a:r>
            <a:endParaRPr lang="zh-CN" dirty="0"/>
          </a:p>
        </p:txBody>
      </p:sp>
      <p:sp>
        <p:nvSpPr>
          <p:cNvPr id="5" name="文本占位符 4"/>
          <p:cNvSpPr>
            <a:spLocks noGrp="1"/>
          </p:cNvSpPr>
          <p:nvPr>
            <p:ph type="body" sz="quarter" idx="10"/>
          </p:nvPr>
        </p:nvSpPr>
        <p:spPr>
          <a:xfrm>
            <a:off x="3736544" y="1249636"/>
            <a:ext cx="7828393" cy="4702271"/>
          </a:xfrm>
          <a:prstGeom prst="rect">
            <a:avLst/>
          </a:prstGeom>
        </p:spPr>
        <p:txBody>
          <a:bodyPr/>
          <a:lstStyle>
            <a:lvl1pPr>
              <a:lnSpc>
                <a:spcPct val="120000"/>
              </a:lnSpc>
              <a:defRPr sz="3600"/>
            </a:lvl1pPr>
          </a:lstStyle>
          <a:p>
            <a:pPr lvl="0"/>
            <a:r>
              <a:rPr lang="zh-CN" altLang="en-US" dirty="0"/>
              <a:t>编辑母版文本样式</a:t>
            </a:r>
          </a:p>
        </p:txBody>
      </p:sp>
    </p:spTree>
    <p:extLst>
      <p:ext uri="{BB962C8B-B14F-4D97-AF65-F5344CB8AC3E}">
        <p14:creationId xmlns:p14="http://schemas.microsoft.com/office/powerpoint/2010/main" val="1339830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7" name="矩形 6"/>
          <p:cNvSpPr/>
          <p:nvPr/>
        </p:nvSpPr>
        <p:spPr>
          <a:xfrm>
            <a:off x="0" y="375336"/>
            <a:ext cx="12192000" cy="61073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 name="标题 1"/>
          <p:cNvSpPr>
            <a:spLocks noGrp="1"/>
          </p:cNvSpPr>
          <p:nvPr>
            <p:ph type="title" hasCustomPrompt="1"/>
          </p:nvPr>
        </p:nvSpPr>
        <p:spPr>
          <a:xfrm>
            <a:off x="1598507" y="797052"/>
            <a:ext cx="8994987" cy="2359152"/>
          </a:xfrm>
          <a:prstGeom prst="rect">
            <a:avLst/>
          </a:prstGeom>
        </p:spPr>
        <p:txBody>
          <a:bodyPr anchor="b">
            <a:normAutofit/>
          </a:bodyPr>
          <a:lstStyle>
            <a:lvl1pPr algn="l" latinLnBrk="0">
              <a:defRPr lang="zh-CN" sz="5400" b="1"/>
            </a:lvl1pPr>
          </a:lstStyle>
          <a:p>
            <a:r>
              <a:rPr lang="zh-CN" altLang="en-US" dirty="0"/>
              <a:t>小节标题</a:t>
            </a:r>
            <a:endParaRPr lang="zh-CN" dirty="0"/>
          </a:p>
        </p:txBody>
      </p:sp>
      <p:sp>
        <p:nvSpPr>
          <p:cNvPr id="3" name="文本占位符 2"/>
          <p:cNvSpPr>
            <a:spLocks noGrp="1"/>
          </p:cNvSpPr>
          <p:nvPr>
            <p:ph type="body" idx="1" hasCustomPrompt="1"/>
          </p:nvPr>
        </p:nvSpPr>
        <p:spPr>
          <a:xfrm>
            <a:off x="1598507" y="3238500"/>
            <a:ext cx="8994987" cy="841248"/>
          </a:xfrm>
          <a:prstGeom prst="rect">
            <a:avLst/>
          </a:prstGeom>
        </p:spPr>
        <p:txBody>
          <a:bodyPr anchor="t"/>
          <a:lstStyle>
            <a:lvl1pPr marL="0" indent="0" algn="l" latinLnBrk="0">
              <a:spcBef>
                <a:spcPts val="0"/>
              </a:spcBef>
              <a:buNone/>
              <a:defRPr lang="zh-CN" sz="2800" cap="all" baseline="0">
                <a:solidFill>
                  <a:schemeClr val="tx1">
                    <a:tint val="75000"/>
                  </a:schemeClr>
                </a:solidFill>
              </a:defRPr>
            </a:lvl1pPr>
            <a:lvl2pPr marL="457200" indent="0" latinLnBrk="0">
              <a:buNone/>
              <a:defRPr lang="zh-CN" sz="1800">
                <a:solidFill>
                  <a:schemeClr val="tx1">
                    <a:tint val="75000"/>
                  </a:schemeClr>
                </a:solidFill>
              </a:defRPr>
            </a:lvl2pPr>
            <a:lvl3pPr marL="914400" indent="0" latinLnBrk="0">
              <a:buNone/>
              <a:defRPr lang="zh-CN" sz="1600">
                <a:solidFill>
                  <a:schemeClr val="tx1">
                    <a:tint val="75000"/>
                  </a:schemeClr>
                </a:solidFill>
              </a:defRPr>
            </a:lvl3pPr>
            <a:lvl4pPr marL="1371600" indent="0" latinLnBrk="0">
              <a:buNone/>
              <a:defRPr lang="zh-CN" sz="1400">
                <a:solidFill>
                  <a:schemeClr val="tx1">
                    <a:tint val="75000"/>
                  </a:schemeClr>
                </a:solidFill>
              </a:defRPr>
            </a:lvl4pPr>
            <a:lvl5pPr marL="1828800" indent="0" latinLnBrk="0">
              <a:buNone/>
              <a:defRPr lang="zh-CN" sz="1400">
                <a:solidFill>
                  <a:schemeClr val="tx1">
                    <a:tint val="75000"/>
                  </a:schemeClr>
                </a:solidFill>
              </a:defRPr>
            </a:lvl5pPr>
            <a:lvl6pPr marL="2286000" indent="0" latinLnBrk="0">
              <a:buNone/>
              <a:defRPr lang="zh-CN" sz="1400">
                <a:solidFill>
                  <a:schemeClr val="tx1">
                    <a:tint val="75000"/>
                  </a:schemeClr>
                </a:solidFill>
              </a:defRPr>
            </a:lvl6pPr>
            <a:lvl7pPr marL="2743200" indent="0" latinLnBrk="0">
              <a:buNone/>
              <a:defRPr lang="zh-CN" sz="1400">
                <a:solidFill>
                  <a:schemeClr val="tx1">
                    <a:tint val="75000"/>
                  </a:schemeClr>
                </a:solidFill>
              </a:defRPr>
            </a:lvl7pPr>
            <a:lvl8pPr marL="3200400" indent="0" latinLnBrk="0">
              <a:buNone/>
              <a:defRPr lang="zh-CN" sz="1400">
                <a:solidFill>
                  <a:schemeClr val="tx1">
                    <a:tint val="75000"/>
                  </a:schemeClr>
                </a:solidFill>
              </a:defRPr>
            </a:lvl8pPr>
            <a:lvl9pPr marL="3657600" indent="0" latinLnBrk="0">
              <a:buNone/>
              <a:defRPr lang="zh-CN" sz="1400">
                <a:solidFill>
                  <a:schemeClr val="tx1">
                    <a:tint val="75000"/>
                  </a:schemeClr>
                </a:solidFill>
              </a:defRPr>
            </a:lvl9pPr>
          </a:lstStyle>
          <a:p>
            <a:pPr lvl="0"/>
            <a:r>
              <a:rPr lang="zh-CN" altLang="en-US" dirty="0"/>
              <a:t>副标题</a:t>
            </a:r>
          </a:p>
        </p:txBody>
      </p:sp>
      <p:grpSp>
        <p:nvGrpSpPr>
          <p:cNvPr id="31" name="组合 30"/>
          <p:cNvGrpSpPr>
            <a:grpSpLocks noChangeAspect="1"/>
          </p:cNvGrpSpPr>
          <p:nvPr userDrawn="1"/>
        </p:nvGrpSpPr>
        <p:grpSpPr>
          <a:xfrm>
            <a:off x="10654765" y="6553202"/>
            <a:ext cx="1395151" cy="235523"/>
            <a:chOff x="8729725" y="4570716"/>
            <a:chExt cx="2830513" cy="477838"/>
          </a:xfrm>
          <a:solidFill>
            <a:schemeClr val="tx1">
              <a:alpha val="70000"/>
            </a:schemeClr>
          </a:solidFill>
        </p:grpSpPr>
        <p:sp>
          <p:nvSpPr>
            <p:cNvPr id="32" name="Freeform 34"/>
            <p:cNvSpPr>
              <a:spLocks noEditPoints="1"/>
            </p:cNvSpPr>
            <p:nvPr userDrawn="1"/>
          </p:nvSpPr>
          <p:spPr bwMode="auto">
            <a:xfrm>
              <a:off x="9304400" y="4945366"/>
              <a:ext cx="1363663" cy="101600"/>
            </a:xfrm>
            <a:custGeom>
              <a:avLst/>
              <a:gdLst>
                <a:gd name="T0" fmla="*/ 15 w 915"/>
                <a:gd name="T1" fmla="*/ 51 h 68"/>
                <a:gd name="T2" fmla="*/ 14 w 915"/>
                <a:gd name="T3" fmla="*/ 11 h 68"/>
                <a:gd name="T4" fmla="*/ 35 w 915"/>
                <a:gd name="T5" fmla="*/ 4 h 68"/>
                <a:gd name="T6" fmla="*/ 77 w 915"/>
                <a:gd name="T7" fmla="*/ 51 h 68"/>
                <a:gd name="T8" fmla="*/ 74 w 915"/>
                <a:gd name="T9" fmla="*/ 51 h 68"/>
                <a:gd name="T10" fmla="*/ 57 w 915"/>
                <a:gd name="T11" fmla="*/ 21 h 68"/>
                <a:gd name="T12" fmla="*/ 108 w 915"/>
                <a:gd name="T13" fmla="*/ 0 h 68"/>
                <a:gd name="T14" fmla="*/ 104 w 915"/>
                <a:gd name="T15" fmla="*/ 32 h 68"/>
                <a:gd name="T16" fmla="*/ 134 w 915"/>
                <a:gd name="T17" fmla="*/ 21 h 68"/>
                <a:gd name="T18" fmla="*/ 155 w 915"/>
                <a:gd name="T19" fmla="*/ 21 h 68"/>
                <a:gd name="T20" fmla="*/ 187 w 915"/>
                <a:gd name="T21" fmla="*/ 46 h 68"/>
                <a:gd name="T22" fmla="*/ 169 w 915"/>
                <a:gd name="T23" fmla="*/ 29 h 68"/>
                <a:gd name="T24" fmla="*/ 221 w 915"/>
                <a:gd name="T25" fmla="*/ 24 h 68"/>
                <a:gd name="T26" fmla="*/ 198 w 915"/>
                <a:gd name="T27" fmla="*/ 52 h 68"/>
                <a:gd name="T28" fmla="*/ 209 w 915"/>
                <a:gd name="T29" fmla="*/ 18 h 68"/>
                <a:gd name="T30" fmla="*/ 247 w 915"/>
                <a:gd name="T31" fmla="*/ 51 h 68"/>
                <a:gd name="T32" fmla="*/ 244 w 915"/>
                <a:gd name="T33" fmla="*/ 42 h 68"/>
                <a:gd name="T34" fmla="*/ 271 w 915"/>
                <a:gd name="T35" fmla="*/ 1 h 68"/>
                <a:gd name="T36" fmla="*/ 276 w 915"/>
                <a:gd name="T37" fmla="*/ 51 h 68"/>
                <a:gd name="T38" fmla="*/ 259 w 915"/>
                <a:gd name="T39" fmla="*/ 22 h 68"/>
                <a:gd name="T40" fmla="*/ 301 w 915"/>
                <a:gd name="T41" fmla="*/ 46 h 68"/>
                <a:gd name="T42" fmla="*/ 292 w 915"/>
                <a:gd name="T43" fmla="*/ 7 h 68"/>
                <a:gd name="T44" fmla="*/ 333 w 915"/>
                <a:gd name="T45" fmla="*/ 20 h 68"/>
                <a:gd name="T46" fmla="*/ 309 w 915"/>
                <a:gd name="T47" fmla="*/ 67 h 68"/>
                <a:gd name="T48" fmla="*/ 305 w 915"/>
                <a:gd name="T49" fmla="*/ 19 h 68"/>
                <a:gd name="T50" fmla="*/ 379 w 915"/>
                <a:gd name="T51" fmla="*/ 18 h 68"/>
                <a:gd name="T52" fmla="*/ 415 w 915"/>
                <a:gd name="T53" fmla="*/ 44 h 68"/>
                <a:gd name="T54" fmla="*/ 403 w 915"/>
                <a:gd name="T55" fmla="*/ 21 h 68"/>
                <a:gd name="T56" fmla="*/ 425 w 915"/>
                <a:gd name="T57" fmla="*/ 5 h 68"/>
                <a:gd name="T58" fmla="*/ 475 w 915"/>
                <a:gd name="T59" fmla="*/ 19 h 68"/>
                <a:gd name="T60" fmla="*/ 465 w 915"/>
                <a:gd name="T61" fmla="*/ 54 h 68"/>
                <a:gd name="T62" fmla="*/ 471 w 915"/>
                <a:gd name="T63" fmla="*/ 48 h 68"/>
                <a:gd name="T64" fmla="*/ 474 w 915"/>
                <a:gd name="T65" fmla="*/ 4 h 68"/>
                <a:gd name="T66" fmla="*/ 516 w 915"/>
                <a:gd name="T67" fmla="*/ 28 h 68"/>
                <a:gd name="T68" fmla="*/ 517 w 915"/>
                <a:gd name="T69" fmla="*/ 40 h 68"/>
                <a:gd name="T70" fmla="*/ 537 w 915"/>
                <a:gd name="T71" fmla="*/ 49 h 68"/>
                <a:gd name="T72" fmla="*/ 528 w 915"/>
                <a:gd name="T73" fmla="*/ 23 h 68"/>
                <a:gd name="T74" fmla="*/ 565 w 915"/>
                <a:gd name="T75" fmla="*/ 53 h 68"/>
                <a:gd name="T76" fmla="*/ 563 w 915"/>
                <a:gd name="T77" fmla="*/ 21 h 68"/>
                <a:gd name="T78" fmla="*/ 620 w 915"/>
                <a:gd name="T79" fmla="*/ 52 h 68"/>
                <a:gd name="T80" fmla="*/ 596 w 915"/>
                <a:gd name="T81" fmla="*/ 49 h 68"/>
                <a:gd name="T82" fmla="*/ 587 w 915"/>
                <a:gd name="T83" fmla="*/ 22 h 68"/>
                <a:gd name="T84" fmla="*/ 642 w 915"/>
                <a:gd name="T85" fmla="*/ 17 h 68"/>
                <a:gd name="T86" fmla="*/ 643 w 915"/>
                <a:gd name="T87" fmla="*/ 48 h 68"/>
                <a:gd name="T88" fmla="*/ 667 w 915"/>
                <a:gd name="T89" fmla="*/ 49 h 68"/>
                <a:gd name="T90" fmla="*/ 671 w 915"/>
                <a:gd name="T91" fmla="*/ 23 h 68"/>
                <a:gd name="T92" fmla="*/ 726 w 915"/>
                <a:gd name="T93" fmla="*/ 20 h 68"/>
                <a:gd name="T94" fmla="*/ 739 w 915"/>
                <a:gd name="T95" fmla="*/ 29 h 68"/>
                <a:gd name="T96" fmla="*/ 731 w 915"/>
                <a:gd name="T97" fmla="*/ 33 h 68"/>
                <a:gd name="T98" fmla="*/ 778 w 915"/>
                <a:gd name="T99" fmla="*/ 45 h 68"/>
                <a:gd name="T100" fmla="*/ 771 w 915"/>
                <a:gd name="T101" fmla="*/ 24 h 68"/>
                <a:gd name="T102" fmla="*/ 753 w 915"/>
                <a:gd name="T103" fmla="*/ 45 h 68"/>
                <a:gd name="T104" fmla="*/ 803 w 915"/>
                <a:gd name="T105" fmla="*/ 54 h 68"/>
                <a:gd name="T106" fmla="*/ 816 w 915"/>
                <a:gd name="T107" fmla="*/ 0 h 68"/>
                <a:gd name="T108" fmla="*/ 812 w 915"/>
                <a:gd name="T109" fmla="*/ 29 h 68"/>
                <a:gd name="T110" fmla="*/ 881 w 915"/>
                <a:gd name="T111" fmla="*/ 10 h 68"/>
                <a:gd name="T112" fmla="*/ 859 w 915"/>
                <a:gd name="T113" fmla="*/ 49 h 68"/>
                <a:gd name="T114" fmla="*/ 903 w 915"/>
                <a:gd name="T115" fmla="*/ 48 h 68"/>
                <a:gd name="T116" fmla="*/ 891 w 915"/>
                <a:gd name="T117" fmla="*/ 3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5" h="68">
                  <a:moveTo>
                    <a:pt x="35" y="4"/>
                  </a:moveTo>
                  <a:cubicBezTo>
                    <a:pt x="35" y="3"/>
                    <a:pt x="35" y="3"/>
                    <a:pt x="35" y="3"/>
                  </a:cubicBezTo>
                  <a:cubicBezTo>
                    <a:pt x="53" y="3"/>
                    <a:pt x="53" y="3"/>
                    <a:pt x="53" y="3"/>
                  </a:cubicBezTo>
                  <a:cubicBezTo>
                    <a:pt x="53" y="4"/>
                    <a:pt x="53" y="4"/>
                    <a:pt x="53" y="4"/>
                  </a:cubicBezTo>
                  <a:cubicBezTo>
                    <a:pt x="51" y="4"/>
                    <a:pt x="51" y="4"/>
                    <a:pt x="51" y="4"/>
                  </a:cubicBezTo>
                  <a:cubicBezTo>
                    <a:pt x="49" y="4"/>
                    <a:pt x="47" y="5"/>
                    <a:pt x="46" y="6"/>
                  </a:cubicBezTo>
                  <a:cubicBezTo>
                    <a:pt x="46" y="7"/>
                    <a:pt x="45" y="9"/>
                    <a:pt x="45" y="11"/>
                  </a:cubicBezTo>
                  <a:cubicBezTo>
                    <a:pt x="45" y="32"/>
                    <a:pt x="45" y="32"/>
                    <a:pt x="45" y="32"/>
                  </a:cubicBezTo>
                  <a:cubicBezTo>
                    <a:pt x="45" y="37"/>
                    <a:pt x="45" y="41"/>
                    <a:pt x="44" y="43"/>
                  </a:cubicBezTo>
                  <a:cubicBezTo>
                    <a:pt x="43" y="46"/>
                    <a:pt x="41" y="49"/>
                    <a:pt x="38" y="51"/>
                  </a:cubicBezTo>
                  <a:cubicBezTo>
                    <a:pt x="35" y="53"/>
                    <a:pt x="31" y="53"/>
                    <a:pt x="27" y="53"/>
                  </a:cubicBezTo>
                  <a:cubicBezTo>
                    <a:pt x="21" y="53"/>
                    <a:pt x="17" y="53"/>
                    <a:pt x="15" y="51"/>
                  </a:cubicBezTo>
                  <a:cubicBezTo>
                    <a:pt x="12" y="49"/>
                    <a:pt x="10" y="46"/>
                    <a:pt x="9" y="43"/>
                  </a:cubicBezTo>
                  <a:cubicBezTo>
                    <a:pt x="8" y="41"/>
                    <a:pt x="7" y="37"/>
                    <a:pt x="7" y="31"/>
                  </a:cubicBezTo>
                  <a:cubicBezTo>
                    <a:pt x="7" y="11"/>
                    <a:pt x="7" y="11"/>
                    <a:pt x="7" y="11"/>
                  </a:cubicBezTo>
                  <a:cubicBezTo>
                    <a:pt x="7" y="8"/>
                    <a:pt x="7" y="6"/>
                    <a:pt x="6" y="5"/>
                  </a:cubicBezTo>
                  <a:cubicBezTo>
                    <a:pt x="5" y="4"/>
                    <a:pt x="4" y="3"/>
                    <a:pt x="2" y="3"/>
                  </a:cubicBezTo>
                  <a:cubicBezTo>
                    <a:pt x="0" y="3"/>
                    <a:pt x="0" y="3"/>
                    <a:pt x="0" y="3"/>
                  </a:cubicBezTo>
                  <a:cubicBezTo>
                    <a:pt x="0" y="2"/>
                    <a:pt x="0" y="2"/>
                    <a:pt x="0" y="2"/>
                  </a:cubicBezTo>
                  <a:cubicBezTo>
                    <a:pt x="21" y="2"/>
                    <a:pt x="21" y="2"/>
                    <a:pt x="21" y="2"/>
                  </a:cubicBezTo>
                  <a:cubicBezTo>
                    <a:pt x="21" y="3"/>
                    <a:pt x="21" y="3"/>
                    <a:pt x="21" y="3"/>
                  </a:cubicBezTo>
                  <a:cubicBezTo>
                    <a:pt x="19" y="3"/>
                    <a:pt x="19" y="3"/>
                    <a:pt x="19" y="3"/>
                  </a:cubicBezTo>
                  <a:cubicBezTo>
                    <a:pt x="17" y="3"/>
                    <a:pt x="15" y="4"/>
                    <a:pt x="15" y="5"/>
                  </a:cubicBezTo>
                  <a:cubicBezTo>
                    <a:pt x="14" y="6"/>
                    <a:pt x="14" y="8"/>
                    <a:pt x="14" y="11"/>
                  </a:cubicBezTo>
                  <a:cubicBezTo>
                    <a:pt x="14" y="33"/>
                    <a:pt x="14" y="33"/>
                    <a:pt x="14" y="33"/>
                  </a:cubicBezTo>
                  <a:cubicBezTo>
                    <a:pt x="14" y="35"/>
                    <a:pt x="14" y="37"/>
                    <a:pt x="14" y="40"/>
                  </a:cubicBezTo>
                  <a:cubicBezTo>
                    <a:pt x="15" y="43"/>
                    <a:pt x="15" y="45"/>
                    <a:pt x="16" y="46"/>
                  </a:cubicBezTo>
                  <a:cubicBezTo>
                    <a:pt x="17" y="48"/>
                    <a:pt x="19" y="49"/>
                    <a:pt x="20" y="50"/>
                  </a:cubicBezTo>
                  <a:cubicBezTo>
                    <a:pt x="22" y="51"/>
                    <a:pt x="24" y="51"/>
                    <a:pt x="27" y="51"/>
                  </a:cubicBezTo>
                  <a:cubicBezTo>
                    <a:pt x="30" y="51"/>
                    <a:pt x="33" y="50"/>
                    <a:pt x="35" y="49"/>
                  </a:cubicBezTo>
                  <a:cubicBezTo>
                    <a:pt x="37" y="47"/>
                    <a:pt x="39" y="46"/>
                    <a:pt x="40" y="43"/>
                  </a:cubicBezTo>
                  <a:cubicBezTo>
                    <a:pt x="41" y="41"/>
                    <a:pt x="41" y="37"/>
                    <a:pt x="41" y="32"/>
                  </a:cubicBezTo>
                  <a:cubicBezTo>
                    <a:pt x="41" y="12"/>
                    <a:pt x="41" y="12"/>
                    <a:pt x="41" y="12"/>
                  </a:cubicBezTo>
                  <a:cubicBezTo>
                    <a:pt x="41" y="9"/>
                    <a:pt x="41" y="7"/>
                    <a:pt x="40" y="6"/>
                  </a:cubicBezTo>
                  <a:cubicBezTo>
                    <a:pt x="39" y="5"/>
                    <a:pt x="38" y="4"/>
                    <a:pt x="36" y="4"/>
                  </a:cubicBezTo>
                  <a:cubicBezTo>
                    <a:pt x="35" y="4"/>
                    <a:pt x="35" y="4"/>
                    <a:pt x="35" y="4"/>
                  </a:cubicBezTo>
                  <a:close/>
                  <a:moveTo>
                    <a:pt x="69" y="25"/>
                  </a:moveTo>
                  <a:cubicBezTo>
                    <a:pt x="73" y="20"/>
                    <a:pt x="76" y="18"/>
                    <a:pt x="79" y="18"/>
                  </a:cubicBezTo>
                  <a:cubicBezTo>
                    <a:pt x="81" y="18"/>
                    <a:pt x="83" y="18"/>
                    <a:pt x="84" y="19"/>
                  </a:cubicBezTo>
                  <a:cubicBezTo>
                    <a:pt x="85" y="20"/>
                    <a:pt x="87" y="21"/>
                    <a:pt x="87" y="23"/>
                  </a:cubicBezTo>
                  <a:cubicBezTo>
                    <a:pt x="88" y="25"/>
                    <a:pt x="88" y="27"/>
                    <a:pt x="88" y="30"/>
                  </a:cubicBezTo>
                  <a:cubicBezTo>
                    <a:pt x="88" y="45"/>
                    <a:pt x="88" y="45"/>
                    <a:pt x="88" y="45"/>
                  </a:cubicBezTo>
                  <a:cubicBezTo>
                    <a:pt x="88" y="47"/>
                    <a:pt x="88" y="48"/>
                    <a:pt x="89" y="49"/>
                  </a:cubicBezTo>
                  <a:cubicBezTo>
                    <a:pt x="89" y="50"/>
                    <a:pt x="89" y="50"/>
                    <a:pt x="90" y="51"/>
                  </a:cubicBezTo>
                  <a:cubicBezTo>
                    <a:pt x="90" y="51"/>
                    <a:pt x="91" y="51"/>
                    <a:pt x="93" y="51"/>
                  </a:cubicBezTo>
                  <a:cubicBezTo>
                    <a:pt x="93" y="52"/>
                    <a:pt x="93" y="52"/>
                    <a:pt x="93" y="52"/>
                  </a:cubicBezTo>
                  <a:cubicBezTo>
                    <a:pt x="77" y="52"/>
                    <a:pt x="77" y="52"/>
                    <a:pt x="77" y="52"/>
                  </a:cubicBezTo>
                  <a:cubicBezTo>
                    <a:pt x="77" y="51"/>
                    <a:pt x="77" y="51"/>
                    <a:pt x="77" y="51"/>
                  </a:cubicBezTo>
                  <a:cubicBezTo>
                    <a:pt x="78" y="51"/>
                    <a:pt x="78" y="51"/>
                    <a:pt x="78" y="51"/>
                  </a:cubicBezTo>
                  <a:cubicBezTo>
                    <a:pt x="79" y="51"/>
                    <a:pt x="80" y="51"/>
                    <a:pt x="81" y="50"/>
                  </a:cubicBezTo>
                  <a:cubicBezTo>
                    <a:pt x="82" y="50"/>
                    <a:pt x="82" y="49"/>
                    <a:pt x="82" y="48"/>
                  </a:cubicBezTo>
                  <a:cubicBezTo>
                    <a:pt x="82" y="48"/>
                    <a:pt x="82" y="47"/>
                    <a:pt x="82" y="45"/>
                  </a:cubicBezTo>
                  <a:cubicBezTo>
                    <a:pt x="82" y="31"/>
                    <a:pt x="82" y="31"/>
                    <a:pt x="82" y="31"/>
                  </a:cubicBezTo>
                  <a:cubicBezTo>
                    <a:pt x="82" y="27"/>
                    <a:pt x="82" y="25"/>
                    <a:pt x="81" y="24"/>
                  </a:cubicBezTo>
                  <a:cubicBezTo>
                    <a:pt x="80" y="23"/>
                    <a:pt x="79" y="22"/>
                    <a:pt x="77" y="22"/>
                  </a:cubicBezTo>
                  <a:cubicBezTo>
                    <a:pt x="74" y="22"/>
                    <a:pt x="71" y="23"/>
                    <a:pt x="69" y="27"/>
                  </a:cubicBezTo>
                  <a:cubicBezTo>
                    <a:pt x="69" y="45"/>
                    <a:pt x="69" y="45"/>
                    <a:pt x="69" y="45"/>
                  </a:cubicBezTo>
                  <a:cubicBezTo>
                    <a:pt x="69" y="47"/>
                    <a:pt x="69" y="48"/>
                    <a:pt x="69" y="49"/>
                  </a:cubicBezTo>
                  <a:cubicBezTo>
                    <a:pt x="69" y="50"/>
                    <a:pt x="70" y="50"/>
                    <a:pt x="70" y="51"/>
                  </a:cubicBezTo>
                  <a:cubicBezTo>
                    <a:pt x="71" y="51"/>
                    <a:pt x="72" y="51"/>
                    <a:pt x="74" y="51"/>
                  </a:cubicBezTo>
                  <a:cubicBezTo>
                    <a:pt x="74" y="52"/>
                    <a:pt x="74" y="52"/>
                    <a:pt x="74" y="52"/>
                  </a:cubicBezTo>
                  <a:cubicBezTo>
                    <a:pt x="58" y="52"/>
                    <a:pt x="58" y="52"/>
                    <a:pt x="58" y="52"/>
                  </a:cubicBezTo>
                  <a:cubicBezTo>
                    <a:pt x="58" y="51"/>
                    <a:pt x="58" y="51"/>
                    <a:pt x="58" y="51"/>
                  </a:cubicBezTo>
                  <a:cubicBezTo>
                    <a:pt x="59" y="51"/>
                    <a:pt x="59" y="51"/>
                    <a:pt x="59" y="51"/>
                  </a:cubicBezTo>
                  <a:cubicBezTo>
                    <a:pt x="60" y="51"/>
                    <a:pt x="61" y="51"/>
                    <a:pt x="62" y="50"/>
                  </a:cubicBezTo>
                  <a:cubicBezTo>
                    <a:pt x="62" y="49"/>
                    <a:pt x="63" y="47"/>
                    <a:pt x="63" y="45"/>
                  </a:cubicBezTo>
                  <a:cubicBezTo>
                    <a:pt x="63" y="32"/>
                    <a:pt x="63" y="32"/>
                    <a:pt x="63" y="32"/>
                  </a:cubicBezTo>
                  <a:cubicBezTo>
                    <a:pt x="63" y="28"/>
                    <a:pt x="63" y="25"/>
                    <a:pt x="62" y="24"/>
                  </a:cubicBezTo>
                  <a:cubicBezTo>
                    <a:pt x="62" y="23"/>
                    <a:pt x="62" y="23"/>
                    <a:pt x="61" y="22"/>
                  </a:cubicBezTo>
                  <a:cubicBezTo>
                    <a:pt x="61" y="22"/>
                    <a:pt x="61" y="22"/>
                    <a:pt x="60" y="22"/>
                  </a:cubicBezTo>
                  <a:cubicBezTo>
                    <a:pt x="59" y="22"/>
                    <a:pt x="58" y="22"/>
                    <a:pt x="57" y="22"/>
                  </a:cubicBezTo>
                  <a:cubicBezTo>
                    <a:pt x="57" y="21"/>
                    <a:pt x="57" y="21"/>
                    <a:pt x="57" y="21"/>
                  </a:cubicBezTo>
                  <a:cubicBezTo>
                    <a:pt x="67" y="17"/>
                    <a:pt x="67" y="17"/>
                    <a:pt x="67" y="17"/>
                  </a:cubicBezTo>
                  <a:cubicBezTo>
                    <a:pt x="69" y="17"/>
                    <a:pt x="69" y="17"/>
                    <a:pt x="69" y="17"/>
                  </a:cubicBezTo>
                  <a:cubicBezTo>
                    <a:pt x="69" y="25"/>
                    <a:pt x="69" y="25"/>
                    <a:pt x="69" y="25"/>
                  </a:cubicBezTo>
                  <a:close/>
                  <a:moveTo>
                    <a:pt x="108" y="0"/>
                  </a:moveTo>
                  <a:cubicBezTo>
                    <a:pt x="109" y="0"/>
                    <a:pt x="110" y="0"/>
                    <a:pt x="110" y="1"/>
                  </a:cubicBezTo>
                  <a:cubicBezTo>
                    <a:pt x="111" y="2"/>
                    <a:pt x="111" y="3"/>
                    <a:pt x="111" y="4"/>
                  </a:cubicBezTo>
                  <a:cubicBezTo>
                    <a:pt x="111" y="5"/>
                    <a:pt x="111" y="6"/>
                    <a:pt x="110" y="7"/>
                  </a:cubicBezTo>
                  <a:cubicBezTo>
                    <a:pt x="109" y="7"/>
                    <a:pt x="109" y="8"/>
                    <a:pt x="108" y="8"/>
                  </a:cubicBezTo>
                  <a:cubicBezTo>
                    <a:pt x="107" y="8"/>
                    <a:pt x="106" y="7"/>
                    <a:pt x="105" y="7"/>
                  </a:cubicBezTo>
                  <a:cubicBezTo>
                    <a:pt x="105" y="6"/>
                    <a:pt x="104" y="5"/>
                    <a:pt x="104" y="4"/>
                  </a:cubicBezTo>
                  <a:cubicBezTo>
                    <a:pt x="104" y="3"/>
                    <a:pt x="105" y="2"/>
                    <a:pt x="105" y="1"/>
                  </a:cubicBezTo>
                  <a:cubicBezTo>
                    <a:pt x="106" y="0"/>
                    <a:pt x="107" y="0"/>
                    <a:pt x="108" y="0"/>
                  </a:cubicBezTo>
                  <a:close/>
                  <a:moveTo>
                    <a:pt x="111" y="18"/>
                  </a:moveTo>
                  <a:cubicBezTo>
                    <a:pt x="111" y="45"/>
                    <a:pt x="111" y="45"/>
                    <a:pt x="111" y="45"/>
                  </a:cubicBezTo>
                  <a:cubicBezTo>
                    <a:pt x="111" y="47"/>
                    <a:pt x="111" y="49"/>
                    <a:pt x="111" y="49"/>
                  </a:cubicBezTo>
                  <a:cubicBezTo>
                    <a:pt x="111" y="50"/>
                    <a:pt x="112" y="51"/>
                    <a:pt x="112" y="51"/>
                  </a:cubicBezTo>
                  <a:cubicBezTo>
                    <a:pt x="113" y="51"/>
                    <a:pt x="114" y="51"/>
                    <a:pt x="115" y="51"/>
                  </a:cubicBezTo>
                  <a:cubicBezTo>
                    <a:pt x="115" y="53"/>
                    <a:pt x="115" y="53"/>
                    <a:pt x="115" y="53"/>
                  </a:cubicBezTo>
                  <a:cubicBezTo>
                    <a:pt x="99" y="53"/>
                    <a:pt x="99" y="53"/>
                    <a:pt x="99" y="53"/>
                  </a:cubicBezTo>
                  <a:cubicBezTo>
                    <a:pt x="99" y="51"/>
                    <a:pt x="99" y="51"/>
                    <a:pt x="99" y="51"/>
                  </a:cubicBezTo>
                  <a:cubicBezTo>
                    <a:pt x="101" y="51"/>
                    <a:pt x="102" y="51"/>
                    <a:pt x="103" y="51"/>
                  </a:cubicBezTo>
                  <a:cubicBezTo>
                    <a:pt x="103" y="51"/>
                    <a:pt x="103" y="50"/>
                    <a:pt x="104" y="49"/>
                  </a:cubicBezTo>
                  <a:cubicBezTo>
                    <a:pt x="104" y="49"/>
                    <a:pt x="104" y="47"/>
                    <a:pt x="104" y="45"/>
                  </a:cubicBezTo>
                  <a:cubicBezTo>
                    <a:pt x="104" y="32"/>
                    <a:pt x="104" y="32"/>
                    <a:pt x="104" y="32"/>
                  </a:cubicBezTo>
                  <a:cubicBezTo>
                    <a:pt x="104" y="28"/>
                    <a:pt x="104" y="26"/>
                    <a:pt x="104" y="25"/>
                  </a:cubicBezTo>
                  <a:cubicBezTo>
                    <a:pt x="104" y="24"/>
                    <a:pt x="103" y="23"/>
                    <a:pt x="103" y="23"/>
                  </a:cubicBezTo>
                  <a:cubicBezTo>
                    <a:pt x="103" y="23"/>
                    <a:pt x="102" y="23"/>
                    <a:pt x="101" y="23"/>
                  </a:cubicBezTo>
                  <a:cubicBezTo>
                    <a:pt x="101" y="23"/>
                    <a:pt x="100" y="23"/>
                    <a:pt x="99" y="23"/>
                  </a:cubicBezTo>
                  <a:cubicBezTo>
                    <a:pt x="99" y="22"/>
                    <a:pt x="99" y="22"/>
                    <a:pt x="99" y="22"/>
                  </a:cubicBezTo>
                  <a:cubicBezTo>
                    <a:pt x="109" y="18"/>
                    <a:pt x="109" y="18"/>
                    <a:pt x="109" y="18"/>
                  </a:cubicBezTo>
                  <a:cubicBezTo>
                    <a:pt x="111" y="18"/>
                    <a:pt x="111" y="18"/>
                    <a:pt x="111" y="18"/>
                  </a:cubicBezTo>
                  <a:close/>
                  <a:moveTo>
                    <a:pt x="122" y="19"/>
                  </a:moveTo>
                  <a:cubicBezTo>
                    <a:pt x="137" y="19"/>
                    <a:pt x="137" y="19"/>
                    <a:pt x="137" y="19"/>
                  </a:cubicBezTo>
                  <a:cubicBezTo>
                    <a:pt x="137" y="20"/>
                    <a:pt x="137" y="20"/>
                    <a:pt x="137" y="20"/>
                  </a:cubicBezTo>
                  <a:cubicBezTo>
                    <a:pt x="136" y="20"/>
                    <a:pt x="136" y="20"/>
                    <a:pt x="136" y="20"/>
                  </a:cubicBezTo>
                  <a:cubicBezTo>
                    <a:pt x="135" y="20"/>
                    <a:pt x="134" y="20"/>
                    <a:pt x="134" y="21"/>
                  </a:cubicBezTo>
                  <a:cubicBezTo>
                    <a:pt x="133" y="21"/>
                    <a:pt x="133" y="22"/>
                    <a:pt x="133" y="23"/>
                  </a:cubicBezTo>
                  <a:cubicBezTo>
                    <a:pt x="133" y="23"/>
                    <a:pt x="133" y="25"/>
                    <a:pt x="134" y="26"/>
                  </a:cubicBezTo>
                  <a:cubicBezTo>
                    <a:pt x="141" y="45"/>
                    <a:pt x="141" y="45"/>
                    <a:pt x="141" y="45"/>
                  </a:cubicBezTo>
                  <a:cubicBezTo>
                    <a:pt x="149" y="25"/>
                    <a:pt x="149" y="25"/>
                    <a:pt x="149" y="25"/>
                  </a:cubicBezTo>
                  <a:cubicBezTo>
                    <a:pt x="149" y="24"/>
                    <a:pt x="150" y="23"/>
                    <a:pt x="150" y="22"/>
                  </a:cubicBezTo>
                  <a:cubicBezTo>
                    <a:pt x="150" y="21"/>
                    <a:pt x="150" y="21"/>
                    <a:pt x="149" y="21"/>
                  </a:cubicBezTo>
                  <a:cubicBezTo>
                    <a:pt x="149" y="21"/>
                    <a:pt x="149" y="20"/>
                    <a:pt x="149" y="20"/>
                  </a:cubicBezTo>
                  <a:cubicBezTo>
                    <a:pt x="148" y="20"/>
                    <a:pt x="147" y="20"/>
                    <a:pt x="146" y="20"/>
                  </a:cubicBezTo>
                  <a:cubicBezTo>
                    <a:pt x="146" y="19"/>
                    <a:pt x="146" y="19"/>
                    <a:pt x="146" y="19"/>
                  </a:cubicBezTo>
                  <a:cubicBezTo>
                    <a:pt x="157" y="19"/>
                    <a:pt x="157" y="19"/>
                    <a:pt x="157" y="19"/>
                  </a:cubicBezTo>
                  <a:cubicBezTo>
                    <a:pt x="157" y="20"/>
                    <a:pt x="157" y="20"/>
                    <a:pt x="157" y="20"/>
                  </a:cubicBezTo>
                  <a:cubicBezTo>
                    <a:pt x="156" y="20"/>
                    <a:pt x="155" y="20"/>
                    <a:pt x="155" y="21"/>
                  </a:cubicBezTo>
                  <a:cubicBezTo>
                    <a:pt x="154" y="21"/>
                    <a:pt x="153" y="23"/>
                    <a:pt x="152" y="24"/>
                  </a:cubicBezTo>
                  <a:cubicBezTo>
                    <a:pt x="141" y="53"/>
                    <a:pt x="141" y="53"/>
                    <a:pt x="141" y="53"/>
                  </a:cubicBezTo>
                  <a:cubicBezTo>
                    <a:pt x="139" y="53"/>
                    <a:pt x="139" y="53"/>
                    <a:pt x="139" y="53"/>
                  </a:cubicBezTo>
                  <a:cubicBezTo>
                    <a:pt x="127" y="25"/>
                    <a:pt x="127" y="25"/>
                    <a:pt x="127" y="25"/>
                  </a:cubicBezTo>
                  <a:cubicBezTo>
                    <a:pt x="127" y="23"/>
                    <a:pt x="126" y="22"/>
                    <a:pt x="126" y="22"/>
                  </a:cubicBezTo>
                  <a:cubicBezTo>
                    <a:pt x="125" y="21"/>
                    <a:pt x="125" y="21"/>
                    <a:pt x="124" y="20"/>
                  </a:cubicBezTo>
                  <a:cubicBezTo>
                    <a:pt x="123" y="20"/>
                    <a:pt x="123" y="20"/>
                    <a:pt x="121" y="19"/>
                  </a:cubicBezTo>
                  <a:cubicBezTo>
                    <a:pt x="122" y="19"/>
                    <a:pt x="122" y="19"/>
                    <a:pt x="122" y="19"/>
                  </a:cubicBezTo>
                  <a:close/>
                  <a:moveTo>
                    <a:pt x="169" y="31"/>
                  </a:moveTo>
                  <a:cubicBezTo>
                    <a:pt x="169" y="37"/>
                    <a:pt x="170" y="40"/>
                    <a:pt x="173" y="43"/>
                  </a:cubicBezTo>
                  <a:cubicBezTo>
                    <a:pt x="175" y="46"/>
                    <a:pt x="178" y="48"/>
                    <a:pt x="181" y="48"/>
                  </a:cubicBezTo>
                  <a:cubicBezTo>
                    <a:pt x="183" y="48"/>
                    <a:pt x="185" y="47"/>
                    <a:pt x="187" y="46"/>
                  </a:cubicBezTo>
                  <a:cubicBezTo>
                    <a:pt x="188" y="45"/>
                    <a:pt x="189" y="43"/>
                    <a:pt x="191" y="39"/>
                  </a:cubicBezTo>
                  <a:cubicBezTo>
                    <a:pt x="192" y="40"/>
                    <a:pt x="192" y="40"/>
                    <a:pt x="192" y="40"/>
                  </a:cubicBezTo>
                  <a:cubicBezTo>
                    <a:pt x="191" y="43"/>
                    <a:pt x="190" y="47"/>
                    <a:pt x="187" y="49"/>
                  </a:cubicBezTo>
                  <a:cubicBezTo>
                    <a:pt x="185" y="52"/>
                    <a:pt x="182" y="53"/>
                    <a:pt x="178" y="53"/>
                  </a:cubicBezTo>
                  <a:cubicBezTo>
                    <a:pt x="174" y="53"/>
                    <a:pt x="171" y="52"/>
                    <a:pt x="168" y="49"/>
                  </a:cubicBezTo>
                  <a:cubicBezTo>
                    <a:pt x="165" y="45"/>
                    <a:pt x="164" y="41"/>
                    <a:pt x="164" y="36"/>
                  </a:cubicBezTo>
                  <a:cubicBezTo>
                    <a:pt x="164" y="30"/>
                    <a:pt x="166" y="25"/>
                    <a:pt x="169" y="22"/>
                  </a:cubicBezTo>
                  <a:cubicBezTo>
                    <a:pt x="171" y="19"/>
                    <a:pt x="175" y="17"/>
                    <a:pt x="179" y="17"/>
                  </a:cubicBezTo>
                  <a:cubicBezTo>
                    <a:pt x="183" y="17"/>
                    <a:pt x="186" y="19"/>
                    <a:pt x="189" y="21"/>
                  </a:cubicBezTo>
                  <a:cubicBezTo>
                    <a:pt x="191" y="23"/>
                    <a:pt x="192" y="27"/>
                    <a:pt x="192" y="31"/>
                  </a:cubicBezTo>
                  <a:cubicBezTo>
                    <a:pt x="169" y="31"/>
                    <a:pt x="169" y="31"/>
                    <a:pt x="169" y="31"/>
                  </a:cubicBezTo>
                  <a:close/>
                  <a:moveTo>
                    <a:pt x="169" y="29"/>
                  </a:moveTo>
                  <a:cubicBezTo>
                    <a:pt x="184" y="29"/>
                    <a:pt x="184" y="29"/>
                    <a:pt x="184" y="29"/>
                  </a:cubicBezTo>
                  <a:cubicBezTo>
                    <a:pt x="184" y="27"/>
                    <a:pt x="184" y="26"/>
                    <a:pt x="183" y="25"/>
                  </a:cubicBezTo>
                  <a:cubicBezTo>
                    <a:pt x="183" y="24"/>
                    <a:pt x="182" y="23"/>
                    <a:pt x="181" y="22"/>
                  </a:cubicBezTo>
                  <a:cubicBezTo>
                    <a:pt x="179" y="21"/>
                    <a:pt x="178" y="21"/>
                    <a:pt x="177" y="21"/>
                  </a:cubicBezTo>
                  <a:cubicBezTo>
                    <a:pt x="175" y="21"/>
                    <a:pt x="173" y="21"/>
                    <a:pt x="172" y="23"/>
                  </a:cubicBezTo>
                  <a:cubicBezTo>
                    <a:pt x="170" y="24"/>
                    <a:pt x="169" y="27"/>
                    <a:pt x="169" y="29"/>
                  </a:cubicBezTo>
                  <a:close/>
                  <a:moveTo>
                    <a:pt x="209" y="18"/>
                  </a:moveTo>
                  <a:cubicBezTo>
                    <a:pt x="209" y="25"/>
                    <a:pt x="209" y="25"/>
                    <a:pt x="209" y="25"/>
                  </a:cubicBezTo>
                  <a:cubicBezTo>
                    <a:pt x="212" y="20"/>
                    <a:pt x="215" y="18"/>
                    <a:pt x="218" y="18"/>
                  </a:cubicBezTo>
                  <a:cubicBezTo>
                    <a:pt x="219" y="18"/>
                    <a:pt x="220" y="18"/>
                    <a:pt x="221" y="19"/>
                  </a:cubicBezTo>
                  <a:cubicBezTo>
                    <a:pt x="222" y="20"/>
                    <a:pt x="222" y="21"/>
                    <a:pt x="222" y="22"/>
                  </a:cubicBezTo>
                  <a:cubicBezTo>
                    <a:pt x="222" y="23"/>
                    <a:pt x="222" y="23"/>
                    <a:pt x="221" y="24"/>
                  </a:cubicBezTo>
                  <a:cubicBezTo>
                    <a:pt x="221" y="25"/>
                    <a:pt x="220" y="25"/>
                    <a:pt x="219" y="25"/>
                  </a:cubicBezTo>
                  <a:cubicBezTo>
                    <a:pt x="218" y="25"/>
                    <a:pt x="217" y="25"/>
                    <a:pt x="216" y="24"/>
                  </a:cubicBezTo>
                  <a:cubicBezTo>
                    <a:pt x="215" y="23"/>
                    <a:pt x="214" y="23"/>
                    <a:pt x="214" y="23"/>
                  </a:cubicBezTo>
                  <a:cubicBezTo>
                    <a:pt x="213" y="23"/>
                    <a:pt x="213" y="23"/>
                    <a:pt x="213" y="24"/>
                  </a:cubicBezTo>
                  <a:cubicBezTo>
                    <a:pt x="211" y="25"/>
                    <a:pt x="211" y="27"/>
                    <a:pt x="209" y="29"/>
                  </a:cubicBezTo>
                  <a:cubicBezTo>
                    <a:pt x="209" y="45"/>
                    <a:pt x="209" y="45"/>
                    <a:pt x="209" y="45"/>
                  </a:cubicBezTo>
                  <a:cubicBezTo>
                    <a:pt x="209" y="47"/>
                    <a:pt x="210" y="49"/>
                    <a:pt x="210" y="50"/>
                  </a:cubicBezTo>
                  <a:cubicBezTo>
                    <a:pt x="211" y="51"/>
                    <a:pt x="211" y="51"/>
                    <a:pt x="212" y="51"/>
                  </a:cubicBezTo>
                  <a:cubicBezTo>
                    <a:pt x="213" y="52"/>
                    <a:pt x="214" y="52"/>
                    <a:pt x="215" y="52"/>
                  </a:cubicBezTo>
                  <a:cubicBezTo>
                    <a:pt x="215" y="53"/>
                    <a:pt x="215" y="53"/>
                    <a:pt x="215" y="53"/>
                  </a:cubicBezTo>
                  <a:cubicBezTo>
                    <a:pt x="198" y="53"/>
                    <a:pt x="198" y="53"/>
                    <a:pt x="198" y="53"/>
                  </a:cubicBezTo>
                  <a:cubicBezTo>
                    <a:pt x="198" y="52"/>
                    <a:pt x="198" y="52"/>
                    <a:pt x="198" y="52"/>
                  </a:cubicBezTo>
                  <a:cubicBezTo>
                    <a:pt x="200" y="52"/>
                    <a:pt x="201" y="52"/>
                    <a:pt x="202" y="51"/>
                  </a:cubicBezTo>
                  <a:cubicBezTo>
                    <a:pt x="202" y="51"/>
                    <a:pt x="203" y="50"/>
                    <a:pt x="203" y="49"/>
                  </a:cubicBezTo>
                  <a:cubicBezTo>
                    <a:pt x="203" y="49"/>
                    <a:pt x="203" y="48"/>
                    <a:pt x="203" y="46"/>
                  </a:cubicBezTo>
                  <a:cubicBezTo>
                    <a:pt x="203" y="33"/>
                    <a:pt x="203" y="33"/>
                    <a:pt x="203" y="33"/>
                  </a:cubicBezTo>
                  <a:cubicBezTo>
                    <a:pt x="203" y="29"/>
                    <a:pt x="203" y="26"/>
                    <a:pt x="203" y="25"/>
                  </a:cubicBezTo>
                  <a:cubicBezTo>
                    <a:pt x="203" y="25"/>
                    <a:pt x="202" y="24"/>
                    <a:pt x="202" y="24"/>
                  </a:cubicBezTo>
                  <a:cubicBezTo>
                    <a:pt x="201" y="23"/>
                    <a:pt x="201" y="23"/>
                    <a:pt x="200" y="23"/>
                  </a:cubicBezTo>
                  <a:cubicBezTo>
                    <a:pt x="199" y="23"/>
                    <a:pt x="199" y="23"/>
                    <a:pt x="198" y="24"/>
                  </a:cubicBezTo>
                  <a:cubicBezTo>
                    <a:pt x="197" y="23"/>
                    <a:pt x="197" y="23"/>
                    <a:pt x="197" y="23"/>
                  </a:cubicBezTo>
                  <a:cubicBezTo>
                    <a:pt x="207" y="19"/>
                    <a:pt x="207" y="19"/>
                    <a:pt x="207" y="19"/>
                  </a:cubicBezTo>
                  <a:cubicBezTo>
                    <a:pt x="209" y="19"/>
                    <a:pt x="209" y="19"/>
                    <a:pt x="209" y="19"/>
                  </a:cubicBezTo>
                  <a:cubicBezTo>
                    <a:pt x="209" y="18"/>
                    <a:pt x="209" y="18"/>
                    <a:pt x="209" y="18"/>
                  </a:cubicBezTo>
                  <a:close/>
                  <a:moveTo>
                    <a:pt x="249" y="18"/>
                  </a:moveTo>
                  <a:cubicBezTo>
                    <a:pt x="249" y="29"/>
                    <a:pt x="249" y="29"/>
                    <a:pt x="249" y="29"/>
                  </a:cubicBezTo>
                  <a:cubicBezTo>
                    <a:pt x="247" y="29"/>
                    <a:pt x="247" y="29"/>
                    <a:pt x="247" y="29"/>
                  </a:cubicBezTo>
                  <a:cubicBezTo>
                    <a:pt x="247" y="26"/>
                    <a:pt x="245" y="23"/>
                    <a:pt x="244" y="22"/>
                  </a:cubicBezTo>
                  <a:cubicBezTo>
                    <a:pt x="242" y="21"/>
                    <a:pt x="241" y="20"/>
                    <a:pt x="238" y="20"/>
                  </a:cubicBezTo>
                  <a:cubicBezTo>
                    <a:pt x="237" y="20"/>
                    <a:pt x="235" y="20"/>
                    <a:pt x="234" y="21"/>
                  </a:cubicBezTo>
                  <a:cubicBezTo>
                    <a:pt x="233" y="22"/>
                    <a:pt x="233" y="23"/>
                    <a:pt x="233" y="24"/>
                  </a:cubicBezTo>
                  <a:cubicBezTo>
                    <a:pt x="233" y="25"/>
                    <a:pt x="233" y="27"/>
                    <a:pt x="234" y="28"/>
                  </a:cubicBezTo>
                  <a:cubicBezTo>
                    <a:pt x="235" y="29"/>
                    <a:pt x="236" y="30"/>
                    <a:pt x="238" y="31"/>
                  </a:cubicBezTo>
                  <a:cubicBezTo>
                    <a:pt x="243" y="34"/>
                    <a:pt x="243" y="34"/>
                    <a:pt x="243" y="34"/>
                  </a:cubicBezTo>
                  <a:cubicBezTo>
                    <a:pt x="248" y="36"/>
                    <a:pt x="251" y="39"/>
                    <a:pt x="251" y="43"/>
                  </a:cubicBezTo>
                  <a:cubicBezTo>
                    <a:pt x="251" y="47"/>
                    <a:pt x="249" y="49"/>
                    <a:pt x="247" y="51"/>
                  </a:cubicBezTo>
                  <a:cubicBezTo>
                    <a:pt x="245" y="53"/>
                    <a:pt x="243" y="54"/>
                    <a:pt x="240" y="54"/>
                  </a:cubicBezTo>
                  <a:cubicBezTo>
                    <a:pt x="238" y="54"/>
                    <a:pt x="235" y="53"/>
                    <a:pt x="233" y="53"/>
                  </a:cubicBezTo>
                  <a:cubicBezTo>
                    <a:pt x="232" y="52"/>
                    <a:pt x="231" y="52"/>
                    <a:pt x="231" y="52"/>
                  </a:cubicBezTo>
                  <a:cubicBezTo>
                    <a:pt x="231" y="52"/>
                    <a:pt x="230" y="53"/>
                    <a:pt x="230" y="53"/>
                  </a:cubicBezTo>
                  <a:cubicBezTo>
                    <a:pt x="229" y="53"/>
                    <a:pt x="229" y="53"/>
                    <a:pt x="229" y="53"/>
                  </a:cubicBezTo>
                  <a:cubicBezTo>
                    <a:pt x="229" y="41"/>
                    <a:pt x="229" y="41"/>
                    <a:pt x="229" y="41"/>
                  </a:cubicBezTo>
                  <a:cubicBezTo>
                    <a:pt x="230" y="41"/>
                    <a:pt x="230" y="41"/>
                    <a:pt x="230" y="41"/>
                  </a:cubicBezTo>
                  <a:cubicBezTo>
                    <a:pt x="231" y="45"/>
                    <a:pt x="232" y="47"/>
                    <a:pt x="234" y="49"/>
                  </a:cubicBezTo>
                  <a:cubicBezTo>
                    <a:pt x="236" y="51"/>
                    <a:pt x="238" y="52"/>
                    <a:pt x="240" y="52"/>
                  </a:cubicBezTo>
                  <a:cubicBezTo>
                    <a:pt x="242" y="52"/>
                    <a:pt x="243" y="51"/>
                    <a:pt x="244" y="50"/>
                  </a:cubicBezTo>
                  <a:cubicBezTo>
                    <a:pt x="245" y="49"/>
                    <a:pt x="246" y="48"/>
                    <a:pt x="246" y="47"/>
                  </a:cubicBezTo>
                  <a:cubicBezTo>
                    <a:pt x="246" y="45"/>
                    <a:pt x="245" y="43"/>
                    <a:pt x="244" y="42"/>
                  </a:cubicBezTo>
                  <a:cubicBezTo>
                    <a:pt x="243" y="41"/>
                    <a:pt x="241" y="39"/>
                    <a:pt x="237" y="38"/>
                  </a:cubicBezTo>
                  <a:cubicBezTo>
                    <a:pt x="234" y="36"/>
                    <a:pt x="232" y="35"/>
                    <a:pt x="231" y="33"/>
                  </a:cubicBezTo>
                  <a:cubicBezTo>
                    <a:pt x="229" y="31"/>
                    <a:pt x="229" y="30"/>
                    <a:pt x="229" y="28"/>
                  </a:cubicBezTo>
                  <a:cubicBezTo>
                    <a:pt x="229" y="25"/>
                    <a:pt x="230" y="23"/>
                    <a:pt x="232" y="21"/>
                  </a:cubicBezTo>
                  <a:cubicBezTo>
                    <a:pt x="234" y="19"/>
                    <a:pt x="236" y="18"/>
                    <a:pt x="239" y="18"/>
                  </a:cubicBezTo>
                  <a:cubicBezTo>
                    <a:pt x="240" y="18"/>
                    <a:pt x="242" y="18"/>
                    <a:pt x="244" y="19"/>
                  </a:cubicBezTo>
                  <a:cubicBezTo>
                    <a:pt x="245" y="19"/>
                    <a:pt x="246" y="19"/>
                    <a:pt x="246" y="19"/>
                  </a:cubicBezTo>
                  <a:cubicBezTo>
                    <a:pt x="247" y="19"/>
                    <a:pt x="247" y="19"/>
                    <a:pt x="247" y="19"/>
                  </a:cubicBezTo>
                  <a:cubicBezTo>
                    <a:pt x="247" y="19"/>
                    <a:pt x="247" y="18"/>
                    <a:pt x="248" y="17"/>
                  </a:cubicBezTo>
                  <a:cubicBezTo>
                    <a:pt x="249" y="18"/>
                    <a:pt x="249" y="18"/>
                    <a:pt x="249" y="18"/>
                  </a:cubicBezTo>
                  <a:close/>
                  <a:moveTo>
                    <a:pt x="268" y="0"/>
                  </a:moveTo>
                  <a:cubicBezTo>
                    <a:pt x="269" y="0"/>
                    <a:pt x="270" y="0"/>
                    <a:pt x="271" y="1"/>
                  </a:cubicBezTo>
                  <a:cubicBezTo>
                    <a:pt x="271" y="2"/>
                    <a:pt x="272" y="3"/>
                    <a:pt x="272" y="4"/>
                  </a:cubicBezTo>
                  <a:cubicBezTo>
                    <a:pt x="272" y="5"/>
                    <a:pt x="271" y="6"/>
                    <a:pt x="271" y="7"/>
                  </a:cubicBezTo>
                  <a:cubicBezTo>
                    <a:pt x="270" y="7"/>
                    <a:pt x="269" y="8"/>
                    <a:pt x="268" y="8"/>
                  </a:cubicBezTo>
                  <a:cubicBezTo>
                    <a:pt x="267" y="8"/>
                    <a:pt x="266" y="7"/>
                    <a:pt x="266" y="7"/>
                  </a:cubicBezTo>
                  <a:cubicBezTo>
                    <a:pt x="265" y="6"/>
                    <a:pt x="265" y="5"/>
                    <a:pt x="265" y="4"/>
                  </a:cubicBezTo>
                  <a:cubicBezTo>
                    <a:pt x="265" y="3"/>
                    <a:pt x="265" y="2"/>
                    <a:pt x="266" y="1"/>
                  </a:cubicBezTo>
                  <a:cubicBezTo>
                    <a:pt x="266" y="0"/>
                    <a:pt x="267" y="0"/>
                    <a:pt x="268" y="0"/>
                  </a:cubicBezTo>
                  <a:close/>
                  <a:moveTo>
                    <a:pt x="271" y="18"/>
                  </a:moveTo>
                  <a:cubicBezTo>
                    <a:pt x="271" y="45"/>
                    <a:pt x="271" y="45"/>
                    <a:pt x="271" y="45"/>
                  </a:cubicBezTo>
                  <a:cubicBezTo>
                    <a:pt x="271" y="47"/>
                    <a:pt x="271" y="49"/>
                    <a:pt x="271" y="49"/>
                  </a:cubicBezTo>
                  <a:cubicBezTo>
                    <a:pt x="272" y="50"/>
                    <a:pt x="272" y="51"/>
                    <a:pt x="273" y="51"/>
                  </a:cubicBezTo>
                  <a:cubicBezTo>
                    <a:pt x="273" y="51"/>
                    <a:pt x="274" y="51"/>
                    <a:pt x="276" y="51"/>
                  </a:cubicBezTo>
                  <a:cubicBezTo>
                    <a:pt x="276" y="53"/>
                    <a:pt x="276" y="53"/>
                    <a:pt x="276" y="53"/>
                  </a:cubicBezTo>
                  <a:cubicBezTo>
                    <a:pt x="260" y="53"/>
                    <a:pt x="260" y="53"/>
                    <a:pt x="260" y="53"/>
                  </a:cubicBezTo>
                  <a:cubicBezTo>
                    <a:pt x="260" y="51"/>
                    <a:pt x="260" y="51"/>
                    <a:pt x="260" y="51"/>
                  </a:cubicBezTo>
                  <a:cubicBezTo>
                    <a:pt x="261" y="51"/>
                    <a:pt x="263" y="51"/>
                    <a:pt x="263" y="51"/>
                  </a:cubicBezTo>
                  <a:cubicBezTo>
                    <a:pt x="263" y="51"/>
                    <a:pt x="264" y="50"/>
                    <a:pt x="264" y="49"/>
                  </a:cubicBezTo>
                  <a:cubicBezTo>
                    <a:pt x="265" y="49"/>
                    <a:pt x="265" y="47"/>
                    <a:pt x="265" y="45"/>
                  </a:cubicBezTo>
                  <a:cubicBezTo>
                    <a:pt x="265" y="32"/>
                    <a:pt x="265" y="32"/>
                    <a:pt x="265" y="32"/>
                  </a:cubicBezTo>
                  <a:cubicBezTo>
                    <a:pt x="265" y="28"/>
                    <a:pt x="265" y="26"/>
                    <a:pt x="264" y="25"/>
                  </a:cubicBezTo>
                  <a:cubicBezTo>
                    <a:pt x="264" y="24"/>
                    <a:pt x="264" y="23"/>
                    <a:pt x="263" y="23"/>
                  </a:cubicBezTo>
                  <a:cubicBezTo>
                    <a:pt x="263" y="23"/>
                    <a:pt x="263" y="23"/>
                    <a:pt x="262" y="23"/>
                  </a:cubicBezTo>
                  <a:cubicBezTo>
                    <a:pt x="261" y="23"/>
                    <a:pt x="260" y="23"/>
                    <a:pt x="259" y="23"/>
                  </a:cubicBezTo>
                  <a:cubicBezTo>
                    <a:pt x="259" y="22"/>
                    <a:pt x="259" y="22"/>
                    <a:pt x="259" y="22"/>
                  </a:cubicBezTo>
                  <a:cubicBezTo>
                    <a:pt x="269" y="18"/>
                    <a:pt x="269" y="18"/>
                    <a:pt x="269" y="18"/>
                  </a:cubicBezTo>
                  <a:cubicBezTo>
                    <a:pt x="271" y="18"/>
                    <a:pt x="271" y="18"/>
                    <a:pt x="271" y="18"/>
                  </a:cubicBezTo>
                  <a:close/>
                  <a:moveTo>
                    <a:pt x="293" y="7"/>
                  </a:moveTo>
                  <a:cubicBezTo>
                    <a:pt x="293" y="19"/>
                    <a:pt x="293" y="19"/>
                    <a:pt x="293" y="19"/>
                  </a:cubicBezTo>
                  <a:cubicBezTo>
                    <a:pt x="301" y="19"/>
                    <a:pt x="301" y="19"/>
                    <a:pt x="301" y="19"/>
                  </a:cubicBezTo>
                  <a:cubicBezTo>
                    <a:pt x="301" y="21"/>
                    <a:pt x="301" y="21"/>
                    <a:pt x="301" y="21"/>
                  </a:cubicBezTo>
                  <a:cubicBezTo>
                    <a:pt x="293" y="21"/>
                    <a:pt x="293" y="21"/>
                    <a:pt x="293" y="21"/>
                  </a:cubicBezTo>
                  <a:cubicBezTo>
                    <a:pt x="293" y="43"/>
                    <a:pt x="293" y="43"/>
                    <a:pt x="293" y="43"/>
                  </a:cubicBezTo>
                  <a:cubicBezTo>
                    <a:pt x="293" y="45"/>
                    <a:pt x="294" y="47"/>
                    <a:pt x="294" y="48"/>
                  </a:cubicBezTo>
                  <a:cubicBezTo>
                    <a:pt x="295" y="49"/>
                    <a:pt x="295" y="49"/>
                    <a:pt x="297" y="49"/>
                  </a:cubicBezTo>
                  <a:cubicBezTo>
                    <a:pt x="297" y="49"/>
                    <a:pt x="298" y="49"/>
                    <a:pt x="299" y="48"/>
                  </a:cubicBezTo>
                  <a:cubicBezTo>
                    <a:pt x="300" y="48"/>
                    <a:pt x="300" y="47"/>
                    <a:pt x="301" y="46"/>
                  </a:cubicBezTo>
                  <a:cubicBezTo>
                    <a:pt x="302" y="46"/>
                    <a:pt x="302" y="46"/>
                    <a:pt x="302" y="46"/>
                  </a:cubicBezTo>
                  <a:cubicBezTo>
                    <a:pt x="301" y="48"/>
                    <a:pt x="300" y="50"/>
                    <a:pt x="298" y="51"/>
                  </a:cubicBezTo>
                  <a:cubicBezTo>
                    <a:pt x="297" y="53"/>
                    <a:pt x="295" y="53"/>
                    <a:pt x="293" y="53"/>
                  </a:cubicBezTo>
                  <a:cubicBezTo>
                    <a:pt x="292" y="53"/>
                    <a:pt x="291" y="53"/>
                    <a:pt x="290" y="53"/>
                  </a:cubicBezTo>
                  <a:cubicBezTo>
                    <a:pt x="289" y="52"/>
                    <a:pt x="288" y="51"/>
                    <a:pt x="288" y="50"/>
                  </a:cubicBezTo>
                  <a:cubicBezTo>
                    <a:pt x="287" y="49"/>
                    <a:pt x="287" y="47"/>
                    <a:pt x="287" y="44"/>
                  </a:cubicBezTo>
                  <a:cubicBezTo>
                    <a:pt x="287" y="21"/>
                    <a:pt x="287" y="21"/>
                    <a:pt x="287" y="21"/>
                  </a:cubicBezTo>
                  <a:cubicBezTo>
                    <a:pt x="282" y="21"/>
                    <a:pt x="282" y="21"/>
                    <a:pt x="282" y="21"/>
                  </a:cubicBezTo>
                  <a:cubicBezTo>
                    <a:pt x="282" y="20"/>
                    <a:pt x="282" y="20"/>
                    <a:pt x="282" y="20"/>
                  </a:cubicBezTo>
                  <a:cubicBezTo>
                    <a:pt x="283" y="20"/>
                    <a:pt x="285" y="19"/>
                    <a:pt x="286" y="17"/>
                  </a:cubicBezTo>
                  <a:cubicBezTo>
                    <a:pt x="287" y="16"/>
                    <a:pt x="288" y="15"/>
                    <a:pt x="289" y="13"/>
                  </a:cubicBezTo>
                  <a:cubicBezTo>
                    <a:pt x="290" y="12"/>
                    <a:pt x="291" y="10"/>
                    <a:pt x="292" y="7"/>
                  </a:cubicBezTo>
                  <a:cubicBezTo>
                    <a:pt x="293" y="7"/>
                    <a:pt x="293" y="7"/>
                    <a:pt x="293" y="7"/>
                  </a:cubicBezTo>
                  <a:close/>
                  <a:moveTo>
                    <a:pt x="306" y="19"/>
                  </a:moveTo>
                  <a:cubicBezTo>
                    <a:pt x="321" y="19"/>
                    <a:pt x="321" y="19"/>
                    <a:pt x="321" y="19"/>
                  </a:cubicBezTo>
                  <a:cubicBezTo>
                    <a:pt x="321" y="20"/>
                    <a:pt x="321" y="20"/>
                    <a:pt x="321" y="20"/>
                  </a:cubicBezTo>
                  <a:cubicBezTo>
                    <a:pt x="320" y="20"/>
                    <a:pt x="320" y="20"/>
                    <a:pt x="320" y="20"/>
                  </a:cubicBezTo>
                  <a:cubicBezTo>
                    <a:pt x="319" y="20"/>
                    <a:pt x="318" y="20"/>
                    <a:pt x="318" y="21"/>
                  </a:cubicBezTo>
                  <a:cubicBezTo>
                    <a:pt x="317" y="21"/>
                    <a:pt x="317" y="22"/>
                    <a:pt x="317" y="22"/>
                  </a:cubicBezTo>
                  <a:cubicBezTo>
                    <a:pt x="317" y="23"/>
                    <a:pt x="317" y="25"/>
                    <a:pt x="318" y="26"/>
                  </a:cubicBezTo>
                  <a:cubicBezTo>
                    <a:pt x="326" y="43"/>
                    <a:pt x="326" y="43"/>
                    <a:pt x="326" y="43"/>
                  </a:cubicBezTo>
                  <a:cubicBezTo>
                    <a:pt x="333" y="25"/>
                    <a:pt x="333" y="25"/>
                    <a:pt x="333" y="25"/>
                  </a:cubicBezTo>
                  <a:cubicBezTo>
                    <a:pt x="334" y="23"/>
                    <a:pt x="334" y="23"/>
                    <a:pt x="334" y="21"/>
                  </a:cubicBezTo>
                  <a:cubicBezTo>
                    <a:pt x="334" y="21"/>
                    <a:pt x="334" y="21"/>
                    <a:pt x="333" y="20"/>
                  </a:cubicBezTo>
                  <a:cubicBezTo>
                    <a:pt x="333" y="20"/>
                    <a:pt x="333" y="20"/>
                    <a:pt x="333" y="19"/>
                  </a:cubicBezTo>
                  <a:cubicBezTo>
                    <a:pt x="332" y="19"/>
                    <a:pt x="331" y="19"/>
                    <a:pt x="331" y="19"/>
                  </a:cubicBezTo>
                  <a:cubicBezTo>
                    <a:pt x="331" y="18"/>
                    <a:pt x="331" y="18"/>
                    <a:pt x="331" y="18"/>
                  </a:cubicBezTo>
                  <a:cubicBezTo>
                    <a:pt x="341" y="18"/>
                    <a:pt x="341" y="18"/>
                    <a:pt x="341" y="18"/>
                  </a:cubicBezTo>
                  <a:cubicBezTo>
                    <a:pt x="341" y="19"/>
                    <a:pt x="341" y="19"/>
                    <a:pt x="341" y="19"/>
                  </a:cubicBezTo>
                  <a:cubicBezTo>
                    <a:pt x="341" y="19"/>
                    <a:pt x="340" y="19"/>
                    <a:pt x="339" y="19"/>
                  </a:cubicBezTo>
                  <a:cubicBezTo>
                    <a:pt x="339" y="20"/>
                    <a:pt x="338" y="20"/>
                    <a:pt x="338" y="21"/>
                  </a:cubicBezTo>
                  <a:cubicBezTo>
                    <a:pt x="337" y="21"/>
                    <a:pt x="337" y="22"/>
                    <a:pt x="337" y="24"/>
                  </a:cubicBezTo>
                  <a:cubicBezTo>
                    <a:pt x="323" y="58"/>
                    <a:pt x="323" y="58"/>
                    <a:pt x="323" y="58"/>
                  </a:cubicBezTo>
                  <a:cubicBezTo>
                    <a:pt x="322" y="61"/>
                    <a:pt x="321" y="63"/>
                    <a:pt x="318" y="65"/>
                  </a:cubicBezTo>
                  <a:cubicBezTo>
                    <a:pt x="316" y="67"/>
                    <a:pt x="314" y="68"/>
                    <a:pt x="312" y="68"/>
                  </a:cubicBezTo>
                  <a:cubicBezTo>
                    <a:pt x="311" y="68"/>
                    <a:pt x="310" y="67"/>
                    <a:pt x="309" y="67"/>
                  </a:cubicBezTo>
                  <a:cubicBezTo>
                    <a:pt x="308" y="66"/>
                    <a:pt x="307" y="65"/>
                    <a:pt x="307" y="64"/>
                  </a:cubicBezTo>
                  <a:cubicBezTo>
                    <a:pt x="307" y="63"/>
                    <a:pt x="308" y="62"/>
                    <a:pt x="308" y="61"/>
                  </a:cubicBezTo>
                  <a:cubicBezTo>
                    <a:pt x="309" y="61"/>
                    <a:pt x="310" y="61"/>
                    <a:pt x="311" y="61"/>
                  </a:cubicBezTo>
                  <a:cubicBezTo>
                    <a:pt x="312" y="61"/>
                    <a:pt x="313" y="61"/>
                    <a:pt x="314" y="61"/>
                  </a:cubicBezTo>
                  <a:cubicBezTo>
                    <a:pt x="315" y="62"/>
                    <a:pt x="316" y="62"/>
                    <a:pt x="316" y="62"/>
                  </a:cubicBezTo>
                  <a:cubicBezTo>
                    <a:pt x="317" y="62"/>
                    <a:pt x="317" y="61"/>
                    <a:pt x="318" y="61"/>
                  </a:cubicBezTo>
                  <a:cubicBezTo>
                    <a:pt x="319" y="60"/>
                    <a:pt x="320" y="58"/>
                    <a:pt x="321" y="56"/>
                  </a:cubicBezTo>
                  <a:cubicBezTo>
                    <a:pt x="323" y="50"/>
                    <a:pt x="323" y="50"/>
                    <a:pt x="323" y="50"/>
                  </a:cubicBezTo>
                  <a:cubicBezTo>
                    <a:pt x="311" y="25"/>
                    <a:pt x="311" y="25"/>
                    <a:pt x="311" y="25"/>
                  </a:cubicBezTo>
                  <a:cubicBezTo>
                    <a:pt x="311" y="24"/>
                    <a:pt x="311" y="23"/>
                    <a:pt x="310" y="22"/>
                  </a:cubicBezTo>
                  <a:cubicBezTo>
                    <a:pt x="309" y="21"/>
                    <a:pt x="309" y="20"/>
                    <a:pt x="308" y="20"/>
                  </a:cubicBezTo>
                  <a:cubicBezTo>
                    <a:pt x="308" y="20"/>
                    <a:pt x="307" y="19"/>
                    <a:pt x="305" y="19"/>
                  </a:cubicBezTo>
                  <a:cubicBezTo>
                    <a:pt x="306" y="19"/>
                    <a:pt x="306" y="19"/>
                    <a:pt x="306" y="19"/>
                  </a:cubicBezTo>
                  <a:close/>
                  <a:moveTo>
                    <a:pt x="379" y="18"/>
                  </a:moveTo>
                  <a:cubicBezTo>
                    <a:pt x="383" y="18"/>
                    <a:pt x="387" y="20"/>
                    <a:pt x="391" y="24"/>
                  </a:cubicBezTo>
                  <a:cubicBezTo>
                    <a:pt x="393" y="27"/>
                    <a:pt x="395" y="31"/>
                    <a:pt x="395" y="35"/>
                  </a:cubicBezTo>
                  <a:cubicBezTo>
                    <a:pt x="395" y="39"/>
                    <a:pt x="394" y="41"/>
                    <a:pt x="393" y="45"/>
                  </a:cubicBezTo>
                  <a:cubicBezTo>
                    <a:pt x="391" y="48"/>
                    <a:pt x="389" y="50"/>
                    <a:pt x="387" y="52"/>
                  </a:cubicBezTo>
                  <a:cubicBezTo>
                    <a:pt x="385" y="53"/>
                    <a:pt x="382" y="54"/>
                    <a:pt x="379" y="54"/>
                  </a:cubicBezTo>
                  <a:cubicBezTo>
                    <a:pt x="374" y="54"/>
                    <a:pt x="370" y="52"/>
                    <a:pt x="367" y="48"/>
                  </a:cubicBezTo>
                  <a:cubicBezTo>
                    <a:pt x="365" y="45"/>
                    <a:pt x="363" y="41"/>
                    <a:pt x="363" y="37"/>
                  </a:cubicBezTo>
                  <a:cubicBezTo>
                    <a:pt x="363" y="33"/>
                    <a:pt x="364" y="30"/>
                    <a:pt x="366" y="27"/>
                  </a:cubicBezTo>
                  <a:cubicBezTo>
                    <a:pt x="367" y="24"/>
                    <a:pt x="369" y="22"/>
                    <a:pt x="372" y="21"/>
                  </a:cubicBezTo>
                  <a:cubicBezTo>
                    <a:pt x="373" y="19"/>
                    <a:pt x="376" y="18"/>
                    <a:pt x="379" y="18"/>
                  </a:cubicBezTo>
                  <a:close/>
                  <a:moveTo>
                    <a:pt x="377" y="20"/>
                  </a:moveTo>
                  <a:cubicBezTo>
                    <a:pt x="376" y="20"/>
                    <a:pt x="375" y="21"/>
                    <a:pt x="373" y="21"/>
                  </a:cubicBezTo>
                  <a:cubicBezTo>
                    <a:pt x="372" y="22"/>
                    <a:pt x="371" y="23"/>
                    <a:pt x="370" y="25"/>
                  </a:cubicBezTo>
                  <a:cubicBezTo>
                    <a:pt x="369" y="27"/>
                    <a:pt x="369" y="30"/>
                    <a:pt x="369" y="33"/>
                  </a:cubicBezTo>
                  <a:cubicBezTo>
                    <a:pt x="369" y="38"/>
                    <a:pt x="370" y="42"/>
                    <a:pt x="372" y="46"/>
                  </a:cubicBezTo>
                  <a:cubicBezTo>
                    <a:pt x="374" y="49"/>
                    <a:pt x="376" y="51"/>
                    <a:pt x="379" y="51"/>
                  </a:cubicBezTo>
                  <a:cubicBezTo>
                    <a:pt x="382" y="51"/>
                    <a:pt x="384" y="50"/>
                    <a:pt x="385" y="48"/>
                  </a:cubicBezTo>
                  <a:cubicBezTo>
                    <a:pt x="387" y="46"/>
                    <a:pt x="387" y="43"/>
                    <a:pt x="387" y="38"/>
                  </a:cubicBezTo>
                  <a:cubicBezTo>
                    <a:pt x="387" y="32"/>
                    <a:pt x="386" y="27"/>
                    <a:pt x="384" y="24"/>
                  </a:cubicBezTo>
                  <a:cubicBezTo>
                    <a:pt x="382" y="21"/>
                    <a:pt x="380" y="20"/>
                    <a:pt x="377" y="20"/>
                  </a:cubicBezTo>
                  <a:close/>
                  <a:moveTo>
                    <a:pt x="415" y="21"/>
                  </a:moveTo>
                  <a:cubicBezTo>
                    <a:pt x="415" y="44"/>
                    <a:pt x="415" y="44"/>
                    <a:pt x="415" y="44"/>
                  </a:cubicBezTo>
                  <a:cubicBezTo>
                    <a:pt x="415" y="47"/>
                    <a:pt x="416" y="49"/>
                    <a:pt x="416" y="50"/>
                  </a:cubicBezTo>
                  <a:cubicBezTo>
                    <a:pt x="417" y="51"/>
                    <a:pt x="418" y="51"/>
                    <a:pt x="420" y="51"/>
                  </a:cubicBezTo>
                  <a:cubicBezTo>
                    <a:pt x="423" y="51"/>
                    <a:pt x="423" y="51"/>
                    <a:pt x="423" y="51"/>
                  </a:cubicBezTo>
                  <a:cubicBezTo>
                    <a:pt x="423" y="53"/>
                    <a:pt x="423" y="53"/>
                    <a:pt x="423" y="53"/>
                  </a:cubicBezTo>
                  <a:cubicBezTo>
                    <a:pt x="403" y="53"/>
                    <a:pt x="403" y="53"/>
                    <a:pt x="403" y="53"/>
                  </a:cubicBezTo>
                  <a:cubicBezTo>
                    <a:pt x="403" y="51"/>
                    <a:pt x="403" y="51"/>
                    <a:pt x="403" y="51"/>
                  </a:cubicBezTo>
                  <a:cubicBezTo>
                    <a:pt x="405" y="51"/>
                    <a:pt x="405" y="51"/>
                    <a:pt x="405" y="51"/>
                  </a:cubicBezTo>
                  <a:cubicBezTo>
                    <a:pt x="406" y="51"/>
                    <a:pt x="407" y="51"/>
                    <a:pt x="408" y="51"/>
                  </a:cubicBezTo>
                  <a:cubicBezTo>
                    <a:pt x="409" y="50"/>
                    <a:pt x="409" y="49"/>
                    <a:pt x="409" y="49"/>
                  </a:cubicBezTo>
                  <a:cubicBezTo>
                    <a:pt x="410" y="48"/>
                    <a:pt x="410" y="46"/>
                    <a:pt x="410" y="44"/>
                  </a:cubicBezTo>
                  <a:cubicBezTo>
                    <a:pt x="410" y="21"/>
                    <a:pt x="410" y="21"/>
                    <a:pt x="410" y="21"/>
                  </a:cubicBezTo>
                  <a:cubicBezTo>
                    <a:pt x="403" y="21"/>
                    <a:pt x="403" y="21"/>
                    <a:pt x="403" y="21"/>
                  </a:cubicBezTo>
                  <a:cubicBezTo>
                    <a:pt x="403" y="19"/>
                    <a:pt x="403" y="19"/>
                    <a:pt x="403" y="19"/>
                  </a:cubicBezTo>
                  <a:cubicBezTo>
                    <a:pt x="410" y="19"/>
                    <a:pt x="410" y="19"/>
                    <a:pt x="410" y="19"/>
                  </a:cubicBezTo>
                  <a:cubicBezTo>
                    <a:pt x="410" y="16"/>
                    <a:pt x="410" y="16"/>
                    <a:pt x="410" y="16"/>
                  </a:cubicBezTo>
                  <a:cubicBezTo>
                    <a:pt x="410" y="13"/>
                    <a:pt x="410" y="10"/>
                    <a:pt x="411" y="7"/>
                  </a:cubicBezTo>
                  <a:cubicBezTo>
                    <a:pt x="413" y="5"/>
                    <a:pt x="414" y="3"/>
                    <a:pt x="416" y="2"/>
                  </a:cubicBezTo>
                  <a:cubicBezTo>
                    <a:pt x="418" y="0"/>
                    <a:pt x="421" y="0"/>
                    <a:pt x="423" y="0"/>
                  </a:cubicBezTo>
                  <a:cubicBezTo>
                    <a:pt x="426" y="0"/>
                    <a:pt x="428" y="1"/>
                    <a:pt x="430" y="2"/>
                  </a:cubicBezTo>
                  <a:cubicBezTo>
                    <a:pt x="431" y="3"/>
                    <a:pt x="432" y="5"/>
                    <a:pt x="432" y="6"/>
                  </a:cubicBezTo>
                  <a:cubicBezTo>
                    <a:pt x="432" y="7"/>
                    <a:pt x="432" y="7"/>
                    <a:pt x="431" y="8"/>
                  </a:cubicBezTo>
                  <a:cubicBezTo>
                    <a:pt x="431" y="9"/>
                    <a:pt x="430" y="9"/>
                    <a:pt x="429" y="9"/>
                  </a:cubicBezTo>
                  <a:cubicBezTo>
                    <a:pt x="429" y="9"/>
                    <a:pt x="428" y="8"/>
                    <a:pt x="428" y="8"/>
                  </a:cubicBezTo>
                  <a:cubicBezTo>
                    <a:pt x="427" y="7"/>
                    <a:pt x="427" y="7"/>
                    <a:pt x="425" y="5"/>
                  </a:cubicBezTo>
                  <a:cubicBezTo>
                    <a:pt x="425" y="4"/>
                    <a:pt x="424" y="3"/>
                    <a:pt x="423" y="2"/>
                  </a:cubicBezTo>
                  <a:cubicBezTo>
                    <a:pt x="422" y="2"/>
                    <a:pt x="421" y="1"/>
                    <a:pt x="421" y="1"/>
                  </a:cubicBezTo>
                  <a:cubicBezTo>
                    <a:pt x="419" y="1"/>
                    <a:pt x="419" y="2"/>
                    <a:pt x="418" y="2"/>
                  </a:cubicBezTo>
                  <a:cubicBezTo>
                    <a:pt x="417" y="3"/>
                    <a:pt x="417" y="4"/>
                    <a:pt x="416" y="5"/>
                  </a:cubicBezTo>
                  <a:cubicBezTo>
                    <a:pt x="416" y="6"/>
                    <a:pt x="416" y="9"/>
                    <a:pt x="416" y="15"/>
                  </a:cubicBezTo>
                  <a:cubicBezTo>
                    <a:pt x="416" y="17"/>
                    <a:pt x="416" y="17"/>
                    <a:pt x="416" y="17"/>
                  </a:cubicBezTo>
                  <a:cubicBezTo>
                    <a:pt x="424" y="17"/>
                    <a:pt x="424" y="17"/>
                    <a:pt x="424" y="17"/>
                  </a:cubicBezTo>
                  <a:cubicBezTo>
                    <a:pt x="424" y="21"/>
                    <a:pt x="424" y="21"/>
                    <a:pt x="424" y="21"/>
                  </a:cubicBezTo>
                  <a:cubicBezTo>
                    <a:pt x="415" y="21"/>
                    <a:pt x="415" y="21"/>
                    <a:pt x="415" y="21"/>
                  </a:cubicBezTo>
                  <a:close/>
                  <a:moveTo>
                    <a:pt x="477" y="1"/>
                  </a:moveTo>
                  <a:cubicBezTo>
                    <a:pt x="477" y="19"/>
                    <a:pt x="477" y="19"/>
                    <a:pt x="477" y="19"/>
                  </a:cubicBezTo>
                  <a:cubicBezTo>
                    <a:pt x="475" y="19"/>
                    <a:pt x="475" y="19"/>
                    <a:pt x="475" y="19"/>
                  </a:cubicBezTo>
                  <a:cubicBezTo>
                    <a:pt x="475" y="15"/>
                    <a:pt x="474" y="13"/>
                    <a:pt x="473" y="11"/>
                  </a:cubicBezTo>
                  <a:cubicBezTo>
                    <a:pt x="472" y="9"/>
                    <a:pt x="470" y="7"/>
                    <a:pt x="468" y="6"/>
                  </a:cubicBezTo>
                  <a:cubicBezTo>
                    <a:pt x="466" y="5"/>
                    <a:pt x="464" y="4"/>
                    <a:pt x="462" y="4"/>
                  </a:cubicBezTo>
                  <a:cubicBezTo>
                    <a:pt x="459" y="4"/>
                    <a:pt x="457" y="5"/>
                    <a:pt x="456" y="7"/>
                  </a:cubicBezTo>
                  <a:cubicBezTo>
                    <a:pt x="454" y="8"/>
                    <a:pt x="453" y="10"/>
                    <a:pt x="453" y="12"/>
                  </a:cubicBezTo>
                  <a:cubicBezTo>
                    <a:pt x="453" y="13"/>
                    <a:pt x="454" y="15"/>
                    <a:pt x="455" y="16"/>
                  </a:cubicBezTo>
                  <a:cubicBezTo>
                    <a:pt x="457" y="18"/>
                    <a:pt x="460" y="20"/>
                    <a:pt x="465" y="23"/>
                  </a:cubicBezTo>
                  <a:cubicBezTo>
                    <a:pt x="470" y="26"/>
                    <a:pt x="473" y="28"/>
                    <a:pt x="475" y="29"/>
                  </a:cubicBezTo>
                  <a:cubicBezTo>
                    <a:pt x="476" y="31"/>
                    <a:pt x="477" y="32"/>
                    <a:pt x="479" y="34"/>
                  </a:cubicBezTo>
                  <a:cubicBezTo>
                    <a:pt x="479" y="36"/>
                    <a:pt x="480" y="38"/>
                    <a:pt x="480" y="40"/>
                  </a:cubicBezTo>
                  <a:cubicBezTo>
                    <a:pt x="480" y="44"/>
                    <a:pt x="478" y="47"/>
                    <a:pt x="475" y="50"/>
                  </a:cubicBezTo>
                  <a:cubicBezTo>
                    <a:pt x="473" y="53"/>
                    <a:pt x="469" y="54"/>
                    <a:pt x="465" y="54"/>
                  </a:cubicBezTo>
                  <a:cubicBezTo>
                    <a:pt x="463" y="54"/>
                    <a:pt x="462" y="54"/>
                    <a:pt x="461" y="53"/>
                  </a:cubicBezTo>
                  <a:cubicBezTo>
                    <a:pt x="460" y="53"/>
                    <a:pt x="458" y="53"/>
                    <a:pt x="456" y="52"/>
                  </a:cubicBezTo>
                  <a:cubicBezTo>
                    <a:pt x="454" y="51"/>
                    <a:pt x="453" y="51"/>
                    <a:pt x="452" y="51"/>
                  </a:cubicBezTo>
                  <a:cubicBezTo>
                    <a:pt x="451" y="51"/>
                    <a:pt x="451" y="51"/>
                    <a:pt x="450" y="51"/>
                  </a:cubicBezTo>
                  <a:cubicBezTo>
                    <a:pt x="450" y="52"/>
                    <a:pt x="450" y="53"/>
                    <a:pt x="449" y="54"/>
                  </a:cubicBezTo>
                  <a:cubicBezTo>
                    <a:pt x="448" y="54"/>
                    <a:pt x="448" y="54"/>
                    <a:pt x="448" y="54"/>
                  </a:cubicBezTo>
                  <a:cubicBezTo>
                    <a:pt x="448" y="37"/>
                    <a:pt x="448" y="37"/>
                    <a:pt x="448" y="37"/>
                  </a:cubicBezTo>
                  <a:cubicBezTo>
                    <a:pt x="449" y="37"/>
                    <a:pt x="449" y="37"/>
                    <a:pt x="449" y="37"/>
                  </a:cubicBezTo>
                  <a:cubicBezTo>
                    <a:pt x="450" y="40"/>
                    <a:pt x="451" y="43"/>
                    <a:pt x="452" y="45"/>
                  </a:cubicBezTo>
                  <a:cubicBezTo>
                    <a:pt x="453" y="46"/>
                    <a:pt x="455" y="48"/>
                    <a:pt x="457" y="49"/>
                  </a:cubicBezTo>
                  <a:cubicBezTo>
                    <a:pt x="459" y="50"/>
                    <a:pt x="461" y="51"/>
                    <a:pt x="464" y="51"/>
                  </a:cubicBezTo>
                  <a:cubicBezTo>
                    <a:pt x="467" y="51"/>
                    <a:pt x="469" y="50"/>
                    <a:pt x="471" y="48"/>
                  </a:cubicBezTo>
                  <a:cubicBezTo>
                    <a:pt x="473" y="47"/>
                    <a:pt x="473" y="45"/>
                    <a:pt x="473" y="43"/>
                  </a:cubicBezTo>
                  <a:cubicBezTo>
                    <a:pt x="473" y="41"/>
                    <a:pt x="473" y="40"/>
                    <a:pt x="473" y="39"/>
                  </a:cubicBezTo>
                  <a:cubicBezTo>
                    <a:pt x="472" y="38"/>
                    <a:pt x="471" y="37"/>
                    <a:pt x="469" y="35"/>
                  </a:cubicBezTo>
                  <a:cubicBezTo>
                    <a:pt x="469" y="35"/>
                    <a:pt x="466" y="33"/>
                    <a:pt x="462" y="31"/>
                  </a:cubicBezTo>
                  <a:cubicBezTo>
                    <a:pt x="458" y="28"/>
                    <a:pt x="455" y="26"/>
                    <a:pt x="453" y="25"/>
                  </a:cubicBezTo>
                  <a:cubicBezTo>
                    <a:pt x="451" y="23"/>
                    <a:pt x="450" y="22"/>
                    <a:pt x="449" y="20"/>
                  </a:cubicBezTo>
                  <a:cubicBezTo>
                    <a:pt x="448" y="19"/>
                    <a:pt x="448" y="17"/>
                    <a:pt x="448" y="15"/>
                  </a:cubicBezTo>
                  <a:cubicBezTo>
                    <a:pt x="448" y="11"/>
                    <a:pt x="449" y="8"/>
                    <a:pt x="452" y="5"/>
                  </a:cubicBezTo>
                  <a:cubicBezTo>
                    <a:pt x="455" y="3"/>
                    <a:pt x="458" y="1"/>
                    <a:pt x="462" y="1"/>
                  </a:cubicBezTo>
                  <a:cubicBezTo>
                    <a:pt x="464" y="1"/>
                    <a:pt x="467" y="2"/>
                    <a:pt x="470" y="3"/>
                  </a:cubicBezTo>
                  <a:cubicBezTo>
                    <a:pt x="471" y="4"/>
                    <a:pt x="472" y="4"/>
                    <a:pt x="473" y="4"/>
                  </a:cubicBezTo>
                  <a:cubicBezTo>
                    <a:pt x="473" y="4"/>
                    <a:pt x="474" y="4"/>
                    <a:pt x="474" y="4"/>
                  </a:cubicBezTo>
                  <a:cubicBezTo>
                    <a:pt x="475" y="3"/>
                    <a:pt x="475" y="3"/>
                    <a:pt x="475" y="1"/>
                  </a:cubicBezTo>
                  <a:cubicBezTo>
                    <a:pt x="477" y="1"/>
                    <a:pt x="477" y="1"/>
                    <a:pt x="477" y="1"/>
                  </a:cubicBezTo>
                  <a:close/>
                  <a:moveTo>
                    <a:pt x="517" y="40"/>
                  </a:moveTo>
                  <a:cubicBezTo>
                    <a:pt x="517" y="44"/>
                    <a:pt x="515" y="48"/>
                    <a:pt x="512" y="50"/>
                  </a:cubicBezTo>
                  <a:cubicBezTo>
                    <a:pt x="510" y="53"/>
                    <a:pt x="507" y="54"/>
                    <a:pt x="504" y="54"/>
                  </a:cubicBezTo>
                  <a:cubicBezTo>
                    <a:pt x="500" y="54"/>
                    <a:pt x="497" y="52"/>
                    <a:pt x="494" y="49"/>
                  </a:cubicBezTo>
                  <a:cubicBezTo>
                    <a:pt x="491" y="46"/>
                    <a:pt x="490" y="41"/>
                    <a:pt x="490" y="36"/>
                  </a:cubicBezTo>
                  <a:cubicBezTo>
                    <a:pt x="490" y="31"/>
                    <a:pt x="492" y="26"/>
                    <a:pt x="495" y="23"/>
                  </a:cubicBezTo>
                  <a:cubicBezTo>
                    <a:pt x="498" y="19"/>
                    <a:pt x="501" y="17"/>
                    <a:pt x="506" y="17"/>
                  </a:cubicBezTo>
                  <a:cubicBezTo>
                    <a:pt x="509" y="17"/>
                    <a:pt x="512" y="18"/>
                    <a:pt x="514" y="20"/>
                  </a:cubicBezTo>
                  <a:cubicBezTo>
                    <a:pt x="516" y="22"/>
                    <a:pt x="517" y="24"/>
                    <a:pt x="517" y="26"/>
                  </a:cubicBezTo>
                  <a:cubicBezTo>
                    <a:pt x="517" y="27"/>
                    <a:pt x="517" y="27"/>
                    <a:pt x="516" y="28"/>
                  </a:cubicBezTo>
                  <a:cubicBezTo>
                    <a:pt x="516" y="29"/>
                    <a:pt x="515" y="29"/>
                    <a:pt x="514" y="29"/>
                  </a:cubicBezTo>
                  <a:cubicBezTo>
                    <a:pt x="512" y="29"/>
                    <a:pt x="511" y="29"/>
                    <a:pt x="511" y="27"/>
                  </a:cubicBezTo>
                  <a:cubicBezTo>
                    <a:pt x="510" y="27"/>
                    <a:pt x="510" y="26"/>
                    <a:pt x="510" y="25"/>
                  </a:cubicBezTo>
                  <a:cubicBezTo>
                    <a:pt x="510" y="23"/>
                    <a:pt x="509" y="22"/>
                    <a:pt x="508" y="21"/>
                  </a:cubicBezTo>
                  <a:cubicBezTo>
                    <a:pt x="507" y="21"/>
                    <a:pt x="506" y="20"/>
                    <a:pt x="505" y="20"/>
                  </a:cubicBezTo>
                  <a:cubicBezTo>
                    <a:pt x="502" y="20"/>
                    <a:pt x="500" y="21"/>
                    <a:pt x="499" y="23"/>
                  </a:cubicBezTo>
                  <a:cubicBezTo>
                    <a:pt x="497" y="25"/>
                    <a:pt x="496" y="29"/>
                    <a:pt x="496" y="33"/>
                  </a:cubicBezTo>
                  <a:cubicBezTo>
                    <a:pt x="496" y="37"/>
                    <a:pt x="497" y="40"/>
                    <a:pt x="499" y="43"/>
                  </a:cubicBezTo>
                  <a:cubicBezTo>
                    <a:pt x="501" y="47"/>
                    <a:pt x="503" y="48"/>
                    <a:pt x="507" y="48"/>
                  </a:cubicBezTo>
                  <a:cubicBezTo>
                    <a:pt x="509" y="48"/>
                    <a:pt x="511" y="47"/>
                    <a:pt x="513" y="46"/>
                  </a:cubicBezTo>
                  <a:cubicBezTo>
                    <a:pt x="514" y="45"/>
                    <a:pt x="515" y="43"/>
                    <a:pt x="517" y="40"/>
                  </a:cubicBezTo>
                  <a:cubicBezTo>
                    <a:pt x="517" y="40"/>
                    <a:pt x="517" y="40"/>
                    <a:pt x="517" y="40"/>
                  </a:cubicBezTo>
                  <a:close/>
                  <a:moveTo>
                    <a:pt x="534" y="0"/>
                  </a:moveTo>
                  <a:cubicBezTo>
                    <a:pt x="535" y="0"/>
                    <a:pt x="536" y="0"/>
                    <a:pt x="537" y="1"/>
                  </a:cubicBezTo>
                  <a:cubicBezTo>
                    <a:pt x="537" y="2"/>
                    <a:pt x="538" y="3"/>
                    <a:pt x="538" y="4"/>
                  </a:cubicBezTo>
                  <a:cubicBezTo>
                    <a:pt x="538" y="5"/>
                    <a:pt x="537" y="6"/>
                    <a:pt x="537" y="7"/>
                  </a:cubicBezTo>
                  <a:cubicBezTo>
                    <a:pt x="536" y="7"/>
                    <a:pt x="535" y="8"/>
                    <a:pt x="534" y="8"/>
                  </a:cubicBezTo>
                  <a:cubicBezTo>
                    <a:pt x="533" y="8"/>
                    <a:pt x="532" y="7"/>
                    <a:pt x="532" y="7"/>
                  </a:cubicBezTo>
                  <a:cubicBezTo>
                    <a:pt x="531" y="6"/>
                    <a:pt x="531" y="5"/>
                    <a:pt x="531" y="4"/>
                  </a:cubicBezTo>
                  <a:cubicBezTo>
                    <a:pt x="531" y="3"/>
                    <a:pt x="531" y="2"/>
                    <a:pt x="532" y="1"/>
                  </a:cubicBezTo>
                  <a:cubicBezTo>
                    <a:pt x="532" y="0"/>
                    <a:pt x="533" y="0"/>
                    <a:pt x="534" y="0"/>
                  </a:cubicBezTo>
                  <a:close/>
                  <a:moveTo>
                    <a:pt x="537" y="18"/>
                  </a:moveTo>
                  <a:cubicBezTo>
                    <a:pt x="537" y="45"/>
                    <a:pt x="537" y="45"/>
                    <a:pt x="537" y="45"/>
                  </a:cubicBezTo>
                  <a:cubicBezTo>
                    <a:pt x="537" y="47"/>
                    <a:pt x="537" y="49"/>
                    <a:pt x="537" y="49"/>
                  </a:cubicBezTo>
                  <a:cubicBezTo>
                    <a:pt x="538" y="50"/>
                    <a:pt x="538" y="51"/>
                    <a:pt x="539" y="51"/>
                  </a:cubicBezTo>
                  <a:cubicBezTo>
                    <a:pt x="539" y="51"/>
                    <a:pt x="540" y="51"/>
                    <a:pt x="542" y="51"/>
                  </a:cubicBezTo>
                  <a:cubicBezTo>
                    <a:pt x="542" y="53"/>
                    <a:pt x="542" y="53"/>
                    <a:pt x="542" y="53"/>
                  </a:cubicBezTo>
                  <a:cubicBezTo>
                    <a:pt x="526" y="53"/>
                    <a:pt x="526" y="53"/>
                    <a:pt x="526" y="53"/>
                  </a:cubicBezTo>
                  <a:cubicBezTo>
                    <a:pt x="526" y="51"/>
                    <a:pt x="526" y="51"/>
                    <a:pt x="526" y="51"/>
                  </a:cubicBezTo>
                  <a:cubicBezTo>
                    <a:pt x="527" y="51"/>
                    <a:pt x="529" y="51"/>
                    <a:pt x="529" y="51"/>
                  </a:cubicBezTo>
                  <a:cubicBezTo>
                    <a:pt x="529" y="51"/>
                    <a:pt x="530" y="50"/>
                    <a:pt x="530" y="49"/>
                  </a:cubicBezTo>
                  <a:cubicBezTo>
                    <a:pt x="531" y="49"/>
                    <a:pt x="531" y="47"/>
                    <a:pt x="531" y="45"/>
                  </a:cubicBezTo>
                  <a:cubicBezTo>
                    <a:pt x="531" y="32"/>
                    <a:pt x="531" y="32"/>
                    <a:pt x="531" y="32"/>
                  </a:cubicBezTo>
                  <a:cubicBezTo>
                    <a:pt x="531" y="28"/>
                    <a:pt x="531" y="26"/>
                    <a:pt x="530" y="25"/>
                  </a:cubicBezTo>
                  <a:cubicBezTo>
                    <a:pt x="530" y="24"/>
                    <a:pt x="530" y="23"/>
                    <a:pt x="529" y="23"/>
                  </a:cubicBezTo>
                  <a:cubicBezTo>
                    <a:pt x="529" y="23"/>
                    <a:pt x="529" y="23"/>
                    <a:pt x="528" y="23"/>
                  </a:cubicBezTo>
                  <a:cubicBezTo>
                    <a:pt x="527" y="23"/>
                    <a:pt x="526" y="23"/>
                    <a:pt x="525" y="23"/>
                  </a:cubicBezTo>
                  <a:cubicBezTo>
                    <a:pt x="525" y="22"/>
                    <a:pt x="525" y="22"/>
                    <a:pt x="525" y="22"/>
                  </a:cubicBezTo>
                  <a:cubicBezTo>
                    <a:pt x="535" y="18"/>
                    <a:pt x="535" y="18"/>
                    <a:pt x="535" y="18"/>
                  </a:cubicBezTo>
                  <a:cubicBezTo>
                    <a:pt x="537" y="18"/>
                    <a:pt x="537" y="18"/>
                    <a:pt x="537" y="18"/>
                  </a:cubicBezTo>
                  <a:close/>
                  <a:moveTo>
                    <a:pt x="555" y="31"/>
                  </a:moveTo>
                  <a:cubicBezTo>
                    <a:pt x="555" y="37"/>
                    <a:pt x="557" y="40"/>
                    <a:pt x="559" y="43"/>
                  </a:cubicBezTo>
                  <a:cubicBezTo>
                    <a:pt x="561" y="46"/>
                    <a:pt x="564" y="48"/>
                    <a:pt x="567" y="48"/>
                  </a:cubicBezTo>
                  <a:cubicBezTo>
                    <a:pt x="569" y="48"/>
                    <a:pt x="571" y="47"/>
                    <a:pt x="573" y="46"/>
                  </a:cubicBezTo>
                  <a:cubicBezTo>
                    <a:pt x="575" y="45"/>
                    <a:pt x="576" y="43"/>
                    <a:pt x="577" y="39"/>
                  </a:cubicBezTo>
                  <a:cubicBezTo>
                    <a:pt x="578" y="40"/>
                    <a:pt x="578" y="40"/>
                    <a:pt x="578" y="40"/>
                  </a:cubicBezTo>
                  <a:cubicBezTo>
                    <a:pt x="578" y="43"/>
                    <a:pt x="576" y="47"/>
                    <a:pt x="574" y="49"/>
                  </a:cubicBezTo>
                  <a:cubicBezTo>
                    <a:pt x="571" y="52"/>
                    <a:pt x="568" y="53"/>
                    <a:pt x="565" y="53"/>
                  </a:cubicBezTo>
                  <a:cubicBezTo>
                    <a:pt x="561" y="53"/>
                    <a:pt x="557" y="52"/>
                    <a:pt x="555" y="49"/>
                  </a:cubicBezTo>
                  <a:cubicBezTo>
                    <a:pt x="552" y="45"/>
                    <a:pt x="551" y="41"/>
                    <a:pt x="551" y="36"/>
                  </a:cubicBezTo>
                  <a:cubicBezTo>
                    <a:pt x="551" y="30"/>
                    <a:pt x="552" y="25"/>
                    <a:pt x="555" y="22"/>
                  </a:cubicBezTo>
                  <a:cubicBezTo>
                    <a:pt x="558" y="19"/>
                    <a:pt x="561" y="17"/>
                    <a:pt x="566" y="17"/>
                  </a:cubicBezTo>
                  <a:cubicBezTo>
                    <a:pt x="569" y="17"/>
                    <a:pt x="573" y="19"/>
                    <a:pt x="575" y="21"/>
                  </a:cubicBezTo>
                  <a:cubicBezTo>
                    <a:pt x="577" y="23"/>
                    <a:pt x="579" y="27"/>
                    <a:pt x="579" y="31"/>
                  </a:cubicBezTo>
                  <a:cubicBezTo>
                    <a:pt x="555" y="31"/>
                    <a:pt x="555" y="31"/>
                    <a:pt x="555" y="31"/>
                  </a:cubicBezTo>
                  <a:close/>
                  <a:moveTo>
                    <a:pt x="555" y="29"/>
                  </a:moveTo>
                  <a:cubicBezTo>
                    <a:pt x="571" y="29"/>
                    <a:pt x="571" y="29"/>
                    <a:pt x="571" y="29"/>
                  </a:cubicBezTo>
                  <a:cubicBezTo>
                    <a:pt x="571" y="27"/>
                    <a:pt x="570" y="26"/>
                    <a:pt x="570" y="25"/>
                  </a:cubicBezTo>
                  <a:cubicBezTo>
                    <a:pt x="569" y="24"/>
                    <a:pt x="568" y="23"/>
                    <a:pt x="567" y="22"/>
                  </a:cubicBezTo>
                  <a:cubicBezTo>
                    <a:pt x="566" y="21"/>
                    <a:pt x="565" y="21"/>
                    <a:pt x="563" y="21"/>
                  </a:cubicBezTo>
                  <a:cubicBezTo>
                    <a:pt x="561" y="21"/>
                    <a:pt x="560" y="21"/>
                    <a:pt x="558" y="23"/>
                  </a:cubicBezTo>
                  <a:cubicBezTo>
                    <a:pt x="557" y="24"/>
                    <a:pt x="555" y="27"/>
                    <a:pt x="555" y="29"/>
                  </a:cubicBezTo>
                  <a:close/>
                  <a:moveTo>
                    <a:pt x="595" y="25"/>
                  </a:moveTo>
                  <a:cubicBezTo>
                    <a:pt x="599" y="20"/>
                    <a:pt x="603" y="18"/>
                    <a:pt x="606" y="18"/>
                  </a:cubicBezTo>
                  <a:cubicBezTo>
                    <a:pt x="608" y="18"/>
                    <a:pt x="609" y="18"/>
                    <a:pt x="611" y="19"/>
                  </a:cubicBezTo>
                  <a:cubicBezTo>
                    <a:pt x="612" y="20"/>
                    <a:pt x="613" y="21"/>
                    <a:pt x="614" y="23"/>
                  </a:cubicBezTo>
                  <a:cubicBezTo>
                    <a:pt x="615" y="25"/>
                    <a:pt x="615" y="27"/>
                    <a:pt x="615" y="30"/>
                  </a:cubicBezTo>
                  <a:cubicBezTo>
                    <a:pt x="615" y="45"/>
                    <a:pt x="615" y="45"/>
                    <a:pt x="615" y="45"/>
                  </a:cubicBezTo>
                  <a:cubicBezTo>
                    <a:pt x="615" y="47"/>
                    <a:pt x="615" y="48"/>
                    <a:pt x="615" y="49"/>
                  </a:cubicBezTo>
                  <a:cubicBezTo>
                    <a:pt x="616" y="50"/>
                    <a:pt x="616" y="50"/>
                    <a:pt x="617" y="51"/>
                  </a:cubicBezTo>
                  <a:cubicBezTo>
                    <a:pt x="617" y="51"/>
                    <a:pt x="618" y="51"/>
                    <a:pt x="620" y="51"/>
                  </a:cubicBezTo>
                  <a:cubicBezTo>
                    <a:pt x="620" y="52"/>
                    <a:pt x="620" y="52"/>
                    <a:pt x="620" y="52"/>
                  </a:cubicBezTo>
                  <a:cubicBezTo>
                    <a:pt x="604" y="52"/>
                    <a:pt x="604" y="52"/>
                    <a:pt x="604" y="52"/>
                  </a:cubicBezTo>
                  <a:cubicBezTo>
                    <a:pt x="604" y="51"/>
                    <a:pt x="604" y="51"/>
                    <a:pt x="604" y="51"/>
                  </a:cubicBezTo>
                  <a:cubicBezTo>
                    <a:pt x="605" y="51"/>
                    <a:pt x="605" y="51"/>
                    <a:pt x="605" y="51"/>
                  </a:cubicBezTo>
                  <a:cubicBezTo>
                    <a:pt x="606" y="51"/>
                    <a:pt x="607" y="51"/>
                    <a:pt x="608" y="50"/>
                  </a:cubicBezTo>
                  <a:cubicBezTo>
                    <a:pt x="609" y="50"/>
                    <a:pt x="609" y="49"/>
                    <a:pt x="609" y="48"/>
                  </a:cubicBezTo>
                  <a:cubicBezTo>
                    <a:pt x="609" y="48"/>
                    <a:pt x="609" y="47"/>
                    <a:pt x="609" y="45"/>
                  </a:cubicBezTo>
                  <a:cubicBezTo>
                    <a:pt x="609" y="31"/>
                    <a:pt x="609" y="31"/>
                    <a:pt x="609" y="31"/>
                  </a:cubicBezTo>
                  <a:cubicBezTo>
                    <a:pt x="609" y="27"/>
                    <a:pt x="609" y="25"/>
                    <a:pt x="608" y="24"/>
                  </a:cubicBezTo>
                  <a:cubicBezTo>
                    <a:pt x="607" y="23"/>
                    <a:pt x="606" y="22"/>
                    <a:pt x="604" y="22"/>
                  </a:cubicBezTo>
                  <a:cubicBezTo>
                    <a:pt x="601" y="22"/>
                    <a:pt x="598" y="23"/>
                    <a:pt x="595" y="27"/>
                  </a:cubicBezTo>
                  <a:cubicBezTo>
                    <a:pt x="595" y="45"/>
                    <a:pt x="595" y="45"/>
                    <a:pt x="595" y="45"/>
                  </a:cubicBezTo>
                  <a:cubicBezTo>
                    <a:pt x="595" y="47"/>
                    <a:pt x="595" y="48"/>
                    <a:pt x="596" y="49"/>
                  </a:cubicBezTo>
                  <a:cubicBezTo>
                    <a:pt x="596" y="50"/>
                    <a:pt x="597" y="50"/>
                    <a:pt x="597" y="51"/>
                  </a:cubicBezTo>
                  <a:cubicBezTo>
                    <a:pt x="597" y="51"/>
                    <a:pt x="599" y="51"/>
                    <a:pt x="601" y="51"/>
                  </a:cubicBezTo>
                  <a:cubicBezTo>
                    <a:pt x="601" y="52"/>
                    <a:pt x="601" y="52"/>
                    <a:pt x="601" y="52"/>
                  </a:cubicBezTo>
                  <a:cubicBezTo>
                    <a:pt x="585" y="52"/>
                    <a:pt x="585" y="52"/>
                    <a:pt x="585" y="52"/>
                  </a:cubicBezTo>
                  <a:cubicBezTo>
                    <a:pt x="585" y="51"/>
                    <a:pt x="585" y="51"/>
                    <a:pt x="585" y="51"/>
                  </a:cubicBezTo>
                  <a:cubicBezTo>
                    <a:pt x="585" y="51"/>
                    <a:pt x="585" y="51"/>
                    <a:pt x="585" y="51"/>
                  </a:cubicBezTo>
                  <a:cubicBezTo>
                    <a:pt x="587" y="51"/>
                    <a:pt x="588" y="51"/>
                    <a:pt x="589" y="50"/>
                  </a:cubicBezTo>
                  <a:cubicBezTo>
                    <a:pt x="589" y="49"/>
                    <a:pt x="589" y="47"/>
                    <a:pt x="589" y="45"/>
                  </a:cubicBezTo>
                  <a:cubicBezTo>
                    <a:pt x="589" y="32"/>
                    <a:pt x="589" y="32"/>
                    <a:pt x="589" y="32"/>
                  </a:cubicBezTo>
                  <a:cubicBezTo>
                    <a:pt x="589" y="28"/>
                    <a:pt x="589" y="25"/>
                    <a:pt x="589" y="24"/>
                  </a:cubicBezTo>
                  <a:cubicBezTo>
                    <a:pt x="589" y="23"/>
                    <a:pt x="589" y="23"/>
                    <a:pt x="588" y="22"/>
                  </a:cubicBezTo>
                  <a:cubicBezTo>
                    <a:pt x="588" y="22"/>
                    <a:pt x="587" y="22"/>
                    <a:pt x="587" y="22"/>
                  </a:cubicBezTo>
                  <a:cubicBezTo>
                    <a:pt x="586" y="22"/>
                    <a:pt x="585" y="22"/>
                    <a:pt x="584" y="22"/>
                  </a:cubicBezTo>
                  <a:cubicBezTo>
                    <a:pt x="584" y="21"/>
                    <a:pt x="584" y="21"/>
                    <a:pt x="584" y="21"/>
                  </a:cubicBezTo>
                  <a:cubicBezTo>
                    <a:pt x="594" y="17"/>
                    <a:pt x="594" y="17"/>
                    <a:pt x="594" y="17"/>
                  </a:cubicBezTo>
                  <a:cubicBezTo>
                    <a:pt x="595" y="17"/>
                    <a:pt x="595" y="17"/>
                    <a:pt x="595" y="17"/>
                  </a:cubicBezTo>
                  <a:cubicBezTo>
                    <a:pt x="595" y="25"/>
                    <a:pt x="595" y="25"/>
                    <a:pt x="595" y="25"/>
                  </a:cubicBezTo>
                  <a:close/>
                  <a:moveTo>
                    <a:pt x="654" y="40"/>
                  </a:moveTo>
                  <a:cubicBezTo>
                    <a:pt x="653" y="44"/>
                    <a:pt x="651" y="48"/>
                    <a:pt x="649" y="50"/>
                  </a:cubicBezTo>
                  <a:cubicBezTo>
                    <a:pt x="646" y="53"/>
                    <a:pt x="643" y="54"/>
                    <a:pt x="640" y="54"/>
                  </a:cubicBezTo>
                  <a:cubicBezTo>
                    <a:pt x="637" y="54"/>
                    <a:pt x="633" y="52"/>
                    <a:pt x="631" y="49"/>
                  </a:cubicBezTo>
                  <a:cubicBezTo>
                    <a:pt x="628" y="46"/>
                    <a:pt x="627" y="41"/>
                    <a:pt x="627" y="36"/>
                  </a:cubicBezTo>
                  <a:cubicBezTo>
                    <a:pt x="627" y="31"/>
                    <a:pt x="628" y="26"/>
                    <a:pt x="631" y="23"/>
                  </a:cubicBezTo>
                  <a:cubicBezTo>
                    <a:pt x="634" y="19"/>
                    <a:pt x="638" y="17"/>
                    <a:pt x="642" y="17"/>
                  </a:cubicBezTo>
                  <a:cubicBezTo>
                    <a:pt x="645" y="17"/>
                    <a:pt x="648" y="18"/>
                    <a:pt x="650" y="20"/>
                  </a:cubicBezTo>
                  <a:cubicBezTo>
                    <a:pt x="652" y="22"/>
                    <a:pt x="653" y="24"/>
                    <a:pt x="653" y="26"/>
                  </a:cubicBezTo>
                  <a:cubicBezTo>
                    <a:pt x="653" y="27"/>
                    <a:pt x="653" y="27"/>
                    <a:pt x="653" y="28"/>
                  </a:cubicBezTo>
                  <a:cubicBezTo>
                    <a:pt x="652" y="29"/>
                    <a:pt x="651" y="29"/>
                    <a:pt x="650" y="29"/>
                  </a:cubicBezTo>
                  <a:cubicBezTo>
                    <a:pt x="649" y="29"/>
                    <a:pt x="648" y="29"/>
                    <a:pt x="647" y="27"/>
                  </a:cubicBezTo>
                  <a:cubicBezTo>
                    <a:pt x="647" y="27"/>
                    <a:pt x="646" y="26"/>
                    <a:pt x="646" y="25"/>
                  </a:cubicBezTo>
                  <a:cubicBezTo>
                    <a:pt x="646" y="23"/>
                    <a:pt x="645" y="22"/>
                    <a:pt x="645" y="21"/>
                  </a:cubicBezTo>
                  <a:cubicBezTo>
                    <a:pt x="644" y="21"/>
                    <a:pt x="643" y="20"/>
                    <a:pt x="641" y="20"/>
                  </a:cubicBezTo>
                  <a:cubicBezTo>
                    <a:pt x="639" y="20"/>
                    <a:pt x="637" y="21"/>
                    <a:pt x="635" y="23"/>
                  </a:cubicBezTo>
                  <a:cubicBezTo>
                    <a:pt x="633" y="25"/>
                    <a:pt x="633" y="29"/>
                    <a:pt x="633" y="33"/>
                  </a:cubicBezTo>
                  <a:cubicBezTo>
                    <a:pt x="633" y="37"/>
                    <a:pt x="633" y="40"/>
                    <a:pt x="635" y="43"/>
                  </a:cubicBezTo>
                  <a:cubicBezTo>
                    <a:pt x="637" y="47"/>
                    <a:pt x="640" y="48"/>
                    <a:pt x="643" y="48"/>
                  </a:cubicBezTo>
                  <a:cubicBezTo>
                    <a:pt x="645" y="48"/>
                    <a:pt x="647" y="47"/>
                    <a:pt x="649" y="46"/>
                  </a:cubicBezTo>
                  <a:cubicBezTo>
                    <a:pt x="651" y="45"/>
                    <a:pt x="652" y="43"/>
                    <a:pt x="654" y="40"/>
                  </a:cubicBezTo>
                  <a:cubicBezTo>
                    <a:pt x="654" y="40"/>
                    <a:pt x="654" y="40"/>
                    <a:pt x="654" y="40"/>
                  </a:cubicBezTo>
                  <a:close/>
                  <a:moveTo>
                    <a:pt x="668" y="31"/>
                  </a:moveTo>
                  <a:cubicBezTo>
                    <a:pt x="668" y="37"/>
                    <a:pt x="669" y="40"/>
                    <a:pt x="671" y="43"/>
                  </a:cubicBezTo>
                  <a:cubicBezTo>
                    <a:pt x="674" y="46"/>
                    <a:pt x="677" y="48"/>
                    <a:pt x="680" y="48"/>
                  </a:cubicBezTo>
                  <a:cubicBezTo>
                    <a:pt x="682" y="48"/>
                    <a:pt x="684" y="47"/>
                    <a:pt x="685" y="46"/>
                  </a:cubicBezTo>
                  <a:cubicBezTo>
                    <a:pt x="687" y="45"/>
                    <a:pt x="688" y="43"/>
                    <a:pt x="689" y="39"/>
                  </a:cubicBezTo>
                  <a:cubicBezTo>
                    <a:pt x="691" y="40"/>
                    <a:pt x="691" y="40"/>
                    <a:pt x="691" y="40"/>
                  </a:cubicBezTo>
                  <a:cubicBezTo>
                    <a:pt x="690" y="43"/>
                    <a:pt x="689" y="47"/>
                    <a:pt x="686" y="49"/>
                  </a:cubicBezTo>
                  <a:cubicBezTo>
                    <a:pt x="684" y="52"/>
                    <a:pt x="681" y="53"/>
                    <a:pt x="677" y="53"/>
                  </a:cubicBezTo>
                  <a:cubicBezTo>
                    <a:pt x="673" y="53"/>
                    <a:pt x="670" y="52"/>
                    <a:pt x="667" y="49"/>
                  </a:cubicBezTo>
                  <a:cubicBezTo>
                    <a:pt x="664" y="45"/>
                    <a:pt x="663" y="41"/>
                    <a:pt x="663" y="36"/>
                  </a:cubicBezTo>
                  <a:cubicBezTo>
                    <a:pt x="663" y="30"/>
                    <a:pt x="665" y="25"/>
                    <a:pt x="667" y="22"/>
                  </a:cubicBezTo>
                  <a:cubicBezTo>
                    <a:pt x="670" y="19"/>
                    <a:pt x="674" y="17"/>
                    <a:pt x="678" y="17"/>
                  </a:cubicBezTo>
                  <a:cubicBezTo>
                    <a:pt x="682" y="17"/>
                    <a:pt x="685" y="19"/>
                    <a:pt x="687" y="21"/>
                  </a:cubicBezTo>
                  <a:cubicBezTo>
                    <a:pt x="690" y="23"/>
                    <a:pt x="691" y="27"/>
                    <a:pt x="691" y="31"/>
                  </a:cubicBezTo>
                  <a:cubicBezTo>
                    <a:pt x="668" y="31"/>
                    <a:pt x="668" y="31"/>
                    <a:pt x="668" y="31"/>
                  </a:cubicBezTo>
                  <a:close/>
                  <a:moveTo>
                    <a:pt x="668" y="29"/>
                  </a:moveTo>
                  <a:cubicBezTo>
                    <a:pt x="683" y="29"/>
                    <a:pt x="683" y="29"/>
                    <a:pt x="683" y="29"/>
                  </a:cubicBezTo>
                  <a:cubicBezTo>
                    <a:pt x="683" y="27"/>
                    <a:pt x="683" y="26"/>
                    <a:pt x="682" y="25"/>
                  </a:cubicBezTo>
                  <a:cubicBezTo>
                    <a:pt x="682" y="24"/>
                    <a:pt x="681" y="23"/>
                    <a:pt x="679" y="22"/>
                  </a:cubicBezTo>
                  <a:cubicBezTo>
                    <a:pt x="678" y="21"/>
                    <a:pt x="677" y="21"/>
                    <a:pt x="676" y="21"/>
                  </a:cubicBezTo>
                  <a:cubicBezTo>
                    <a:pt x="674" y="21"/>
                    <a:pt x="672" y="21"/>
                    <a:pt x="671" y="23"/>
                  </a:cubicBezTo>
                  <a:cubicBezTo>
                    <a:pt x="669" y="24"/>
                    <a:pt x="668" y="27"/>
                    <a:pt x="668" y="29"/>
                  </a:cubicBezTo>
                  <a:close/>
                  <a:moveTo>
                    <a:pt x="731" y="48"/>
                  </a:moveTo>
                  <a:cubicBezTo>
                    <a:pt x="728" y="51"/>
                    <a:pt x="726" y="52"/>
                    <a:pt x="725" y="53"/>
                  </a:cubicBezTo>
                  <a:cubicBezTo>
                    <a:pt x="724" y="53"/>
                    <a:pt x="722" y="53"/>
                    <a:pt x="721" y="53"/>
                  </a:cubicBezTo>
                  <a:cubicBezTo>
                    <a:pt x="719" y="53"/>
                    <a:pt x="717" y="53"/>
                    <a:pt x="715" y="51"/>
                  </a:cubicBezTo>
                  <a:cubicBezTo>
                    <a:pt x="714" y="49"/>
                    <a:pt x="713" y="47"/>
                    <a:pt x="713" y="45"/>
                  </a:cubicBezTo>
                  <a:cubicBezTo>
                    <a:pt x="713" y="43"/>
                    <a:pt x="714" y="41"/>
                    <a:pt x="715" y="40"/>
                  </a:cubicBezTo>
                  <a:cubicBezTo>
                    <a:pt x="715" y="39"/>
                    <a:pt x="717" y="37"/>
                    <a:pt x="720" y="35"/>
                  </a:cubicBezTo>
                  <a:cubicBezTo>
                    <a:pt x="722" y="34"/>
                    <a:pt x="726" y="32"/>
                    <a:pt x="732" y="30"/>
                  </a:cubicBezTo>
                  <a:cubicBezTo>
                    <a:pt x="732" y="29"/>
                    <a:pt x="732" y="29"/>
                    <a:pt x="732" y="29"/>
                  </a:cubicBezTo>
                  <a:cubicBezTo>
                    <a:pt x="732" y="25"/>
                    <a:pt x="731" y="23"/>
                    <a:pt x="730" y="22"/>
                  </a:cubicBezTo>
                  <a:cubicBezTo>
                    <a:pt x="729" y="21"/>
                    <a:pt x="728" y="20"/>
                    <a:pt x="726" y="20"/>
                  </a:cubicBezTo>
                  <a:cubicBezTo>
                    <a:pt x="724" y="20"/>
                    <a:pt x="723" y="20"/>
                    <a:pt x="722" y="21"/>
                  </a:cubicBezTo>
                  <a:cubicBezTo>
                    <a:pt x="721" y="22"/>
                    <a:pt x="721" y="23"/>
                    <a:pt x="721" y="24"/>
                  </a:cubicBezTo>
                  <a:cubicBezTo>
                    <a:pt x="721" y="26"/>
                    <a:pt x="721" y="26"/>
                    <a:pt x="721" y="26"/>
                  </a:cubicBezTo>
                  <a:cubicBezTo>
                    <a:pt x="721" y="27"/>
                    <a:pt x="721" y="28"/>
                    <a:pt x="720" y="29"/>
                  </a:cubicBezTo>
                  <a:cubicBezTo>
                    <a:pt x="720" y="29"/>
                    <a:pt x="719" y="29"/>
                    <a:pt x="718" y="29"/>
                  </a:cubicBezTo>
                  <a:cubicBezTo>
                    <a:pt x="717" y="29"/>
                    <a:pt x="717" y="29"/>
                    <a:pt x="716" y="29"/>
                  </a:cubicBezTo>
                  <a:cubicBezTo>
                    <a:pt x="716" y="28"/>
                    <a:pt x="715" y="27"/>
                    <a:pt x="715" y="26"/>
                  </a:cubicBezTo>
                  <a:cubicBezTo>
                    <a:pt x="715" y="24"/>
                    <a:pt x="717" y="22"/>
                    <a:pt x="719" y="20"/>
                  </a:cubicBezTo>
                  <a:cubicBezTo>
                    <a:pt x="721" y="18"/>
                    <a:pt x="724" y="17"/>
                    <a:pt x="727" y="17"/>
                  </a:cubicBezTo>
                  <a:cubicBezTo>
                    <a:pt x="730" y="17"/>
                    <a:pt x="733" y="17"/>
                    <a:pt x="735" y="19"/>
                  </a:cubicBezTo>
                  <a:cubicBezTo>
                    <a:pt x="736" y="19"/>
                    <a:pt x="737" y="21"/>
                    <a:pt x="738" y="22"/>
                  </a:cubicBezTo>
                  <a:cubicBezTo>
                    <a:pt x="738" y="23"/>
                    <a:pt x="739" y="25"/>
                    <a:pt x="739" y="29"/>
                  </a:cubicBezTo>
                  <a:cubicBezTo>
                    <a:pt x="739" y="40"/>
                    <a:pt x="739" y="40"/>
                    <a:pt x="739" y="40"/>
                  </a:cubicBezTo>
                  <a:cubicBezTo>
                    <a:pt x="739" y="43"/>
                    <a:pt x="739" y="45"/>
                    <a:pt x="739" y="46"/>
                  </a:cubicBezTo>
                  <a:cubicBezTo>
                    <a:pt x="739" y="47"/>
                    <a:pt x="739" y="47"/>
                    <a:pt x="739" y="48"/>
                  </a:cubicBezTo>
                  <a:cubicBezTo>
                    <a:pt x="739" y="48"/>
                    <a:pt x="739" y="48"/>
                    <a:pt x="740" y="48"/>
                  </a:cubicBezTo>
                  <a:cubicBezTo>
                    <a:pt x="740" y="48"/>
                    <a:pt x="741" y="48"/>
                    <a:pt x="741" y="48"/>
                  </a:cubicBezTo>
                  <a:cubicBezTo>
                    <a:pt x="741" y="47"/>
                    <a:pt x="743" y="47"/>
                    <a:pt x="744" y="45"/>
                  </a:cubicBezTo>
                  <a:cubicBezTo>
                    <a:pt x="744" y="47"/>
                    <a:pt x="744" y="47"/>
                    <a:pt x="744" y="47"/>
                  </a:cubicBezTo>
                  <a:cubicBezTo>
                    <a:pt x="741" y="51"/>
                    <a:pt x="739" y="53"/>
                    <a:pt x="736" y="53"/>
                  </a:cubicBezTo>
                  <a:cubicBezTo>
                    <a:pt x="735" y="53"/>
                    <a:pt x="734" y="52"/>
                    <a:pt x="733" y="51"/>
                  </a:cubicBezTo>
                  <a:cubicBezTo>
                    <a:pt x="732" y="51"/>
                    <a:pt x="731" y="50"/>
                    <a:pt x="731" y="48"/>
                  </a:cubicBezTo>
                  <a:close/>
                  <a:moveTo>
                    <a:pt x="731" y="45"/>
                  </a:moveTo>
                  <a:cubicBezTo>
                    <a:pt x="731" y="33"/>
                    <a:pt x="731" y="33"/>
                    <a:pt x="731" y="33"/>
                  </a:cubicBezTo>
                  <a:cubicBezTo>
                    <a:pt x="728" y="34"/>
                    <a:pt x="725" y="35"/>
                    <a:pt x="725" y="36"/>
                  </a:cubicBezTo>
                  <a:cubicBezTo>
                    <a:pt x="723" y="37"/>
                    <a:pt x="721" y="38"/>
                    <a:pt x="721" y="39"/>
                  </a:cubicBezTo>
                  <a:cubicBezTo>
                    <a:pt x="720" y="41"/>
                    <a:pt x="719" y="42"/>
                    <a:pt x="719" y="43"/>
                  </a:cubicBezTo>
                  <a:cubicBezTo>
                    <a:pt x="719" y="45"/>
                    <a:pt x="720" y="47"/>
                    <a:pt x="721" y="48"/>
                  </a:cubicBezTo>
                  <a:cubicBezTo>
                    <a:pt x="722" y="49"/>
                    <a:pt x="723" y="49"/>
                    <a:pt x="725" y="49"/>
                  </a:cubicBezTo>
                  <a:cubicBezTo>
                    <a:pt x="726" y="49"/>
                    <a:pt x="729" y="48"/>
                    <a:pt x="731" y="45"/>
                  </a:cubicBezTo>
                  <a:close/>
                  <a:moveTo>
                    <a:pt x="759" y="25"/>
                  </a:moveTo>
                  <a:cubicBezTo>
                    <a:pt x="763" y="20"/>
                    <a:pt x="766" y="18"/>
                    <a:pt x="769" y="18"/>
                  </a:cubicBezTo>
                  <a:cubicBezTo>
                    <a:pt x="771" y="18"/>
                    <a:pt x="773" y="18"/>
                    <a:pt x="774" y="19"/>
                  </a:cubicBezTo>
                  <a:cubicBezTo>
                    <a:pt x="775" y="20"/>
                    <a:pt x="777" y="21"/>
                    <a:pt x="777" y="23"/>
                  </a:cubicBezTo>
                  <a:cubicBezTo>
                    <a:pt x="778" y="25"/>
                    <a:pt x="778" y="27"/>
                    <a:pt x="778" y="30"/>
                  </a:cubicBezTo>
                  <a:cubicBezTo>
                    <a:pt x="778" y="45"/>
                    <a:pt x="778" y="45"/>
                    <a:pt x="778" y="45"/>
                  </a:cubicBezTo>
                  <a:cubicBezTo>
                    <a:pt x="778" y="47"/>
                    <a:pt x="778" y="48"/>
                    <a:pt x="779" y="49"/>
                  </a:cubicBezTo>
                  <a:cubicBezTo>
                    <a:pt x="779" y="50"/>
                    <a:pt x="779" y="50"/>
                    <a:pt x="780" y="51"/>
                  </a:cubicBezTo>
                  <a:cubicBezTo>
                    <a:pt x="780" y="51"/>
                    <a:pt x="781" y="51"/>
                    <a:pt x="783" y="51"/>
                  </a:cubicBezTo>
                  <a:cubicBezTo>
                    <a:pt x="783" y="52"/>
                    <a:pt x="783" y="52"/>
                    <a:pt x="783" y="52"/>
                  </a:cubicBezTo>
                  <a:cubicBezTo>
                    <a:pt x="767" y="52"/>
                    <a:pt x="767" y="52"/>
                    <a:pt x="767" y="52"/>
                  </a:cubicBezTo>
                  <a:cubicBezTo>
                    <a:pt x="767" y="51"/>
                    <a:pt x="767" y="51"/>
                    <a:pt x="767" y="51"/>
                  </a:cubicBezTo>
                  <a:cubicBezTo>
                    <a:pt x="768" y="51"/>
                    <a:pt x="768" y="51"/>
                    <a:pt x="768" y="51"/>
                  </a:cubicBezTo>
                  <a:cubicBezTo>
                    <a:pt x="769" y="51"/>
                    <a:pt x="770" y="51"/>
                    <a:pt x="771" y="50"/>
                  </a:cubicBezTo>
                  <a:cubicBezTo>
                    <a:pt x="772" y="50"/>
                    <a:pt x="772" y="49"/>
                    <a:pt x="772" y="48"/>
                  </a:cubicBezTo>
                  <a:cubicBezTo>
                    <a:pt x="772" y="48"/>
                    <a:pt x="772" y="47"/>
                    <a:pt x="772" y="45"/>
                  </a:cubicBezTo>
                  <a:cubicBezTo>
                    <a:pt x="772" y="31"/>
                    <a:pt x="772" y="31"/>
                    <a:pt x="772" y="31"/>
                  </a:cubicBezTo>
                  <a:cubicBezTo>
                    <a:pt x="772" y="27"/>
                    <a:pt x="772" y="25"/>
                    <a:pt x="771" y="24"/>
                  </a:cubicBezTo>
                  <a:cubicBezTo>
                    <a:pt x="770" y="23"/>
                    <a:pt x="769" y="22"/>
                    <a:pt x="767" y="22"/>
                  </a:cubicBezTo>
                  <a:cubicBezTo>
                    <a:pt x="764" y="22"/>
                    <a:pt x="761" y="23"/>
                    <a:pt x="759" y="27"/>
                  </a:cubicBezTo>
                  <a:cubicBezTo>
                    <a:pt x="759" y="45"/>
                    <a:pt x="759" y="45"/>
                    <a:pt x="759" y="45"/>
                  </a:cubicBezTo>
                  <a:cubicBezTo>
                    <a:pt x="759" y="47"/>
                    <a:pt x="759" y="48"/>
                    <a:pt x="759" y="49"/>
                  </a:cubicBezTo>
                  <a:cubicBezTo>
                    <a:pt x="759" y="50"/>
                    <a:pt x="760" y="50"/>
                    <a:pt x="760" y="51"/>
                  </a:cubicBezTo>
                  <a:cubicBezTo>
                    <a:pt x="761" y="51"/>
                    <a:pt x="762" y="51"/>
                    <a:pt x="764" y="51"/>
                  </a:cubicBezTo>
                  <a:cubicBezTo>
                    <a:pt x="764" y="52"/>
                    <a:pt x="764" y="52"/>
                    <a:pt x="764" y="52"/>
                  </a:cubicBezTo>
                  <a:cubicBezTo>
                    <a:pt x="748" y="52"/>
                    <a:pt x="748" y="52"/>
                    <a:pt x="748" y="52"/>
                  </a:cubicBezTo>
                  <a:cubicBezTo>
                    <a:pt x="748" y="51"/>
                    <a:pt x="748" y="51"/>
                    <a:pt x="748" y="51"/>
                  </a:cubicBezTo>
                  <a:cubicBezTo>
                    <a:pt x="749" y="51"/>
                    <a:pt x="749" y="51"/>
                    <a:pt x="749" y="51"/>
                  </a:cubicBezTo>
                  <a:cubicBezTo>
                    <a:pt x="750" y="51"/>
                    <a:pt x="751" y="51"/>
                    <a:pt x="752" y="50"/>
                  </a:cubicBezTo>
                  <a:cubicBezTo>
                    <a:pt x="752" y="49"/>
                    <a:pt x="753" y="47"/>
                    <a:pt x="753" y="45"/>
                  </a:cubicBezTo>
                  <a:cubicBezTo>
                    <a:pt x="753" y="32"/>
                    <a:pt x="753" y="32"/>
                    <a:pt x="753" y="32"/>
                  </a:cubicBezTo>
                  <a:cubicBezTo>
                    <a:pt x="753" y="28"/>
                    <a:pt x="753" y="25"/>
                    <a:pt x="752" y="24"/>
                  </a:cubicBezTo>
                  <a:cubicBezTo>
                    <a:pt x="752" y="23"/>
                    <a:pt x="752" y="23"/>
                    <a:pt x="751" y="22"/>
                  </a:cubicBezTo>
                  <a:cubicBezTo>
                    <a:pt x="751" y="22"/>
                    <a:pt x="751" y="22"/>
                    <a:pt x="750" y="22"/>
                  </a:cubicBezTo>
                  <a:cubicBezTo>
                    <a:pt x="749" y="22"/>
                    <a:pt x="748" y="22"/>
                    <a:pt x="747" y="22"/>
                  </a:cubicBezTo>
                  <a:cubicBezTo>
                    <a:pt x="747" y="21"/>
                    <a:pt x="747" y="21"/>
                    <a:pt x="747" y="21"/>
                  </a:cubicBezTo>
                  <a:cubicBezTo>
                    <a:pt x="757" y="17"/>
                    <a:pt x="757" y="17"/>
                    <a:pt x="757" y="17"/>
                  </a:cubicBezTo>
                  <a:cubicBezTo>
                    <a:pt x="759" y="17"/>
                    <a:pt x="759" y="17"/>
                    <a:pt x="759" y="17"/>
                  </a:cubicBezTo>
                  <a:cubicBezTo>
                    <a:pt x="759" y="25"/>
                    <a:pt x="759" y="25"/>
                    <a:pt x="759" y="25"/>
                  </a:cubicBezTo>
                  <a:close/>
                  <a:moveTo>
                    <a:pt x="812" y="49"/>
                  </a:moveTo>
                  <a:cubicBezTo>
                    <a:pt x="811" y="51"/>
                    <a:pt x="809" y="52"/>
                    <a:pt x="807" y="53"/>
                  </a:cubicBezTo>
                  <a:cubicBezTo>
                    <a:pt x="806" y="53"/>
                    <a:pt x="804" y="54"/>
                    <a:pt x="803" y="54"/>
                  </a:cubicBezTo>
                  <a:cubicBezTo>
                    <a:pt x="799" y="54"/>
                    <a:pt x="796" y="52"/>
                    <a:pt x="793" y="49"/>
                  </a:cubicBezTo>
                  <a:cubicBezTo>
                    <a:pt x="791" y="46"/>
                    <a:pt x="789" y="42"/>
                    <a:pt x="789" y="37"/>
                  </a:cubicBezTo>
                  <a:cubicBezTo>
                    <a:pt x="789" y="32"/>
                    <a:pt x="791" y="28"/>
                    <a:pt x="794" y="24"/>
                  </a:cubicBezTo>
                  <a:cubicBezTo>
                    <a:pt x="797" y="20"/>
                    <a:pt x="801" y="18"/>
                    <a:pt x="805" y="18"/>
                  </a:cubicBezTo>
                  <a:cubicBezTo>
                    <a:pt x="808" y="18"/>
                    <a:pt x="810" y="19"/>
                    <a:pt x="812" y="21"/>
                  </a:cubicBezTo>
                  <a:cubicBezTo>
                    <a:pt x="812" y="14"/>
                    <a:pt x="812" y="14"/>
                    <a:pt x="812" y="14"/>
                  </a:cubicBezTo>
                  <a:cubicBezTo>
                    <a:pt x="812" y="10"/>
                    <a:pt x="812" y="8"/>
                    <a:pt x="812" y="7"/>
                  </a:cubicBezTo>
                  <a:cubicBezTo>
                    <a:pt x="812" y="6"/>
                    <a:pt x="811" y="5"/>
                    <a:pt x="811" y="5"/>
                  </a:cubicBezTo>
                  <a:cubicBezTo>
                    <a:pt x="811" y="5"/>
                    <a:pt x="810" y="5"/>
                    <a:pt x="809" y="5"/>
                  </a:cubicBezTo>
                  <a:cubicBezTo>
                    <a:pt x="809" y="5"/>
                    <a:pt x="808" y="5"/>
                    <a:pt x="807" y="5"/>
                  </a:cubicBezTo>
                  <a:cubicBezTo>
                    <a:pt x="807" y="4"/>
                    <a:pt x="807" y="4"/>
                    <a:pt x="807" y="4"/>
                  </a:cubicBezTo>
                  <a:cubicBezTo>
                    <a:pt x="816" y="0"/>
                    <a:pt x="816" y="0"/>
                    <a:pt x="816" y="0"/>
                  </a:cubicBezTo>
                  <a:cubicBezTo>
                    <a:pt x="818" y="0"/>
                    <a:pt x="818" y="0"/>
                    <a:pt x="818" y="0"/>
                  </a:cubicBezTo>
                  <a:cubicBezTo>
                    <a:pt x="818" y="39"/>
                    <a:pt x="818" y="39"/>
                    <a:pt x="818" y="39"/>
                  </a:cubicBezTo>
                  <a:cubicBezTo>
                    <a:pt x="818" y="43"/>
                    <a:pt x="818" y="45"/>
                    <a:pt x="818" y="46"/>
                  </a:cubicBezTo>
                  <a:cubicBezTo>
                    <a:pt x="818" y="47"/>
                    <a:pt x="819" y="48"/>
                    <a:pt x="819" y="48"/>
                  </a:cubicBezTo>
                  <a:cubicBezTo>
                    <a:pt x="819" y="49"/>
                    <a:pt x="820" y="49"/>
                    <a:pt x="820" y="49"/>
                  </a:cubicBezTo>
                  <a:cubicBezTo>
                    <a:pt x="821" y="49"/>
                    <a:pt x="822" y="48"/>
                    <a:pt x="823" y="48"/>
                  </a:cubicBezTo>
                  <a:cubicBezTo>
                    <a:pt x="823" y="49"/>
                    <a:pt x="823" y="49"/>
                    <a:pt x="823" y="49"/>
                  </a:cubicBezTo>
                  <a:cubicBezTo>
                    <a:pt x="813" y="53"/>
                    <a:pt x="813" y="53"/>
                    <a:pt x="813" y="53"/>
                  </a:cubicBezTo>
                  <a:cubicBezTo>
                    <a:pt x="812" y="53"/>
                    <a:pt x="812" y="53"/>
                    <a:pt x="812" y="53"/>
                  </a:cubicBezTo>
                  <a:cubicBezTo>
                    <a:pt x="812" y="49"/>
                    <a:pt x="812" y="49"/>
                    <a:pt x="812" y="49"/>
                  </a:cubicBezTo>
                  <a:close/>
                  <a:moveTo>
                    <a:pt x="812" y="46"/>
                  </a:moveTo>
                  <a:cubicBezTo>
                    <a:pt x="812" y="29"/>
                    <a:pt x="812" y="29"/>
                    <a:pt x="812" y="29"/>
                  </a:cubicBezTo>
                  <a:cubicBezTo>
                    <a:pt x="812" y="27"/>
                    <a:pt x="812" y="25"/>
                    <a:pt x="811" y="24"/>
                  </a:cubicBezTo>
                  <a:cubicBezTo>
                    <a:pt x="810" y="23"/>
                    <a:pt x="809" y="22"/>
                    <a:pt x="808" y="21"/>
                  </a:cubicBezTo>
                  <a:cubicBezTo>
                    <a:pt x="807" y="20"/>
                    <a:pt x="806" y="20"/>
                    <a:pt x="805" y="20"/>
                  </a:cubicBezTo>
                  <a:cubicBezTo>
                    <a:pt x="803" y="20"/>
                    <a:pt x="801" y="21"/>
                    <a:pt x="799" y="23"/>
                  </a:cubicBezTo>
                  <a:cubicBezTo>
                    <a:pt x="797" y="25"/>
                    <a:pt x="796" y="29"/>
                    <a:pt x="796" y="34"/>
                  </a:cubicBezTo>
                  <a:cubicBezTo>
                    <a:pt x="796" y="39"/>
                    <a:pt x="797" y="43"/>
                    <a:pt x="799" y="45"/>
                  </a:cubicBezTo>
                  <a:cubicBezTo>
                    <a:pt x="801" y="48"/>
                    <a:pt x="803" y="49"/>
                    <a:pt x="806" y="49"/>
                  </a:cubicBezTo>
                  <a:cubicBezTo>
                    <a:pt x="808" y="50"/>
                    <a:pt x="810" y="49"/>
                    <a:pt x="812" y="46"/>
                  </a:cubicBezTo>
                  <a:close/>
                  <a:moveTo>
                    <a:pt x="883" y="3"/>
                  </a:moveTo>
                  <a:cubicBezTo>
                    <a:pt x="883" y="14"/>
                    <a:pt x="883" y="14"/>
                    <a:pt x="883" y="14"/>
                  </a:cubicBezTo>
                  <a:cubicBezTo>
                    <a:pt x="882" y="14"/>
                    <a:pt x="882" y="14"/>
                    <a:pt x="882" y="14"/>
                  </a:cubicBezTo>
                  <a:cubicBezTo>
                    <a:pt x="882" y="12"/>
                    <a:pt x="881" y="11"/>
                    <a:pt x="881" y="10"/>
                  </a:cubicBezTo>
                  <a:cubicBezTo>
                    <a:pt x="880" y="8"/>
                    <a:pt x="879" y="7"/>
                    <a:pt x="878" y="7"/>
                  </a:cubicBezTo>
                  <a:cubicBezTo>
                    <a:pt x="877" y="6"/>
                    <a:pt x="875" y="5"/>
                    <a:pt x="873" y="5"/>
                  </a:cubicBezTo>
                  <a:cubicBezTo>
                    <a:pt x="867" y="5"/>
                    <a:pt x="867" y="5"/>
                    <a:pt x="867" y="5"/>
                  </a:cubicBezTo>
                  <a:cubicBezTo>
                    <a:pt x="867" y="44"/>
                    <a:pt x="867" y="44"/>
                    <a:pt x="867" y="44"/>
                  </a:cubicBezTo>
                  <a:cubicBezTo>
                    <a:pt x="867" y="47"/>
                    <a:pt x="867" y="49"/>
                    <a:pt x="867" y="49"/>
                  </a:cubicBezTo>
                  <a:cubicBezTo>
                    <a:pt x="868" y="51"/>
                    <a:pt x="870" y="51"/>
                    <a:pt x="871" y="51"/>
                  </a:cubicBezTo>
                  <a:cubicBezTo>
                    <a:pt x="873" y="51"/>
                    <a:pt x="873" y="51"/>
                    <a:pt x="873" y="51"/>
                  </a:cubicBezTo>
                  <a:cubicBezTo>
                    <a:pt x="873" y="52"/>
                    <a:pt x="873" y="52"/>
                    <a:pt x="873" y="52"/>
                  </a:cubicBezTo>
                  <a:cubicBezTo>
                    <a:pt x="853" y="52"/>
                    <a:pt x="853" y="52"/>
                    <a:pt x="853" y="52"/>
                  </a:cubicBezTo>
                  <a:cubicBezTo>
                    <a:pt x="853" y="51"/>
                    <a:pt x="853" y="51"/>
                    <a:pt x="853" y="51"/>
                  </a:cubicBezTo>
                  <a:cubicBezTo>
                    <a:pt x="854" y="51"/>
                    <a:pt x="854" y="51"/>
                    <a:pt x="854" y="51"/>
                  </a:cubicBezTo>
                  <a:cubicBezTo>
                    <a:pt x="856" y="51"/>
                    <a:pt x="858" y="50"/>
                    <a:pt x="859" y="49"/>
                  </a:cubicBezTo>
                  <a:cubicBezTo>
                    <a:pt x="859" y="48"/>
                    <a:pt x="859" y="47"/>
                    <a:pt x="859" y="43"/>
                  </a:cubicBezTo>
                  <a:cubicBezTo>
                    <a:pt x="859" y="5"/>
                    <a:pt x="859" y="5"/>
                    <a:pt x="859" y="5"/>
                  </a:cubicBezTo>
                  <a:cubicBezTo>
                    <a:pt x="853" y="5"/>
                    <a:pt x="853" y="5"/>
                    <a:pt x="853" y="5"/>
                  </a:cubicBezTo>
                  <a:cubicBezTo>
                    <a:pt x="851" y="5"/>
                    <a:pt x="849" y="5"/>
                    <a:pt x="849" y="6"/>
                  </a:cubicBezTo>
                  <a:cubicBezTo>
                    <a:pt x="847" y="6"/>
                    <a:pt x="846" y="7"/>
                    <a:pt x="845" y="9"/>
                  </a:cubicBezTo>
                  <a:cubicBezTo>
                    <a:pt x="845" y="10"/>
                    <a:pt x="844" y="12"/>
                    <a:pt x="844" y="14"/>
                  </a:cubicBezTo>
                  <a:cubicBezTo>
                    <a:pt x="843" y="14"/>
                    <a:pt x="843" y="14"/>
                    <a:pt x="843" y="14"/>
                  </a:cubicBezTo>
                  <a:cubicBezTo>
                    <a:pt x="843" y="3"/>
                    <a:pt x="843" y="3"/>
                    <a:pt x="843" y="3"/>
                  </a:cubicBezTo>
                  <a:cubicBezTo>
                    <a:pt x="883" y="3"/>
                    <a:pt x="883" y="3"/>
                    <a:pt x="883" y="3"/>
                  </a:cubicBezTo>
                  <a:close/>
                  <a:moveTo>
                    <a:pt x="891" y="31"/>
                  </a:moveTo>
                  <a:cubicBezTo>
                    <a:pt x="891" y="37"/>
                    <a:pt x="893" y="40"/>
                    <a:pt x="895" y="43"/>
                  </a:cubicBezTo>
                  <a:cubicBezTo>
                    <a:pt x="897" y="46"/>
                    <a:pt x="900" y="48"/>
                    <a:pt x="903" y="48"/>
                  </a:cubicBezTo>
                  <a:cubicBezTo>
                    <a:pt x="905" y="48"/>
                    <a:pt x="907" y="47"/>
                    <a:pt x="909" y="46"/>
                  </a:cubicBezTo>
                  <a:cubicBezTo>
                    <a:pt x="911" y="45"/>
                    <a:pt x="912" y="43"/>
                    <a:pt x="913" y="39"/>
                  </a:cubicBezTo>
                  <a:cubicBezTo>
                    <a:pt x="914" y="40"/>
                    <a:pt x="914" y="40"/>
                    <a:pt x="914" y="40"/>
                  </a:cubicBezTo>
                  <a:cubicBezTo>
                    <a:pt x="914" y="43"/>
                    <a:pt x="912" y="47"/>
                    <a:pt x="910" y="49"/>
                  </a:cubicBezTo>
                  <a:cubicBezTo>
                    <a:pt x="907" y="52"/>
                    <a:pt x="904" y="53"/>
                    <a:pt x="901" y="53"/>
                  </a:cubicBezTo>
                  <a:cubicBezTo>
                    <a:pt x="897" y="53"/>
                    <a:pt x="893" y="52"/>
                    <a:pt x="891" y="49"/>
                  </a:cubicBezTo>
                  <a:cubicBezTo>
                    <a:pt x="888" y="45"/>
                    <a:pt x="887" y="41"/>
                    <a:pt x="887" y="36"/>
                  </a:cubicBezTo>
                  <a:cubicBezTo>
                    <a:pt x="887" y="30"/>
                    <a:pt x="888" y="25"/>
                    <a:pt x="891" y="22"/>
                  </a:cubicBezTo>
                  <a:cubicBezTo>
                    <a:pt x="894" y="19"/>
                    <a:pt x="897" y="17"/>
                    <a:pt x="902" y="17"/>
                  </a:cubicBezTo>
                  <a:cubicBezTo>
                    <a:pt x="905" y="17"/>
                    <a:pt x="909" y="19"/>
                    <a:pt x="911" y="21"/>
                  </a:cubicBezTo>
                  <a:cubicBezTo>
                    <a:pt x="913" y="23"/>
                    <a:pt x="915" y="27"/>
                    <a:pt x="915" y="31"/>
                  </a:cubicBezTo>
                  <a:cubicBezTo>
                    <a:pt x="891" y="31"/>
                    <a:pt x="891" y="31"/>
                    <a:pt x="891" y="31"/>
                  </a:cubicBezTo>
                  <a:close/>
                  <a:moveTo>
                    <a:pt x="891" y="29"/>
                  </a:moveTo>
                  <a:cubicBezTo>
                    <a:pt x="907" y="29"/>
                    <a:pt x="907" y="29"/>
                    <a:pt x="907" y="29"/>
                  </a:cubicBezTo>
                  <a:cubicBezTo>
                    <a:pt x="907" y="27"/>
                    <a:pt x="906" y="26"/>
                    <a:pt x="906" y="25"/>
                  </a:cubicBezTo>
                  <a:cubicBezTo>
                    <a:pt x="905" y="24"/>
                    <a:pt x="904" y="23"/>
                    <a:pt x="903" y="22"/>
                  </a:cubicBezTo>
                  <a:cubicBezTo>
                    <a:pt x="902" y="21"/>
                    <a:pt x="901" y="21"/>
                    <a:pt x="899" y="21"/>
                  </a:cubicBezTo>
                  <a:cubicBezTo>
                    <a:pt x="897" y="21"/>
                    <a:pt x="896" y="21"/>
                    <a:pt x="894" y="23"/>
                  </a:cubicBezTo>
                  <a:cubicBezTo>
                    <a:pt x="893" y="24"/>
                    <a:pt x="892" y="27"/>
                    <a:pt x="891"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35"/>
            <p:cNvSpPr>
              <a:spLocks noEditPoints="1"/>
            </p:cNvSpPr>
            <p:nvPr userDrawn="1"/>
          </p:nvSpPr>
          <p:spPr bwMode="auto">
            <a:xfrm>
              <a:off x="10679175" y="4943779"/>
              <a:ext cx="873125" cy="103188"/>
            </a:xfrm>
            <a:custGeom>
              <a:avLst/>
              <a:gdLst>
                <a:gd name="T0" fmla="*/ 23 w 586"/>
                <a:gd name="T1" fmla="*/ 21 h 69"/>
                <a:gd name="T2" fmla="*/ 8 w 586"/>
                <a:gd name="T3" fmla="*/ 24 h 69"/>
                <a:gd name="T4" fmla="*/ 45 w 586"/>
                <a:gd name="T5" fmla="*/ 26 h 69"/>
                <a:gd name="T6" fmla="*/ 66 w 586"/>
                <a:gd name="T7" fmla="*/ 52 h 69"/>
                <a:gd name="T8" fmla="*/ 58 w 586"/>
                <a:gd name="T9" fmla="*/ 46 h 69"/>
                <a:gd name="T10" fmla="*/ 46 w 586"/>
                <a:gd name="T11" fmla="*/ 50 h 69"/>
                <a:gd name="T12" fmla="*/ 40 w 586"/>
                <a:gd name="T13" fmla="*/ 46 h 69"/>
                <a:gd name="T14" fmla="*/ 45 w 586"/>
                <a:gd name="T15" fmla="*/ 1 h 69"/>
                <a:gd name="T16" fmla="*/ 106 w 586"/>
                <a:gd name="T17" fmla="*/ 52 h 69"/>
                <a:gd name="T18" fmla="*/ 98 w 586"/>
                <a:gd name="T19" fmla="*/ 46 h 69"/>
                <a:gd name="T20" fmla="*/ 90 w 586"/>
                <a:gd name="T21" fmla="*/ 52 h 69"/>
                <a:gd name="T22" fmla="*/ 78 w 586"/>
                <a:gd name="T23" fmla="*/ 25 h 69"/>
                <a:gd name="T24" fmla="*/ 132 w 586"/>
                <a:gd name="T25" fmla="*/ 19 h 69"/>
                <a:gd name="T26" fmla="*/ 118 w 586"/>
                <a:gd name="T27" fmla="*/ 28 h 69"/>
                <a:gd name="T28" fmla="*/ 133 w 586"/>
                <a:gd name="T29" fmla="*/ 52 h 69"/>
                <a:gd name="T30" fmla="*/ 169 w 586"/>
                <a:gd name="T31" fmla="*/ 52 h 69"/>
                <a:gd name="T32" fmla="*/ 161 w 586"/>
                <a:gd name="T33" fmla="*/ 15 h 69"/>
                <a:gd name="T34" fmla="*/ 167 w 586"/>
                <a:gd name="T35" fmla="*/ 1 h 69"/>
                <a:gd name="T36" fmla="*/ 181 w 586"/>
                <a:gd name="T37" fmla="*/ 38 h 69"/>
                <a:gd name="T38" fmla="*/ 189 w 586"/>
                <a:gd name="T39" fmla="*/ 47 h 69"/>
                <a:gd name="T40" fmla="*/ 222 w 586"/>
                <a:gd name="T41" fmla="*/ 31 h 69"/>
                <a:gd name="T42" fmla="*/ 252 w 586"/>
                <a:gd name="T43" fmla="*/ 24 h 69"/>
                <a:gd name="T44" fmla="*/ 228 w 586"/>
                <a:gd name="T45" fmla="*/ 44 h 69"/>
                <a:gd name="T46" fmla="*/ 249 w 586"/>
                <a:gd name="T47" fmla="*/ 64 h 69"/>
                <a:gd name="T48" fmla="*/ 223 w 586"/>
                <a:gd name="T49" fmla="*/ 48 h 69"/>
                <a:gd name="T50" fmla="*/ 240 w 586"/>
                <a:gd name="T51" fmla="*/ 39 h 69"/>
                <a:gd name="T52" fmla="*/ 238 w 586"/>
                <a:gd name="T53" fmla="*/ 66 h 69"/>
                <a:gd name="T54" fmla="*/ 274 w 586"/>
                <a:gd name="T55" fmla="*/ 21 h 69"/>
                <a:gd name="T56" fmla="*/ 286 w 586"/>
                <a:gd name="T57" fmla="*/ 21 h 69"/>
                <a:gd name="T58" fmla="*/ 290 w 586"/>
                <a:gd name="T59" fmla="*/ 25 h 69"/>
                <a:gd name="T60" fmla="*/ 267 w 586"/>
                <a:gd name="T61" fmla="*/ 62 h 69"/>
                <a:gd name="T62" fmla="*/ 258 w 586"/>
                <a:gd name="T63" fmla="*/ 20 h 69"/>
                <a:gd name="T64" fmla="*/ 319 w 586"/>
                <a:gd name="T65" fmla="*/ 49 h 69"/>
                <a:gd name="T66" fmla="*/ 322 w 586"/>
                <a:gd name="T67" fmla="*/ 34 h 69"/>
                <a:gd name="T68" fmla="*/ 368 w 586"/>
                <a:gd name="T69" fmla="*/ 45 h 69"/>
                <a:gd name="T70" fmla="*/ 360 w 586"/>
                <a:gd name="T71" fmla="*/ 52 h 69"/>
                <a:gd name="T72" fmla="*/ 364 w 586"/>
                <a:gd name="T73" fmla="*/ 8 h 69"/>
                <a:gd name="T74" fmla="*/ 378 w 586"/>
                <a:gd name="T75" fmla="*/ 6 h 69"/>
                <a:gd name="T76" fmla="*/ 377 w 586"/>
                <a:gd name="T77" fmla="*/ 22 h 69"/>
                <a:gd name="T78" fmla="*/ 408 w 586"/>
                <a:gd name="T79" fmla="*/ 16 h 69"/>
                <a:gd name="T80" fmla="*/ 433 w 586"/>
                <a:gd name="T81" fmla="*/ 52 h 69"/>
                <a:gd name="T82" fmla="*/ 435 w 586"/>
                <a:gd name="T83" fmla="*/ 6 h 69"/>
                <a:gd name="T84" fmla="*/ 476 w 586"/>
                <a:gd name="T85" fmla="*/ 20 h 69"/>
                <a:gd name="T86" fmla="*/ 468 w 586"/>
                <a:gd name="T87" fmla="*/ 54 h 69"/>
                <a:gd name="T88" fmla="*/ 472 w 586"/>
                <a:gd name="T89" fmla="*/ 24 h 69"/>
                <a:gd name="T90" fmla="*/ 466 w 586"/>
                <a:gd name="T91" fmla="*/ 54 h 69"/>
                <a:gd name="T92" fmla="*/ 454 w 586"/>
                <a:gd name="T93" fmla="*/ 6 h 69"/>
                <a:gd name="T94" fmla="*/ 502 w 586"/>
                <a:gd name="T95" fmla="*/ 5 h 69"/>
                <a:gd name="T96" fmla="*/ 502 w 586"/>
                <a:gd name="T97" fmla="*/ 46 h 69"/>
                <a:gd name="T98" fmla="*/ 495 w 586"/>
                <a:gd name="T99" fmla="*/ 50 h 69"/>
                <a:gd name="T100" fmla="*/ 500 w 586"/>
                <a:gd name="T101" fmla="*/ 19 h 69"/>
                <a:gd name="T102" fmla="*/ 544 w 586"/>
                <a:gd name="T103" fmla="*/ 50 h 69"/>
                <a:gd name="T104" fmla="*/ 538 w 586"/>
                <a:gd name="T105" fmla="*/ 49 h 69"/>
                <a:gd name="T106" fmla="*/ 526 w 586"/>
                <a:gd name="T107" fmla="*/ 52 h 69"/>
                <a:gd name="T108" fmla="*/ 518 w 586"/>
                <a:gd name="T109" fmla="*/ 33 h 69"/>
                <a:gd name="T110" fmla="*/ 524 w 586"/>
                <a:gd name="T111" fmla="*/ 26 h 69"/>
                <a:gd name="T112" fmla="*/ 574 w 586"/>
                <a:gd name="T113" fmla="*/ 31 h 69"/>
                <a:gd name="T114" fmla="*/ 560 w 586"/>
                <a:gd name="T115" fmla="*/ 30 h 69"/>
                <a:gd name="T116" fmla="*/ 580 w 586"/>
                <a:gd name="T117" fmla="*/ 41 h 69"/>
                <a:gd name="T118" fmla="*/ 575 w 586"/>
                <a:gd name="T119" fmla="*/ 52 h 69"/>
                <a:gd name="T120" fmla="*/ 566 w 586"/>
                <a:gd name="T121" fmla="*/ 5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6" h="69">
                  <a:moveTo>
                    <a:pt x="27" y="41"/>
                  </a:moveTo>
                  <a:cubicBezTo>
                    <a:pt x="26" y="45"/>
                    <a:pt x="24" y="49"/>
                    <a:pt x="22" y="51"/>
                  </a:cubicBezTo>
                  <a:cubicBezTo>
                    <a:pt x="19" y="54"/>
                    <a:pt x="16" y="55"/>
                    <a:pt x="13" y="55"/>
                  </a:cubicBezTo>
                  <a:cubicBezTo>
                    <a:pt x="10" y="55"/>
                    <a:pt x="6" y="53"/>
                    <a:pt x="4" y="50"/>
                  </a:cubicBezTo>
                  <a:cubicBezTo>
                    <a:pt x="1" y="47"/>
                    <a:pt x="0" y="42"/>
                    <a:pt x="0" y="37"/>
                  </a:cubicBezTo>
                  <a:cubicBezTo>
                    <a:pt x="0" y="32"/>
                    <a:pt x="1" y="27"/>
                    <a:pt x="4" y="24"/>
                  </a:cubicBezTo>
                  <a:cubicBezTo>
                    <a:pt x="7" y="20"/>
                    <a:pt x="11" y="18"/>
                    <a:pt x="15" y="18"/>
                  </a:cubicBezTo>
                  <a:cubicBezTo>
                    <a:pt x="18" y="18"/>
                    <a:pt x="21" y="19"/>
                    <a:pt x="23" y="21"/>
                  </a:cubicBezTo>
                  <a:cubicBezTo>
                    <a:pt x="25" y="23"/>
                    <a:pt x="26" y="25"/>
                    <a:pt x="26" y="27"/>
                  </a:cubicBezTo>
                  <a:cubicBezTo>
                    <a:pt x="26" y="28"/>
                    <a:pt x="26" y="28"/>
                    <a:pt x="26" y="29"/>
                  </a:cubicBezTo>
                  <a:cubicBezTo>
                    <a:pt x="25" y="30"/>
                    <a:pt x="24" y="30"/>
                    <a:pt x="23" y="30"/>
                  </a:cubicBezTo>
                  <a:cubicBezTo>
                    <a:pt x="22" y="30"/>
                    <a:pt x="21" y="30"/>
                    <a:pt x="20" y="28"/>
                  </a:cubicBezTo>
                  <a:cubicBezTo>
                    <a:pt x="20" y="28"/>
                    <a:pt x="19" y="27"/>
                    <a:pt x="19" y="26"/>
                  </a:cubicBezTo>
                  <a:cubicBezTo>
                    <a:pt x="19" y="24"/>
                    <a:pt x="18" y="23"/>
                    <a:pt x="18" y="22"/>
                  </a:cubicBezTo>
                  <a:cubicBezTo>
                    <a:pt x="17" y="22"/>
                    <a:pt x="16" y="21"/>
                    <a:pt x="14" y="21"/>
                  </a:cubicBezTo>
                  <a:cubicBezTo>
                    <a:pt x="12" y="21"/>
                    <a:pt x="10" y="22"/>
                    <a:pt x="8" y="24"/>
                  </a:cubicBezTo>
                  <a:cubicBezTo>
                    <a:pt x="6" y="26"/>
                    <a:pt x="6" y="30"/>
                    <a:pt x="6" y="34"/>
                  </a:cubicBezTo>
                  <a:cubicBezTo>
                    <a:pt x="6" y="38"/>
                    <a:pt x="6" y="41"/>
                    <a:pt x="8" y="44"/>
                  </a:cubicBezTo>
                  <a:cubicBezTo>
                    <a:pt x="10" y="48"/>
                    <a:pt x="13" y="49"/>
                    <a:pt x="16" y="49"/>
                  </a:cubicBezTo>
                  <a:cubicBezTo>
                    <a:pt x="18" y="49"/>
                    <a:pt x="20" y="48"/>
                    <a:pt x="22" y="47"/>
                  </a:cubicBezTo>
                  <a:cubicBezTo>
                    <a:pt x="24" y="46"/>
                    <a:pt x="25" y="44"/>
                    <a:pt x="27" y="41"/>
                  </a:cubicBezTo>
                  <a:cubicBezTo>
                    <a:pt x="27" y="41"/>
                    <a:pt x="27" y="41"/>
                    <a:pt x="27" y="41"/>
                  </a:cubicBezTo>
                  <a:close/>
                  <a:moveTo>
                    <a:pt x="45" y="1"/>
                  </a:moveTo>
                  <a:cubicBezTo>
                    <a:pt x="45" y="26"/>
                    <a:pt x="45" y="26"/>
                    <a:pt x="45" y="26"/>
                  </a:cubicBezTo>
                  <a:cubicBezTo>
                    <a:pt x="48" y="22"/>
                    <a:pt x="50" y="21"/>
                    <a:pt x="51" y="20"/>
                  </a:cubicBezTo>
                  <a:cubicBezTo>
                    <a:pt x="53" y="19"/>
                    <a:pt x="54" y="18"/>
                    <a:pt x="56" y="18"/>
                  </a:cubicBezTo>
                  <a:cubicBezTo>
                    <a:pt x="58" y="18"/>
                    <a:pt x="60" y="19"/>
                    <a:pt x="61" y="20"/>
                  </a:cubicBezTo>
                  <a:cubicBezTo>
                    <a:pt x="62" y="21"/>
                    <a:pt x="63" y="23"/>
                    <a:pt x="64" y="25"/>
                  </a:cubicBezTo>
                  <a:cubicBezTo>
                    <a:pt x="64" y="27"/>
                    <a:pt x="64" y="30"/>
                    <a:pt x="64" y="34"/>
                  </a:cubicBezTo>
                  <a:cubicBezTo>
                    <a:pt x="64" y="46"/>
                    <a:pt x="64" y="46"/>
                    <a:pt x="64" y="46"/>
                  </a:cubicBezTo>
                  <a:cubicBezTo>
                    <a:pt x="64" y="48"/>
                    <a:pt x="64" y="50"/>
                    <a:pt x="65" y="50"/>
                  </a:cubicBezTo>
                  <a:cubicBezTo>
                    <a:pt x="65" y="51"/>
                    <a:pt x="66" y="52"/>
                    <a:pt x="66" y="52"/>
                  </a:cubicBezTo>
                  <a:cubicBezTo>
                    <a:pt x="66" y="52"/>
                    <a:pt x="68" y="52"/>
                    <a:pt x="69" y="52"/>
                  </a:cubicBezTo>
                  <a:cubicBezTo>
                    <a:pt x="69" y="54"/>
                    <a:pt x="69" y="54"/>
                    <a:pt x="69" y="54"/>
                  </a:cubicBezTo>
                  <a:cubicBezTo>
                    <a:pt x="53" y="54"/>
                    <a:pt x="53" y="54"/>
                    <a:pt x="53" y="54"/>
                  </a:cubicBezTo>
                  <a:cubicBezTo>
                    <a:pt x="53" y="52"/>
                    <a:pt x="53" y="52"/>
                    <a:pt x="53" y="52"/>
                  </a:cubicBezTo>
                  <a:cubicBezTo>
                    <a:pt x="54" y="52"/>
                    <a:pt x="54" y="52"/>
                    <a:pt x="54" y="52"/>
                  </a:cubicBezTo>
                  <a:cubicBezTo>
                    <a:pt x="56" y="52"/>
                    <a:pt x="56" y="52"/>
                    <a:pt x="57" y="52"/>
                  </a:cubicBezTo>
                  <a:cubicBezTo>
                    <a:pt x="58" y="51"/>
                    <a:pt x="58" y="50"/>
                    <a:pt x="58" y="50"/>
                  </a:cubicBezTo>
                  <a:cubicBezTo>
                    <a:pt x="58" y="49"/>
                    <a:pt x="58" y="48"/>
                    <a:pt x="58" y="46"/>
                  </a:cubicBezTo>
                  <a:cubicBezTo>
                    <a:pt x="58" y="34"/>
                    <a:pt x="58" y="34"/>
                    <a:pt x="58" y="34"/>
                  </a:cubicBezTo>
                  <a:cubicBezTo>
                    <a:pt x="58" y="30"/>
                    <a:pt x="58" y="28"/>
                    <a:pt x="58" y="27"/>
                  </a:cubicBezTo>
                  <a:cubicBezTo>
                    <a:pt x="58" y="26"/>
                    <a:pt x="57" y="25"/>
                    <a:pt x="56" y="24"/>
                  </a:cubicBezTo>
                  <a:cubicBezTo>
                    <a:pt x="56" y="24"/>
                    <a:pt x="55" y="23"/>
                    <a:pt x="54" y="23"/>
                  </a:cubicBezTo>
                  <a:cubicBezTo>
                    <a:pt x="52" y="23"/>
                    <a:pt x="51" y="24"/>
                    <a:pt x="50" y="24"/>
                  </a:cubicBezTo>
                  <a:cubicBezTo>
                    <a:pt x="49" y="25"/>
                    <a:pt x="47" y="26"/>
                    <a:pt x="46" y="28"/>
                  </a:cubicBezTo>
                  <a:cubicBezTo>
                    <a:pt x="46" y="46"/>
                    <a:pt x="46" y="46"/>
                    <a:pt x="46" y="46"/>
                  </a:cubicBezTo>
                  <a:cubicBezTo>
                    <a:pt x="46" y="48"/>
                    <a:pt x="46" y="50"/>
                    <a:pt x="46" y="50"/>
                  </a:cubicBezTo>
                  <a:cubicBezTo>
                    <a:pt x="46" y="51"/>
                    <a:pt x="47" y="52"/>
                    <a:pt x="47" y="52"/>
                  </a:cubicBezTo>
                  <a:cubicBezTo>
                    <a:pt x="48" y="52"/>
                    <a:pt x="49" y="52"/>
                    <a:pt x="51" y="52"/>
                  </a:cubicBezTo>
                  <a:cubicBezTo>
                    <a:pt x="51" y="54"/>
                    <a:pt x="51" y="54"/>
                    <a:pt x="51" y="54"/>
                  </a:cubicBezTo>
                  <a:cubicBezTo>
                    <a:pt x="34" y="54"/>
                    <a:pt x="34" y="54"/>
                    <a:pt x="34" y="54"/>
                  </a:cubicBezTo>
                  <a:cubicBezTo>
                    <a:pt x="34" y="52"/>
                    <a:pt x="34" y="52"/>
                    <a:pt x="34" y="52"/>
                  </a:cubicBezTo>
                  <a:cubicBezTo>
                    <a:pt x="36" y="52"/>
                    <a:pt x="37" y="52"/>
                    <a:pt x="38" y="52"/>
                  </a:cubicBezTo>
                  <a:cubicBezTo>
                    <a:pt x="38" y="51"/>
                    <a:pt x="39" y="51"/>
                    <a:pt x="39" y="50"/>
                  </a:cubicBezTo>
                  <a:cubicBezTo>
                    <a:pt x="40" y="49"/>
                    <a:pt x="40" y="48"/>
                    <a:pt x="40" y="46"/>
                  </a:cubicBezTo>
                  <a:cubicBezTo>
                    <a:pt x="40" y="15"/>
                    <a:pt x="40" y="15"/>
                    <a:pt x="40" y="15"/>
                  </a:cubicBezTo>
                  <a:cubicBezTo>
                    <a:pt x="40" y="11"/>
                    <a:pt x="40" y="8"/>
                    <a:pt x="39" y="8"/>
                  </a:cubicBezTo>
                  <a:cubicBezTo>
                    <a:pt x="39" y="7"/>
                    <a:pt x="39" y="6"/>
                    <a:pt x="38" y="6"/>
                  </a:cubicBezTo>
                  <a:cubicBezTo>
                    <a:pt x="38" y="5"/>
                    <a:pt x="38" y="5"/>
                    <a:pt x="37" y="5"/>
                  </a:cubicBezTo>
                  <a:cubicBezTo>
                    <a:pt x="36" y="5"/>
                    <a:pt x="36" y="5"/>
                    <a:pt x="34" y="6"/>
                  </a:cubicBezTo>
                  <a:cubicBezTo>
                    <a:pt x="34" y="4"/>
                    <a:pt x="34" y="4"/>
                    <a:pt x="34" y="4"/>
                  </a:cubicBezTo>
                  <a:cubicBezTo>
                    <a:pt x="44" y="0"/>
                    <a:pt x="44" y="0"/>
                    <a:pt x="44" y="0"/>
                  </a:cubicBezTo>
                  <a:cubicBezTo>
                    <a:pt x="45" y="1"/>
                    <a:pt x="45" y="1"/>
                    <a:pt x="45" y="1"/>
                  </a:cubicBezTo>
                  <a:close/>
                  <a:moveTo>
                    <a:pt x="85" y="26"/>
                  </a:moveTo>
                  <a:cubicBezTo>
                    <a:pt x="89" y="21"/>
                    <a:pt x="92" y="19"/>
                    <a:pt x="96" y="19"/>
                  </a:cubicBezTo>
                  <a:cubicBezTo>
                    <a:pt x="97" y="19"/>
                    <a:pt x="99" y="19"/>
                    <a:pt x="100" y="20"/>
                  </a:cubicBezTo>
                  <a:cubicBezTo>
                    <a:pt x="102" y="21"/>
                    <a:pt x="103" y="22"/>
                    <a:pt x="104" y="24"/>
                  </a:cubicBezTo>
                  <a:cubicBezTo>
                    <a:pt x="104" y="26"/>
                    <a:pt x="104" y="28"/>
                    <a:pt x="104" y="31"/>
                  </a:cubicBezTo>
                  <a:cubicBezTo>
                    <a:pt x="104" y="46"/>
                    <a:pt x="104" y="46"/>
                    <a:pt x="104" y="46"/>
                  </a:cubicBezTo>
                  <a:cubicBezTo>
                    <a:pt x="104" y="48"/>
                    <a:pt x="104" y="49"/>
                    <a:pt x="105" y="50"/>
                  </a:cubicBezTo>
                  <a:cubicBezTo>
                    <a:pt x="105" y="51"/>
                    <a:pt x="106" y="51"/>
                    <a:pt x="106" y="52"/>
                  </a:cubicBezTo>
                  <a:cubicBezTo>
                    <a:pt x="106" y="52"/>
                    <a:pt x="108" y="52"/>
                    <a:pt x="109" y="52"/>
                  </a:cubicBezTo>
                  <a:cubicBezTo>
                    <a:pt x="109" y="53"/>
                    <a:pt x="109" y="53"/>
                    <a:pt x="109" y="53"/>
                  </a:cubicBezTo>
                  <a:cubicBezTo>
                    <a:pt x="93" y="53"/>
                    <a:pt x="93" y="53"/>
                    <a:pt x="93" y="53"/>
                  </a:cubicBezTo>
                  <a:cubicBezTo>
                    <a:pt x="93" y="52"/>
                    <a:pt x="93" y="52"/>
                    <a:pt x="93" y="52"/>
                  </a:cubicBezTo>
                  <a:cubicBezTo>
                    <a:pt x="94" y="52"/>
                    <a:pt x="94" y="52"/>
                    <a:pt x="94" y="52"/>
                  </a:cubicBezTo>
                  <a:cubicBezTo>
                    <a:pt x="96" y="52"/>
                    <a:pt x="96" y="52"/>
                    <a:pt x="97" y="51"/>
                  </a:cubicBezTo>
                  <a:cubicBezTo>
                    <a:pt x="98" y="51"/>
                    <a:pt x="98" y="50"/>
                    <a:pt x="98" y="49"/>
                  </a:cubicBezTo>
                  <a:cubicBezTo>
                    <a:pt x="98" y="49"/>
                    <a:pt x="98" y="48"/>
                    <a:pt x="98" y="46"/>
                  </a:cubicBezTo>
                  <a:cubicBezTo>
                    <a:pt x="98" y="32"/>
                    <a:pt x="98" y="32"/>
                    <a:pt x="98" y="32"/>
                  </a:cubicBezTo>
                  <a:cubicBezTo>
                    <a:pt x="98" y="28"/>
                    <a:pt x="98" y="26"/>
                    <a:pt x="97" y="25"/>
                  </a:cubicBezTo>
                  <a:cubicBezTo>
                    <a:pt x="96" y="24"/>
                    <a:pt x="95" y="23"/>
                    <a:pt x="93" y="23"/>
                  </a:cubicBezTo>
                  <a:cubicBezTo>
                    <a:pt x="90" y="23"/>
                    <a:pt x="88" y="24"/>
                    <a:pt x="85" y="28"/>
                  </a:cubicBezTo>
                  <a:cubicBezTo>
                    <a:pt x="85" y="46"/>
                    <a:pt x="85" y="46"/>
                    <a:pt x="85" y="46"/>
                  </a:cubicBezTo>
                  <a:cubicBezTo>
                    <a:pt x="85" y="48"/>
                    <a:pt x="85" y="49"/>
                    <a:pt x="85" y="50"/>
                  </a:cubicBezTo>
                  <a:cubicBezTo>
                    <a:pt x="86" y="51"/>
                    <a:pt x="86" y="51"/>
                    <a:pt x="86" y="52"/>
                  </a:cubicBezTo>
                  <a:cubicBezTo>
                    <a:pt x="87" y="52"/>
                    <a:pt x="88" y="52"/>
                    <a:pt x="90" y="52"/>
                  </a:cubicBezTo>
                  <a:cubicBezTo>
                    <a:pt x="90" y="53"/>
                    <a:pt x="90" y="53"/>
                    <a:pt x="90" y="53"/>
                  </a:cubicBezTo>
                  <a:cubicBezTo>
                    <a:pt x="74" y="53"/>
                    <a:pt x="74" y="53"/>
                    <a:pt x="74" y="53"/>
                  </a:cubicBezTo>
                  <a:cubicBezTo>
                    <a:pt x="74" y="52"/>
                    <a:pt x="74" y="52"/>
                    <a:pt x="74" y="52"/>
                  </a:cubicBezTo>
                  <a:cubicBezTo>
                    <a:pt x="75" y="52"/>
                    <a:pt x="75" y="52"/>
                    <a:pt x="75" y="52"/>
                  </a:cubicBezTo>
                  <a:cubicBezTo>
                    <a:pt x="76" y="52"/>
                    <a:pt x="78" y="52"/>
                    <a:pt x="78" y="51"/>
                  </a:cubicBezTo>
                  <a:cubicBezTo>
                    <a:pt x="78" y="50"/>
                    <a:pt x="79" y="48"/>
                    <a:pt x="79" y="46"/>
                  </a:cubicBezTo>
                  <a:cubicBezTo>
                    <a:pt x="79" y="33"/>
                    <a:pt x="79" y="33"/>
                    <a:pt x="79" y="33"/>
                  </a:cubicBezTo>
                  <a:cubicBezTo>
                    <a:pt x="79" y="29"/>
                    <a:pt x="79" y="26"/>
                    <a:pt x="78" y="25"/>
                  </a:cubicBezTo>
                  <a:cubicBezTo>
                    <a:pt x="78" y="24"/>
                    <a:pt x="78" y="24"/>
                    <a:pt x="78" y="23"/>
                  </a:cubicBezTo>
                  <a:cubicBezTo>
                    <a:pt x="77" y="23"/>
                    <a:pt x="77" y="23"/>
                    <a:pt x="76" y="23"/>
                  </a:cubicBezTo>
                  <a:cubicBezTo>
                    <a:pt x="75" y="23"/>
                    <a:pt x="74" y="23"/>
                    <a:pt x="74" y="23"/>
                  </a:cubicBezTo>
                  <a:cubicBezTo>
                    <a:pt x="73" y="22"/>
                    <a:pt x="73" y="22"/>
                    <a:pt x="73" y="22"/>
                  </a:cubicBezTo>
                  <a:cubicBezTo>
                    <a:pt x="83" y="18"/>
                    <a:pt x="83" y="18"/>
                    <a:pt x="83" y="18"/>
                  </a:cubicBezTo>
                  <a:cubicBezTo>
                    <a:pt x="85" y="18"/>
                    <a:pt x="85" y="18"/>
                    <a:pt x="85" y="18"/>
                  </a:cubicBezTo>
                  <a:cubicBezTo>
                    <a:pt x="85" y="26"/>
                    <a:pt x="85" y="26"/>
                    <a:pt x="85" y="26"/>
                  </a:cubicBezTo>
                  <a:close/>
                  <a:moveTo>
                    <a:pt x="132" y="19"/>
                  </a:moveTo>
                  <a:cubicBezTo>
                    <a:pt x="136" y="19"/>
                    <a:pt x="140" y="21"/>
                    <a:pt x="144" y="25"/>
                  </a:cubicBezTo>
                  <a:cubicBezTo>
                    <a:pt x="146" y="28"/>
                    <a:pt x="148" y="32"/>
                    <a:pt x="148" y="36"/>
                  </a:cubicBezTo>
                  <a:cubicBezTo>
                    <a:pt x="148" y="40"/>
                    <a:pt x="147" y="42"/>
                    <a:pt x="146" y="46"/>
                  </a:cubicBezTo>
                  <a:cubicBezTo>
                    <a:pt x="144" y="49"/>
                    <a:pt x="142" y="51"/>
                    <a:pt x="140" y="53"/>
                  </a:cubicBezTo>
                  <a:cubicBezTo>
                    <a:pt x="137" y="54"/>
                    <a:pt x="134" y="55"/>
                    <a:pt x="131" y="55"/>
                  </a:cubicBezTo>
                  <a:cubicBezTo>
                    <a:pt x="126" y="55"/>
                    <a:pt x="122" y="53"/>
                    <a:pt x="120" y="49"/>
                  </a:cubicBezTo>
                  <a:cubicBezTo>
                    <a:pt x="117" y="46"/>
                    <a:pt x="116" y="42"/>
                    <a:pt x="116" y="38"/>
                  </a:cubicBezTo>
                  <a:cubicBezTo>
                    <a:pt x="116" y="34"/>
                    <a:pt x="117" y="31"/>
                    <a:pt x="118" y="28"/>
                  </a:cubicBezTo>
                  <a:cubicBezTo>
                    <a:pt x="120" y="26"/>
                    <a:pt x="122" y="23"/>
                    <a:pt x="124" y="22"/>
                  </a:cubicBezTo>
                  <a:cubicBezTo>
                    <a:pt x="126" y="20"/>
                    <a:pt x="129" y="19"/>
                    <a:pt x="132" y="19"/>
                  </a:cubicBezTo>
                  <a:close/>
                  <a:moveTo>
                    <a:pt x="130" y="21"/>
                  </a:moveTo>
                  <a:cubicBezTo>
                    <a:pt x="129" y="21"/>
                    <a:pt x="128" y="22"/>
                    <a:pt x="127" y="22"/>
                  </a:cubicBezTo>
                  <a:cubicBezTo>
                    <a:pt x="126" y="23"/>
                    <a:pt x="124" y="24"/>
                    <a:pt x="124" y="26"/>
                  </a:cubicBezTo>
                  <a:cubicBezTo>
                    <a:pt x="123" y="28"/>
                    <a:pt x="122" y="31"/>
                    <a:pt x="122" y="34"/>
                  </a:cubicBezTo>
                  <a:cubicBezTo>
                    <a:pt x="122" y="39"/>
                    <a:pt x="123" y="43"/>
                    <a:pt x="125" y="47"/>
                  </a:cubicBezTo>
                  <a:cubicBezTo>
                    <a:pt x="127" y="50"/>
                    <a:pt x="130" y="52"/>
                    <a:pt x="133" y="52"/>
                  </a:cubicBezTo>
                  <a:cubicBezTo>
                    <a:pt x="135" y="52"/>
                    <a:pt x="137" y="51"/>
                    <a:pt x="138" y="49"/>
                  </a:cubicBezTo>
                  <a:cubicBezTo>
                    <a:pt x="140" y="47"/>
                    <a:pt x="141" y="44"/>
                    <a:pt x="141" y="39"/>
                  </a:cubicBezTo>
                  <a:cubicBezTo>
                    <a:pt x="141" y="33"/>
                    <a:pt x="140" y="28"/>
                    <a:pt x="137" y="25"/>
                  </a:cubicBezTo>
                  <a:cubicBezTo>
                    <a:pt x="135" y="22"/>
                    <a:pt x="133" y="21"/>
                    <a:pt x="130" y="21"/>
                  </a:cubicBezTo>
                  <a:close/>
                  <a:moveTo>
                    <a:pt x="167" y="1"/>
                  </a:moveTo>
                  <a:cubicBezTo>
                    <a:pt x="167" y="46"/>
                    <a:pt x="167" y="46"/>
                    <a:pt x="167" y="46"/>
                  </a:cubicBezTo>
                  <a:cubicBezTo>
                    <a:pt x="167" y="48"/>
                    <a:pt x="167" y="50"/>
                    <a:pt x="168" y="50"/>
                  </a:cubicBezTo>
                  <a:cubicBezTo>
                    <a:pt x="168" y="51"/>
                    <a:pt x="168" y="52"/>
                    <a:pt x="169" y="52"/>
                  </a:cubicBezTo>
                  <a:cubicBezTo>
                    <a:pt x="170" y="52"/>
                    <a:pt x="170" y="52"/>
                    <a:pt x="172" y="52"/>
                  </a:cubicBezTo>
                  <a:cubicBezTo>
                    <a:pt x="172" y="54"/>
                    <a:pt x="172" y="54"/>
                    <a:pt x="172" y="54"/>
                  </a:cubicBezTo>
                  <a:cubicBezTo>
                    <a:pt x="156" y="54"/>
                    <a:pt x="156" y="54"/>
                    <a:pt x="156" y="54"/>
                  </a:cubicBezTo>
                  <a:cubicBezTo>
                    <a:pt x="156" y="52"/>
                    <a:pt x="156" y="52"/>
                    <a:pt x="156" y="52"/>
                  </a:cubicBezTo>
                  <a:cubicBezTo>
                    <a:pt x="158" y="52"/>
                    <a:pt x="159" y="52"/>
                    <a:pt x="160" y="52"/>
                  </a:cubicBezTo>
                  <a:cubicBezTo>
                    <a:pt x="160" y="52"/>
                    <a:pt x="160" y="51"/>
                    <a:pt x="161" y="50"/>
                  </a:cubicBezTo>
                  <a:cubicBezTo>
                    <a:pt x="161" y="50"/>
                    <a:pt x="161" y="48"/>
                    <a:pt x="161" y="46"/>
                  </a:cubicBezTo>
                  <a:cubicBezTo>
                    <a:pt x="161" y="15"/>
                    <a:pt x="161" y="15"/>
                    <a:pt x="161" y="15"/>
                  </a:cubicBezTo>
                  <a:cubicBezTo>
                    <a:pt x="161" y="11"/>
                    <a:pt x="161" y="9"/>
                    <a:pt x="161" y="8"/>
                  </a:cubicBezTo>
                  <a:cubicBezTo>
                    <a:pt x="161" y="7"/>
                    <a:pt x="160" y="6"/>
                    <a:pt x="160" y="6"/>
                  </a:cubicBezTo>
                  <a:cubicBezTo>
                    <a:pt x="160" y="6"/>
                    <a:pt x="159" y="6"/>
                    <a:pt x="158" y="6"/>
                  </a:cubicBezTo>
                  <a:cubicBezTo>
                    <a:pt x="158" y="6"/>
                    <a:pt x="157" y="6"/>
                    <a:pt x="156" y="6"/>
                  </a:cubicBezTo>
                  <a:cubicBezTo>
                    <a:pt x="155" y="5"/>
                    <a:pt x="155" y="5"/>
                    <a:pt x="155" y="5"/>
                  </a:cubicBezTo>
                  <a:cubicBezTo>
                    <a:pt x="165" y="1"/>
                    <a:pt x="165" y="1"/>
                    <a:pt x="165" y="1"/>
                  </a:cubicBezTo>
                  <a:cubicBezTo>
                    <a:pt x="167" y="1"/>
                    <a:pt x="167" y="1"/>
                    <a:pt x="167" y="1"/>
                  </a:cubicBezTo>
                  <a:cubicBezTo>
                    <a:pt x="167" y="1"/>
                    <a:pt x="167" y="1"/>
                    <a:pt x="167" y="1"/>
                  </a:cubicBezTo>
                  <a:close/>
                  <a:moveTo>
                    <a:pt x="196" y="19"/>
                  </a:moveTo>
                  <a:cubicBezTo>
                    <a:pt x="201" y="19"/>
                    <a:pt x="205" y="21"/>
                    <a:pt x="208" y="25"/>
                  </a:cubicBezTo>
                  <a:cubicBezTo>
                    <a:pt x="210" y="28"/>
                    <a:pt x="212" y="32"/>
                    <a:pt x="212" y="36"/>
                  </a:cubicBezTo>
                  <a:cubicBezTo>
                    <a:pt x="212" y="40"/>
                    <a:pt x="211" y="42"/>
                    <a:pt x="210" y="46"/>
                  </a:cubicBezTo>
                  <a:cubicBezTo>
                    <a:pt x="209" y="49"/>
                    <a:pt x="207" y="51"/>
                    <a:pt x="204" y="53"/>
                  </a:cubicBezTo>
                  <a:cubicBezTo>
                    <a:pt x="202" y="54"/>
                    <a:pt x="199" y="55"/>
                    <a:pt x="196" y="55"/>
                  </a:cubicBezTo>
                  <a:cubicBezTo>
                    <a:pt x="191" y="55"/>
                    <a:pt x="187" y="53"/>
                    <a:pt x="184" y="49"/>
                  </a:cubicBezTo>
                  <a:cubicBezTo>
                    <a:pt x="182" y="46"/>
                    <a:pt x="181" y="42"/>
                    <a:pt x="181" y="38"/>
                  </a:cubicBezTo>
                  <a:cubicBezTo>
                    <a:pt x="181" y="34"/>
                    <a:pt x="182" y="31"/>
                    <a:pt x="183" y="28"/>
                  </a:cubicBezTo>
                  <a:cubicBezTo>
                    <a:pt x="185" y="26"/>
                    <a:pt x="187" y="23"/>
                    <a:pt x="189" y="22"/>
                  </a:cubicBezTo>
                  <a:cubicBezTo>
                    <a:pt x="190" y="20"/>
                    <a:pt x="193" y="19"/>
                    <a:pt x="196" y="19"/>
                  </a:cubicBezTo>
                  <a:close/>
                  <a:moveTo>
                    <a:pt x="195" y="21"/>
                  </a:moveTo>
                  <a:cubicBezTo>
                    <a:pt x="194" y="21"/>
                    <a:pt x="192" y="22"/>
                    <a:pt x="191" y="22"/>
                  </a:cubicBezTo>
                  <a:cubicBezTo>
                    <a:pt x="190" y="23"/>
                    <a:pt x="188" y="24"/>
                    <a:pt x="188" y="26"/>
                  </a:cubicBezTo>
                  <a:cubicBezTo>
                    <a:pt x="187" y="28"/>
                    <a:pt x="186" y="31"/>
                    <a:pt x="186" y="34"/>
                  </a:cubicBezTo>
                  <a:cubicBezTo>
                    <a:pt x="186" y="39"/>
                    <a:pt x="187" y="43"/>
                    <a:pt x="189" y="47"/>
                  </a:cubicBezTo>
                  <a:cubicBezTo>
                    <a:pt x="191" y="50"/>
                    <a:pt x="194" y="52"/>
                    <a:pt x="197" y="52"/>
                  </a:cubicBezTo>
                  <a:cubicBezTo>
                    <a:pt x="199" y="52"/>
                    <a:pt x="201" y="51"/>
                    <a:pt x="202" y="49"/>
                  </a:cubicBezTo>
                  <a:cubicBezTo>
                    <a:pt x="204" y="47"/>
                    <a:pt x="205" y="44"/>
                    <a:pt x="205" y="39"/>
                  </a:cubicBezTo>
                  <a:cubicBezTo>
                    <a:pt x="205" y="33"/>
                    <a:pt x="204" y="28"/>
                    <a:pt x="201" y="25"/>
                  </a:cubicBezTo>
                  <a:cubicBezTo>
                    <a:pt x="200" y="22"/>
                    <a:pt x="197" y="21"/>
                    <a:pt x="195" y="21"/>
                  </a:cubicBezTo>
                  <a:close/>
                  <a:moveTo>
                    <a:pt x="229" y="41"/>
                  </a:moveTo>
                  <a:cubicBezTo>
                    <a:pt x="227" y="40"/>
                    <a:pt x="225" y="39"/>
                    <a:pt x="224" y="37"/>
                  </a:cubicBezTo>
                  <a:cubicBezTo>
                    <a:pt x="223" y="35"/>
                    <a:pt x="222" y="33"/>
                    <a:pt x="222" y="31"/>
                  </a:cubicBezTo>
                  <a:cubicBezTo>
                    <a:pt x="222" y="28"/>
                    <a:pt x="224" y="24"/>
                    <a:pt x="226" y="22"/>
                  </a:cubicBezTo>
                  <a:cubicBezTo>
                    <a:pt x="228" y="20"/>
                    <a:pt x="232" y="18"/>
                    <a:pt x="235" y="18"/>
                  </a:cubicBezTo>
                  <a:cubicBezTo>
                    <a:pt x="238" y="18"/>
                    <a:pt x="241" y="19"/>
                    <a:pt x="243" y="21"/>
                  </a:cubicBezTo>
                  <a:cubicBezTo>
                    <a:pt x="250" y="21"/>
                    <a:pt x="250" y="21"/>
                    <a:pt x="250" y="21"/>
                  </a:cubicBezTo>
                  <a:cubicBezTo>
                    <a:pt x="251" y="21"/>
                    <a:pt x="252" y="21"/>
                    <a:pt x="252" y="21"/>
                  </a:cubicBezTo>
                  <a:cubicBezTo>
                    <a:pt x="252" y="21"/>
                    <a:pt x="252" y="21"/>
                    <a:pt x="252" y="21"/>
                  </a:cubicBezTo>
                  <a:cubicBezTo>
                    <a:pt x="252" y="22"/>
                    <a:pt x="252" y="22"/>
                    <a:pt x="252" y="22"/>
                  </a:cubicBezTo>
                  <a:cubicBezTo>
                    <a:pt x="252" y="23"/>
                    <a:pt x="252" y="24"/>
                    <a:pt x="252" y="24"/>
                  </a:cubicBezTo>
                  <a:cubicBezTo>
                    <a:pt x="252" y="24"/>
                    <a:pt x="252" y="24"/>
                    <a:pt x="252" y="24"/>
                  </a:cubicBezTo>
                  <a:cubicBezTo>
                    <a:pt x="252" y="24"/>
                    <a:pt x="251" y="24"/>
                    <a:pt x="250" y="24"/>
                  </a:cubicBezTo>
                  <a:cubicBezTo>
                    <a:pt x="246" y="24"/>
                    <a:pt x="246" y="24"/>
                    <a:pt x="246" y="24"/>
                  </a:cubicBezTo>
                  <a:cubicBezTo>
                    <a:pt x="247" y="26"/>
                    <a:pt x="248" y="28"/>
                    <a:pt x="248" y="31"/>
                  </a:cubicBezTo>
                  <a:cubicBezTo>
                    <a:pt x="248" y="34"/>
                    <a:pt x="246" y="37"/>
                    <a:pt x="244" y="39"/>
                  </a:cubicBezTo>
                  <a:cubicBezTo>
                    <a:pt x="242" y="41"/>
                    <a:pt x="238" y="42"/>
                    <a:pt x="235" y="42"/>
                  </a:cubicBezTo>
                  <a:cubicBezTo>
                    <a:pt x="233" y="42"/>
                    <a:pt x="232" y="42"/>
                    <a:pt x="230" y="41"/>
                  </a:cubicBezTo>
                  <a:cubicBezTo>
                    <a:pt x="229" y="42"/>
                    <a:pt x="228" y="43"/>
                    <a:pt x="228" y="44"/>
                  </a:cubicBezTo>
                  <a:cubicBezTo>
                    <a:pt x="228" y="44"/>
                    <a:pt x="228" y="45"/>
                    <a:pt x="228" y="45"/>
                  </a:cubicBezTo>
                  <a:cubicBezTo>
                    <a:pt x="228" y="46"/>
                    <a:pt x="228" y="46"/>
                    <a:pt x="228" y="46"/>
                  </a:cubicBezTo>
                  <a:cubicBezTo>
                    <a:pt x="228" y="47"/>
                    <a:pt x="229" y="47"/>
                    <a:pt x="230" y="47"/>
                  </a:cubicBezTo>
                  <a:cubicBezTo>
                    <a:pt x="231" y="47"/>
                    <a:pt x="233" y="47"/>
                    <a:pt x="236" y="48"/>
                  </a:cubicBezTo>
                  <a:cubicBezTo>
                    <a:pt x="240" y="48"/>
                    <a:pt x="244" y="48"/>
                    <a:pt x="245" y="48"/>
                  </a:cubicBezTo>
                  <a:cubicBezTo>
                    <a:pt x="248" y="48"/>
                    <a:pt x="249" y="49"/>
                    <a:pt x="250" y="50"/>
                  </a:cubicBezTo>
                  <a:cubicBezTo>
                    <a:pt x="252" y="52"/>
                    <a:pt x="252" y="54"/>
                    <a:pt x="252" y="56"/>
                  </a:cubicBezTo>
                  <a:cubicBezTo>
                    <a:pt x="252" y="58"/>
                    <a:pt x="251" y="61"/>
                    <a:pt x="249" y="64"/>
                  </a:cubicBezTo>
                  <a:cubicBezTo>
                    <a:pt x="245" y="67"/>
                    <a:pt x="240" y="69"/>
                    <a:pt x="234" y="69"/>
                  </a:cubicBezTo>
                  <a:cubicBezTo>
                    <a:pt x="230" y="69"/>
                    <a:pt x="226" y="68"/>
                    <a:pt x="223" y="66"/>
                  </a:cubicBezTo>
                  <a:cubicBezTo>
                    <a:pt x="221" y="65"/>
                    <a:pt x="220" y="64"/>
                    <a:pt x="220" y="62"/>
                  </a:cubicBezTo>
                  <a:cubicBezTo>
                    <a:pt x="220" y="62"/>
                    <a:pt x="220" y="61"/>
                    <a:pt x="220" y="60"/>
                  </a:cubicBezTo>
                  <a:cubicBezTo>
                    <a:pt x="221" y="60"/>
                    <a:pt x="222" y="58"/>
                    <a:pt x="223" y="56"/>
                  </a:cubicBezTo>
                  <a:cubicBezTo>
                    <a:pt x="223" y="56"/>
                    <a:pt x="224" y="55"/>
                    <a:pt x="226" y="52"/>
                  </a:cubicBezTo>
                  <a:cubicBezTo>
                    <a:pt x="225" y="52"/>
                    <a:pt x="224" y="51"/>
                    <a:pt x="224" y="50"/>
                  </a:cubicBezTo>
                  <a:cubicBezTo>
                    <a:pt x="223" y="50"/>
                    <a:pt x="223" y="49"/>
                    <a:pt x="223" y="48"/>
                  </a:cubicBezTo>
                  <a:cubicBezTo>
                    <a:pt x="223" y="48"/>
                    <a:pt x="223" y="46"/>
                    <a:pt x="224" y="45"/>
                  </a:cubicBezTo>
                  <a:cubicBezTo>
                    <a:pt x="225" y="45"/>
                    <a:pt x="226" y="44"/>
                    <a:pt x="229" y="41"/>
                  </a:cubicBezTo>
                  <a:close/>
                  <a:moveTo>
                    <a:pt x="235" y="20"/>
                  </a:moveTo>
                  <a:cubicBezTo>
                    <a:pt x="233" y="20"/>
                    <a:pt x="232" y="21"/>
                    <a:pt x="230" y="22"/>
                  </a:cubicBezTo>
                  <a:cubicBezTo>
                    <a:pt x="229" y="24"/>
                    <a:pt x="229" y="26"/>
                    <a:pt x="229" y="29"/>
                  </a:cubicBezTo>
                  <a:cubicBezTo>
                    <a:pt x="229" y="33"/>
                    <a:pt x="230" y="36"/>
                    <a:pt x="231" y="38"/>
                  </a:cubicBezTo>
                  <a:cubicBezTo>
                    <a:pt x="232" y="40"/>
                    <a:pt x="234" y="41"/>
                    <a:pt x="236" y="41"/>
                  </a:cubicBezTo>
                  <a:cubicBezTo>
                    <a:pt x="238" y="41"/>
                    <a:pt x="239" y="40"/>
                    <a:pt x="240" y="39"/>
                  </a:cubicBezTo>
                  <a:cubicBezTo>
                    <a:pt x="242" y="37"/>
                    <a:pt x="242" y="35"/>
                    <a:pt x="242" y="32"/>
                  </a:cubicBezTo>
                  <a:cubicBezTo>
                    <a:pt x="242" y="28"/>
                    <a:pt x="241" y="25"/>
                    <a:pt x="240" y="23"/>
                  </a:cubicBezTo>
                  <a:cubicBezTo>
                    <a:pt x="238" y="21"/>
                    <a:pt x="237" y="20"/>
                    <a:pt x="235" y="20"/>
                  </a:cubicBezTo>
                  <a:close/>
                  <a:moveTo>
                    <a:pt x="228" y="54"/>
                  </a:moveTo>
                  <a:cubicBezTo>
                    <a:pt x="227" y="55"/>
                    <a:pt x="226" y="56"/>
                    <a:pt x="226" y="57"/>
                  </a:cubicBezTo>
                  <a:cubicBezTo>
                    <a:pt x="226" y="58"/>
                    <a:pt x="225" y="59"/>
                    <a:pt x="225" y="60"/>
                  </a:cubicBezTo>
                  <a:cubicBezTo>
                    <a:pt x="225" y="62"/>
                    <a:pt x="226" y="63"/>
                    <a:pt x="227" y="64"/>
                  </a:cubicBezTo>
                  <a:cubicBezTo>
                    <a:pt x="230" y="65"/>
                    <a:pt x="233" y="66"/>
                    <a:pt x="238" y="66"/>
                  </a:cubicBezTo>
                  <a:cubicBezTo>
                    <a:pt x="242" y="66"/>
                    <a:pt x="245" y="65"/>
                    <a:pt x="247" y="64"/>
                  </a:cubicBezTo>
                  <a:cubicBezTo>
                    <a:pt x="249" y="62"/>
                    <a:pt x="250" y="60"/>
                    <a:pt x="250" y="58"/>
                  </a:cubicBezTo>
                  <a:cubicBezTo>
                    <a:pt x="250" y="57"/>
                    <a:pt x="250" y="56"/>
                    <a:pt x="248" y="56"/>
                  </a:cubicBezTo>
                  <a:cubicBezTo>
                    <a:pt x="247" y="55"/>
                    <a:pt x="245" y="55"/>
                    <a:pt x="241" y="55"/>
                  </a:cubicBezTo>
                  <a:cubicBezTo>
                    <a:pt x="236" y="54"/>
                    <a:pt x="231" y="54"/>
                    <a:pt x="228" y="54"/>
                  </a:cubicBezTo>
                  <a:close/>
                  <a:moveTo>
                    <a:pt x="258" y="20"/>
                  </a:moveTo>
                  <a:cubicBezTo>
                    <a:pt x="274" y="20"/>
                    <a:pt x="274" y="20"/>
                    <a:pt x="274" y="20"/>
                  </a:cubicBezTo>
                  <a:cubicBezTo>
                    <a:pt x="274" y="21"/>
                    <a:pt x="274" y="21"/>
                    <a:pt x="274" y="21"/>
                  </a:cubicBezTo>
                  <a:cubicBezTo>
                    <a:pt x="273" y="21"/>
                    <a:pt x="273" y="21"/>
                    <a:pt x="273" y="21"/>
                  </a:cubicBezTo>
                  <a:cubicBezTo>
                    <a:pt x="272" y="21"/>
                    <a:pt x="271" y="21"/>
                    <a:pt x="270" y="22"/>
                  </a:cubicBezTo>
                  <a:cubicBezTo>
                    <a:pt x="270" y="22"/>
                    <a:pt x="270" y="23"/>
                    <a:pt x="270" y="23"/>
                  </a:cubicBezTo>
                  <a:cubicBezTo>
                    <a:pt x="270" y="24"/>
                    <a:pt x="270" y="26"/>
                    <a:pt x="271" y="27"/>
                  </a:cubicBezTo>
                  <a:cubicBezTo>
                    <a:pt x="279" y="44"/>
                    <a:pt x="279" y="44"/>
                    <a:pt x="279" y="44"/>
                  </a:cubicBezTo>
                  <a:cubicBezTo>
                    <a:pt x="286" y="26"/>
                    <a:pt x="286" y="26"/>
                    <a:pt x="286" y="26"/>
                  </a:cubicBezTo>
                  <a:cubicBezTo>
                    <a:pt x="286" y="24"/>
                    <a:pt x="287" y="24"/>
                    <a:pt x="287" y="22"/>
                  </a:cubicBezTo>
                  <a:cubicBezTo>
                    <a:pt x="287" y="22"/>
                    <a:pt x="287" y="22"/>
                    <a:pt x="286" y="21"/>
                  </a:cubicBezTo>
                  <a:cubicBezTo>
                    <a:pt x="286" y="21"/>
                    <a:pt x="286" y="21"/>
                    <a:pt x="286" y="20"/>
                  </a:cubicBezTo>
                  <a:cubicBezTo>
                    <a:pt x="285" y="20"/>
                    <a:pt x="284" y="20"/>
                    <a:pt x="284" y="20"/>
                  </a:cubicBezTo>
                  <a:cubicBezTo>
                    <a:pt x="284" y="19"/>
                    <a:pt x="284" y="19"/>
                    <a:pt x="284" y="19"/>
                  </a:cubicBezTo>
                  <a:cubicBezTo>
                    <a:pt x="294" y="19"/>
                    <a:pt x="294" y="19"/>
                    <a:pt x="294" y="19"/>
                  </a:cubicBezTo>
                  <a:cubicBezTo>
                    <a:pt x="294" y="20"/>
                    <a:pt x="294" y="20"/>
                    <a:pt x="294" y="20"/>
                  </a:cubicBezTo>
                  <a:cubicBezTo>
                    <a:pt x="294" y="20"/>
                    <a:pt x="293" y="20"/>
                    <a:pt x="292" y="20"/>
                  </a:cubicBezTo>
                  <a:cubicBezTo>
                    <a:pt x="292" y="21"/>
                    <a:pt x="292" y="21"/>
                    <a:pt x="291" y="22"/>
                  </a:cubicBezTo>
                  <a:cubicBezTo>
                    <a:pt x="290" y="22"/>
                    <a:pt x="290" y="23"/>
                    <a:pt x="290" y="25"/>
                  </a:cubicBezTo>
                  <a:cubicBezTo>
                    <a:pt x="276" y="59"/>
                    <a:pt x="276" y="59"/>
                    <a:pt x="276" y="59"/>
                  </a:cubicBezTo>
                  <a:cubicBezTo>
                    <a:pt x="275" y="62"/>
                    <a:pt x="274" y="64"/>
                    <a:pt x="271" y="66"/>
                  </a:cubicBezTo>
                  <a:cubicBezTo>
                    <a:pt x="269" y="68"/>
                    <a:pt x="267" y="69"/>
                    <a:pt x="265" y="69"/>
                  </a:cubicBezTo>
                  <a:cubicBezTo>
                    <a:pt x="264" y="69"/>
                    <a:pt x="263" y="68"/>
                    <a:pt x="262" y="68"/>
                  </a:cubicBezTo>
                  <a:cubicBezTo>
                    <a:pt x="261" y="67"/>
                    <a:pt x="260" y="66"/>
                    <a:pt x="260" y="65"/>
                  </a:cubicBezTo>
                  <a:cubicBezTo>
                    <a:pt x="260" y="64"/>
                    <a:pt x="261" y="63"/>
                    <a:pt x="261" y="62"/>
                  </a:cubicBezTo>
                  <a:cubicBezTo>
                    <a:pt x="262" y="62"/>
                    <a:pt x="263" y="62"/>
                    <a:pt x="264" y="62"/>
                  </a:cubicBezTo>
                  <a:cubicBezTo>
                    <a:pt x="265" y="62"/>
                    <a:pt x="266" y="62"/>
                    <a:pt x="267" y="62"/>
                  </a:cubicBezTo>
                  <a:cubicBezTo>
                    <a:pt x="268" y="63"/>
                    <a:pt x="269" y="63"/>
                    <a:pt x="269" y="63"/>
                  </a:cubicBezTo>
                  <a:cubicBezTo>
                    <a:pt x="270" y="63"/>
                    <a:pt x="270" y="62"/>
                    <a:pt x="271" y="62"/>
                  </a:cubicBezTo>
                  <a:cubicBezTo>
                    <a:pt x="272" y="61"/>
                    <a:pt x="273" y="59"/>
                    <a:pt x="274" y="57"/>
                  </a:cubicBezTo>
                  <a:cubicBezTo>
                    <a:pt x="276" y="51"/>
                    <a:pt x="276" y="51"/>
                    <a:pt x="276" y="51"/>
                  </a:cubicBezTo>
                  <a:cubicBezTo>
                    <a:pt x="264" y="26"/>
                    <a:pt x="264" y="26"/>
                    <a:pt x="264" y="26"/>
                  </a:cubicBezTo>
                  <a:cubicBezTo>
                    <a:pt x="264" y="25"/>
                    <a:pt x="264" y="24"/>
                    <a:pt x="263" y="23"/>
                  </a:cubicBezTo>
                  <a:cubicBezTo>
                    <a:pt x="262" y="22"/>
                    <a:pt x="262" y="21"/>
                    <a:pt x="261" y="21"/>
                  </a:cubicBezTo>
                  <a:cubicBezTo>
                    <a:pt x="261" y="21"/>
                    <a:pt x="260" y="20"/>
                    <a:pt x="258" y="20"/>
                  </a:cubicBezTo>
                  <a:cubicBezTo>
                    <a:pt x="258" y="20"/>
                    <a:pt x="258" y="20"/>
                    <a:pt x="258" y="20"/>
                  </a:cubicBezTo>
                  <a:close/>
                  <a:moveTo>
                    <a:pt x="331" y="19"/>
                  </a:moveTo>
                  <a:cubicBezTo>
                    <a:pt x="336" y="19"/>
                    <a:pt x="340" y="21"/>
                    <a:pt x="343" y="25"/>
                  </a:cubicBezTo>
                  <a:cubicBezTo>
                    <a:pt x="346" y="28"/>
                    <a:pt x="347" y="32"/>
                    <a:pt x="347" y="36"/>
                  </a:cubicBezTo>
                  <a:cubicBezTo>
                    <a:pt x="347" y="40"/>
                    <a:pt x="346" y="42"/>
                    <a:pt x="345" y="46"/>
                  </a:cubicBezTo>
                  <a:cubicBezTo>
                    <a:pt x="344" y="49"/>
                    <a:pt x="342" y="51"/>
                    <a:pt x="339" y="53"/>
                  </a:cubicBezTo>
                  <a:cubicBezTo>
                    <a:pt x="336" y="54"/>
                    <a:pt x="334" y="55"/>
                    <a:pt x="331" y="55"/>
                  </a:cubicBezTo>
                  <a:cubicBezTo>
                    <a:pt x="326" y="55"/>
                    <a:pt x="322" y="53"/>
                    <a:pt x="319" y="49"/>
                  </a:cubicBezTo>
                  <a:cubicBezTo>
                    <a:pt x="317" y="46"/>
                    <a:pt x="316" y="42"/>
                    <a:pt x="316" y="38"/>
                  </a:cubicBezTo>
                  <a:cubicBezTo>
                    <a:pt x="316" y="34"/>
                    <a:pt x="316" y="31"/>
                    <a:pt x="318" y="28"/>
                  </a:cubicBezTo>
                  <a:cubicBezTo>
                    <a:pt x="320" y="26"/>
                    <a:pt x="322" y="23"/>
                    <a:pt x="324" y="22"/>
                  </a:cubicBezTo>
                  <a:cubicBezTo>
                    <a:pt x="326" y="20"/>
                    <a:pt x="328" y="19"/>
                    <a:pt x="331" y="19"/>
                  </a:cubicBezTo>
                  <a:close/>
                  <a:moveTo>
                    <a:pt x="330" y="21"/>
                  </a:moveTo>
                  <a:cubicBezTo>
                    <a:pt x="329" y="21"/>
                    <a:pt x="328" y="22"/>
                    <a:pt x="326" y="22"/>
                  </a:cubicBezTo>
                  <a:cubicBezTo>
                    <a:pt x="325" y="23"/>
                    <a:pt x="324" y="24"/>
                    <a:pt x="323" y="26"/>
                  </a:cubicBezTo>
                  <a:cubicBezTo>
                    <a:pt x="322" y="28"/>
                    <a:pt x="322" y="31"/>
                    <a:pt x="322" y="34"/>
                  </a:cubicBezTo>
                  <a:cubicBezTo>
                    <a:pt x="322" y="39"/>
                    <a:pt x="323" y="43"/>
                    <a:pt x="325" y="47"/>
                  </a:cubicBezTo>
                  <a:cubicBezTo>
                    <a:pt x="327" y="50"/>
                    <a:pt x="329" y="52"/>
                    <a:pt x="332" y="52"/>
                  </a:cubicBezTo>
                  <a:cubicBezTo>
                    <a:pt x="335" y="52"/>
                    <a:pt x="337" y="51"/>
                    <a:pt x="338" y="49"/>
                  </a:cubicBezTo>
                  <a:cubicBezTo>
                    <a:pt x="340" y="47"/>
                    <a:pt x="340" y="44"/>
                    <a:pt x="340" y="39"/>
                  </a:cubicBezTo>
                  <a:cubicBezTo>
                    <a:pt x="340" y="33"/>
                    <a:pt x="339" y="28"/>
                    <a:pt x="337" y="25"/>
                  </a:cubicBezTo>
                  <a:cubicBezTo>
                    <a:pt x="335" y="22"/>
                    <a:pt x="332" y="21"/>
                    <a:pt x="330" y="21"/>
                  </a:cubicBezTo>
                  <a:close/>
                  <a:moveTo>
                    <a:pt x="368" y="22"/>
                  </a:moveTo>
                  <a:cubicBezTo>
                    <a:pt x="368" y="45"/>
                    <a:pt x="368" y="45"/>
                    <a:pt x="368" y="45"/>
                  </a:cubicBezTo>
                  <a:cubicBezTo>
                    <a:pt x="368" y="48"/>
                    <a:pt x="368" y="50"/>
                    <a:pt x="369" y="51"/>
                  </a:cubicBezTo>
                  <a:cubicBezTo>
                    <a:pt x="370" y="52"/>
                    <a:pt x="371" y="52"/>
                    <a:pt x="373" y="52"/>
                  </a:cubicBezTo>
                  <a:cubicBezTo>
                    <a:pt x="376" y="52"/>
                    <a:pt x="376" y="52"/>
                    <a:pt x="376" y="52"/>
                  </a:cubicBezTo>
                  <a:cubicBezTo>
                    <a:pt x="376" y="54"/>
                    <a:pt x="376" y="54"/>
                    <a:pt x="376" y="54"/>
                  </a:cubicBezTo>
                  <a:cubicBezTo>
                    <a:pt x="356" y="54"/>
                    <a:pt x="356" y="54"/>
                    <a:pt x="356" y="54"/>
                  </a:cubicBezTo>
                  <a:cubicBezTo>
                    <a:pt x="356" y="52"/>
                    <a:pt x="356" y="52"/>
                    <a:pt x="356" y="52"/>
                  </a:cubicBezTo>
                  <a:cubicBezTo>
                    <a:pt x="358" y="52"/>
                    <a:pt x="358" y="52"/>
                    <a:pt x="358" y="52"/>
                  </a:cubicBezTo>
                  <a:cubicBezTo>
                    <a:pt x="358" y="52"/>
                    <a:pt x="360" y="52"/>
                    <a:pt x="360" y="52"/>
                  </a:cubicBezTo>
                  <a:cubicBezTo>
                    <a:pt x="361" y="51"/>
                    <a:pt x="362" y="50"/>
                    <a:pt x="362" y="50"/>
                  </a:cubicBezTo>
                  <a:cubicBezTo>
                    <a:pt x="362" y="49"/>
                    <a:pt x="362" y="47"/>
                    <a:pt x="362" y="45"/>
                  </a:cubicBezTo>
                  <a:cubicBezTo>
                    <a:pt x="362" y="22"/>
                    <a:pt x="362" y="22"/>
                    <a:pt x="362" y="22"/>
                  </a:cubicBezTo>
                  <a:cubicBezTo>
                    <a:pt x="356" y="22"/>
                    <a:pt x="356" y="22"/>
                    <a:pt x="356" y="22"/>
                  </a:cubicBezTo>
                  <a:cubicBezTo>
                    <a:pt x="356" y="20"/>
                    <a:pt x="356" y="20"/>
                    <a:pt x="356" y="20"/>
                  </a:cubicBezTo>
                  <a:cubicBezTo>
                    <a:pt x="362" y="20"/>
                    <a:pt x="362" y="20"/>
                    <a:pt x="362" y="20"/>
                  </a:cubicBezTo>
                  <a:cubicBezTo>
                    <a:pt x="362" y="17"/>
                    <a:pt x="362" y="17"/>
                    <a:pt x="362" y="17"/>
                  </a:cubicBezTo>
                  <a:cubicBezTo>
                    <a:pt x="362" y="14"/>
                    <a:pt x="363" y="11"/>
                    <a:pt x="364" y="8"/>
                  </a:cubicBezTo>
                  <a:cubicBezTo>
                    <a:pt x="365" y="6"/>
                    <a:pt x="367" y="4"/>
                    <a:pt x="369" y="3"/>
                  </a:cubicBezTo>
                  <a:cubicBezTo>
                    <a:pt x="371" y="2"/>
                    <a:pt x="373" y="1"/>
                    <a:pt x="376" y="1"/>
                  </a:cubicBezTo>
                  <a:cubicBezTo>
                    <a:pt x="378" y="1"/>
                    <a:pt x="381" y="2"/>
                    <a:pt x="383" y="3"/>
                  </a:cubicBezTo>
                  <a:cubicBezTo>
                    <a:pt x="384" y="4"/>
                    <a:pt x="385" y="6"/>
                    <a:pt x="385" y="7"/>
                  </a:cubicBezTo>
                  <a:cubicBezTo>
                    <a:pt x="385" y="8"/>
                    <a:pt x="384" y="8"/>
                    <a:pt x="384" y="9"/>
                  </a:cubicBezTo>
                  <a:cubicBezTo>
                    <a:pt x="383" y="10"/>
                    <a:pt x="383" y="10"/>
                    <a:pt x="382" y="10"/>
                  </a:cubicBezTo>
                  <a:cubicBezTo>
                    <a:pt x="382" y="10"/>
                    <a:pt x="381" y="9"/>
                    <a:pt x="380" y="9"/>
                  </a:cubicBezTo>
                  <a:cubicBezTo>
                    <a:pt x="380" y="8"/>
                    <a:pt x="379" y="8"/>
                    <a:pt x="378" y="6"/>
                  </a:cubicBezTo>
                  <a:cubicBezTo>
                    <a:pt x="377" y="5"/>
                    <a:pt x="376" y="4"/>
                    <a:pt x="376" y="3"/>
                  </a:cubicBezTo>
                  <a:cubicBezTo>
                    <a:pt x="375" y="3"/>
                    <a:pt x="374" y="2"/>
                    <a:pt x="373" y="2"/>
                  </a:cubicBezTo>
                  <a:cubicBezTo>
                    <a:pt x="372" y="2"/>
                    <a:pt x="371" y="3"/>
                    <a:pt x="370" y="3"/>
                  </a:cubicBezTo>
                  <a:cubicBezTo>
                    <a:pt x="370" y="4"/>
                    <a:pt x="369" y="5"/>
                    <a:pt x="369" y="6"/>
                  </a:cubicBezTo>
                  <a:cubicBezTo>
                    <a:pt x="368" y="7"/>
                    <a:pt x="368" y="10"/>
                    <a:pt x="368" y="16"/>
                  </a:cubicBezTo>
                  <a:cubicBezTo>
                    <a:pt x="368" y="18"/>
                    <a:pt x="368" y="18"/>
                    <a:pt x="368" y="18"/>
                  </a:cubicBezTo>
                  <a:cubicBezTo>
                    <a:pt x="377" y="18"/>
                    <a:pt x="377" y="18"/>
                    <a:pt x="377" y="18"/>
                  </a:cubicBezTo>
                  <a:cubicBezTo>
                    <a:pt x="377" y="22"/>
                    <a:pt x="377" y="22"/>
                    <a:pt x="377" y="22"/>
                  </a:cubicBezTo>
                  <a:cubicBezTo>
                    <a:pt x="368" y="22"/>
                    <a:pt x="368" y="22"/>
                    <a:pt x="368" y="22"/>
                  </a:cubicBezTo>
                  <a:close/>
                  <a:moveTo>
                    <a:pt x="440" y="2"/>
                  </a:moveTo>
                  <a:cubicBezTo>
                    <a:pt x="441" y="20"/>
                    <a:pt x="441" y="20"/>
                    <a:pt x="441" y="20"/>
                  </a:cubicBezTo>
                  <a:cubicBezTo>
                    <a:pt x="440" y="20"/>
                    <a:pt x="440" y="20"/>
                    <a:pt x="440" y="20"/>
                  </a:cubicBezTo>
                  <a:cubicBezTo>
                    <a:pt x="438" y="14"/>
                    <a:pt x="436" y="11"/>
                    <a:pt x="433" y="8"/>
                  </a:cubicBezTo>
                  <a:cubicBezTo>
                    <a:pt x="430" y="6"/>
                    <a:pt x="427" y="5"/>
                    <a:pt x="423" y="5"/>
                  </a:cubicBezTo>
                  <a:cubicBezTo>
                    <a:pt x="420" y="5"/>
                    <a:pt x="417" y="6"/>
                    <a:pt x="414" y="8"/>
                  </a:cubicBezTo>
                  <a:cubicBezTo>
                    <a:pt x="412" y="9"/>
                    <a:pt x="410" y="12"/>
                    <a:pt x="408" y="16"/>
                  </a:cubicBezTo>
                  <a:cubicBezTo>
                    <a:pt x="407" y="19"/>
                    <a:pt x="406" y="24"/>
                    <a:pt x="406" y="30"/>
                  </a:cubicBezTo>
                  <a:cubicBezTo>
                    <a:pt x="406" y="34"/>
                    <a:pt x="407" y="38"/>
                    <a:pt x="408" y="42"/>
                  </a:cubicBezTo>
                  <a:cubicBezTo>
                    <a:pt x="409" y="45"/>
                    <a:pt x="412" y="48"/>
                    <a:pt x="414" y="49"/>
                  </a:cubicBezTo>
                  <a:cubicBezTo>
                    <a:pt x="417" y="51"/>
                    <a:pt x="420" y="52"/>
                    <a:pt x="424" y="52"/>
                  </a:cubicBezTo>
                  <a:cubicBezTo>
                    <a:pt x="427" y="52"/>
                    <a:pt x="430" y="51"/>
                    <a:pt x="432" y="50"/>
                  </a:cubicBezTo>
                  <a:cubicBezTo>
                    <a:pt x="435" y="49"/>
                    <a:pt x="438" y="46"/>
                    <a:pt x="440" y="42"/>
                  </a:cubicBezTo>
                  <a:cubicBezTo>
                    <a:pt x="442" y="42"/>
                    <a:pt x="442" y="42"/>
                    <a:pt x="442" y="42"/>
                  </a:cubicBezTo>
                  <a:cubicBezTo>
                    <a:pt x="439" y="47"/>
                    <a:pt x="436" y="50"/>
                    <a:pt x="433" y="52"/>
                  </a:cubicBezTo>
                  <a:cubicBezTo>
                    <a:pt x="430" y="54"/>
                    <a:pt x="426" y="56"/>
                    <a:pt x="422" y="56"/>
                  </a:cubicBezTo>
                  <a:cubicBezTo>
                    <a:pt x="414" y="56"/>
                    <a:pt x="407" y="52"/>
                    <a:pt x="403" y="46"/>
                  </a:cubicBezTo>
                  <a:cubicBezTo>
                    <a:pt x="400" y="42"/>
                    <a:pt x="398" y="36"/>
                    <a:pt x="398" y="30"/>
                  </a:cubicBezTo>
                  <a:cubicBezTo>
                    <a:pt x="398" y="25"/>
                    <a:pt x="399" y="20"/>
                    <a:pt x="401" y="16"/>
                  </a:cubicBezTo>
                  <a:cubicBezTo>
                    <a:pt x="403" y="12"/>
                    <a:pt x="406" y="8"/>
                    <a:pt x="410" y="6"/>
                  </a:cubicBezTo>
                  <a:cubicBezTo>
                    <a:pt x="414" y="4"/>
                    <a:pt x="418" y="3"/>
                    <a:pt x="422" y="3"/>
                  </a:cubicBezTo>
                  <a:cubicBezTo>
                    <a:pt x="426" y="3"/>
                    <a:pt x="429" y="4"/>
                    <a:pt x="433" y="6"/>
                  </a:cubicBezTo>
                  <a:cubicBezTo>
                    <a:pt x="434" y="6"/>
                    <a:pt x="434" y="6"/>
                    <a:pt x="435" y="6"/>
                  </a:cubicBezTo>
                  <a:cubicBezTo>
                    <a:pt x="436" y="6"/>
                    <a:pt x="436" y="6"/>
                    <a:pt x="436" y="6"/>
                  </a:cubicBezTo>
                  <a:cubicBezTo>
                    <a:pt x="437" y="5"/>
                    <a:pt x="438" y="4"/>
                    <a:pt x="438" y="3"/>
                  </a:cubicBezTo>
                  <a:cubicBezTo>
                    <a:pt x="440" y="2"/>
                    <a:pt x="440" y="2"/>
                    <a:pt x="440" y="2"/>
                  </a:cubicBezTo>
                  <a:close/>
                  <a:moveTo>
                    <a:pt x="460" y="1"/>
                  </a:moveTo>
                  <a:cubicBezTo>
                    <a:pt x="460" y="26"/>
                    <a:pt x="460" y="26"/>
                    <a:pt x="460" y="26"/>
                  </a:cubicBezTo>
                  <a:cubicBezTo>
                    <a:pt x="463" y="22"/>
                    <a:pt x="465" y="21"/>
                    <a:pt x="466" y="20"/>
                  </a:cubicBezTo>
                  <a:cubicBezTo>
                    <a:pt x="468" y="19"/>
                    <a:pt x="470" y="18"/>
                    <a:pt x="471" y="18"/>
                  </a:cubicBezTo>
                  <a:cubicBezTo>
                    <a:pt x="473" y="18"/>
                    <a:pt x="475" y="19"/>
                    <a:pt x="476" y="20"/>
                  </a:cubicBezTo>
                  <a:cubicBezTo>
                    <a:pt x="477" y="21"/>
                    <a:pt x="478" y="23"/>
                    <a:pt x="479" y="25"/>
                  </a:cubicBezTo>
                  <a:cubicBezTo>
                    <a:pt x="479" y="27"/>
                    <a:pt x="480" y="30"/>
                    <a:pt x="480" y="34"/>
                  </a:cubicBezTo>
                  <a:cubicBezTo>
                    <a:pt x="480" y="46"/>
                    <a:pt x="480" y="46"/>
                    <a:pt x="480" y="46"/>
                  </a:cubicBezTo>
                  <a:cubicBezTo>
                    <a:pt x="480" y="48"/>
                    <a:pt x="480" y="50"/>
                    <a:pt x="480" y="50"/>
                  </a:cubicBezTo>
                  <a:cubicBezTo>
                    <a:pt x="480" y="51"/>
                    <a:pt x="481" y="52"/>
                    <a:pt x="481" y="52"/>
                  </a:cubicBezTo>
                  <a:cubicBezTo>
                    <a:pt x="482" y="52"/>
                    <a:pt x="483" y="52"/>
                    <a:pt x="484" y="52"/>
                  </a:cubicBezTo>
                  <a:cubicBezTo>
                    <a:pt x="484" y="54"/>
                    <a:pt x="484" y="54"/>
                    <a:pt x="484" y="54"/>
                  </a:cubicBezTo>
                  <a:cubicBezTo>
                    <a:pt x="468" y="54"/>
                    <a:pt x="468" y="54"/>
                    <a:pt x="468" y="54"/>
                  </a:cubicBezTo>
                  <a:cubicBezTo>
                    <a:pt x="468" y="52"/>
                    <a:pt x="468" y="52"/>
                    <a:pt x="468" y="52"/>
                  </a:cubicBezTo>
                  <a:cubicBezTo>
                    <a:pt x="469" y="52"/>
                    <a:pt x="469" y="52"/>
                    <a:pt x="469" y="52"/>
                  </a:cubicBezTo>
                  <a:cubicBezTo>
                    <a:pt x="471" y="52"/>
                    <a:pt x="472" y="52"/>
                    <a:pt x="472" y="52"/>
                  </a:cubicBezTo>
                  <a:cubicBezTo>
                    <a:pt x="473" y="51"/>
                    <a:pt x="474" y="50"/>
                    <a:pt x="474" y="50"/>
                  </a:cubicBezTo>
                  <a:cubicBezTo>
                    <a:pt x="474" y="49"/>
                    <a:pt x="474" y="48"/>
                    <a:pt x="474" y="46"/>
                  </a:cubicBezTo>
                  <a:cubicBezTo>
                    <a:pt x="474" y="34"/>
                    <a:pt x="474" y="34"/>
                    <a:pt x="474" y="34"/>
                  </a:cubicBezTo>
                  <a:cubicBezTo>
                    <a:pt x="474" y="30"/>
                    <a:pt x="474" y="28"/>
                    <a:pt x="473" y="27"/>
                  </a:cubicBezTo>
                  <a:cubicBezTo>
                    <a:pt x="473" y="26"/>
                    <a:pt x="472" y="25"/>
                    <a:pt x="472" y="24"/>
                  </a:cubicBezTo>
                  <a:cubicBezTo>
                    <a:pt x="471" y="24"/>
                    <a:pt x="470" y="23"/>
                    <a:pt x="469" y="23"/>
                  </a:cubicBezTo>
                  <a:cubicBezTo>
                    <a:pt x="468" y="23"/>
                    <a:pt x="466" y="24"/>
                    <a:pt x="465" y="24"/>
                  </a:cubicBezTo>
                  <a:cubicBezTo>
                    <a:pt x="464" y="25"/>
                    <a:pt x="462" y="26"/>
                    <a:pt x="461" y="28"/>
                  </a:cubicBezTo>
                  <a:cubicBezTo>
                    <a:pt x="461" y="46"/>
                    <a:pt x="461" y="46"/>
                    <a:pt x="461" y="46"/>
                  </a:cubicBezTo>
                  <a:cubicBezTo>
                    <a:pt x="461" y="48"/>
                    <a:pt x="461" y="50"/>
                    <a:pt x="461" y="50"/>
                  </a:cubicBezTo>
                  <a:cubicBezTo>
                    <a:pt x="462" y="51"/>
                    <a:pt x="462" y="52"/>
                    <a:pt x="462" y="52"/>
                  </a:cubicBezTo>
                  <a:cubicBezTo>
                    <a:pt x="463" y="52"/>
                    <a:pt x="464" y="52"/>
                    <a:pt x="466" y="52"/>
                  </a:cubicBezTo>
                  <a:cubicBezTo>
                    <a:pt x="466" y="54"/>
                    <a:pt x="466" y="54"/>
                    <a:pt x="466" y="54"/>
                  </a:cubicBezTo>
                  <a:cubicBezTo>
                    <a:pt x="450" y="54"/>
                    <a:pt x="450" y="54"/>
                    <a:pt x="450" y="54"/>
                  </a:cubicBezTo>
                  <a:cubicBezTo>
                    <a:pt x="450" y="52"/>
                    <a:pt x="450" y="52"/>
                    <a:pt x="450" y="52"/>
                  </a:cubicBezTo>
                  <a:cubicBezTo>
                    <a:pt x="451" y="52"/>
                    <a:pt x="452" y="52"/>
                    <a:pt x="453" y="52"/>
                  </a:cubicBezTo>
                  <a:cubicBezTo>
                    <a:pt x="454" y="51"/>
                    <a:pt x="454" y="51"/>
                    <a:pt x="454" y="50"/>
                  </a:cubicBezTo>
                  <a:cubicBezTo>
                    <a:pt x="455" y="49"/>
                    <a:pt x="455" y="48"/>
                    <a:pt x="455" y="46"/>
                  </a:cubicBezTo>
                  <a:cubicBezTo>
                    <a:pt x="455" y="15"/>
                    <a:pt x="455" y="15"/>
                    <a:pt x="455" y="15"/>
                  </a:cubicBezTo>
                  <a:cubicBezTo>
                    <a:pt x="455" y="11"/>
                    <a:pt x="455" y="8"/>
                    <a:pt x="454" y="8"/>
                  </a:cubicBezTo>
                  <a:cubicBezTo>
                    <a:pt x="454" y="7"/>
                    <a:pt x="454" y="6"/>
                    <a:pt x="454" y="6"/>
                  </a:cubicBezTo>
                  <a:cubicBezTo>
                    <a:pt x="453" y="5"/>
                    <a:pt x="453" y="5"/>
                    <a:pt x="452" y="5"/>
                  </a:cubicBezTo>
                  <a:cubicBezTo>
                    <a:pt x="452" y="5"/>
                    <a:pt x="451" y="5"/>
                    <a:pt x="450" y="6"/>
                  </a:cubicBezTo>
                  <a:cubicBezTo>
                    <a:pt x="449" y="4"/>
                    <a:pt x="449" y="4"/>
                    <a:pt x="449" y="4"/>
                  </a:cubicBezTo>
                  <a:cubicBezTo>
                    <a:pt x="459" y="0"/>
                    <a:pt x="459" y="0"/>
                    <a:pt x="459" y="0"/>
                  </a:cubicBezTo>
                  <a:cubicBezTo>
                    <a:pt x="460" y="1"/>
                    <a:pt x="460" y="1"/>
                    <a:pt x="460" y="1"/>
                  </a:cubicBezTo>
                  <a:close/>
                  <a:moveTo>
                    <a:pt x="499" y="1"/>
                  </a:moveTo>
                  <a:cubicBezTo>
                    <a:pt x="500" y="1"/>
                    <a:pt x="501" y="1"/>
                    <a:pt x="501" y="2"/>
                  </a:cubicBezTo>
                  <a:cubicBezTo>
                    <a:pt x="502" y="3"/>
                    <a:pt x="502" y="4"/>
                    <a:pt x="502" y="5"/>
                  </a:cubicBezTo>
                  <a:cubicBezTo>
                    <a:pt x="502" y="6"/>
                    <a:pt x="502" y="7"/>
                    <a:pt x="501" y="8"/>
                  </a:cubicBezTo>
                  <a:cubicBezTo>
                    <a:pt x="500" y="8"/>
                    <a:pt x="500" y="9"/>
                    <a:pt x="499" y="9"/>
                  </a:cubicBezTo>
                  <a:cubicBezTo>
                    <a:pt x="498" y="9"/>
                    <a:pt x="497" y="8"/>
                    <a:pt x="496" y="8"/>
                  </a:cubicBezTo>
                  <a:cubicBezTo>
                    <a:pt x="496" y="7"/>
                    <a:pt x="495" y="6"/>
                    <a:pt x="495" y="5"/>
                  </a:cubicBezTo>
                  <a:cubicBezTo>
                    <a:pt x="495" y="4"/>
                    <a:pt x="496" y="3"/>
                    <a:pt x="496" y="2"/>
                  </a:cubicBezTo>
                  <a:cubicBezTo>
                    <a:pt x="497" y="1"/>
                    <a:pt x="498" y="1"/>
                    <a:pt x="499" y="1"/>
                  </a:cubicBezTo>
                  <a:close/>
                  <a:moveTo>
                    <a:pt x="502" y="19"/>
                  </a:moveTo>
                  <a:cubicBezTo>
                    <a:pt x="502" y="46"/>
                    <a:pt x="502" y="46"/>
                    <a:pt x="502" y="46"/>
                  </a:cubicBezTo>
                  <a:cubicBezTo>
                    <a:pt x="502" y="48"/>
                    <a:pt x="502" y="50"/>
                    <a:pt x="502" y="50"/>
                  </a:cubicBezTo>
                  <a:cubicBezTo>
                    <a:pt x="503" y="51"/>
                    <a:pt x="503" y="52"/>
                    <a:pt x="504" y="52"/>
                  </a:cubicBezTo>
                  <a:cubicBezTo>
                    <a:pt x="504" y="52"/>
                    <a:pt x="505" y="52"/>
                    <a:pt x="507" y="52"/>
                  </a:cubicBezTo>
                  <a:cubicBezTo>
                    <a:pt x="507" y="54"/>
                    <a:pt x="507" y="54"/>
                    <a:pt x="507" y="54"/>
                  </a:cubicBezTo>
                  <a:cubicBezTo>
                    <a:pt x="491" y="54"/>
                    <a:pt x="491" y="54"/>
                    <a:pt x="491" y="54"/>
                  </a:cubicBezTo>
                  <a:cubicBezTo>
                    <a:pt x="491" y="52"/>
                    <a:pt x="491" y="52"/>
                    <a:pt x="491" y="52"/>
                  </a:cubicBezTo>
                  <a:cubicBezTo>
                    <a:pt x="492" y="52"/>
                    <a:pt x="494" y="52"/>
                    <a:pt x="494" y="52"/>
                  </a:cubicBezTo>
                  <a:cubicBezTo>
                    <a:pt x="494" y="52"/>
                    <a:pt x="495" y="51"/>
                    <a:pt x="495" y="50"/>
                  </a:cubicBezTo>
                  <a:cubicBezTo>
                    <a:pt x="496" y="50"/>
                    <a:pt x="496" y="48"/>
                    <a:pt x="496" y="46"/>
                  </a:cubicBezTo>
                  <a:cubicBezTo>
                    <a:pt x="496" y="33"/>
                    <a:pt x="496" y="33"/>
                    <a:pt x="496" y="33"/>
                  </a:cubicBezTo>
                  <a:cubicBezTo>
                    <a:pt x="496" y="29"/>
                    <a:pt x="496" y="27"/>
                    <a:pt x="495" y="26"/>
                  </a:cubicBezTo>
                  <a:cubicBezTo>
                    <a:pt x="495" y="25"/>
                    <a:pt x="495" y="24"/>
                    <a:pt x="494" y="24"/>
                  </a:cubicBezTo>
                  <a:cubicBezTo>
                    <a:pt x="494" y="24"/>
                    <a:pt x="494" y="24"/>
                    <a:pt x="493" y="24"/>
                  </a:cubicBezTo>
                  <a:cubicBezTo>
                    <a:pt x="492" y="24"/>
                    <a:pt x="491" y="24"/>
                    <a:pt x="490" y="24"/>
                  </a:cubicBezTo>
                  <a:cubicBezTo>
                    <a:pt x="490" y="23"/>
                    <a:pt x="490" y="23"/>
                    <a:pt x="490" y="23"/>
                  </a:cubicBezTo>
                  <a:cubicBezTo>
                    <a:pt x="500" y="19"/>
                    <a:pt x="500" y="19"/>
                    <a:pt x="500" y="19"/>
                  </a:cubicBezTo>
                  <a:cubicBezTo>
                    <a:pt x="502" y="19"/>
                    <a:pt x="502" y="19"/>
                    <a:pt x="502" y="19"/>
                  </a:cubicBezTo>
                  <a:close/>
                  <a:moveTo>
                    <a:pt x="524" y="26"/>
                  </a:moveTo>
                  <a:cubicBezTo>
                    <a:pt x="528" y="21"/>
                    <a:pt x="532" y="19"/>
                    <a:pt x="535" y="19"/>
                  </a:cubicBezTo>
                  <a:cubicBezTo>
                    <a:pt x="536" y="19"/>
                    <a:pt x="538" y="19"/>
                    <a:pt x="540" y="20"/>
                  </a:cubicBezTo>
                  <a:cubicBezTo>
                    <a:pt x="541" y="21"/>
                    <a:pt x="542" y="22"/>
                    <a:pt x="543" y="24"/>
                  </a:cubicBezTo>
                  <a:cubicBezTo>
                    <a:pt x="543" y="26"/>
                    <a:pt x="544" y="28"/>
                    <a:pt x="544" y="31"/>
                  </a:cubicBezTo>
                  <a:cubicBezTo>
                    <a:pt x="544" y="46"/>
                    <a:pt x="544" y="46"/>
                    <a:pt x="544" y="46"/>
                  </a:cubicBezTo>
                  <a:cubicBezTo>
                    <a:pt x="544" y="48"/>
                    <a:pt x="544" y="49"/>
                    <a:pt x="544" y="50"/>
                  </a:cubicBezTo>
                  <a:cubicBezTo>
                    <a:pt x="544" y="51"/>
                    <a:pt x="545" y="51"/>
                    <a:pt x="545" y="52"/>
                  </a:cubicBezTo>
                  <a:cubicBezTo>
                    <a:pt x="546" y="52"/>
                    <a:pt x="547" y="52"/>
                    <a:pt x="548" y="52"/>
                  </a:cubicBezTo>
                  <a:cubicBezTo>
                    <a:pt x="548" y="53"/>
                    <a:pt x="548" y="53"/>
                    <a:pt x="548" y="53"/>
                  </a:cubicBezTo>
                  <a:cubicBezTo>
                    <a:pt x="532" y="53"/>
                    <a:pt x="532" y="53"/>
                    <a:pt x="532" y="53"/>
                  </a:cubicBezTo>
                  <a:cubicBezTo>
                    <a:pt x="532" y="52"/>
                    <a:pt x="532" y="52"/>
                    <a:pt x="532" y="52"/>
                  </a:cubicBezTo>
                  <a:cubicBezTo>
                    <a:pt x="533" y="52"/>
                    <a:pt x="533" y="52"/>
                    <a:pt x="533" y="52"/>
                  </a:cubicBezTo>
                  <a:cubicBezTo>
                    <a:pt x="535" y="52"/>
                    <a:pt x="536" y="52"/>
                    <a:pt x="536" y="51"/>
                  </a:cubicBezTo>
                  <a:cubicBezTo>
                    <a:pt x="537" y="51"/>
                    <a:pt x="538" y="50"/>
                    <a:pt x="538" y="49"/>
                  </a:cubicBezTo>
                  <a:cubicBezTo>
                    <a:pt x="538" y="49"/>
                    <a:pt x="538" y="48"/>
                    <a:pt x="538" y="46"/>
                  </a:cubicBezTo>
                  <a:cubicBezTo>
                    <a:pt x="538" y="32"/>
                    <a:pt x="538" y="32"/>
                    <a:pt x="538" y="32"/>
                  </a:cubicBezTo>
                  <a:cubicBezTo>
                    <a:pt x="538" y="28"/>
                    <a:pt x="537" y="26"/>
                    <a:pt x="536" y="25"/>
                  </a:cubicBezTo>
                  <a:cubicBezTo>
                    <a:pt x="536" y="24"/>
                    <a:pt x="534" y="23"/>
                    <a:pt x="532" y="23"/>
                  </a:cubicBezTo>
                  <a:cubicBezTo>
                    <a:pt x="530" y="23"/>
                    <a:pt x="527" y="24"/>
                    <a:pt x="524" y="28"/>
                  </a:cubicBezTo>
                  <a:cubicBezTo>
                    <a:pt x="524" y="46"/>
                    <a:pt x="524" y="46"/>
                    <a:pt x="524" y="46"/>
                  </a:cubicBezTo>
                  <a:cubicBezTo>
                    <a:pt x="524" y="48"/>
                    <a:pt x="524" y="49"/>
                    <a:pt x="524" y="50"/>
                  </a:cubicBezTo>
                  <a:cubicBezTo>
                    <a:pt x="525" y="51"/>
                    <a:pt x="525" y="51"/>
                    <a:pt x="526" y="52"/>
                  </a:cubicBezTo>
                  <a:cubicBezTo>
                    <a:pt x="526" y="52"/>
                    <a:pt x="527" y="52"/>
                    <a:pt x="529" y="52"/>
                  </a:cubicBezTo>
                  <a:cubicBezTo>
                    <a:pt x="529" y="53"/>
                    <a:pt x="529" y="53"/>
                    <a:pt x="529" y="53"/>
                  </a:cubicBezTo>
                  <a:cubicBezTo>
                    <a:pt x="513" y="53"/>
                    <a:pt x="513" y="53"/>
                    <a:pt x="513" y="53"/>
                  </a:cubicBezTo>
                  <a:cubicBezTo>
                    <a:pt x="513" y="52"/>
                    <a:pt x="513" y="52"/>
                    <a:pt x="513" y="52"/>
                  </a:cubicBezTo>
                  <a:cubicBezTo>
                    <a:pt x="514" y="52"/>
                    <a:pt x="514" y="52"/>
                    <a:pt x="514" y="52"/>
                  </a:cubicBezTo>
                  <a:cubicBezTo>
                    <a:pt x="516" y="52"/>
                    <a:pt x="517" y="52"/>
                    <a:pt x="517" y="51"/>
                  </a:cubicBezTo>
                  <a:cubicBezTo>
                    <a:pt x="518" y="50"/>
                    <a:pt x="518" y="48"/>
                    <a:pt x="518" y="46"/>
                  </a:cubicBezTo>
                  <a:cubicBezTo>
                    <a:pt x="518" y="33"/>
                    <a:pt x="518" y="33"/>
                    <a:pt x="518" y="33"/>
                  </a:cubicBezTo>
                  <a:cubicBezTo>
                    <a:pt x="518" y="29"/>
                    <a:pt x="518" y="26"/>
                    <a:pt x="518" y="25"/>
                  </a:cubicBezTo>
                  <a:cubicBezTo>
                    <a:pt x="518" y="24"/>
                    <a:pt x="517" y="24"/>
                    <a:pt x="517" y="23"/>
                  </a:cubicBezTo>
                  <a:cubicBezTo>
                    <a:pt x="516" y="23"/>
                    <a:pt x="516" y="23"/>
                    <a:pt x="515" y="23"/>
                  </a:cubicBezTo>
                  <a:cubicBezTo>
                    <a:pt x="514" y="23"/>
                    <a:pt x="514" y="23"/>
                    <a:pt x="513" y="23"/>
                  </a:cubicBezTo>
                  <a:cubicBezTo>
                    <a:pt x="512" y="22"/>
                    <a:pt x="512" y="22"/>
                    <a:pt x="512" y="22"/>
                  </a:cubicBezTo>
                  <a:cubicBezTo>
                    <a:pt x="522" y="18"/>
                    <a:pt x="522" y="18"/>
                    <a:pt x="522" y="18"/>
                  </a:cubicBezTo>
                  <a:cubicBezTo>
                    <a:pt x="524" y="18"/>
                    <a:pt x="524" y="18"/>
                    <a:pt x="524" y="18"/>
                  </a:cubicBezTo>
                  <a:cubicBezTo>
                    <a:pt x="524" y="26"/>
                    <a:pt x="524" y="26"/>
                    <a:pt x="524" y="26"/>
                  </a:cubicBezTo>
                  <a:close/>
                  <a:moveTo>
                    <a:pt x="573" y="49"/>
                  </a:moveTo>
                  <a:cubicBezTo>
                    <a:pt x="570" y="52"/>
                    <a:pt x="568" y="53"/>
                    <a:pt x="567" y="54"/>
                  </a:cubicBezTo>
                  <a:cubicBezTo>
                    <a:pt x="566" y="54"/>
                    <a:pt x="564" y="54"/>
                    <a:pt x="563" y="54"/>
                  </a:cubicBezTo>
                  <a:cubicBezTo>
                    <a:pt x="560" y="54"/>
                    <a:pt x="559" y="54"/>
                    <a:pt x="557" y="52"/>
                  </a:cubicBezTo>
                  <a:cubicBezTo>
                    <a:pt x="556" y="50"/>
                    <a:pt x="555" y="48"/>
                    <a:pt x="555" y="46"/>
                  </a:cubicBezTo>
                  <a:cubicBezTo>
                    <a:pt x="555" y="44"/>
                    <a:pt x="556" y="42"/>
                    <a:pt x="556" y="41"/>
                  </a:cubicBezTo>
                  <a:cubicBezTo>
                    <a:pt x="557" y="40"/>
                    <a:pt x="559" y="38"/>
                    <a:pt x="562" y="36"/>
                  </a:cubicBezTo>
                  <a:cubicBezTo>
                    <a:pt x="564" y="35"/>
                    <a:pt x="568" y="33"/>
                    <a:pt x="574" y="31"/>
                  </a:cubicBezTo>
                  <a:cubicBezTo>
                    <a:pt x="574" y="30"/>
                    <a:pt x="574" y="30"/>
                    <a:pt x="574" y="30"/>
                  </a:cubicBezTo>
                  <a:cubicBezTo>
                    <a:pt x="574" y="26"/>
                    <a:pt x="573" y="24"/>
                    <a:pt x="572" y="23"/>
                  </a:cubicBezTo>
                  <a:cubicBezTo>
                    <a:pt x="571" y="22"/>
                    <a:pt x="570" y="21"/>
                    <a:pt x="568" y="21"/>
                  </a:cubicBezTo>
                  <a:cubicBezTo>
                    <a:pt x="566" y="21"/>
                    <a:pt x="565" y="21"/>
                    <a:pt x="564" y="22"/>
                  </a:cubicBezTo>
                  <a:cubicBezTo>
                    <a:pt x="563" y="23"/>
                    <a:pt x="563" y="24"/>
                    <a:pt x="563" y="25"/>
                  </a:cubicBezTo>
                  <a:cubicBezTo>
                    <a:pt x="563" y="27"/>
                    <a:pt x="563" y="27"/>
                    <a:pt x="563" y="27"/>
                  </a:cubicBezTo>
                  <a:cubicBezTo>
                    <a:pt x="563" y="28"/>
                    <a:pt x="562" y="29"/>
                    <a:pt x="562" y="30"/>
                  </a:cubicBezTo>
                  <a:cubicBezTo>
                    <a:pt x="562" y="30"/>
                    <a:pt x="561" y="30"/>
                    <a:pt x="560" y="30"/>
                  </a:cubicBezTo>
                  <a:cubicBezTo>
                    <a:pt x="559" y="30"/>
                    <a:pt x="558" y="30"/>
                    <a:pt x="558" y="30"/>
                  </a:cubicBezTo>
                  <a:cubicBezTo>
                    <a:pt x="558" y="29"/>
                    <a:pt x="557" y="28"/>
                    <a:pt x="557" y="27"/>
                  </a:cubicBezTo>
                  <a:cubicBezTo>
                    <a:pt x="557" y="25"/>
                    <a:pt x="558" y="23"/>
                    <a:pt x="560" y="21"/>
                  </a:cubicBezTo>
                  <a:cubicBezTo>
                    <a:pt x="562" y="19"/>
                    <a:pt x="566" y="18"/>
                    <a:pt x="569" y="18"/>
                  </a:cubicBezTo>
                  <a:cubicBezTo>
                    <a:pt x="572" y="18"/>
                    <a:pt x="574" y="18"/>
                    <a:pt x="576" y="20"/>
                  </a:cubicBezTo>
                  <a:cubicBezTo>
                    <a:pt x="578" y="20"/>
                    <a:pt x="579" y="22"/>
                    <a:pt x="580" y="23"/>
                  </a:cubicBezTo>
                  <a:cubicBezTo>
                    <a:pt x="580" y="24"/>
                    <a:pt x="580" y="26"/>
                    <a:pt x="580" y="30"/>
                  </a:cubicBezTo>
                  <a:cubicBezTo>
                    <a:pt x="580" y="41"/>
                    <a:pt x="580" y="41"/>
                    <a:pt x="580" y="41"/>
                  </a:cubicBezTo>
                  <a:cubicBezTo>
                    <a:pt x="580" y="44"/>
                    <a:pt x="580" y="46"/>
                    <a:pt x="580" y="47"/>
                  </a:cubicBezTo>
                  <a:cubicBezTo>
                    <a:pt x="580" y="48"/>
                    <a:pt x="581" y="48"/>
                    <a:pt x="581" y="49"/>
                  </a:cubicBezTo>
                  <a:cubicBezTo>
                    <a:pt x="581" y="49"/>
                    <a:pt x="581" y="49"/>
                    <a:pt x="582" y="49"/>
                  </a:cubicBezTo>
                  <a:cubicBezTo>
                    <a:pt x="582" y="49"/>
                    <a:pt x="582" y="49"/>
                    <a:pt x="583" y="49"/>
                  </a:cubicBezTo>
                  <a:cubicBezTo>
                    <a:pt x="583" y="48"/>
                    <a:pt x="584" y="48"/>
                    <a:pt x="586" y="46"/>
                  </a:cubicBezTo>
                  <a:cubicBezTo>
                    <a:pt x="586" y="48"/>
                    <a:pt x="586" y="48"/>
                    <a:pt x="586" y="48"/>
                  </a:cubicBezTo>
                  <a:cubicBezTo>
                    <a:pt x="583" y="52"/>
                    <a:pt x="580" y="54"/>
                    <a:pt x="578" y="54"/>
                  </a:cubicBezTo>
                  <a:cubicBezTo>
                    <a:pt x="577" y="54"/>
                    <a:pt x="576" y="53"/>
                    <a:pt x="575" y="52"/>
                  </a:cubicBezTo>
                  <a:cubicBezTo>
                    <a:pt x="574" y="52"/>
                    <a:pt x="573" y="51"/>
                    <a:pt x="573" y="49"/>
                  </a:cubicBezTo>
                  <a:close/>
                  <a:moveTo>
                    <a:pt x="573" y="46"/>
                  </a:moveTo>
                  <a:cubicBezTo>
                    <a:pt x="573" y="34"/>
                    <a:pt x="573" y="34"/>
                    <a:pt x="573" y="34"/>
                  </a:cubicBezTo>
                  <a:cubicBezTo>
                    <a:pt x="570" y="35"/>
                    <a:pt x="567" y="36"/>
                    <a:pt x="566" y="37"/>
                  </a:cubicBezTo>
                  <a:cubicBezTo>
                    <a:pt x="564" y="38"/>
                    <a:pt x="563" y="39"/>
                    <a:pt x="562" y="40"/>
                  </a:cubicBezTo>
                  <a:cubicBezTo>
                    <a:pt x="562" y="42"/>
                    <a:pt x="561" y="43"/>
                    <a:pt x="561" y="44"/>
                  </a:cubicBezTo>
                  <a:cubicBezTo>
                    <a:pt x="561" y="46"/>
                    <a:pt x="562" y="48"/>
                    <a:pt x="563" y="49"/>
                  </a:cubicBezTo>
                  <a:cubicBezTo>
                    <a:pt x="564" y="50"/>
                    <a:pt x="565" y="50"/>
                    <a:pt x="566" y="50"/>
                  </a:cubicBezTo>
                  <a:cubicBezTo>
                    <a:pt x="568" y="50"/>
                    <a:pt x="570" y="49"/>
                    <a:pt x="573"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36"/>
            <p:cNvSpPr>
              <a:spLocks noEditPoints="1"/>
            </p:cNvSpPr>
            <p:nvPr userDrawn="1"/>
          </p:nvSpPr>
          <p:spPr bwMode="auto">
            <a:xfrm>
              <a:off x="9304400" y="4596116"/>
              <a:ext cx="2255838" cy="300038"/>
            </a:xfrm>
            <a:custGeom>
              <a:avLst/>
              <a:gdLst>
                <a:gd name="T0" fmla="*/ 1465 w 1513"/>
                <a:gd name="T1" fmla="*/ 107 h 200"/>
                <a:gd name="T2" fmla="*/ 1416 w 1513"/>
                <a:gd name="T3" fmla="*/ 130 h 200"/>
                <a:gd name="T4" fmla="*/ 1450 w 1513"/>
                <a:gd name="T5" fmla="*/ 47 h 200"/>
                <a:gd name="T6" fmla="*/ 1458 w 1513"/>
                <a:gd name="T7" fmla="*/ 70 h 200"/>
                <a:gd name="T8" fmla="*/ 1467 w 1513"/>
                <a:gd name="T9" fmla="*/ 146 h 200"/>
                <a:gd name="T10" fmla="*/ 1410 w 1513"/>
                <a:gd name="T11" fmla="*/ 171 h 200"/>
                <a:gd name="T12" fmla="*/ 1408 w 1513"/>
                <a:gd name="T13" fmla="*/ 153 h 200"/>
                <a:gd name="T14" fmla="*/ 1272 w 1513"/>
                <a:gd name="T15" fmla="*/ 125 h 200"/>
                <a:gd name="T16" fmla="*/ 1257 w 1513"/>
                <a:gd name="T17" fmla="*/ 79 h 200"/>
                <a:gd name="T18" fmla="*/ 1298 w 1513"/>
                <a:gd name="T19" fmla="*/ 59 h 200"/>
                <a:gd name="T20" fmla="*/ 1220 w 1513"/>
                <a:gd name="T21" fmla="*/ 139 h 200"/>
                <a:gd name="T22" fmla="*/ 1112 w 1513"/>
                <a:gd name="T23" fmla="*/ 16 h 200"/>
                <a:gd name="T24" fmla="*/ 1064 w 1513"/>
                <a:gd name="T25" fmla="*/ 107 h 200"/>
                <a:gd name="T26" fmla="*/ 1074 w 1513"/>
                <a:gd name="T27" fmla="*/ 95 h 200"/>
                <a:gd name="T28" fmla="*/ 1096 w 1513"/>
                <a:gd name="T29" fmla="*/ 49 h 200"/>
                <a:gd name="T30" fmla="*/ 1098 w 1513"/>
                <a:gd name="T31" fmla="*/ 84 h 200"/>
                <a:gd name="T32" fmla="*/ 1101 w 1513"/>
                <a:gd name="T33" fmla="*/ 154 h 200"/>
                <a:gd name="T34" fmla="*/ 1038 w 1513"/>
                <a:gd name="T35" fmla="*/ 172 h 200"/>
                <a:gd name="T36" fmla="*/ 862 w 1513"/>
                <a:gd name="T37" fmla="*/ 136 h 200"/>
                <a:gd name="T38" fmla="*/ 895 w 1513"/>
                <a:gd name="T39" fmla="*/ 103 h 200"/>
                <a:gd name="T40" fmla="*/ 856 w 1513"/>
                <a:gd name="T41" fmla="*/ 83 h 200"/>
                <a:gd name="T42" fmla="*/ 873 w 1513"/>
                <a:gd name="T43" fmla="*/ 80 h 200"/>
                <a:gd name="T44" fmla="*/ 905 w 1513"/>
                <a:gd name="T45" fmla="*/ 38 h 200"/>
                <a:gd name="T46" fmla="*/ 908 w 1513"/>
                <a:gd name="T47" fmla="*/ 83 h 200"/>
                <a:gd name="T48" fmla="*/ 874 w 1513"/>
                <a:gd name="T49" fmla="*/ 168 h 200"/>
                <a:gd name="T50" fmla="*/ 809 w 1513"/>
                <a:gd name="T51" fmla="*/ 149 h 200"/>
                <a:gd name="T52" fmla="*/ 704 w 1513"/>
                <a:gd name="T53" fmla="*/ 45 h 200"/>
                <a:gd name="T54" fmla="*/ 658 w 1513"/>
                <a:gd name="T55" fmla="*/ 45 h 200"/>
                <a:gd name="T56" fmla="*/ 694 w 1513"/>
                <a:gd name="T57" fmla="*/ 50 h 200"/>
                <a:gd name="T58" fmla="*/ 705 w 1513"/>
                <a:gd name="T59" fmla="*/ 55 h 200"/>
                <a:gd name="T60" fmla="*/ 697 w 1513"/>
                <a:gd name="T61" fmla="*/ 139 h 200"/>
                <a:gd name="T62" fmla="*/ 662 w 1513"/>
                <a:gd name="T63" fmla="*/ 179 h 200"/>
                <a:gd name="T64" fmla="*/ 686 w 1513"/>
                <a:gd name="T65" fmla="*/ 141 h 200"/>
                <a:gd name="T66" fmla="*/ 720 w 1513"/>
                <a:gd name="T67" fmla="*/ 90 h 200"/>
                <a:gd name="T68" fmla="*/ 540 w 1513"/>
                <a:gd name="T69" fmla="*/ 92 h 200"/>
                <a:gd name="T70" fmla="*/ 491 w 1513"/>
                <a:gd name="T71" fmla="*/ 115 h 200"/>
                <a:gd name="T72" fmla="*/ 466 w 1513"/>
                <a:gd name="T73" fmla="*/ 70 h 200"/>
                <a:gd name="T74" fmla="*/ 444 w 1513"/>
                <a:gd name="T75" fmla="*/ 90 h 200"/>
                <a:gd name="T76" fmla="*/ 426 w 1513"/>
                <a:gd name="T77" fmla="*/ 96 h 200"/>
                <a:gd name="T78" fmla="*/ 414 w 1513"/>
                <a:gd name="T79" fmla="*/ 90 h 200"/>
                <a:gd name="T80" fmla="*/ 502 w 1513"/>
                <a:gd name="T81" fmla="*/ 43 h 200"/>
                <a:gd name="T82" fmla="*/ 560 w 1513"/>
                <a:gd name="T83" fmla="*/ 85 h 200"/>
                <a:gd name="T84" fmla="*/ 520 w 1513"/>
                <a:gd name="T85" fmla="*/ 187 h 200"/>
                <a:gd name="T86" fmla="*/ 465 w 1513"/>
                <a:gd name="T87" fmla="*/ 119 h 200"/>
                <a:gd name="T88" fmla="*/ 442 w 1513"/>
                <a:gd name="T89" fmla="*/ 153 h 200"/>
                <a:gd name="T90" fmla="*/ 282 w 1513"/>
                <a:gd name="T91" fmla="*/ 98 h 200"/>
                <a:gd name="T92" fmla="*/ 259 w 1513"/>
                <a:gd name="T93" fmla="*/ 93 h 200"/>
                <a:gd name="T94" fmla="*/ 226 w 1513"/>
                <a:gd name="T95" fmla="*/ 158 h 200"/>
                <a:gd name="T96" fmla="*/ 307 w 1513"/>
                <a:gd name="T97" fmla="*/ 43 h 200"/>
                <a:gd name="T98" fmla="*/ 290 w 1513"/>
                <a:gd name="T99" fmla="*/ 120 h 200"/>
                <a:gd name="T100" fmla="*/ 234 w 1513"/>
                <a:gd name="T101" fmla="*/ 93 h 200"/>
                <a:gd name="T102" fmla="*/ 205 w 1513"/>
                <a:gd name="T103" fmla="*/ 107 h 200"/>
                <a:gd name="T104" fmla="*/ 226 w 1513"/>
                <a:gd name="T105" fmla="*/ 171 h 200"/>
                <a:gd name="T106" fmla="*/ 101 w 1513"/>
                <a:gd name="T107" fmla="*/ 63 h 200"/>
                <a:gd name="T108" fmla="*/ 32 w 1513"/>
                <a:gd name="T109" fmla="*/ 94 h 200"/>
                <a:gd name="T110" fmla="*/ 58 w 1513"/>
                <a:gd name="T111" fmla="*/ 7 h 200"/>
                <a:gd name="T112" fmla="*/ 104 w 1513"/>
                <a:gd name="T113" fmla="*/ 90 h 200"/>
                <a:gd name="T114" fmla="*/ 48 w 1513"/>
                <a:gd name="T115" fmla="*/ 152 h 200"/>
                <a:gd name="T116" fmla="*/ 3 w 1513"/>
                <a:gd name="T117" fmla="*/ 6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13" h="200">
                  <a:moveTo>
                    <a:pt x="1410" y="31"/>
                  </a:moveTo>
                  <a:cubicBezTo>
                    <a:pt x="1410" y="28"/>
                    <a:pt x="1410" y="26"/>
                    <a:pt x="1410" y="23"/>
                  </a:cubicBezTo>
                  <a:cubicBezTo>
                    <a:pt x="1418" y="21"/>
                    <a:pt x="1413" y="3"/>
                    <a:pt x="1421" y="0"/>
                  </a:cubicBezTo>
                  <a:cubicBezTo>
                    <a:pt x="1424" y="0"/>
                    <a:pt x="1424" y="0"/>
                    <a:pt x="1424" y="0"/>
                  </a:cubicBezTo>
                  <a:cubicBezTo>
                    <a:pt x="1425" y="3"/>
                    <a:pt x="1427" y="7"/>
                    <a:pt x="1428" y="11"/>
                  </a:cubicBezTo>
                  <a:cubicBezTo>
                    <a:pt x="1428" y="13"/>
                    <a:pt x="1428" y="15"/>
                    <a:pt x="1428" y="17"/>
                  </a:cubicBezTo>
                  <a:cubicBezTo>
                    <a:pt x="1431" y="30"/>
                    <a:pt x="1429" y="36"/>
                    <a:pt x="1427" y="47"/>
                  </a:cubicBezTo>
                  <a:cubicBezTo>
                    <a:pt x="1414" y="49"/>
                    <a:pt x="1415" y="38"/>
                    <a:pt x="1410" y="31"/>
                  </a:cubicBezTo>
                  <a:close/>
                  <a:moveTo>
                    <a:pt x="1442" y="122"/>
                  </a:moveTo>
                  <a:cubicBezTo>
                    <a:pt x="1442" y="107"/>
                    <a:pt x="1454" y="110"/>
                    <a:pt x="1465" y="107"/>
                  </a:cubicBezTo>
                  <a:cubicBezTo>
                    <a:pt x="1470" y="105"/>
                    <a:pt x="1478" y="101"/>
                    <a:pt x="1482" y="97"/>
                  </a:cubicBezTo>
                  <a:cubicBezTo>
                    <a:pt x="1484" y="95"/>
                    <a:pt x="1484" y="93"/>
                    <a:pt x="1486" y="91"/>
                  </a:cubicBezTo>
                  <a:cubicBezTo>
                    <a:pt x="1485" y="90"/>
                    <a:pt x="1485" y="88"/>
                    <a:pt x="1484" y="87"/>
                  </a:cubicBezTo>
                  <a:cubicBezTo>
                    <a:pt x="1482" y="86"/>
                    <a:pt x="1479" y="83"/>
                    <a:pt x="1477" y="83"/>
                  </a:cubicBezTo>
                  <a:cubicBezTo>
                    <a:pt x="1474" y="81"/>
                    <a:pt x="1470" y="82"/>
                    <a:pt x="1468" y="81"/>
                  </a:cubicBezTo>
                  <a:cubicBezTo>
                    <a:pt x="1452" y="83"/>
                    <a:pt x="1429" y="95"/>
                    <a:pt x="1424" y="105"/>
                  </a:cubicBezTo>
                  <a:cubicBezTo>
                    <a:pt x="1424" y="108"/>
                    <a:pt x="1424" y="111"/>
                    <a:pt x="1424" y="113"/>
                  </a:cubicBezTo>
                  <a:cubicBezTo>
                    <a:pt x="1426" y="115"/>
                    <a:pt x="1428" y="117"/>
                    <a:pt x="1430" y="119"/>
                  </a:cubicBezTo>
                  <a:cubicBezTo>
                    <a:pt x="1430" y="126"/>
                    <a:pt x="1430" y="134"/>
                    <a:pt x="1422" y="135"/>
                  </a:cubicBezTo>
                  <a:cubicBezTo>
                    <a:pt x="1420" y="133"/>
                    <a:pt x="1418" y="132"/>
                    <a:pt x="1416" y="130"/>
                  </a:cubicBezTo>
                  <a:cubicBezTo>
                    <a:pt x="1414" y="132"/>
                    <a:pt x="1413" y="133"/>
                    <a:pt x="1409" y="132"/>
                  </a:cubicBezTo>
                  <a:cubicBezTo>
                    <a:pt x="1407" y="128"/>
                    <a:pt x="1397" y="105"/>
                    <a:pt x="1398" y="102"/>
                  </a:cubicBezTo>
                  <a:cubicBezTo>
                    <a:pt x="1399" y="99"/>
                    <a:pt x="1405" y="97"/>
                    <a:pt x="1408" y="96"/>
                  </a:cubicBezTo>
                  <a:cubicBezTo>
                    <a:pt x="1414" y="93"/>
                    <a:pt x="1418" y="86"/>
                    <a:pt x="1423" y="82"/>
                  </a:cubicBezTo>
                  <a:cubicBezTo>
                    <a:pt x="1426" y="80"/>
                    <a:pt x="1430" y="80"/>
                    <a:pt x="1433" y="79"/>
                  </a:cubicBezTo>
                  <a:cubicBezTo>
                    <a:pt x="1441" y="75"/>
                    <a:pt x="1447" y="65"/>
                    <a:pt x="1454" y="59"/>
                  </a:cubicBezTo>
                  <a:cubicBezTo>
                    <a:pt x="1462" y="51"/>
                    <a:pt x="1472" y="50"/>
                    <a:pt x="1478" y="41"/>
                  </a:cubicBezTo>
                  <a:cubicBezTo>
                    <a:pt x="1478" y="41"/>
                    <a:pt x="1478" y="41"/>
                    <a:pt x="1478" y="40"/>
                  </a:cubicBezTo>
                  <a:cubicBezTo>
                    <a:pt x="1477" y="40"/>
                    <a:pt x="1477" y="40"/>
                    <a:pt x="1477" y="40"/>
                  </a:cubicBezTo>
                  <a:cubicBezTo>
                    <a:pt x="1472" y="45"/>
                    <a:pt x="1459" y="54"/>
                    <a:pt x="1450" y="47"/>
                  </a:cubicBezTo>
                  <a:cubicBezTo>
                    <a:pt x="1446" y="45"/>
                    <a:pt x="1447" y="40"/>
                    <a:pt x="1444" y="37"/>
                  </a:cubicBezTo>
                  <a:cubicBezTo>
                    <a:pt x="1443" y="35"/>
                    <a:pt x="1440" y="34"/>
                    <a:pt x="1440" y="31"/>
                  </a:cubicBezTo>
                  <a:cubicBezTo>
                    <a:pt x="1440" y="29"/>
                    <a:pt x="1441" y="28"/>
                    <a:pt x="1441" y="27"/>
                  </a:cubicBezTo>
                  <a:cubicBezTo>
                    <a:pt x="1447" y="27"/>
                    <a:pt x="1459" y="35"/>
                    <a:pt x="1462" y="38"/>
                  </a:cubicBezTo>
                  <a:cubicBezTo>
                    <a:pt x="1471" y="35"/>
                    <a:pt x="1480" y="33"/>
                    <a:pt x="1488" y="28"/>
                  </a:cubicBezTo>
                  <a:cubicBezTo>
                    <a:pt x="1491" y="26"/>
                    <a:pt x="1496" y="30"/>
                    <a:pt x="1498" y="29"/>
                  </a:cubicBezTo>
                  <a:cubicBezTo>
                    <a:pt x="1502" y="32"/>
                    <a:pt x="1508" y="48"/>
                    <a:pt x="1500" y="52"/>
                  </a:cubicBezTo>
                  <a:cubicBezTo>
                    <a:pt x="1496" y="53"/>
                    <a:pt x="1490" y="53"/>
                    <a:pt x="1486" y="54"/>
                  </a:cubicBezTo>
                  <a:cubicBezTo>
                    <a:pt x="1476" y="56"/>
                    <a:pt x="1464" y="63"/>
                    <a:pt x="1457" y="69"/>
                  </a:cubicBezTo>
                  <a:cubicBezTo>
                    <a:pt x="1457" y="69"/>
                    <a:pt x="1458" y="69"/>
                    <a:pt x="1458" y="70"/>
                  </a:cubicBezTo>
                  <a:cubicBezTo>
                    <a:pt x="1458" y="70"/>
                    <a:pt x="1458" y="70"/>
                    <a:pt x="1458" y="70"/>
                  </a:cubicBezTo>
                  <a:cubicBezTo>
                    <a:pt x="1462" y="71"/>
                    <a:pt x="1469" y="68"/>
                    <a:pt x="1474" y="71"/>
                  </a:cubicBezTo>
                  <a:cubicBezTo>
                    <a:pt x="1485" y="76"/>
                    <a:pt x="1500" y="81"/>
                    <a:pt x="1500" y="99"/>
                  </a:cubicBezTo>
                  <a:cubicBezTo>
                    <a:pt x="1497" y="100"/>
                    <a:pt x="1496" y="102"/>
                    <a:pt x="1494" y="103"/>
                  </a:cubicBezTo>
                  <a:cubicBezTo>
                    <a:pt x="1488" y="105"/>
                    <a:pt x="1482" y="105"/>
                    <a:pt x="1477" y="108"/>
                  </a:cubicBezTo>
                  <a:cubicBezTo>
                    <a:pt x="1477" y="109"/>
                    <a:pt x="1477" y="109"/>
                    <a:pt x="1477" y="110"/>
                  </a:cubicBezTo>
                  <a:cubicBezTo>
                    <a:pt x="1478" y="112"/>
                    <a:pt x="1479" y="113"/>
                    <a:pt x="1479" y="118"/>
                  </a:cubicBezTo>
                  <a:cubicBezTo>
                    <a:pt x="1477" y="119"/>
                    <a:pt x="1478" y="122"/>
                    <a:pt x="1476" y="123"/>
                  </a:cubicBezTo>
                  <a:cubicBezTo>
                    <a:pt x="1472" y="130"/>
                    <a:pt x="1465" y="135"/>
                    <a:pt x="1463" y="142"/>
                  </a:cubicBezTo>
                  <a:cubicBezTo>
                    <a:pt x="1464" y="143"/>
                    <a:pt x="1466" y="145"/>
                    <a:pt x="1467" y="146"/>
                  </a:cubicBezTo>
                  <a:cubicBezTo>
                    <a:pt x="1476" y="149"/>
                    <a:pt x="1513" y="129"/>
                    <a:pt x="1508" y="151"/>
                  </a:cubicBezTo>
                  <a:cubicBezTo>
                    <a:pt x="1507" y="154"/>
                    <a:pt x="1505" y="156"/>
                    <a:pt x="1504" y="158"/>
                  </a:cubicBezTo>
                  <a:cubicBezTo>
                    <a:pt x="1500" y="158"/>
                    <a:pt x="1498" y="157"/>
                    <a:pt x="1495" y="157"/>
                  </a:cubicBezTo>
                  <a:cubicBezTo>
                    <a:pt x="1490" y="155"/>
                    <a:pt x="1472" y="161"/>
                    <a:pt x="1469" y="163"/>
                  </a:cubicBezTo>
                  <a:cubicBezTo>
                    <a:pt x="1470" y="169"/>
                    <a:pt x="1471" y="175"/>
                    <a:pt x="1471" y="182"/>
                  </a:cubicBezTo>
                  <a:cubicBezTo>
                    <a:pt x="1469" y="183"/>
                    <a:pt x="1469" y="185"/>
                    <a:pt x="1468" y="186"/>
                  </a:cubicBezTo>
                  <a:cubicBezTo>
                    <a:pt x="1465" y="188"/>
                    <a:pt x="1462" y="187"/>
                    <a:pt x="1458" y="189"/>
                  </a:cubicBezTo>
                  <a:cubicBezTo>
                    <a:pt x="1456" y="190"/>
                    <a:pt x="1453" y="193"/>
                    <a:pt x="1450" y="193"/>
                  </a:cubicBezTo>
                  <a:cubicBezTo>
                    <a:pt x="1432" y="200"/>
                    <a:pt x="1414" y="183"/>
                    <a:pt x="1410" y="171"/>
                  </a:cubicBezTo>
                  <a:cubicBezTo>
                    <a:pt x="1410" y="171"/>
                    <a:pt x="1410" y="171"/>
                    <a:pt x="1410" y="171"/>
                  </a:cubicBezTo>
                  <a:cubicBezTo>
                    <a:pt x="1416" y="171"/>
                    <a:pt x="1423" y="177"/>
                    <a:pt x="1428" y="179"/>
                  </a:cubicBezTo>
                  <a:cubicBezTo>
                    <a:pt x="1430" y="179"/>
                    <a:pt x="1433" y="179"/>
                    <a:pt x="1435" y="179"/>
                  </a:cubicBezTo>
                  <a:cubicBezTo>
                    <a:pt x="1449" y="179"/>
                    <a:pt x="1457" y="174"/>
                    <a:pt x="1463" y="165"/>
                  </a:cubicBezTo>
                  <a:cubicBezTo>
                    <a:pt x="1463" y="164"/>
                    <a:pt x="1463" y="163"/>
                    <a:pt x="1463" y="162"/>
                  </a:cubicBezTo>
                  <a:cubicBezTo>
                    <a:pt x="1462" y="162"/>
                    <a:pt x="1461" y="161"/>
                    <a:pt x="1460" y="161"/>
                  </a:cubicBezTo>
                  <a:cubicBezTo>
                    <a:pt x="1453" y="158"/>
                    <a:pt x="1440" y="165"/>
                    <a:pt x="1434" y="166"/>
                  </a:cubicBezTo>
                  <a:cubicBezTo>
                    <a:pt x="1428" y="167"/>
                    <a:pt x="1413" y="167"/>
                    <a:pt x="1408" y="164"/>
                  </a:cubicBezTo>
                  <a:cubicBezTo>
                    <a:pt x="1406" y="163"/>
                    <a:pt x="1405" y="161"/>
                    <a:pt x="1404" y="160"/>
                  </a:cubicBezTo>
                  <a:cubicBezTo>
                    <a:pt x="1404" y="159"/>
                    <a:pt x="1404" y="157"/>
                    <a:pt x="1404" y="156"/>
                  </a:cubicBezTo>
                  <a:cubicBezTo>
                    <a:pt x="1406" y="155"/>
                    <a:pt x="1407" y="154"/>
                    <a:pt x="1408" y="153"/>
                  </a:cubicBezTo>
                  <a:cubicBezTo>
                    <a:pt x="1418" y="153"/>
                    <a:pt x="1426" y="153"/>
                    <a:pt x="1436" y="153"/>
                  </a:cubicBezTo>
                  <a:cubicBezTo>
                    <a:pt x="1438" y="152"/>
                    <a:pt x="1442" y="149"/>
                    <a:pt x="1444" y="149"/>
                  </a:cubicBezTo>
                  <a:cubicBezTo>
                    <a:pt x="1448" y="147"/>
                    <a:pt x="1452" y="148"/>
                    <a:pt x="1455" y="147"/>
                  </a:cubicBezTo>
                  <a:cubicBezTo>
                    <a:pt x="1456" y="146"/>
                    <a:pt x="1456" y="146"/>
                    <a:pt x="1457" y="145"/>
                  </a:cubicBezTo>
                  <a:cubicBezTo>
                    <a:pt x="1456" y="143"/>
                    <a:pt x="1454" y="139"/>
                    <a:pt x="1456" y="136"/>
                  </a:cubicBezTo>
                  <a:cubicBezTo>
                    <a:pt x="1458" y="129"/>
                    <a:pt x="1460" y="125"/>
                    <a:pt x="1464" y="118"/>
                  </a:cubicBezTo>
                  <a:cubicBezTo>
                    <a:pt x="1463" y="117"/>
                    <a:pt x="1462" y="117"/>
                    <a:pt x="1461" y="117"/>
                  </a:cubicBezTo>
                  <a:cubicBezTo>
                    <a:pt x="1455" y="118"/>
                    <a:pt x="1451" y="121"/>
                    <a:pt x="1442" y="122"/>
                  </a:cubicBezTo>
                  <a:close/>
                  <a:moveTo>
                    <a:pt x="1272" y="127"/>
                  </a:moveTo>
                  <a:cubicBezTo>
                    <a:pt x="1272" y="125"/>
                    <a:pt x="1271" y="126"/>
                    <a:pt x="1272" y="125"/>
                  </a:cubicBezTo>
                  <a:cubicBezTo>
                    <a:pt x="1274" y="119"/>
                    <a:pt x="1285" y="115"/>
                    <a:pt x="1292" y="119"/>
                  </a:cubicBezTo>
                  <a:cubicBezTo>
                    <a:pt x="1301" y="125"/>
                    <a:pt x="1318" y="137"/>
                    <a:pt x="1316" y="154"/>
                  </a:cubicBezTo>
                  <a:cubicBezTo>
                    <a:pt x="1310" y="157"/>
                    <a:pt x="1309" y="164"/>
                    <a:pt x="1298" y="164"/>
                  </a:cubicBezTo>
                  <a:cubicBezTo>
                    <a:pt x="1298" y="161"/>
                    <a:pt x="1294" y="159"/>
                    <a:pt x="1293" y="157"/>
                  </a:cubicBezTo>
                  <a:cubicBezTo>
                    <a:pt x="1292" y="155"/>
                    <a:pt x="1292" y="152"/>
                    <a:pt x="1291" y="149"/>
                  </a:cubicBezTo>
                  <a:cubicBezTo>
                    <a:pt x="1288" y="143"/>
                    <a:pt x="1279" y="128"/>
                    <a:pt x="1272" y="127"/>
                  </a:cubicBezTo>
                  <a:close/>
                  <a:moveTo>
                    <a:pt x="1216" y="87"/>
                  </a:moveTo>
                  <a:cubicBezTo>
                    <a:pt x="1216" y="86"/>
                    <a:pt x="1217" y="85"/>
                    <a:pt x="1217" y="84"/>
                  </a:cubicBezTo>
                  <a:cubicBezTo>
                    <a:pt x="1222" y="85"/>
                    <a:pt x="1227" y="86"/>
                    <a:pt x="1232" y="87"/>
                  </a:cubicBezTo>
                  <a:cubicBezTo>
                    <a:pt x="1237" y="89"/>
                    <a:pt x="1256" y="82"/>
                    <a:pt x="1257" y="79"/>
                  </a:cubicBezTo>
                  <a:cubicBezTo>
                    <a:pt x="1260" y="74"/>
                    <a:pt x="1260" y="41"/>
                    <a:pt x="1257" y="36"/>
                  </a:cubicBezTo>
                  <a:cubicBezTo>
                    <a:pt x="1255" y="31"/>
                    <a:pt x="1252" y="30"/>
                    <a:pt x="1252" y="23"/>
                  </a:cubicBezTo>
                  <a:cubicBezTo>
                    <a:pt x="1256" y="21"/>
                    <a:pt x="1256" y="20"/>
                    <a:pt x="1264" y="20"/>
                  </a:cubicBezTo>
                  <a:cubicBezTo>
                    <a:pt x="1272" y="26"/>
                    <a:pt x="1273" y="39"/>
                    <a:pt x="1273" y="54"/>
                  </a:cubicBezTo>
                  <a:cubicBezTo>
                    <a:pt x="1273" y="59"/>
                    <a:pt x="1271" y="74"/>
                    <a:pt x="1272" y="74"/>
                  </a:cubicBezTo>
                  <a:cubicBezTo>
                    <a:pt x="1276" y="75"/>
                    <a:pt x="1290" y="70"/>
                    <a:pt x="1293" y="68"/>
                  </a:cubicBezTo>
                  <a:cubicBezTo>
                    <a:pt x="1293" y="63"/>
                    <a:pt x="1292" y="61"/>
                    <a:pt x="1288" y="58"/>
                  </a:cubicBezTo>
                  <a:cubicBezTo>
                    <a:pt x="1288" y="57"/>
                    <a:pt x="1288" y="55"/>
                    <a:pt x="1288" y="53"/>
                  </a:cubicBezTo>
                  <a:cubicBezTo>
                    <a:pt x="1289" y="53"/>
                    <a:pt x="1290" y="54"/>
                    <a:pt x="1290" y="54"/>
                  </a:cubicBezTo>
                  <a:cubicBezTo>
                    <a:pt x="1293" y="55"/>
                    <a:pt x="1295" y="59"/>
                    <a:pt x="1298" y="59"/>
                  </a:cubicBezTo>
                  <a:cubicBezTo>
                    <a:pt x="1306" y="62"/>
                    <a:pt x="1314" y="60"/>
                    <a:pt x="1321" y="63"/>
                  </a:cubicBezTo>
                  <a:cubicBezTo>
                    <a:pt x="1322" y="64"/>
                    <a:pt x="1322" y="63"/>
                    <a:pt x="1322" y="65"/>
                  </a:cubicBezTo>
                  <a:cubicBezTo>
                    <a:pt x="1322" y="67"/>
                    <a:pt x="1322" y="69"/>
                    <a:pt x="1322" y="71"/>
                  </a:cubicBezTo>
                  <a:cubicBezTo>
                    <a:pt x="1321" y="71"/>
                    <a:pt x="1320" y="74"/>
                    <a:pt x="1319" y="75"/>
                  </a:cubicBezTo>
                  <a:cubicBezTo>
                    <a:pt x="1317" y="76"/>
                    <a:pt x="1310" y="75"/>
                    <a:pt x="1308" y="76"/>
                  </a:cubicBezTo>
                  <a:cubicBezTo>
                    <a:pt x="1301" y="79"/>
                    <a:pt x="1273" y="90"/>
                    <a:pt x="1268" y="95"/>
                  </a:cubicBezTo>
                  <a:cubicBezTo>
                    <a:pt x="1264" y="99"/>
                    <a:pt x="1266" y="105"/>
                    <a:pt x="1264" y="110"/>
                  </a:cubicBezTo>
                  <a:cubicBezTo>
                    <a:pt x="1260" y="123"/>
                    <a:pt x="1250" y="153"/>
                    <a:pt x="1232" y="145"/>
                  </a:cubicBezTo>
                  <a:cubicBezTo>
                    <a:pt x="1230" y="145"/>
                    <a:pt x="1229" y="145"/>
                    <a:pt x="1228" y="145"/>
                  </a:cubicBezTo>
                  <a:cubicBezTo>
                    <a:pt x="1225" y="143"/>
                    <a:pt x="1223" y="141"/>
                    <a:pt x="1220" y="139"/>
                  </a:cubicBezTo>
                  <a:cubicBezTo>
                    <a:pt x="1220" y="138"/>
                    <a:pt x="1220" y="137"/>
                    <a:pt x="1220" y="135"/>
                  </a:cubicBezTo>
                  <a:cubicBezTo>
                    <a:pt x="1222" y="135"/>
                    <a:pt x="1225" y="131"/>
                    <a:pt x="1227" y="130"/>
                  </a:cubicBezTo>
                  <a:cubicBezTo>
                    <a:pt x="1232" y="128"/>
                    <a:pt x="1236" y="129"/>
                    <a:pt x="1240" y="127"/>
                  </a:cubicBezTo>
                  <a:cubicBezTo>
                    <a:pt x="1246" y="125"/>
                    <a:pt x="1256" y="107"/>
                    <a:pt x="1254" y="101"/>
                  </a:cubicBezTo>
                  <a:cubicBezTo>
                    <a:pt x="1246" y="100"/>
                    <a:pt x="1236" y="101"/>
                    <a:pt x="1228" y="101"/>
                  </a:cubicBezTo>
                  <a:cubicBezTo>
                    <a:pt x="1225" y="98"/>
                    <a:pt x="1222" y="96"/>
                    <a:pt x="1219" y="93"/>
                  </a:cubicBezTo>
                  <a:cubicBezTo>
                    <a:pt x="1217" y="91"/>
                    <a:pt x="1217" y="88"/>
                    <a:pt x="1216" y="87"/>
                  </a:cubicBezTo>
                  <a:close/>
                  <a:moveTo>
                    <a:pt x="1110" y="21"/>
                  </a:moveTo>
                  <a:cubicBezTo>
                    <a:pt x="1110" y="20"/>
                    <a:pt x="1110" y="19"/>
                    <a:pt x="1110" y="17"/>
                  </a:cubicBezTo>
                  <a:cubicBezTo>
                    <a:pt x="1110" y="17"/>
                    <a:pt x="1111" y="16"/>
                    <a:pt x="1112" y="16"/>
                  </a:cubicBezTo>
                  <a:cubicBezTo>
                    <a:pt x="1124" y="17"/>
                    <a:pt x="1148" y="19"/>
                    <a:pt x="1147" y="35"/>
                  </a:cubicBezTo>
                  <a:cubicBezTo>
                    <a:pt x="1142" y="43"/>
                    <a:pt x="1140" y="49"/>
                    <a:pt x="1128" y="45"/>
                  </a:cubicBezTo>
                  <a:cubicBezTo>
                    <a:pt x="1127" y="43"/>
                    <a:pt x="1126" y="41"/>
                    <a:pt x="1124" y="39"/>
                  </a:cubicBezTo>
                  <a:cubicBezTo>
                    <a:pt x="1123" y="38"/>
                    <a:pt x="1121" y="38"/>
                    <a:pt x="1119" y="37"/>
                  </a:cubicBezTo>
                  <a:cubicBezTo>
                    <a:pt x="1119" y="31"/>
                    <a:pt x="1113" y="23"/>
                    <a:pt x="1110" y="21"/>
                  </a:cubicBezTo>
                  <a:close/>
                  <a:moveTo>
                    <a:pt x="1055" y="126"/>
                  </a:moveTo>
                  <a:cubicBezTo>
                    <a:pt x="1058" y="127"/>
                    <a:pt x="1062" y="127"/>
                    <a:pt x="1064" y="125"/>
                  </a:cubicBezTo>
                  <a:cubicBezTo>
                    <a:pt x="1066" y="124"/>
                    <a:pt x="1068" y="125"/>
                    <a:pt x="1070" y="123"/>
                  </a:cubicBezTo>
                  <a:cubicBezTo>
                    <a:pt x="1074" y="119"/>
                    <a:pt x="1070" y="109"/>
                    <a:pt x="1066" y="107"/>
                  </a:cubicBezTo>
                  <a:cubicBezTo>
                    <a:pt x="1066" y="107"/>
                    <a:pt x="1064" y="107"/>
                    <a:pt x="1064" y="107"/>
                  </a:cubicBezTo>
                  <a:cubicBezTo>
                    <a:pt x="1056" y="125"/>
                    <a:pt x="1056" y="125"/>
                    <a:pt x="1056" y="125"/>
                  </a:cubicBezTo>
                  <a:cubicBezTo>
                    <a:pt x="1056" y="125"/>
                    <a:pt x="1056" y="126"/>
                    <a:pt x="1055" y="126"/>
                  </a:cubicBezTo>
                  <a:close/>
                  <a:moveTo>
                    <a:pt x="1021" y="158"/>
                  </a:moveTo>
                  <a:cubicBezTo>
                    <a:pt x="1021" y="153"/>
                    <a:pt x="1024" y="148"/>
                    <a:pt x="1024" y="143"/>
                  </a:cubicBezTo>
                  <a:cubicBezTo>
                    <a:pt x="1025" y="140"/>
                    <a:pt x="1023" y="136"/>
                    <a:pt x="1024" y="133"/>
                  </a:cubicBezTo>
                  <a:cubicBezTo>
                    <a:pt x="1031" y="132"/>
                    <a:pt x="1042" y="114"/>
                    <a:pt x="1048" y="108"/>
                  </a:cubicBezTo>
                  <a:cubicBezTo>
                    <a:pt x="1051" y="106"/>
                    <a:pt x="1056" y="103"/>
                    <a:pt x="1059" y="102"/>
                  </a:cubicBezTo>
                  <a:cubicBezTo>
                    <a:pt x="1060" y="102"/>
                    <a:pt x="1062" y="102"/>
                    <a:pt x="1063" y="103"/>
                  </a:cubicBezTo>
                  <a:cubicBezTo>
                    <a:pt x="1068" y="104"/>
                    <a:pt x="1072" y="102"/>
                    <a:pt x="1075" y="101"/>
                  </a:cubicBezTo>
                  <a:cubicBezTo>
                    <a:pt x="1075" y="99"/>
                    <a:pt x="1075" y="97"/>
                    <a:pt x="1074" y="95"/>
                  </a:cubicBezTo>
                  <a:cubicBezTo>
                    <a:pt x="1074" y="95"/>
                    <a:pt x="1072" y="92"/>
                    <a:pt x="1072" y="93"/>
                  </a:cubicBezTo>
                  <a:cubicBezTo>
                    <a:pt x="1069" y="93"/>
                    <a:pt x="1067" y="96"/>
                    <a:pt x="1065" y="97"/>
                  </a:cubicBezTo>
                  <a:cubicBezTo>
                    <a:pt x="1064" y="97"/>
                    <a:pt x="1062" y="97"/>
                    <a:pt x="1060" y="97"/>
                  </a:cubicBezTo>
                  <a:cubicBezTo>
                    <a:pt x="1051" y="97"/>
                    <a:pt x="1045" y="88"/>
                    <a:pt x="1047" y="79"/>
                  </a:cubicBezTo>
                  <a:cubicBezTo>
                    <a:pt x="1056" y="81"/>
                    <a:pt x="1069" y="81"/>
                    <a:pt x="1076" y="76"/>
                  </a:cubicBezTo>
                  <a:cubicBezTo>
                    <a:pt x="1078" y="64"/>
                    <a:pt x="1079" y="47"/>
                    <a:pt x="1083" y="37"/>
                  </a:cubicBezTo>
                  <a:cubicBezTo>
                    <a:pt x="1085" y="34"/>
                    <a:pt x="1081" y="25"/>
                    <a:pt x="1084" y="18"/>
                  </a:cubicBezTo>
                  <a:cubicBezTo>
                    <a:pt x="1085" y="18"/>
                    <a:pt x="1087" y="18"/>
                    <a:pt x="1089" y="18"/>
                  </a:cubicBezTo>
                  <a:cubicBezTo>
                    <a:pt x="1090" y="19"/>
                    <a:pt x="1091" y="21"/>
                    <a:pt x="1092" y="22"/>
                  </a:cubicBezTo>
                  <a:cubicBezTo>
                    <a:pt x="1092" y="24"/>
                    <a:pt x="1097" y="47"/>
                    <a:pt x="1096" y="49"/>
                  </a:cubicBezTo>
                  <a:cubicBezTo>
                    <a:pt x="1095" y="53"/>
                    <a:pt x="1090" y="67"/>
                    <a:pt x="1092" y="70"/>
                  </a:cubicBezTo>
                  <a:cubicBezTo>
                    <a:pt x="1092" y="71"/>
                    <a:pt x="1092" y="71"/>
                    <a:pt x="1093" y="71"/>
                  </a:cubicBezTo>
                  <a:cubicBezTo>
                    <a:pt x="1099" y="71"/>
                    <a:pt x="1107" y="67"/>
                    <a:pt x="1109" y="62"/>
                  </a:cubicBezTo>
                  <a:cubicBezTo>
                    <a:pt x="1110" y="58"/>
                    <a:pt x="1107" y="56"/>
                    <a:pt x="1108" y="54"/>
                  </a:cubicBezTo>
                  <a:cubicBezTo>
                    <a:pt x="1108" y="54"/>
                    <a:pt x="1109" y="54"/>
                    <a:pt x="1109" y="54"/>
                  </a:cubicBezTo>
                  <a:cubicBezTo>
                    <a:pt x="1113" y="56"/>
                    <a:pt x="1126" y="58"/>
                    <a:pt x="1132" y="59"/>
                  </a:cubicBezTo>
                  <a:cubicBezTo>
                    <a:pt x="1132" y="61"/>
                    <a:pt x="1132" y="63"/>
                    <a:pt x="1132" y="65"/>
                  </a:cubicBezTo>
                  <a:cubicBezTo>
                    <a:pt x="1131" y="65"/>
                    <a:pt x="1130" y="66"/>
                    <a:pt x="1130" y="66"/>
                  </a:cubicBezTo>
                  <a:cubicBezTo>
                    <a:pt x="1129" y="66"/>
                    <a:pt x="1129" y="65"/>
                    <a:pt x="1129" y="65"/>
                  </a:cubicBezTo>
                  <a:cubicBezTo>
                    <a:pt x="1120" y="68"/>
                    <a:pt x="1100" y="77"/>
                    <a:pt x="1098" y="84"/>
                  </a:cubicBezTo>
                  <a:cubicBezTo>
                    <a:pt x="1096" y="84"/>
                    <a:pt x="1093" y="83"/>
                    <a:pt x="1092" y="85"/>
                  </a:cubicBezTo>
                  <a:cubicBezTo>
                    <a:pt x="1085" y="89"/>
                    <a:pt x="1090" y="98"/>
                    <a:pt x="1088" y="106"/>
                  </a:cubicBezTo>
                  <a:cubicBezTo>
                    <a:pt x="1087" y="109"/>
                    <a:pt x="1086" y="112"/>
                    <a:pt x="1087" y="115"/>
                  </a:cubicBezTo>
                  <a:cubicBezTo>
                    <a:pt x="1088" y="115"/>
                    <a:pt x="1089" y="116"/>
                    <a:pt x="1090" y="116"/>
                  </a:cubicBezTo>
                  <a:cubicBezTo>
                    <a:pt x="1095" y="108"/>
                    <a:pt x="1106" y="105"/>
                    <a:pt x="1114" y="111"/>
                  </a:cubicBezTo>
                  <a:cubicBezTo>
                    <a:pt x="1122" y="117"/>
                    <a:pt x="1116" y="123"/>
                    <a:pt x="1119" y="131"/>
                  </a:cubicBezTo>
                  <a:cubicBezTo>
                    <a:pt x="1120" y="136"/>
                    <a:pt x="1126" y="139"/>
                    <a:pt x="1128" y="145"/>
                  </a:cubicBezTo>
                  <a:cubicBezTo>
                    <a:pt x="1128" y="145"/>
                    <a:pt x="1128" y="147"/>
                    <a:pt x="1129" y="146"/>
                  </a:cubicBezTo>
                  <a:cubicBezTo>
                    <a:pt x="1134" y="161"/>
                    <a:pt x="1113" y="161"/>
                    <a:pt x="1105" y="160"/>
                  </a:cubicBezTo>
                  <a:cubicBezTo>
                    <a:pt x="1104" y="158"/>
                    <a:pt x="1102" y="156"/>
                    <a:pt x="1101" y="154"/>
                  </a:cubicBezTo>
                  <a:cubicBezTo>
                    <a:pt x="1098" y="145"/>
                    <a:pt x="1098" y="133"/>
                    <a:pt x="1090" y="130"/>
                  </a:cubicBezTo>
                  <a:cubicBezTo>
                    <a:pt x="1076" y="139"/>
                    <a:pt x="1092" y="160"/>
                    <a:pt x="1085" y="177"/>
                  </a:cubicBezTo>
                  <a:cubicBezTo>
                    <a:pt x="1085" y="177"/>
                    <a:pt x="1085" y="177"/>
                    <a:pt x="1085" y="177"/>
                  </a:cubicBezTo>
                  <a:cubicBezTo>
                    <a:pt x="1083" y="175"/>
                    <a:pt x="1080" y="175"/>
                    <a:pt x="1079" y="173"/>
                  </a:cubicBezTo>
                  <a:cubicBezTo>
                    <a:pt x="1075" y="170"/>
                    <a:pt x="1072" y="163"/>
                    <a:pt x="1070" y="156"/>
                  </a:cubicBezTo>
                  <a:cubicBezTo>
                    <a:pt x="1068" y="149"/>
                    <a:pt x="1074" y="143"/>
                    <a:pt x="1072" y="139"/>
                  </a:cubicBezTo>
                  <a:cubicBezTo>
                    <a:pt x="1071" y="139"/>
                    <a:pt x="1071" y="138"/>
                    <a:pt x="1070" y="137"/>
                  </a:cubicBezTo>
                  <a:cubicBezTo>
                    <a:pt x="1065" y="137"/>
                    <a:pt x="1056" y="139"/>
                    <a:pt x="1054" y="144"/>
                  </a:cubicBezTo>
                  <a:cubicBezTo>
                    <a:pt x="1053" y="147"/>
                    <a:pt x="1054" y="149"/>
                    <a:pt x="1053" y="151"/>
                  </a:cubicBezTo>
                  <a:cubicBezTo>
                    <a:pt x="1050" y="156"/>
                    <a:pt x="1042" y="170"/>
                    <a:pt x="1038" y="172"/>
                  </a:cubicBezTo>
                  <a:cubicBezTo>
                    <a:pt x="1034" y="173"/>
                    <a:pt x="1030" y="171"/>
                    <a:pt x="1027" y="169"/>
                  </a:cubicBezTo>
                  <a:cubicBezTo>
                    <a:pt x="1028" y="163"/>
                    <a:pt x="1024" y="158"/>
                    <a:pt x="1021" y="158"/>
                  </a:cubicBezTo>
                  <a:close/>
                  <a:moveTo>
                    <a:pt x="913" y="65"/>
                  </a:moveTo>
                  <a:cubicBezTo>
                    <a:pt x="914" y="65"/>
                    <a:pt x="913" y="65"/>
                    <a:pt x="915" y="65"/>
                  </a:cubicBezTo>
                  <a:cubicBezTo>
                    <a:pt x="919" y="64"/>
                    <a:pt x="929" y="61"/>
                    <a:pt x="931" y="58"/>
                  </a:cubicBezTo>
                  <a:cubicBezTo>
                    <a:pt x="931" y="57"/>
                    <a:pt x="931" y="55"/>
                    <a:pt x="931" y="54"/>
                  </a:cubicBezTo>
                  <a:cubicBezTo>
                    <a:pt x="929" y="49"/>
                    <a:pt x="924" y="45"/>
                    <a:pt x="920" y="43"/>
                  </a:cubicBezTo>
                  <a:cubicBezTo>
                    <a:pt x="920" y="43"/>
                    <a:pt x="920" y="43"/>
                    <a:pt x="919" y="43"/>
                  </a:cubicBezTo>
                  <a:cubicBezTo>
                    <a:pt x="917" y="47"/>
                    <a:pt x="913" y="58"/>
                    <a:pt x="913" y="65"/>
                  </a:cubicBezTo>
                  <a:close/>
                  <a:moveTo>
                    <a:pt x="862" y="136"/>
                  </a:moveTo>
                  <a:cubicBezTo>
                    <a:pt x="863" y="139"/>
                    <a:pt x="864" y="143"/>
                    <a:pt x="865" y="147"/>
                  </a:cubicBezTo>
                  <a:cubicBezTo>
                    <a:pt x="870" y="155"/>
                    <a:pt x="887" y="161"/>
                    <a:pt x="898" y="154"/>
                  </a:cubicBezTo>
                  <a:cubicBezTo>
                    <a:pt x="900" y="149"/>
                    <a:pt x="886" y="129"/>
                    <a:pt x="882" y="126"/>
                  </a:cubicBezTo>
                  <a:cubicBezTo>
                    <a:pt x="886" y="126"/>
                    <a:pt x="890" y="126"/>
                    <a:pt x="894" y="126"/>
                  </a:cubicBezTo>
                  <a:cubicBezTo>
                    <a:pt x="896" y="127"/>
                    <a:pt x="913" y="133"/>
                    <a:pt x="914" y="132"/>
                  </a:cubicBezTo>
                  <a:cubicBezTo>
                    <a:pt x="918" y="129"/>
                    <a:pt x="918" y="106"/>
                    <a:pt x="916" y="105"/>
                  </a:cubicBezTo>
                  <a:cubicBezTo>
                    <a:pt x="914" y="104"/>
                    <a:pt x="913" y="104"/>
                    <a:pt x="912" y="104"/>
                  </a:cubicBezTo>
                  <a:cubicBezTo>
                    <a:pt x="910" y="107"/>
                    <a:pt x="907" y="113"/>
                    <a:pt x="904" y="116"/>
                  </a:cubicBezTo>
                  <a:cubicBezTo>
                    <a:pt x="903" y="116"/>
                    <a:pt x="902" y="116"/>
                    <a:pt x="902" y="116"/>
                  </a:cubicBezTo>
                  <a:cubicBezTo>
                    <a:pt x="900" y="112"/>
                    <a:pt x="897" y="108"/>
                    <a:pt x="895" y="103"/>
                  </a:cubicBezTo>
                  <a:cubicBezTo>
                    <a:pt x="893" y="99"/>
                    <a:pt x="896" y="91"/>
                    <a:pt x="894" y="87"/>
                  </a:cubicBezTo>
                  <a:cubicBezTo>
                    <a:pt x="881" y="85"/>
                    <a:pt x="881" y="95"/>
                    <a:pt x="876" y="101"/>
                  </a:cubicBezTo>
                  <a:cubicBezTo>
                    <a:pt x="869" y="111"/>
                    <a:pt x="862" y="119"/>
                    <a:pt x="862" y="136"/>
                  </a:cubicBezTo>
                  <a:close/>
                  <a:moveTo>
                    <a:pt x="801" y="141"/>
                  </a:moveTo>
                  <a:cubicBezTo>
                    <a:pt x="801" y="139"/>
                    <a:pt x="801" y="137"/>
                    <a:pt x="801" y="134"/>
                  </a:cubicBezTo>
                  <a:cubicBezTo>
                    <a:pt x="804" y="132"/>
                    <a:pt x="806" y="128"/>
                    <a:pt x="810" y="126"/>
                  </a:cubicBezTo>
                  <a:cubicBezTo>
                    <a:pt x="808" y="123"/>
                    <a:pt x="808" y="120"/>
                    <a:pt x="808" y="116"/>
                  </a:cubicBezTo>
                  <a:cubicBezTo>
                    <a:pt x="811" y="116"/>
                    <a:pt x="820" y="118"/>
                    <a:pt x="825" y="116"/>
                  </a:cubicBezTo>
                  <a:cubicBezTo>
                    <a:pt x="830" y="115"/>
                    <a:pt x="851" y="107"/>
                    <a:pt x="854" y="104"/>
                  </a:cubicBezTo>
                  <a:cubicBezTo>
                    <a:pt x="856" y="100"/>
                    <a:pt x="854" y="87"/>
                    <a:pt x="856" y="83"/>
                  </a:cubicBezTo>
                  <a:cubicBezTo>
                    <a:pt x="857" y="81"/>
                    <a:pt x="863" y="72"/>
                    <a:pt x="861" y="69"/>
                  </a:cubicBezTo>
                  <a:cubicBezTo>
                    <a:pt x="856" y="62"/>
                    <a:pt x="835" y="75"/>
                    <a:pt x="835" y="59"/>
                  </a:cubicBezTo>
                  <a:cubicBezTo>
                    <a:pt x="836" y="59"/>
                    <a:pt x="836" y="59"/>
                    <a:pt x="837" y="58"/>
                  </a:cubicBezTo>
                  <a:cubicBezTo>
                    <a:pt x="840" y="58"/>
                    <a:pt x="843" y="59"/>
                    <a:pt x="845" y="60"/>
                  </a:cubicBezTo>
                  <a:cubicBezTo>
                    <a:pt x="850" y="57"/>
                    <a:pt x="865" y="52"/>
                    <a:pt x="868" y="47"/>
                  </a:cubicBezTo>
                  <a:cubicBezTo>
                    <a:pt x="873" y="39"/>
                    <a:pt x="871" y="30"/>
                    <a:pt x="878" y="23"/>
                  </a:cubicBezTo>
                  <a:cubicBezTo>
                    <a:pt x="884" y="23"/>
                    <a:pt x="888" y="24"/>
                    <a:pt x="893" y="26"/>
                  </a:cubicBezTo>
                  <a:cubicBezTo>
                    <a:pt x="890" y="36"/>
                    <a:pt x="882" y="41"/>
                    <a:pt x="878" y="49"/>
                  </a:cubicBezTo>
                  <a:cubicBezTo>
                    <a:pt x="875" y="56"/>
                    <a:pt x="874" y="68"/>
                    <a:pt x="873" y="74"/>
                  </a:cubicBezTo>
                  <a:cubicBezTo>
                    <a:pt x="873" y="76"/>
                    <a:pt x="873" y="78"/>
                    <a:pt x="873" y="80"/>
                  </a:cubicBezTo>
                  <a:cubicBezTo>
                    <a:pt x="872" y="80"/>
                    <a:pt x="870" y="88"/>
                    <a:pt x="870" y="90"/>
                  </a:cubicBezTo>
                  <a:cubicBezTo>
                    <a:pt x="871" y="90"/>
                    <a:pt x="871" y="91"/>
                    <a:pt x="871" y="91"/>
                  </a:cubicBezTo>
                  <a:cubicBezTo>
                    <a:pt x="872" y="91"/>
                    <a:pt x="872" y="90"/>
                    <a:pt x="873" y="90"/>
                  </a:cubicBezTo>
                  <a:cubicBezTo>
                    <a:pt x="873" y="90"/>
                    <a:pt x="873" y="90"/>
                    <a:pt x="874" y="90"/>
                  </a:cubicBezTo>
                  <a:cubicBezTo>
                    <a:pt x="875" y="89"/>
                    <a:pt x="877" y="87"/>
                    <a:pt x="877" y="85"/>
                  </a:cubicBezTo>
                  <a:cubicBezTo>
                    <a:pt x="877" y="84"/>
                    <a:pt x="877" y="83"/>
                    <a:pt x="877" y="82"/>
                  </a:cubicBezTo>
                  <a:cubicBezTo>
                    <a:pt x="878" y="80"/>
                    <a:pt x="880" y="79"/>
                    <a:pt x="881" y="77"/>
                  </a:cubicBezTo>
                  <a:cubicBezTo>
                    <a:pt x="887" y="77"/>
                    <a:pt x="895" y="75"/>
                    <a:pt x="897" y="72"/>
                  </a:cubicBezTo>
                  <a:cubicBezTo>
                    <a:pt x="899" y="67"/>
                    <a:pt x="897" y="58"/>
                    <a:pt x="899" y="55"/>
                  </a:cubicBezTo>
                  <a:cubicBezTo>
                    <a:pt x="901" y="51"/>
                    <a:pt x="904" y="42"/>
                    <a:pt x="905" y="38"/>
                  </a:cubicBezTo>
                  <a:cubicBezTo>
                    <a:pt x="907" y="29"/>
                    <a:pt x="898" y="22"/>
                    <a:pt x="903" y="17"/>
                  </a:cubicBezTo>
                  <a:cubicBezTo>
                    <a:pt x="907" y="13"/>
                    <a:pt x="915" y="19"/>
                    <a:pt x="917" y="21"/>
                  </a:cubicBezTo>
                  <a:cubicBezTo>
                    <a:pt x="921" y="25"/>
                    <a:pt x="916" y="31"/>
                    <a:pt x="918" y="36"/>
                  </a:cubicBezTo>
                  <a:cubicBezTo>
                    <a:pt x="920" y="41"/>
                    <a:pt x="930" y="45"/>
                    <a:pt x="934" y="47"/>
                  </a:cubicBezTo>
                  <a:cubicBezTo>
                    <a:pt x="938" y="48"/>
                    <a:pt x="943" y="48"/>
                    <a:pt x="948" y="49"/>
                  </a:cubicBezTo>
                  <a:cubicBezTo>
                    <a:pt x="948" y="49"/>
                    <a:pt x="949" y="50"/>
                    <a:pt x="949" y="50"/>
                  </a:cubicBezTo>
                  <a:cubicBezTo>
                    <a:pt x="949" y="51"/>
                    <a:pt x="948" y="53"/>
                    <a:pt x="948" y="54"/>
                  </a:cubicBezTo>
                  <a:cubicBezTo>
                    <a:pt x="945" y="60"/>
                    <a:pt x="935" y="64"/>
                    <a:pt x="930" y="67"/>
                  </a:cubicBezTo>
                  <a:cubicBezTo>
                    <a:pt x="926" y="70"/>
                    <a:pt x="924" y="75"/>
                    <a:pt x="921" y="77"/>
                  </a:cubicBezTo>
                  <a:cubicBezTo>
                    <a:pt x="916" y="80"/>
                    <a:pt x="910" y="79"/>
                    <a:pt x="908" y="83"/>
                  </a:cubicBezTo>
                  <a:cubicBezTo>
                    <a:pt x="908" y="85"/>
                    <a:pt x="907" y="85"/>
                    <a:pt x="907" y="87"/>
                  </a:cubicBezTo>
                  <a:cubicBezTo>
                    <a:pt x="905" y="86"/>
                    <a:pt x="906" y="90"/>
                    <a:pt x="906" y="91"/>
                  </a:cubicBezTo>
                  <a:cubicBezTo>
                    <a:pt x="910" y="93"/>
                    <a:pt x="924" y="95"/>
                    <a:pt x="926" y="99"/>
                  </a:cubicBezTo>
                  <a:cubicBezTo>
                    <a:pt x="930" y="105"/>
                    <a:pt x="930" y="119"/>
                    <a:pt x="928" y="129"/>
                  </a:cubicBezTo>
                  <a:cubicBezTo>
                    <a:pt x="927" y="131"/>
                    <a:pt x="926" y="134"/>
                    <a:pt x="927" y="138"/>
                  </a:cubicBezTo>
                  <a:cubicBezTo>
                    <a:pt x="944" y="144"/>
                    <a:pt x="968" y="157"/>
                    <a:pt x="946" y="175"/>
                  </a:cubicBezTo>
                  <a:cubicBezTo>
                    <a:pt x="930" y="175"/>
                    <a:pt x="930" y="166"/>
                    <a:pt x="917" y="161"/>
                  </a:cubicBezTo>
                  <a:cubicBezTo>
                    <a:pt x="915" y="161"/>
                    <a:pt x="906" y="165"/>
                    <a:pt x="905" y="165"/>
                  </a:cubicBezTo>
                  <a:cubicBezTo>
                    <a:pt x="903" y="165"/>
                    <a:pt x="901" y="165"/>
                    <a:pt x="899" y="165"/>
                  </a:cubicBezTo>
                  <a:cubicBezTo>
                    <a:pt x="892" y="168"/>
                    <a:pt x="882" y="170"/>
                    <a:pt x="874" y="168"/>
                  </a:cubicBezTo>
                  <a:cubicBezTo>
                    <a:pt x="872" y="163"/>
                    <a:pt x="867" y="157"/>
                    <a:pt x="863" y="153"/>
                  </a:cubicBezTo>
                  <a:cubicBezTo>
                    <a:pt x="863" y="153"/>
                    <a:pt x="863" y="153"/>
                    <a:pt x="863" y="153"/>
                  </a:cubicBezTo>
                  <a:cubicBezTo>
                    <a:pt x="862" y="154"/>
                    <a:pt x="862" y="154"/>
                    <a:pt x="862" y="154"/>
                  </a:cubicBezTo>
                  <a:cubicBezTo>
                    <a:pt x="862" y="162"/>
                    <a:pt x="869" y="172"/>
                    <a:pt x="864" y="179"/>
                  </a:cubicBezTo>
                  <a:cubicBezTo>
                    <a:pt x="863" y="179"/>
                    <a:pt x="861" y="179"/>
                    <a:pt x="859" y="178"/>
                  </a:cubicBezTo>
                  <a:cubicBezTo>
                    <a:pt x="855" y="176"/>
                    <a:pt x="854" y="171"/>
                    <a:pt x="851" y="167"/>
                  </a:cubicBezTo>
                  <a:cubicBezTo>
                    <a:pt x="850" y="165"/>
                    <a:pt x="850" y="163"/>
                    <a:pt x="849" y="161"/>
                  </a:cubicBezTo>
                  <a:cubicBezTo>
                    <a:pt x="846" y="159"/>
                    <a:pt x="844" y="156"/>
                    <a:pt x="841" y="153"/>
                  </a:cubicBezTo>
                  <a:cubicBezTo>
                    <a:pt x="839" y="151"/>
                    <a:pt x="840" y="146"/>
                    <a:pt x="837" y="144"/>
                  </a:cubicBezTo>
                  <a:cubicBezTo>
                    <a:pt x="834" y="141"/>
                    <a:pt x="817" y="153"/>
                    <a:pt x="809" y="149"/>
                  </a:cubicBezTo>
                  <a:cubicBezTo>
                    <a:pt x="806" y="147"/>
                    <a:pt x="803" y="144"/>
                    <a:pt x="801" y="141"/>
                  </a:cubicBezTo>
                  <a:close/>
                  <a:moveTo>
                    <a:pt x="704" y="44"/>
                  </a:moveTo>
                  <a:cubicBezTo>
                    <a:pt x="705" y="43"/>
                    <a:pt x="706" y="43"/>
                    <a:pt x="707" y="42"/>
                  </a:cubicBezTo>
                  <a:cubicBezTo>
                    <a:pt x="707" y="41"/>
                    <a:pt x="707" y="41"/>
                    <a:pt x="706" y="40"/>
                  </a:cubicBezTo>
                  <a:cubicBezTo>
                    <a:pt x="706" y="40"/>
                    <a:pt x="706" y="40"/>
                    <a:pt x="706" y="40"/>
                  </a:cubicBezTo>
                  <a:cubicBezTo>
                    <a:pt x="706" y="40"/>
                    <a:pt x="706" y="40"/>
                    <a:pt x="705" y="40"/>
                  </a:cubicBezTo>
                  <a:cubicBezTo>
                    <a:pt x="705" y="41"/>
                    <a:pt x="705" y="43"/>
                    <a:pt x="704" y="44"/>
                  </a:cubicBezTo>
                  <a:close/>
                  <a:moveTo>
                    <a:pt x="702" y="45"/>
                  </a:moveTo>
                  <a:cubicBezTo>
                    <a:pt x="702" y="46"/>
                    <a:pt x="703" y="46"/>
                    <a:pt x="703" y="46"/>
                  </a:cubicBezTo>
                  <a:cubicBezTo>
                    <a:pt x="704" y="46"/>
                    <a:pt x="704" y="46"/>
                    <a:pt x="704" y="45"/>
                  </a:cubicBezTo>
                  <a:cubicBezTo>
                    <a:pt x="704" y="45"/>
                    <a:pt x="704" y="45"/>
                    <a:pt x="704" y="45"/>
                  </a:cubicBezTo>
                  <a:cubicBezTo>
                    <a:pt x="704" y="45"/>
                    <a:pt x="704" y="44"/>
                    <a:pt x="704" y="44"/>
                  </a:cubicBezTo>
                  <a:cubicBezTo>
                    <a:pt x="704" y="44"/>
                    <a:pt x="703" y="43"/>
                    <a:pt x="703" y="43"/>
                  </a:cubicBezTo>
                  <a:cubicBezTo>
                    <a:pt x="703" y="43"/>
                    <a:pt x="703" y="44"/>
                    <a:pt x="702" y="44"/>
                  </a:cubicBezTo>
                  <a:cubicBezTo>
                    <a:pt x="702" y="45"/>
                    <a:pt x="702" y="45"/>
                    <a:pt x="702" y="45"/>
                  </a:cubicBezTo>
                  <a:close/>
                  <a:moveTo>
                    <a:pt x="637" y="47"/>
                  </a:moveTo>
                  <a:cubicBezTo>
                    <a:pt x="637" y="41"/>
                    <a:pt x="637" y="35"/>
                    <a:pt x="639" y="30"/>
                  </a:cubicBezTo>
                  <a:cubicBezTo>
                    <a:pt x="639" y="27"/>
                    <a:pt x="639" y="25"/>
                    <a:pt x="638" y="23"/>
                  </a:cubicBezTo>
                  <a:cubicBezTo>
                    <a:pt x="640" y="23"/>
                    <a:pt x="647" y="21"/>
                    <a:pt x="647" y="21"/>
                  </a:cubicBezTo>
                  <a:cubicBezTo>
                    <a:pt x="652" y="29"/>
                    <a:pt x="651" y="39"/>
                    <a:pt x="658" y="45"/>
                  </a:cubicBezTo>
                  <a:cubicBezTo>
                    <a:pt x="658" y="48"/>
                    <a:pt x="658" y="51"/>
                    <a:pt x="658" y="55"/>
                  </a:cubicBezTo>
                  <a:cubicBezTo>
                    <a:pt x="656" y="55"/>
                    <a:pt x="654" y="58"/>
                    <a:pt x="653" y="59"/>
                  </a:cubicBezTo>
                  <a:cubicBezTo>
                    <a:pt x="643" y="59"/>
                    <a:pt x="640" y="53"/>
                    <a:pt x="637" y="47"/>
                  </a:cubicBezTo>
                  <a:close/>
                  <a:moveTo>
                    <a:pt x="621" y="118"/>
                  </a:moveTo>
                  <a:cubicBezTo>
                    <a:pt x="621" y="113"/>
                    <a:pt x="621" y="109"/>
                    <a:pt x="621" y="105"/>
                  </a:cubicBezTo>
                  <a:cubicBezTo>
                    <a:pt x="628" y="104"/>
                    <a:pt x="632" y="97"/>
                    <a:pt x="636" y="92"/>
                  </a:cubicBezTo>
                  <a:cubicBezTo>
                    <a:pt x="640" y="85"/>
                    <a:pt x="652" y="76"/>
                    <a:pt x="660" y="71"/>
                  </a:cubicBezTo>
                  <a:cubicBezTo>
                    <a:pt x="663" y="70"/>
                    <a:pt x="678" y="62"/>
                    <a:pt x="677" y="61"/>
                  </a:cubicBezTo>
                  <a:cubicBezTo>
                    <a:pt x="680" y="60"/>
                    <a:pt x="693" y="54"/>
                    <a:pt x="694" y="51"/>
                  </a:cubicBezTo>
                  <a:cubicBezTo>
                    <a:pt x="694" y="50"/>
                    <a:pt x="694" y="50"/>
                    <a:pt x="694" y="50"/>
                  </a:cubicBezTo>
                  <a:cubicBezTo>
                    <a:pt x="692" y="49"/>
                    <a:pt x="681" y="45"/>
                    <a:pt x="680" y="44"/>
                  </a:cubicBezTo>
                  <a:cubicBezTo>
                    <a:pt x="678" y="43"/>
                    <a:pt x="676" y="39"/>
                    <a:pt x="675" y="39"/>
                  </a:cubicBezTo>
                  <a:cubicBezTo>
                    <a:pt x="675" y="38"/>
                    <a:pt x="675" y="37"/>
                    <a:pt x="675" y="37"/>
                  </a:cubicBezTo>
                  <a:cubicBezTo>
                    <a:pt x="684" y="39"/>
                    <a:pt x="702" y="36"/>
                    <a:pt x="707" y="33"/>
                  </a:cubicBezTo>
                  <a:cubicBezTo>
                    <a:pt x="709" y="31"/>
                    <a:pt x="712" y="28"/>
                    <a:pt x="716" y="27"/>
                  </a:cubicBezTo>
                  <a:cubicBezTo>
                    <a:pt x="721" y="26"/>
                    <a:pt x="736" y="34"/>
                    <a:pt x="739" y="36"/>
                  </a:cubicBezTo>
                  <a:cubicBezTo>
                    <a:pt x="739" y="38"/>
                    <a:pt x="738" y="39"/>
                    <a:pt x="738" y="41"/>
                  </a:cubicBezTo>
                  <a:cubicBezTo>
                    <a:pt x="736" y="42"/>
                    <a:pt x="734" y="44"/>
                    <a:pt x="732" y="45"/>
                  </a:cubicBezTo>
                  <a:cubicBezTo>
                    <a:pt x="731" y="45"/>
                    <a:pt x="730" y="45"/>
                    <a:pt x="730" y="45"/>
                  </a:cubicBezTo>
                  <a:cubicBezTo>
                    <a:pt x="724" y="47"/>
                    <a:pt x="709" y="51"/>
                    <a:pt x="705" y="55"/>
                  </a:cubicBezTo>
                  <a:cubicBezTo>
                    <a:pt x="706" y="56"/>
                    <a:pt x="706" y="57"/>
                    <a:pt x="706" y="58"/>
                  </a:cubicBezTo>
                  <a:cubicBezTo>
                    <a:pt x="708" y="59"/>
                    <a:pt x="710" y="60"/>
                    <a:pt x="712" y="61"/>
                  </a:cubicBezTo>
                  <a:cubicBezTo>
                    <a:pt x="713" y="61"/>
                    <a:pt x="715" y="61"/>
                    <a:pt x="717" y="61"/>
                  </a:cubicBezTo>
                  <a:cubicBezTo>
                    <a:pt x="724" y="65"/>
                    <a:pt x="744" y="92"/>
                    <a:pt x="730" y="103"/>
                  </a:cubicBezTo>
                  <a:cubicBezTo>
                    <a:pt x="728" y="104"/>
                    <a:pt x="716" y="108"/>
                    <a:pt x="717" y="108"/>
                  </a:cubicBezTo>
                  <a:cubicBezTo>
                    <a:pt x="711" y="111"/>
                    <a:pt x="705" y="106"/>
                    <a:pt x="702" y="111"/>
                  </a:cubicBezTo>
                  <a:cubicBezTo>
                    <a:pt x="702" y="114"/>
                    <a:pt x="702" y="117"/>
                    <a:pt x="702" y="120"/>
                  </a:cubicBezTo>
                  <a:cubicBezTo>
                    <a:pt x="699" y="125"/>
                    <a:pt x="694" y="130"/>
                    <a:pt x="690" y="134"/>
                  </a:cubicBezTo>
                  <a:cubicBezTo>
                    <a:pt x="690" y="136"/>
                    <a:pt x="690" y="137"/>
                    <a:pt x="691" y="137"/>
                  </a:cubicBezTo>
                  <a:cubicBezTo>
                    <a:pt x="692" y="139"/>
                    <a:pt x="695" y="139"/>
                    <a:pt x="697" y="139"/>
                  </a:cubicBezTo>
                  <a:cubicBezTo>
                    <a:pt x="698" y="138"/>
                    <a:pt x="699" y="137"/>
                    <a:pt x="700" y="134"/>
                  </a:cubicBezTo>
                  <a:cubicBezTo>
                    <a:pt x="711" y="134"/>
                    <a:pt x="716" y="138"/>
                    <a:pt x="726" y="140"/>
                  </a:cubicBezTo>
                  <a:cubicBezTo>
                    <a:pt x="727" y="143"/>
                    <a:pt x="730" y="149"/>
                    <a:pt x="729" y="151"/>
                  </a:cubicBezTo>
                  <a:cubicBezTo>
                    <a:pt x="728" y="152"/>
                    <a:pt x="727" y="154"/>
                    <a:pt x="725" y="155"/>
                  </a:cubicBezTo>
                  <a:cubicBezTo>
                    <a:pt x="716" y="158"/>
                    <a:pt x="712" y="149"/>
                    <a:pt x="705" y="150"/>
                  </a:cubicBezTo>
                  <a:cubicBezTo>
                    <a:pt x="704" y="149"/>
                    <a:pt x="700" y="153"/>
                    <a:pt x="699" y="155"/>
                  </a:cubicBezTo>
                  <a:cubicBezTo>
                    <a:pt x="698" y="157"/>
                    <a:pt x="700" y="159"/>
                    <a:pt x="700" y="160"/>
                  </a:cubicBezTo>
                  <a:cubicBezTo>
                    <a:pt x="700" y="162"/>
                    <a:pt x="700" y="164"/>
                    <a:pt x="700" y="166"/>
                  </a:cubicBezTo>
                  <a:cubicBezTo>
                    <a:pt x="702" y="174"/>
                    <a:pt x="698" y="180"/>
                    <a:pt x="692" y="183"/>
                  </a:cubicBezTo>
                  <a:cubicBezTo>
                    <a:pt x="685" y="187"/>
                    <a:pt x="666" y="181"/>
                    <a:pt x="662" y="179"/>
                  </a:cubicBezTo>
                  <a:cubicBezTo>
                    <a:pt x="662" y="177"/>
                    <a:pt x="653" y="173"/>
                    <a:pt x="651" y="173"/>
                  </a:cubicBezTo>
                  <a:cubicBezTo>
                    <a:pt x="651" y="172"/>
                    <a:pt x="652" y="172"/>
                    <a:pt x="652" y="172"/>
                  </a:cubicBezTo>
                  <a:cubicBezTo>
                    <a:pt x="660" y="170"/>
                    <a:pt x="676" y="168"/>
                    <a:pt x="683" y="163"/>
                  </a:cubicBezTo>
                  <a:cubicBezTo>
                    <a:pt x="685" y="162"/>
                    <a:pt x="692" y="157"/>
                    <a:pt x="689" y="155"/>
                  </a:cubicBezTo>
                  <a:cubicBezTo>
                    <a:pt x="685" y="154"/>
                    <a:pt x="675" y="155"/>
                    <a:pt x="672" y="157"/>
                  </a:cubicBezTo>
                  <a:cubicBezTo>
                    <a:pt x="668" y="159"/>
                    <a:pt x="653" y="154"/>
                    <a:pt x="652" y="153"/>
                  </a:cubicBezTo>
                  <a:cubicBezTo>
                    <a:pt x="650" y="152"/>
                    <a:pt x="650" y="151"/>
                    <a:pt x="649" y="149"/>
                  </a:cubicBezTo>
                  <a:cubicBezTo>
                    <a:pt x="649" y="148"/>
                    <a:pt x="649" y="148"/>
                    <a:pt x="650" y="147"/>
                  </a:cubicBezTo>
                  <a:cubicBezTo>
                    <a:pt x="660" y="147"/>
                    <a:pt x="674" y="146"/>
                    <a:pt x="684" y="144"/>
                  </a:cubicBezTo>
                  <a:cubicBezTo>
                    <a:pt x="685" y="143"/>
                    <a:pt x="685" y="142"/>
                    <a:pt x="686" y="141"/>
                  </a:cubicBezTo>
                  <a:cubicBezTo>
                    <a:pt x="686" y="141"/>
                    <a:pt x="686" y="141"/>
                    <a:pt x="686" y="140"/>
                  </a:cubicBezTo>
                  <a:cubicBezTo>
                    <a:pt x="684" y="139"/>
                    <a:pt x="684" y="138"/>
                    <a:pt x="682" y="137"/>
                  </a:cubicBezTo>
                  <a:cubicBezTo>
                    <a:pt x="682" y="133"/>
                    <a:pt x="681" y="129"/>
                    <a:pt x="683" y="125"/>
                  </a:cubicBezTo>
                  <a:cubicBezTo>
                    <a:pt x="685" y="122"/>
                    <a:pt x="691" y="115"/>
                    <a:pt x="690" y="111"/>
                  </a:cubicBezTo>
                  <a:cubicBezTo>
                    <a:pt x="690" y="109"/>
                    <a:pt x="689" y="109"/>
                    <a:pt x="688" y="109"/>
                  </a:cubicBezTo>
                  <a:cubicBezTo>
                    <a:pt x="680" y="105"/>
                    <a:pt x="670" y="123"/>
                    <a:pt x="665" y="118"/>
                  </a:cubicBezTo>
                  <a:cubicBezTo>
                    <a:pt x="666" y="112"/>
                    <a:pt x="667" y="106"/>
                    <a:pt x="670" y="102"/>
                  </a:cubicBezTo>
                  <a:cubicBezTo>
                    <a:pt x="675" y="96"/>
                    <a:pt x="690" y="97"/>
                    <a:pt x="695" y="102"/>
                  </a:cubicBezTo>
                  <a:cubicBezTo>
                    <a:pt x="701" y="102"/>
                    <a:pt x="703" y="100"/>
                    <a:pt x="707" y="98"/>
                  </a:cubicBezTo>
                  <a:cubicBezTo>
                    <a:pt x="711" y="95"/>
                    <a:pt x="717" y="94"/>
                    <a:pt x="720" y="90"/>
                  </a:cubicBezTo>
                  <a:cubicBezTo>
                    <a:pt x="720" y="89"/>
                    <a:pt x="720" y="88"/>
                    <a:pt x="720" y="89"/>
                  </a:cubicBezTo>
                  <a:cubicBezTo>
                    <a:pt x="726" y="78"/>
                    <a:pt x="710" y="68"/>
                    <a:pt x="705" y="66"/>
                  </a:cubicBezTo>
                  <a:cubicBezTo>
                    <a:pt x="694" y="63"/>
                    <a:pt x="681" y="76"/>
                    <a:pt x="678" y="81"/>
                  </a:cubicBezTo>
                  <a:cubicBezTo>
                    <a:pt x="670" y="91"/>
                    <a:pt x="657" y="97"/>
                    <a:pt x="649" y="107"/>
                  </a:cubicBezTo>
                  <a:cubicBezTo>
                    <a:pt x="645" y="112"/>
                    <a:pt x="646" y="118"/>
                    <a:pt x="644" y="123"/>
                  </a:cubicBezTo>
                  <a:cubicBezTo>
                    <a:pt x="643" y="127"/>
                    <a:pt x="640" y="131"/>
                    <a:pt x="639" y="133"/>
                  </a:cubicBezTo>
                  <a:cubicBezTo>
                    <a:pt x="632" y="134"/>
                    <a:pt x="625" y="130"/>
                    <a:pt x="623" y="125"/>
                  </a:cubicBezTo>
                  <a:cubicBezTo>
                    <a:pt x="621" y="123"/>
                    <a:pt x="623" y="120"/>
                    <a:pt x="621" y="118"/>
                  </a:cubicBezTo>
                  <a:close/>
                  <a:moveTo>
                    <a:pt x="537" y="94"/>
                  </a:moveTo>
                  <a:cubicBezTo>
                    <a:pt x="538" y="94"/>
                    <a:pt x="540" y="93"/>
                    <a:pt x="540" y="92"/>
                  </a:cubicBezTo>
                  <a:cubicBezTo>
                    <a:pt x="541" y="91"/>
                    <a:pt x="540" y="90"/>
                    <a:pt x="540" y="89"/>
                  </a:cubicBezTo>
                  <a:cubicBezTo>
                    <a:pt x="539" y="90"/>
                    <a:pt x="539" y="90"/>
                    <a:pt x="539" y="90"/>
                  </a:cubicBezTo>
                  <a:cubicBezTo>
                    <a:pt x="538" y="91"/>
                    <a:pt x="538" y="93"/>
                    <a:pt x="537" y="94"/>
                  </a:cubicBezTo>
                  <a:close/>
                  <a:moveTo>
                    <a:pt x="503" y="79"/>
                  </a:moveTo>
                  <a:cubicBezTo>
                    <a:pt x="504" y="80"/>
                    <a:pt x="505" y="81"/>
                    <a:pt x="507" y="79"/>
                  </a:cubicBezTo>
                  <a:cubicBezTo>
                    <a:pt x="507" y="77"/>
                    <a:pt x="508" y="77"/>
                    <a:pt x="508" y="75"/>
                  </a:cubicBezTo>
                  <a:cubicBezTo>
                    <a:pt x="508" y="75"/>
                    <a:pt x="507" y="75"/>
                    <a:pt x="507" y="74"/>
                  </a:cubicBezTo>
                  <a:cubicBezTo>
                    <a:pt x="506" y="75"/>
                    <a:pt x="505" y="75"/>
                    <a:pt x="504" y="75"/>
                  </a:cubicBezTo>
                  <a:cubicBezTo>
                    <a:pt x="504" y="77"/>
                    <a:pt x="504" y="77"/>
                    <a:pt x="503" y="79"/>
                  </a:cubicBezTo>
                  <a:close/>
                  <a:moveTo>
                    <a:pt x="491" y="115"/>
                  </a:moveTo>
                  <a:cubicBezTo>
                    <a:pt x="496" y="117"/>
                    <a:pt x="504" y="111"/>
                    <a:pt x="507" y="108"/>
                  </a:cubicBezTo>
                  <a:cubicBezTo>
                    <a:pt x="506" y="107"/>
                    <a:pt x="506" y="105"/>
                    <a:pt x="506" y="104"/>
                  </a:cubicBezTo>
                  <a:cubicBezTo>
                    <a:pt x="505" y="104"/>
                    <a:pt x="505" y="103"/>
                    <a:pt x="504" y="103"/>
                  </a:cubicBezTo>
                  <a:cubicBezTo>
                    <a:pt x="501" y="105"/>
                    <a:pt x="494" y="109"/>
                    <a:pt x="491" y="113"/>
                  </a:cubicBezTo>
                  <a:cubicBezTo>
                    <a:pt x="491" y="113"/>
                    <a:pt x="491" y="114"/>
                    <a:pt x="491" y="115"/>
                  </a:cubicBezTo>
                  <a:close/>
                  <a:moveTo>
                    <a:pt x="460" y="78"/>
                  </a:moveTo>
                  <a:cubicBezTo>
                    <a:pt x="461" y="79"/>
                    <a:pt x="462" y="79"/>
                    <a:pt x="463" y="79"/>
                  </a:cubicBezTo>
                  <a:cubicBezTo>
                    <a:pt x="466" y="77"/>
                    <a:pt x="468" y="75"/>
                    <a:pt x="470" y="73"/>
                  </a:cubicBezTo>
                  <a:cubicBezTo>
                    <a:pt x="470" y="71"/>
                    <a:pt x="470" y="71"/>
                    <a:pt x="470" y="69"/>
                  </a:cubicBezTo>
                  <a:cubicBezTo>
                    <a:pt x="468" y="69"/>
                    <a:pt x="467" y="70"/>
                    <a:pt x="466" y="70"/>
                  </a:cubicBezTo>
                  <a:cubicBezTo>
                    <a:pt x="464" y="71"/>
                    <a:pt x="461" y="74"/>
                    <a:pt x="460" y="78"/>
                  </a:cubicBezTo>
                  <a:close/>
                  <a:moveTo>
                    <a:pt x="453" y="106"/>
                  </a:moveTo>
                  <a:cubicBezTo>
                    <a:pt x="454" y="106"/>
                    <a:pt x="454" y="106"/>
                    <a:pt x="455" y="106"/>
                  </a:cubicBezTo>
                  <a:cubicBezTo>
                    <a:pt x="457" y="103"/>
                    <a:pt x="473" y="90"/>
                    <a:pt x="469" y="87"/>
                  </a:cubicBezTo>
                  <a:cubicBezTo>
                    <a:pt x="458" y="82"/>
                    <a:pt x="453" y="96"/>
                    <a:pt x="453" y="106"/>
                  </a:cubicBezTo>
                  <a:close/>
                  <a:moveTo>
                    <a:pt x="438" y="93"/>
                  </a:moveTo>
                  <a:cubicBezTo>
                    <a:pt x="439" y="93"/>
                    <a:pt x="440" y="94"/>
                    <a:pt x="440" y="95"/>
                  </a:cubicBezTo>
                  <a:cubicBezTo>
                    <a:pt x="442" y="95"/>
                    <a:pt x="443" y="95"/>
                    <a:pt x="444" y="95"/>
                  </a:cubicBezTo>
                  <a:cubicBezTo>
                    <a:pt x="445" y="94"/>
                    <a:pt x="446" y="93"/>
                    <a:pt x="446" y="92"/>
                  </a:cubicBezTo>
                  <a:cubicBezTo>
                    <a:pt x="445" y="91"/>
                    <a:pt x="444" y="91"/>
                    <a:pt x="444" y="90"/>
                  </a:cubicBezTo>
                  <a:cubicBezTo>
                    <a:pt x="444" y="91"/>
                    <a:pt x="439" y="91"/>
                    <a:pt x="438" y="92"/>
                  </a:cubicBezTo>
                  <a:cubicBezTo>
                    <a:pt x="438" y="92"/>
                    <a:pt x="438" y="92"/>
                    <a:pt x="438" y="93"/>
                  </a:cubicBezTo>
                  <a:close/>
                  <a:moveTo>
                    <a:pt x="425" y="130"/>
                  </a:moveTo>
                  <a:cubicBezTo>
                    <a:pt x="429" y="129"/>
                    <a:pt x="448" y="117"/>
                    <a:pt x="439" y="112"/>
                  </a:cubicBezTo>
                  <a:cubicBezTo>
                    <a:pt x="438" y="112"/>
                    <a:pt x="438" y="112"/>
                    <a:pt x="437" y="112"/>
                  </a:cubicBezTo>
                  <a:cubicBezTo>
                    <a:pt x="435" y="119"/>
                    <a:pt x="428" y="123"/>
                    <a:pt x="425" y="130"/>
                  </a:cubicBezTo>
                  <a:close/>
                  <a:moveTo>
                    <a:pt x="398" y="150"/>
                  </a:moveTo>
                  <a:cubicBezTo>
                    <a:pt x="398" y="144"/>
                    <a:pt x="399" y="138"/>
                    <a:pt x="399" y="133"/>
                  </a:cubicBezTo>
                  <a:cubicBezTo>
                    <a:pt x="403" y="131"/>
                    <a:pt x="426" y="102"/>
                    <a:pt x="429" y="97"/>
                  </a:cubicBezTo>
                  <a:cubicBezTo>
                    <a:pt x="428" y="96"/>
                    <a:pt x="428" y="96"/>
                    <a:pt x="426" y="96"/>
                  </a:cubicBezTo>
                  <a:cubicBezTo>
                    <a:pt x="424" y="97"/>
                    <a:pt x="405" y="104"/>
                    <a:pt x="401" y="101"/>
                  </a:cubicBezTo>
                  <a:cubicBezTo>
                    <a:pt x="400" y="100"/>
                    <a:pt x="400" y="100"/>
                    <a:pt x="400" y="100"/>
                  </a:cubicBezTo>
                  <a:cubicBezTo>
                    <a:pt x="400" y="86"/>
                    <a:pt x="411" y="79"/>
                    <a:pt x="418" y="74"/>
                  </a:cubicBezTo>
                  <a:cubicBezTo>
                    <a:pt x="424" y="70"/>
                    <a:pt x="428" y="65"/>
                    <a:pt x="432" y="60"/>
                  </a:cubicBezTo>
                  <a:cubicBezTo>
                    <a:pt x="437" y="54"/>
                    <a:pt x="450" y="45"/>
                    <a:pt x="453" y="38"/>
                  </a:cubicBezTo>
                  <a:cubicBezTo>
                    <a:pt x="454" y="34"/>
                    <a:pt x="454" y="29"/>
                    <a:pt x="454" y="25"/>
                  </a:cubicBezTo>
                  <a:cubicBezTo>
                    <a:pt x="462" y="22"/>
                    <a:pt x="468" y="24"/>
                    <a:pt x="473" y="28"/>
                  </a:cubicBezTo>
                  <a:cubicBezTo>
                    <a:pt x="468" y="46"/>
                    <a:pt x="437" y="68"/>
                    <a:pt x="423" y="81"/>
                  </a:cubicBezTo>
                  <a:cubicBezTo>
                    <a:pt x="420" y="84"/>
                    <a:pt x="416" y="86"/>
                    <a:pt x="413" y="89"/>
                  </a:cubicBezTo>
                  <a:cubicBezTo>
                    <a:pt x="413" y="90"/>
                    <a:pt x="413" y="90"/>
                    <a:pt x="414" y="90"/>
                  </a:cubicBezTo>
                  <a:cubicBezTo>
                    <a:pt x="419" y="90"/>
                    <a:pt x="426" y="88"/>
                    <a:pt x="430" y="86"/>
                  </a:cubicBezTo>
                  <a:cubicBezTo>
                    <a:pt x="436" y="85"/>
                    <a:pt x="441" y="85"/>
                    <a:pt x="447" y="84"/>
                  </a:cubicBezTo>
                  <a:cubicBezTo>
                    <a:pt x="451" y="81"/>
                    <a:pt x="451" y="77"/>
                    <a:pt x="453" y="73"/>
                  </a:cubicBezTo>
                  <a:cubicBezTo>
                    <a:pt x="457" y="67"/>
                    <a:pt x="460" y="60"/>
                    <a:pt x="466" y="55"/>
                  </a:cubicBezTo>
                  <a:cubicBezTo>
                    <a:pt x="469" y="55"/>
                    <a:pt x="472" y="55"/>
                    <a:pt x="474" y="55"/>
                  </a:cubicBezTo>
                  <a:cubicBezTo>
                    <a:pt x="475" y="57"/>
                    <a:pt x="477" y="58"/>
                    <a:pt x="478" y="59"/>
                  </a:cubicBezTo>
                  <a:cubicBezTo>
                    <a:pt x="481" y="63"/>
                    <a:pt x="483" y="67"/>
                    <a:pt x="485" y="71"/>
                  </a:cubicBezTo>
                  <a:cubicBezTo>
                    <a:pt x="488" y="69"/>
                    <a:pt x="495" y="62"/>
                    <a:pt x="492" y="57"/>
                  </a:cubicBezTo>
                  <a:cubicBezTo>
                    <a:pt x="491" y="54"/>
                    <a:pt x="488" y="53"/>
                    <a:pt x="490" y="49"/>
                  </a:cubicBezTo>
                  <a:cubicBezTo>
                    <a:pt x="490" y="46"/>
                    <a:pt x="498" y="42"/>
                    <a:pt x="502" y="43"/>
                  </a:cubicBezTo>
                  <a:cubicBezTo>
                    <a:pt x="502" y="47"/>
                    <a:pt x="506" y="51"/>
                    <a:pt x="508" y="53"/>
                  </a:cubicBezTo>
                  <a:cubicBezTo>
                    <a:pt x="515" y="55"/>
                    <a:pt x="513" y="47"/>
                    <a:pt x="514" y="43"/>
                  </a:cubicBezTo>
                  <a:cubicBezTo>
                    <a:pt x="517" y="34"/>
                    <a:pt x="512" y="13"/>
                    <a:pt x="524" y="13"/>
                  </a:cubicBezTo>
                  <a:cubicBezTo>
                    <a:pt x="525" y="15"/>
                    <a:pt x="530" y="19"/>
                    <a:pt x="532" y="21"/>
                  </a:cubicBezTo>
                  <a:cubicBezTo>
                    <a:pt x="532" y="21"/>
                    <a:pt x="532" y="21"/>
                    <a:pt x="533" y="21"/>
                  </a:cubicBezTo>
                  <a:cubicBezTo>
                    <a:pt x="535" y="25"/>
                    <a:pt x="536" y="27"/>
                    <a:pt x="539" y="30"/>
                  </a:cubicBezTo>
                  <a:cubicBezTo>
                    <a:pt x="541" y="34"/>
                    <a:pt x="544" y="42"/>
                    <a:pt x="545" y="47"/>
                  </a:cubicBezTo>
                  <a:cubicBezTo>
                    <a:pt x="546" y="51"/>
                    <a:pt x="542" y="54"/>
                    <a:pt x="543" y="59"/>
                  </a:cubicBezTo>
                  <a:cubicBezTo>
                    <a:pt x="546" y="65"/>
                    <a:pt x="553" y="69"/>
                    <a:pt x="556" y="75"/>
                  </a:cubicBezTo>
                  <a:cubicBezTo>
                    <a:pt x="558" y="79"/>
                    <a:pt x="558" y="83"/>
                    <a:pt x="560" y="85"/>
                  </a:cubicBezTo>
                  <a:cubicBezTo>
                    <a:pt x="564" y="89"/>
                    <a:pt x="570" y="91"/>
                    <a:pt x="574" y="95"/>
                  </a:cubicBezTo>
                  <a:cubicBezTo>
                    <a:pt x="574" y="97"/>
                    <a:pt x="574" y="98"/>
                    <a:pt x="574" y="99"/>
                  </a:cubicBezTo>
                  <a:cubicBezTo>
                    <a:pt x="572" y="100"/>
                    <a:pt x="570" y="102"/>
                    <a:pt x="568" y="103"/>
                  </a:cubicBezTo>
                  <a:cubicBezTo>
                    <a:pt x="565" y="105"/>
                    <a:pt x="561" y="104"/>
                    <a:pt x="559" y="105"/>
                  </a:cubicBezTo>
                  <a:cubicBezTo>
                    <a:pt x="552" y="106"/>
                    <a:pt x="543" y="109"/>
                    <a:pt x="539" y="114"/>
                  </a:cubicBezTo>
                  <a:cubicBezTo>
                    <a:pt x="536" y="117"/>
                    <a:pt x="536" y="135"/>
                    <a:pt x="535" y="141"/>
                  </a:cubicBezTo>
                  <a:cubicBezTo>
                    <a:pt x="535" y="143"/>
                    <a:pt x="534" y="145"/>
                    <a:pt x="534" y="148"/>
                  </a:cubicBezTo>
                  <a:cubicBezTo>
                    <a:pt x="532" y="152"/>
                    <a:pt x="531" y="158"/>
                    <a:pt x="530" y="163"/>
                  </a:cubicBezTo>
                  <a:cubicBezTo>
                    <a:pt x="530" y="164"/>
                    <a:pt x="530" y="165"/>
                    <a:pt x="530" y="166"/>
                  </a:cubicBezTo>
                  <a:cubicBezTo>
                    <a:pt x="526" y="174"/>
                    <a:pt x="524" y="181"/>
                    <a:pt x="520" y="187"/>
                  </a:cubicBezTo>
                  <a:cubicBezTo>
                    <a:pt x="520" y="190"/>
                    <a:pt x="520" y="193"/>
                    <a:pt x="520" y="195"/>
                  </a:cubicBezTo>
                  <a:cubicBezTo>
                    <a:pt x="519" y="195"/>
                    <a:pt x="519" y="195"/>
                    <a:pt x="519" y="195"/>
                  </a:cubicBezTo>
                  <a:cubicBezTo>
                    <a:pt x="518" y="193"/>
                    <a:pt x="515" y="191"/>
                    <a:pt x="514" y="189"/>
                  </a:cubicBezTo>
                  <a:cubicBezTo>
                    <a:pt x="511" y="185"/>
                    <a:pt x="511" y="181"/>
                    <a:pt x="509" y="177"/>
                  </a:cubicBezTo>
                  <a:cubicBezTo>
                    <a:pt x="509" y="175"/>
                    <a:pt x="509" y="173"/>
                    <a:pt x="509" y="171"/>
                  </a:cubicBezTo>
                  <a:cubicBezTo>
                    <a:pt x="507" y="163"/>
                    <a:pt x="509" y="147"/>
                    <a:pt x="508" y="135"/>
                  </a:cubicBezTo>
                  <a:cubicBezTo>
                    <a:pt x="507" y="135"/>
                    <a:pt x="506" y="135"/>
                    <a:pt x="507" y="134"/>
                  </a:cubicBezTo>
                  <a:cubicBezTo>
                    <a:pt x="497" y="136"/>
                    <a:pt x="489" y="139"/>
                    <a:pt x="481" y="142"/>
                  </a:cubicBezTo>
                  <a:cubicBezTo>
                    <a:pt x="476" y="142"/>
                    <a:pt x="472" y="143"/>
                    <a:pt x="467" y="143"/>
                  </a:cubicBezTo>
                  <a:cubicBezTo>
                    <a:pt x="462" y="138"/>
                    <a:pt x="463" y="125"/>
                    <a:pt x="465" y="119"/>
                  </a:cubicBezTo>
                  <a:cubicBezTo>
                    <a:pt x="470" y="117"/>
                    <a:pt x="476" y="112"/>
                    <a:pt x="478" y="108"/>
                  </a:cubicBezTo>
                  <a:cubicBezTo>
                    <a:pt x="478" y="107"/>
                    <a:pt x="478" y="105"/>
                    <a:pt x="478" y="104"/>
                  </a:cubicBezTo>
                  <a:cubicBezTo>
                    <a:pt x="484" y="97"/>
                    <a:pt x="492" y="90"/>
                    <a:pt x="488" y="77"/>
                  </a:cubicBezTo>
                  <a:cubicBezTo>
                    <a:pt x="488" y="77"/>
                    <a:pt x="488" y="77"/>
                    <a:pt x="487" y="77"/>
                  </a:cubicBezTo>
                  <a:cubicBezTo>
                    <a:pt x="473" y="87"/>
                    <a:pt x="476" y="96"/>
                    <a:pt x="467" y="109"/>
                  </a:cubicBezTo>
                  <a:cubicBezTo>
                    <a:pt x="461" y="117"/>
                    <a:pt x="456" y="117"/>
                    <a:pt x="452" y="129"/>
                  </a:cubicBezTo>
                  <a:cubicBezTo>
                    <a:pt x="448" y="140"/>
                    <a:pt x="457" y="156"/>
                    <a:pt x="457" y="165"/>
                  </a:cubicBezTo>
                  <a:cubicBezTo>
                    <a:pt x="455" y="165"/>
                    <a:pt x="455" y="167"/>
                    <a:pt x="454" y="167"/>
                  </a:cubicBezTo>
                  <a:cubicBezTo>
                    <a:pt x="452" y="167"/>
                    <a:pt x="452" y="167"/>
                    <a:pt x="450" y="167"/>
                  </a:cubicBezTo>
                  <a:cubicBezTo>
                    <a:pt x="447" y="163"/>
                    <a:pt x="444" y="159"/>
                    <a:pt x="442" y="153"/>
                  </a:cubicBezTo>
                  <a:cubicBezTo>
                    <a:pt x="440" y="149"/>
                    <a:pt x="441" y="145"/>
                    <a:pt x="439" y="141"/>
                  </a:cubicBezTo>
                  <a:cubicBezTo>
                    <a:pt x="438" y="141"/>
                    <a:pt x="438" y="141"/>
                    <a:pt x="437" y="141"/>
                  </a:cubicBezTo>
                  <a:cubicBezTo>
                    <a:pt x="431" y="151"/>
                    <a:pt x="418" y="157"/>
                    <a:pt x="402" y="157"/>
                  </a:cubicBezTo>
                  <a:cubicBezTo>
                    <a:pt x="402" y="156"/>
                    <a:pt x="400" y="155"/>
                    <a:pt x="400" y="155"/>
                  </a:cubicBezTo>
                  <a:cubicBezTo>
                    <a:pt x="398" y="153"/>
                    <a:pt x="398" y="151"/>
                    <a:pt x="398" y="150"/>
                  </a:cubicBezTo>
                  <a:close/>
                  <a:moveTo>
                    <a:pt x="278" y="104"/>
                  </a:moveTo>
                  <a:cubicBezTo>
                    <a:pt x="279" y="106"/>
                    <a:pt x="280" y="109"/>
                    <a:pt x="281" y="111"/>
                  </a:cubicBezTo>
                  <a:cubicBezTo>
                    <a:pt x="282" y="111"/>
                    <a:pt x="282" y="111"/>
                    <a:pt x="282" y="111"/>
                  </a:cubicBezTo>
                  <a:cubicBezTo>
                    <a:pt x="283" y="108"/>
                    <a:pt x="286" y="101"/>
                    <a:pt x="283" y="99"/>
                  </a:cubicBezTo>
                  <a:cubicBezTo>
                    <a:pt x="283" y="99"/>
                    <a:pt x="282" y="99"/>
                    <a:pt x="282" y="98"/>
                  </a:cubicBezTo>
                  <a:cubicBezTo>
                    <a:pt x="281" y="98"/>
                    <a:pt x="280" y="98"/>
                    <a:pt x="279" y="99"/>
                  </a:cubicBezTo>
                  <a:cubicBezTo>
                    <a:pt x="279" y="102"/>
                    <a:pt x="278" y="101"/>
                    <a:pt x="278" y="104"/>
                  </a:cubicBezTo>
                  <a:close/>
                  <a:moveTo>
                    <a:pt x="257" y="97"/>
                  </a:moveTo>
                  <a:cubicBezTo>
                    <a:pt x="257" y="97"/>
                    <a:pt x="257" y="98"/>
                    <a:pt x="257" y="99"/>
                  </a:cubicBezTo>
                  <a:cubicBezTo>
                    <a:pt x="258" y="99"/>
                    <a:pt x="258" y="99"/>
                    <a:pt x="258" y="99"/>
                  </a:cubicBezTo>
                  <a:cubicBezTo>
                    <a:pt x="258" y="99"/>
                    <a:pt x="259" y="99"/>
                    <a:pt x="259" y="99"/>
                  </a:cubicBezTo>
                  <a:cubicBezTo>
                    <a:pt x="260" y="98"/>
                    <a:pt x="260" y="97"/>
                    <a:pt x="261" y="97"/>
                  </a:cubicBezTo>
                  <a:cubicBezTo>
                    <a:pt x="261" y="95"/>
                    <a:pt x="261" y="95"/>
                    <a:pt x="260" y="93"/>
                  </a:cubicBezTo>
                  <a:cubicBezTo>
                    <a:pt x="260" y="93"/>
                    <a:pt x="260" y="93"/>
                    <a:pt x="260" y="93"/>
                  </a:cubicBezTo>
                  <a:cubicBezTo>
                    <a:pt x="259" y="93"/>
                    <a:pt x="259" y="93"/>
                    <a:pt x="259" y="93"/>
                  </a:cubicBezTo>
                  <a:cubicBezTo>
                    <a:pt x="258" y="94"/>
                    <a:pt x="258" y="95"/>
                    <a:pt x="257" y="97"/>
                  </a:cubicBezTo>
                  <a:close/>
                  <a:moveTo>
                    <a:pt x="236" y="104"/>
                  </a:moveTo>
                  <a:cubicBezTo>
                    <a:pt x="236" y="105"/>
                    <a:pt x="237" y="105"/>
                    <a:pt x="238" y="105"/>
                  </a:cubicBezTo>
                  <a:cubicBezTo>
                    <a:pt x="241" y="104"/>
                    <a:pt x="242" y="102"/>
                    <a:pt x="245" y="100"/>
                  </a:cubicBezTo>
                  <a:cubicBezTo>
                    <a:pt x="245" y="99"/>
                    <a:pt x="245" y="98"/>
                    <a:pt x="245" y="97"/>
                  </a:cubicBezTo>
                  <a:cubicBezTo>
                    <a:pt x="244" y="97"/>
                    <a:pt x="244" y="97"/>
                    <a:pt x="244" y="97"/>
                  </a:cubicBezTo>
                  <a:cubicBezTo>
                    <a:pt x="244" y="97"/>
                    <a:pt x="243" y="97"/>
                    <a:pt x="242" y="97"/>
                  </a:cubicBezTo>
                  <a:cubicBezTo>
                    <a:pt x="240" y="99"/>
                    <a:pt x="238" y="101"/>
                    <a:pt x="236" y="104"/>
                  </a:cubicBezTo>
                  <a:close/>
                  <a:moveTo>
                    <a:pt x="216" y="151"/>
                  </a:moveTo>
                  <a:cubicBezTo>
                    <a:pt x="217" y="152"/>
                    <a:pt x="225" y="157"/>
                    <a:pt x="226" y="158"/>
                  </a:cubicBezTo>
                  <a:cubicBezTo>
                    <a:pt x="230" y="159"/>
                    <a:pt x="253" y="155"/>
                    <a:pt x="254" y="154"/>
                  </a:cubicBezTo>
                  <a:cubicBezTo>
                    <a:pt x="254" y="153"/>
                    <a:pt x="253" y="151"/>
                    <a:pt x="252" y="149"/>
                  </a:cubicBezTo>
                  <a:cubicBezTo>
                    <a:pt x="253" y="149"/>
                    <a:pt x="253" y="149"/>
                    <a:pt x="253" y="149"/>
                  </a:cubicBezTo>
                  <a:cubicBezTo>
                    <a:pt x="259" y="147"/>
                    <a:pt x="266" y="162"/>
                    <a:pt x="274" y="147"/>
                  </a:cubicBezTo>
                  <a:cubicBezTo>
                    <a:pt x="280" y="149"/>
                    <a:pt x="289" y="157"/>
                    <a:pt x="296" y="153"/>
                  </a:cubicBezTo>
                  <a:cubicBezTo>
                    <a:pt x="309" y="147"/>
                    <a:pt x="312" y="126"/>
                    <a:pt x="312" y="104"/>
                  </a:cubicBezTo>
                  <a:cubicBezTo>
                    <a:pt x="312" y="97"/>
                    <a:pt x="313" y="86"/>
                    <a:pt x="310" y="81"/>
                  </a:cubicBezTo>
                  <a:cubicBezTo>
                    <a:pt x="310" y="78"/>
                    <a:pt x="310" y="75"/>
                    <a:pt x="310" y="73"/>
                  </a:cubicBezTo>
                  <a:cubicBezTo>
                    <a:pt x="310" y="67"/>
                    <a:pt x="310" y="56"/>
                    <a:pt x="308" y="51"/>
                  </a:cubicBezTo>
                  <a:cubicBezTo>
                    <a:pt x="308" y="49"/>
                    <a:pt x="307" y="45"/>
                    <a:pt x="307" y="43"/>
                  </a:cubicBezTo>
                  <a:cubicBezTo>
                    <a:pt x="305" y="35"/>
                    <a:pt x="304" y="27"/>
                    <a:pt x="301" y="21"/>
                  </a:cubicBezTo>
                  <a:cubicBezTo>
                    <a:pt x="270" y="17"/>
                    <a:pt x="248" y="27"/>
                    <a:pt x="235" y="46"/>
                  </a:cubicBezTo>
                  <a:cubicBezTo>
                    <a:pt x="232" y="50"/>
                    <a:pt x="222" y="63"/>
                    <a:pt x="225" y="70"/>
                  </a:cubicBezTo>
                  <a:cubicBezTo>
                    <a:pt x="233" y="70"/>
                    <a:pt x="243" y="58"/>
                    <a:pt x="249" y="54"/>
                  </a:cubicBezTo>
                  <a:cubicBezTo>
                    <a:pt x="250" y="54"/>
                    <a:pt x="254" y="53"/>
                    <a:pt x="254" y="53"/>
                  </a:cubicBezTo>
                  <a:cubicBezTo>
                    <a:pt x="280" y="51"/>
                    <a:pt x="264" y="71"/>
                    <a:pt x="264" y="83"/>
                  </a:cubicBezTo>
                  <a:cubicBezTo>
                    <a:pt x="268" y="85"/>
                    <a:pt x="278" y="95"/>
                    <a:pt x="284" y="92"/>
                  </a:cubicBezTo>
                  <a:cubicBezTo>
                    <a:pt x="284" y="91"/>
                    <a:pt x="285" y="90"/>
                    <a:pt x="286" y="90"/>
                  </a:cubicBezTo>
                  <a:cubicBezTo>
                    <a:pt x="293" y="90"/>
                    <a:pt x="311" y="103"/>
                    <a:pt x="302" y="112"/>
                  </a:cubicBezTo>
                  <a:cubicBezTo>
                    <a:pt x="299" y="115"/>
                    <a:pt x="294" y="117"/>
                    <a:pt x="290" y="120"/>
                  </a:cubicBezTo>
                  <a:cubicBezTo>
                    <a:pt x="285" y="123"/>
                    <a:pt x="280" y="129"/>
                    <a:pt x="274" y="133"/>
                  </a:cubicBezTo>
                  <a:cubicBezTo>
                    <a:pt x="274" y="133"/>
                    <a:pt x="272" y="133"/>
                    <a:pt x="273" y="134"/>
                  </a:cubicBezTo>
                  <a:cubicBezTo>
                    <a:pt x="268" y="137"/>
                    <a:pt x="260" y="139"/>
                    <a:pt x="254" y="143"/>
                  </a:cubicBezTo>
                  <a:cubicBezTo>
                    <a:pt x="251" y="145"/>
                    <a:pt x="243" y="143"/>
                    <a:pt x="240" y="143"/>
                  </a:cubicBezTo>
                  <a:cubicBezTo>
                    <a:pt x="238" y="140"/>
                    <a:pt x="232" y="133"/>
                    <a:pt x="236" y="127"/>
                  </a:cubicBezTo>
                  <a:cubicBezTo>
                    <a:pt x="237" y="124"/>
                    <a:pt x="242" y="120"/>
                    <a:pt x="244" y="119"/>
                  </a:cubicBezTo>
                  <a:cubicBezTo>
                    <a:pt x="244" y="116"/>
                    <a:pt x="243" y="116"/>
                    <a:pt x="241" y="116"/>
                  </a:cubicBezTo>
                  <a:cubicBezTo>
                    <a:pt x="238" y="121"/>
                    <a:pt x="227" y="110"/>
                    <a:pt x="226" y="108"/>
                  </a:cubicBezTo>
                  <a:cubicBezTo>
                    <a:pt x="226" y="105"/>
                    <a:pt x="226" y="102"/>
                    <a:pt x="226" y="99"/>
                  </a:cubicBezTo>
                  <a:cubicBezTo>
                    <a:pt x="229" y="98"/>
                    <a:pt x="231" y="95"/>
                    <a:pt x="234" y="93"/>
                  </a:cubicBezTo>
                  <a:cubicBezTo>
                    <a:pt x="242" y="89"/>
                    <a:pt x="256" y="87"/>
                    <a:pt x="252" y="74"/>
                  </a:cubicBezTo>
                  <a:cubicBezTo>
                    <a:pt x="252" y="74"/>
                    <a:pt x="251" y="74"/>
                    <a:pt x="250" y="74"/>
                  </a:cubicBezTo>
                  <a:cubicBezTo>
                    <a:pt x="246" y="78"/>
                    <a:pt x="227" y="77"/>
                    <a:pt x="223" y="83"/>
                  </a:cubicBezTo>
                  <a:cubicBezTo>
                    <a:pt x="220" y="86"/>
                    <a:pt x="223" y="93"/>
                    <a:pt x="221" y="97"/>
                  </a:cubicBezTo>
                  <a:cubicBezTo>
                    <a:pt x="219" y="97"/>
                    <a:pt x="220" y="103"/>
                    <a:pt x="218" y="105"/>
                  </a:cubicBezTo>
                  <a:cubicBezTo>
                    <a:pt x="214" y="114"/>
                    <a:pt x="219" y="132"/>
                    <a:pt x="217" y="141"/>
                  </a:cubicBezTo>
                  <a:cubicBezTo>
                    <a:pt x="217" y="144"/>
                    <a:pt x="216" y="149"/>
                    <a:pt x="216" y="151"/>
                  </a:cubicBezTo>
                  <a:close/>
                  <a:moveTo>
                    <a:pt x="197" y="154"/>
                  </a:moveTo>
                  <a:cubicBezTo>
                    <a:pt x="197" y="141"/>
                    <a:pt x="202" y="127"/>
                    <a:pt x="205" y="115"/>
                  </a:cubicBezTo>
                  <a:cubicBezTo>
                    <a:pt x="205" y="113"/>
                    <a:pt x="205" y="110"/>
                    <a:pt x="205" y="107"/>
                  </a:cubicBezTo>
                  <a:cubicBezTo>
                    <a:pt x="205" y="93"/>
                    <a:pt x="199" y="79"/>
                    <a:pt x="201" y="66"/>
                  </a:cubicBezTo>
                  <a:cubicBezTo>
                    <a:pt x="205" y="39"/>
                    <a:pt x="229" y="25"/>
                    <a:pt x="252" y="17"/>
                  </a:cubicBezTo>
                  <a:cubicBezTo>
                    <a:pt x="261" y="15"/>
                    <a:pt x="289" y="6"/>
                    <a:pt x="300" y="13"/>
                  </a:cubicBezTo>
                  <a:cubicBezTo>
                    <a:pt x="302" y="13"/>
                    <a:pt x="306" y="13"/>
                    <a:pt x="308" y="15"/>
                  </a:cubicBezTo>
                  <a:cubicBezTo>
                    <a:pt x="330" y="29"/>
                    <a:pt x="324" y="79"/>
                    <a:pt x="325" y="113"/>
                  </a:cubicBezTo>
                  <a:cubicBezTo>
                    <a:pt x="325" y="129"/>
                    <a:pt x="328" y="154"/>
                    <a:pt x="320" y="163"/>
                  </a:cubicBezTo>
                  <a:cubicBezTo>
                    <a:pt x="318" y="166"/>
                    <a:pt x="294" y="183"/>
                    <a:pt x="287" y="179"/>
                  </a:cubicBezTo>
                  <a:cubicBezTo>
                    <a:pt x="280" y="175"/>
                    <a:pt x="274" y="165"/>
                    <a:pt x="264" y="164"/>
                  </a:cubicBezTo>
                  <a:cubicBezTo>
                    <a:pt x="261" y="163"/>
                    <a:pt x="257" y="167"/>
                    <a:pt x="254" y="168"/>
                  </a:cubicBezTo>
                  <a:cubicBezTo>
                    <a:pt x="252" y="169"/>
                    <a:pt x="230" y="173"/>
                    <a:pt x="226" y="171"/>
                  </a:cubicBezTo>
                  <a:cubicBezTo>
                    <a:pt x="221" y="170"/>
                    <a:pt x="220" y="167"/>
                    <a:pt x="216" y="164"/>
                  </a:cubicBezTo>
                  <a:cubicBezTo>
                    <a:pt x="216" y="164"/>
                    <a:pt x="216" y="164"/>
                    <a:pt x="216" y="164"/>
                  </a:cubicBezTo>
                  <a:cubicBezTo>
                    <a:pt x="213" y="166"/>
                    <a:pt x="211" y="170"/>
                    <a:pt x="206" y="170"/>
                  </a:cubicBezTo>
                  <a:cubicBezTo>
                    <a:pt x="204" y="168"/>
                    <a:pt x="202" y="166"/>
                    <a:pt x="201" y="164"/>
                  </a:cubicBezTo>
                  <a:cubicBezTo>
                    <a:pt x="199" y="161"/>
                    <a:pt x="199" y="158"/>
                    <a:pt x="197" y="154"/>
                  </a:cubicBezTo>
                  <a:close/>
                  <a:moveTo>
                    <a:pt x="83" y="79"/>
                  </a:moveTo>
                  <a:cubicBezTo>
                    <a:pt x="84" y="83"/>
                    <a:pt x="84" y="85"/>
                    <a:pt x="85" y="87"/>
                  </a:cubicBezTo>
                  <a:cubicBezTo>
                    <a:pt x="92" y="84"/>
                    <a:pt x="115" y="69"/>
                    <a:pt x="116" y="62"/>
                  </a:cubicBezTo>
                  <a:cubicBezTo>
                    <a:pt x="116" y="62"/>
                    <a:pt x="116" y="62"/>
                    <a:pt x="115" y="62"/>
                  </a:cubicBezTo>
                  <a:cubicBezTo>
                    <a:pt x="111" y="60"/>
                    <a:pt x="105" y="62"/>
                    <a:pt x="101" y="63"/>
                  </a:cubicBezTo>
                  <a:cubicBezTo>
                    <a:pt x="98" y="63"/>
                    <a:pt x="96" y="63"/>
                    <a:pt x="93" y="63"/>
                  </a:cubicBezTo>
                  <a:cubicBezTo>
                    <a:pt x="84" y="65"/>
                    <a:pt x="82" y="70"/>
                    <a:pt x="83" y="79"/>
                  </a:cubicBezTo>
                  <a:close/>
                  <a:moveTo>
                    <a:pt x="32" y="97"/>
                  </a:moveTo>
                  <a:cubicBezTo>
                    <a:pt x="36" y="101"/>
                    <a:pt x="36" y="104"/>
                    <a:pt x="36" y="112"/>
                  </a:cubicBezTo>
                  <a:cubicBezTo>
                    <a:pt x="38" y="113"/>
                    <a:pt x="38" y="113"/>
                    <a:pt x="38" y="114"/>
                  </a:cubicBezTo>
                  <a:cubicBezTo>
                    <a:pt x="41" y="114"/>
                    <a:pt x="44" y="114"/>
                    <a:pt x="46" y="113"/>
                  </a:cubicBezTo>
                  <a:cubicBezTo>
                    <a:pt x="47" y="111"/>
                    <a:pt x="50" y="108"/>
                    <a:pt x="50" y="106"/>
                  </a:cubicBezTo>
                  <a:cubicBezTo>
                    <a:pt x="52" y="100"/>
                    <a:pt x="53" y="86"/>
                    <a:pt x="49" y="83"/>
                  </a:cubicBezTo>
                  <a:cubicBezTo>
                    <a:pt x="49" y="83"/>
                    <a:pt x="49" y="82"/>
                    <a:pt x="48" y="82"/>
                  </a:cubicBezTo>
                  <a:cubicBezTo>
                    <a:pt x="42" y="82"/>
                    <a:pt x="34" y="89"/>
                    <a:pt x="32" y="94"/>
                  </a:cubicBezTo>
                  <a:cubicBezTo>
                    <a:pt x="32" y="95"/>
                    <a:pt x="32" y="96"/>
                    <a:pt x="32" y="97"/>
                  </a:cubicBezTo>
                  <a:close/>
                  <a:moveTo>
                    <a:pt x="3" y="66"/>
                  </a:moveTo>
                  <a:cubicBezTo>
                    <a:pt x="9" y="66"/>
                    <a:pt x="12" y="70"/>
                    <a:pt x="14" y="73"/>
                  </a:cubicBezTo>
                  <a:cubicBezTo>
                    <a:pt x="16" y="73"/>
                    <a:pt x="18" y="73"/>
                    <a:pt x="19" y="73"/>
                  </a:cubicBezTo>
                  <a:cubicBezTo>
                    <a:pt x="22" y="71"/>
                    <a:pt x="24" y="69"/>
                    <a:pt x="26" y="67"/>
                  </a:cubicBezTo>
                  <a:cubicBezTo>
                    <a:pt x="31" y="64"/>
                    <a:pt x="38" y="63"/>
                    <a:pt x="44" y="60"/>
                  </a:cubicBezTo>
                  <a:cubicBezTo>
                    <a:pt x="48" y="57"/>
                    <a:pt x="51" y="59"/>
                    <a:pt x="54" y="55"/>
                  </a:cubicBezTo>
                  <a:cubicBezTo>
                    <a:pt x="57" y="47"/>
                    <a:pt x="51" y="40"/>
                    <a:pt x="54" y="31"/>
                  </a:cubicBezTo>
                  <a:cubicBezTo>
                    <a:pt x="55" y="26"/>
                    <a:pt x="56" y="23"/>
                    <a:pt x="57" y="17"/>
                  </a:cubicBezTo>
                  <a:cubicBezTo>
                    <a:pt x="57" y="17"/>
                    <a:pt x="56" y="5"/>
                    <a:pt x="58" y="7"/>
                  </a:cubicBezTo>
                  <a:cubicBezTo>
                    <a:pt x="58" y="6"/>
                    <a:pt x="58" y="6"/>
                    <a:pt x="59" y="6"/>
                  </a:cubicBezTo>
                  <a:cubicBezTo>
                    <a:pt x="69" y="5"/>
                    <a:pt x="83" y="21"/>
                    <a:pt x="92" y="27"/>
                  </a:cubicBezTo>
                  <a:cubicBezTo>
                    <a:pt x="92" y="35"/>
                    <a:pt x="89" y="43"/>
                    <a:pt x="90" y="51"/>
                  </a:cubicBezTo>
                  <a:cubicBezTo>
                    <a:pt x="100" y="55"/>
                    <a:pt x="115" y="50"/>
                    <a:pt x="126" y="48"/>
                  </a:cubicBezTo>
                  <a:cubicBezTo>
                    <a:pt x="130" y="48"/>
                    <a:pt x="134" y="48"/>
                    <a:pt x="138" y="49"/>
                  </a:cubicBezTo>
                  <a:cubicBezTo>
                    <a:pt x="140" y="50"/>
                    <a:pt x="142" y="53"/>
                    <a:pt x="144" y="53"/>
                  </a:cubicBezTo>
                  <a:cubicBezTo>
                    <a:pt x="144" y="53"/>
                    <a:pt x="144" y="55"/>
                    <a:pt x="144" y="55"/>
                  </a:cubicBezTo>
                  <a:cubicBezTo>
                    <a:pt x="140" y="59"/>
                    <a:pt x="136" y="64"/>
                    <a:pt x="133" y="68"/>
                  </a:cubicBezTo>
                  <a:cubicBezTo>
                    <a:pt x="130" y="71"/>
                    <a:pt x="120" y="76"/>
                    <a:pt x="114" y="79"/>
                  </a:cubicBezTo>
                  <a:cubicBezTo>
                    <a:pt x="110" y="82"/>
                    <a:pt x="104" y="83"/>
                    <a:pt x="104" y="90"/>
                  </a:cubicBezTo>
                  <a:cubicBezTo>
                    <a:pt x="105" y="91"/>
                    <a:pt x="106" y="91"/>
                    <a:pt x="106" y="92"/>
                  </a:cubicBezTo>
                  <a:cubicBezTo>
                    <a:pt x="114" y="95"/>
                    <a:pt x="125" y="91"/>
                    <a:pt x="128" y="99"/>
                  </a:cubicBezTo>
                  <a:cubicBezTo>
                    <a:pt x="129" y="101"/>
                    <a:pt x="130" y="103"/>
                    <a:pt x="129" y="105"/>
                  </a:cubicBezTo>
                  <a:cubicBezTo>
                    <a:pt x="124" y="112"/>
                    <a:pt x="112" y="106"/>
                    <a:pt x="105" y="111"/>
                  </a:cubicBezTo>
                  <a:cubicBezTo>
                    <a:pt x="99" y="115"/>
                    <a:pt x="94" y="120"/>
                    <a:pt x="89" y="124"/>
                  </a:cubicBezTo>
                  <a:cubicBezTo>
                    <a:pt x="84" y="127"/>
                    <a:pt x="79" y="125"/>
                    <a:pt x="76" y="130"/>
                  </a:cubicBezTo>
                  <a:cubicBezTo>
                    <a:pt x="72" y="136"/>
                    <a:pt x="76" y="147"/>
                    <a:pt x="74" y="153"/>
                  </a:cubicBezTo>
                  <a:cubicBezTo>
                    <a:pt x="74" y="155"/>
                    <a:pt x="73" y="156"/>
                    <a:pt x="73" y="157"/>
                  </a:cubicBezTo>
                  <a:cubicBezTo>
                    <a:pt x="64" y="159"/>
                    <a:pt x="66" y="177"/>
                    <a:pt x="59" y="183"/>
                  </a:cubicBezTo>
                  <a:cubicBezTo>
                    <a:pt x="57" y="172"/>
                    <a:pt x="50" y="162"/>
                    <a:pt x="48" y="152"/>
                  </a:cubicBezTo>
                  <a:cubicBezTo>
                    <a:pt x="48" y="147"/>
                    <a:pt x="50" y="142"/>
                    <a:pt x="46" y="139"/>
                  </a:cubicBezTo>
                  <a:cubicBezTo>
                    <a:pt x="44" y="138"/>
                    <a:pt x="40" y="139"/>
                    <a:pt x="38" y="138"/>
                  </a:cubicBezTo>
                  <a:cubicBezTo>
                    <a:pt x="36" y="132"/>
                    <a:pt x="34" y="123"/>
                    <a:pt x="26" y="121"/>
                  </a:cubicBezTo>
                  <a:cubicBezTo>
                    <a:pt x="23" y="120"/>
                    <a:pt x="22" y="122"/>
                    <a:pt x="17" y="122"/>
                  </a:cubicBezTo>
                  <a:cubicBezTo>
                    <a:pt x="16" y="120"/>
                    <a:pt x="15" y="116"/>
                    <a:pt x="14" y="114"/>
                  </a:cubicBezTo>
                  <a:cubicBezTo>
                    <a:pt x="12" y="111"/>
                    <a:pt x="7" y="110"/>
                    <a:pt x="5" y="107"/>
                  </a:cubicBezTo>
                  <a:cubicBezTo>
                    <a:pt x="5" y="107"/>
                    <a:pt x="5" y="107"/>
                    <a:pt x="5" y="107"/>
                  </a:cubicBezTo>
                  <a:cubicBezTo>
                    <a:pt x="3" y="102"/>
                    <a:pt x="5" y="99"/>
                    <a:pt x="4" y="96"/>
                  </a:cubicBezTo>
                  <a:cubicBezTo>
                    <a:pt x="4" y="94"/>
                    <a:pt x="1" y="93"/>
                    <a:pt x="0" y="90"/>
                  </a:cubicBezTo>
                  <a:cubicBezTo>
                    <a:pt x="4" y="85"/>
                    <a:pt x="3" y="76"/>
                    <a:pt x="3"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37"/>
            <p:cNvSpPr>
              <a:spLocks noEditPoints="1"/>
            </p:cNvSpPr>
            <p:nvPr userDrawn="1"/>
          </p:nvSpPr>
          <p:spPr bwMode="auto">
            <a:xfrm>
              <a:off x="8797988" y="4643741"/>
              <a:ext cx="334963" cy="325438"/>
            </a:xfrm>
            <a:custGeom>
              <a:avLst/>
              <a:gdLst>
                <a:gd name="T0" fmla="*/ 218 w 225"/>
                <a:gd name="T1" fmla="*/ 76 h 216"/>
                <a:gd name="T2" fmla="*/ 170 w 225"/>
                <a:gd name="T3" fmla="*/ 32 h 216"/>
                <a:gd name="T4" fmla="*/ 113 w 225"/>
                <a:gd name="T5" fmla="*/ 0 h 216"/>
                <a:gd name="T6" fmla="*/ 56 w 225"/>
                <a:gd name="T7" fmla="*/ 32 h 216"/>
                <a:gd name="T8" fmla="*/ 8 w 225"/>
                <a:gd name="T9" fmla="*/ 76 h 216"/>
                <a:gd name="T10" fmla="*/ 21 w 225"/>
                <a:gd name="T11" fmla="*/ 140 h 216"/>
                <a:gd name="T12" fmla="*/ 48 w 225"/>
                <a:gd name="T13" fmla="*/ 200 h 216"/>
                <a:gd name="T14" fmla="*/ 112 w 225"/>
                <a:gd name="T15" fmla="*/ 207 h 216"/>
                <a:gd name="T16" fmla="*/ 177 w 225"/>
                <a:gd name="T17" fmla="*/ 200 h 216"/>
                <a:gd name="T18" fmla="*/ 204 w 225"/>
                <a:gd name="T19" fmla="*/ 140 h 216"/>
                <a:gd name="T20" fmla="*/ 218 w 225"/>
                <a:gd name="T21" fmla="*/ 76 h 216"/>
                <a:gd name="T22" fmla="*/ 113 w 225"/>
                <a:gd name="T23" fmla="*/ 201 h 216"/>
                <a:gd name="T24" fmla="*/ 22 w 225"/>
                <a:gd name="T25" fmla="*/ 110 h 216"/>
                <a:gd name="T26" fmla="*/ 113 w 225"/>
                <a:gd name="T27" fmla="*/ 20 h 216"/>
                <a:gd name="T28" fmla="*/ 204 w 225"/>
                <a:gd name="T29" fmla="*/ 111 h 216"/>
                <a:gd name="T30" fmla="*/ 113 w 225"/>
                <a:gd name="T31" fmla="*/ 20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5" h="216">
                  <a:moveTo>
                    <a:pt x="218" y="76"/>
                  </a:moveTo>
                  <a:cubicBezTo>
                    <a:pt x="210" y="53"/>
                    <a:pt x="191" y="37"/>
                    <a:pt x="170" y="32"/>
                  </a:cubicBezTo>
                  <a:cubicBezTo>
                    <a:pt x="158" y="13"/>
                    <a:pt x="137" y="0"/>
                    <a:pt x="113" y="0"/>
                  </a:cubicBezTo>
                  <a:cubicBezTo>
                    <a:pt x="89" y="0"/>
                    <a:pt x="68" y="13"/>
                    <a:pt x="56" y="32"/>
                  </a:cubicBezTo>
                  <a:cubicBezTo>
                    <a:pt x="34" y="37"/>
                    <a:pt x="15" y="53"/>
                    <a:pt x="8" y="76"/>
                  </a:cubicBezTo>
                  <a:cubicBezTo>
                    <a:pt x="0" y="99"/>
                    <a:pt x="6" y="123"/>
                    <a:pt x="21" y="140"/>
                  </a:cubicBezTo>
                  <a:cubicBezTo>
                    <a:pt x="18" y="163"/>
                    <a:pt x="28" y="185"/>
                    <a:pt x="48" y="200"/>
                  </a:cubicBezTo>
                  <a:cubicBezTo>
                    <a:pt x="67" y="214"/>
                    <a:pt x="92" y="216"/>
                    <a:pt x="112" y="207"/>
                  </a:cubicBezTo>
                  <a:cubicBezTo>
                    <a:pt x="133" y="216"/>
                    <a:pt x="158" y="214"/>
                    <a:pt x="177" y="200"/>
                  </a:cubicBezTo>
                  <a:cubicBezTo>
                    <a:pt x="197" y="186"/>
                    <a:pt x="206" y="163"/>
                    <a:pt x="204" y="140"/>
                  </a:cubicBezTo>
                  <a:cubicBezTo>
                    <a:pt x="220" y="123"/>
                    <a:pt x="225" y="99"/>
                    <a:pt x="218" y="76"/>
                  </a:cubicBezTo>
                  <a:close/>
                  <a:moveTo>
                    <a:pt x="113" y="201"/>
                  </a:moveTo>
                  <a:cubicBezTo>
                    <a:pt x="63" y="201"/>
                    <a:pt x="22" y="160"/>
                    <a:pt x="22" y="110"/>
                  </a:cubicBezTo>
                  <a:cubicBezTo>
                    <a:pt x="22" y="60"/>
                    <a:pt x="62" y="20"/>
                    <a:pt x="113" y="20"/>
                  </a:cubicBezTo>
                  <a:cubicBezTo>
                    <a:pt x="163" y="20"/>
                    <a:pt x="204" y="61"/>
                    <a:pt x="204" y="111"/>
                  </a:cubicBezTo>
                  <a:cubicBezTo>
                    <a:pt x="204" y="161"/>
                    <a:pt x="163" y="201"/>
                    <a:pt x="113"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38"/>
            <p:cNvSpPr>
              <a:spLocks noEditPoints="1"/>
            </p:cNvSpPr>
            <p:nvPr userDrawn="1"/>
          </p:nvSpPr>
          <p:spPr bwMode="auto">
            <a:xfrm>
              <a:off x="8872600" y="4775504"/>
              <a:ext cx="84138" cy="26988"/>
            </a:xfrm>
            <a:custGeom>
              <a:avLst/>
              <a:gdLst>
                <a:gd name="T0" fmla="*/ 4 w 56"/>
                <a:gd name="T1" fmla="*/ 17 h 18"/>
                <a:gd name="T2" fmla="*/ 0 w 56"/>
                <a:gd name="T3" fmla="*/ 7 h 18"/>
                <a:gd name="T4" fmla="*/ 3 w 56"/>
                <a:gd name="T5" fmla="*/ 2 h 18"/>
                <a:gd name="T6" fmla="*/ 8 w 56"/>
                <a:gd name="T7" fmla="*/ 0 h 18"/>
                <a:gd name="T8" fmla="*/ 15 w 56"/>
                <a:gd name="T9" fmla="*/ 13 h 18"/>
                <a:gd name="T10" fmla="*/ 19 w 56"/>
                <a:gd name="T11" fmla="*/ 14 h 18"/>
                <a:gd name="T12" fmla="*/ 22 w 56"/>
                <a:gd name="T13" fmla="*/ 14 h 18"/>
                <a:gd name="T14" fmla="*/ 20 w 56"/>
                <a:gd name="T15" fmla="*/ 12 h 18"/>
                <a:gd name="T16" fmla="*/ 14 w 56"/>
                <a:gd name="T17" fmla="*/ 6 h 18"/>
                <a:gd name="T18" fmla="*/ 20 w 56"/>
                <a:gd name="T19" fmla="*/ 0 h 18"/>
                <a:gd name="T20" fmla="*/ 26 w 56"/>
                <a:gd name="T21" fmla="*/ 8 h 18"/>
                <a:gd name="T22" fmla="*/ 19 w 56"/>
                <a:gd name="T23" fmla="*/ 18 h 18"/>
                <a:gd name="T24" fmla="*/ 15 w 56"/>
                <a:gd name="T25" fmla="*/ 13 h 18"/>
                <a:gd name="T26" fmla="*/ 22 w 56"/>
                <a:gd name="T27" fmla="*/ 3 h 18"/>
                <a:gd name="T28" fmla="*/ 18 w 56"/>
                <a:gd name="T29" fmla="*/ 3 h 18"/>
                <a:gd name="T30" fmla="*/ 18 w 56"/>
                <a:gd name="T31" fmla="*/ 8 h 18"/>
                <a:gd name="T32" fmla="*/ 22 w 56"/>
                <a:gd name="T33" fmla="*/ 8 h 18"/>
                <a:gd name="T34" fmla="*/ 30 w 56"/>
                <a:gd name="T35" fmla="*/ 13 h 18"/>
                <a:gd name="T36" fmla="*/ 34 w 56"/>
                <a:gd name="T37" fmla="*/ 14 h 18"/>
                <a:gd name="T38" fmla="*/ 38 w 56"/>
                <a:gd name="T39" fmla="*/ 14 h 18"/>
                <a:gd name="T40" fmla="*/ 38 w 56"/>
                <a:gd name="T41" fmla="*/ 9 h 18"/>
                <a:gd name="T42" fmla="*/ 33 w 56"/>
                <a:gd name="T43" fmla="*/ 10 h 18"/>
                <a:gd name="T44" fmla="*/ 32 w 56"/>
                <a:gd name="T45" fmla="*/ 0 h 18"/>
                <a:gd name="T46" fmla="*/ 41 w 56"/>
                <a:gd name="T47" fmla="*/ 3 h 18"/>
                <a:gd name="T48" fmla="*/ 34 w 56"/>
                <a:gd name="T49" fmla="*/ 6 h 18"/>
                <a:gd name="T50" fmla="*/ 41 w 56"/>
                <a:gd name="T51" fmla="*/ 8 h 18"/>
                <a:gd name="T52" fmla="*/ 41 w 56"/>
                <a:gd name="T53" fmla="*/ 16 h 18"/>
                <a:gd name="T54" fmla="*/ 32 w 56"/>
                <a:gd name="T55" fmla="*/ 17 h 18"/>
                <a:gd name="T56" fmla="*/ 48 w 56"/>
                <a:gd name="T57" fmla="*/ 8 h 18"/>
                <a:gd name="T58" fmla="*/ 45 w 56"/>
                <a:gd name="T59" fmla="*/ 4 h 18"/>
                <a:gd name="T60" fmla="*/ 50 w 56"/>
                <a:gd name="T61" fmla="*/ 0 h 18"/>
                <a:gd name="T62" fmla="*/ 56 w 56"/>
                <a:gd name="T63" fmla="*/ 4 h 18"/>
                <a:gd name="T64" fmla="*/ 53 w 56"/>
                <a:gd name="T65" fmla="*/ 8 h 18"/>
                <a:gd name="T66" fmla="*/ 56 w 56"/>
                <a:gd name="T67" fmla="*/ 12 h 18"/>
                <a:gd name="T68" fmla="*/ 50 w 56"/>
                <a:gd name="T69" fmla="*/ 18 h 18"/>
                <a:gd name="T70" fmla="*/ 44 w 56"/>
                <a:gd name="T71" fmla="*/ 13 h 18"/>
                <a:gd name="T72" fmla="*/ 48 w 56"/>
                <a:gd name="T73" fmla="*/ 8 h 18"/>
                <a:gd name="T74" fmla="*/ 49 w 56"/>
                <a:gd name="T75" fmla="*/ 6 h 18"/>
                <a:gd name="T76" fmla="*/ 52 w 56"/>
                <a:gd name="T77" fmla="*/ 6 h 18"/>
                <a:gd name="T78" fmla="*/ 52 w 56"/>
                <a:gd name="T79" fmla="*/ 3 h 18"/>
                <a:gd name="T80" fmla="*/ 49 w 56"/>
                <a:gd name="T81" fmla="*/ 3 h 18"/>
                <a:gd name="T82" fmla="*/ 48 w 56"/>
                <a:gd name="T83" fmla="*/ 12 h 18"/>
                <a:gd name="T84" fmla="*/ 51 w 56"/>
                <a:gd name="T85" fmla="*/ 15 h 18"/>
                <a:gd name="T86" fmla="*/ 54 w 56"/>
                <a:gd name="T87" fmla="*/ 12 h 18"/>
                <a:gd name="T88" fmla="*/ 51 w 56"/>
                <a:gd name="T89" fmla="*/ 9 h 18"/>
                <a:gd name="T90" fmla="*/ 48 w 56"/>
                <a:gd name="T91"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18">
                  <a:moveTo>
                    <a:pt x="8" y="17"/>
                  </a:moveTo>
                  <a:cubicBezTo>
                    <a:pt x="4" y="17"/>
                    <a:pt x="4" y="17"/>
                    <a:pt x="4" y="17"/>
                  </a:cubicBezTo>
                  <a:cubicBezTo>
                    <a:pt x="4" y="4"/>
                    <a:pt x="4" y="4"/>
                    <a:pt x="4" y="4"/>
                  </a:cubicBezTo>
                  <a:cubicBezTo>
                    <a:pt x="3" y="6"/>
                    <a:pt x="2" y="6"/>
                    <a:pt x="0" y="7"/>
                  </a:cubicBezTo>
                  <a:cubicBezTo>
                    <a:pt x="0" y="4"/>
                    <a:pt x="0" y="4"/>
                    <a:pt x="0" y="4"/>
                  </a:cubicBezTo>
                  <a:cubicBezTo>
                    <a:pt x="1" y="4"/>
                    <a:pt x="2" y="3"/>
                    <a:pt x="3" y="2"/>
                  </a:cubicBezTo>
                  <a:cubicBezTo>
                    <a:pt x="4" y="2"/>
                    <a:pt x="4" y="1"/>
                    <a:pt x="5" y="0"/>
                  </a:cubicBezTo>
                  <a:cubicBezTo>
                    <a:pt x="8" y="0"/>
                    <a:pt x="8" y="0"/>
                    <a:pt x="8" y="0"/>
                  </a:cubicBezTo>
                  <a:cubicBezTo>
                    <a:pt x="8" y="17"/>
                    <a:pt x="8" y="17"/>
                    <a:pt x="8" y="17"/>
                  </a:cubicBezTo>
                  <a:close/>
                  <a:moveTo>
                    <a:pt x="15" y="13"/>
                  </a:moveTo>
                  <a:cubicBezTo>
                    <a:pt x="18" y="13"/>
                    <a:pt x="18" y="13"/>
                    <a:pt x="18" y="13"/>
                  </a:cubicBezTo>
                  <a:cubicBezTo>
                    <a:pt x="18" y="14"/>
                    <a:pt x="18" y="14"/>
                    <a:pt x="19" y="14"/>
                  </a:cubicBezTo>
                  <a:cubicBezTo>
                    <a:pt x="19" y="15"/>
                    <a:pt x="20" y="15"/>
                    <a:pt x="20" y="15"/>
                  </a:cubicBezTo>
                  <a:cubicBezTo>
                    <a:pt x="21" y="15"/>
                    <a:pt x="21" y="14"/>
                    <a:pt x="22" y="14"/>
                  </a:cubicBezTo>
                  <a:cubicBezTo>
                    <a:pt x="22" y="13"/>
                    <a:pt x="23" y="12"/>
                    <a:pt x="23" y="10"/>
                  </a:cubicBezTo>
                  <a:cubicBezTo>
                    <a:pt x="22" y="11"/>
                    <a:pt x="21" y="12"/>
                    <a:pt x="20" y="12"/>
                  </a:cubicBezTo>
                  <a:cubicBezTo>
                    <a:pt x="18" y="12"/>
                    <a:pt x="17" y="11"/>
                    <a:pt x="16" y="10"/>
                  </a:cubicBezTo>
                  <a:cubicBezTo>
                    <a:pt x="15" y="9"/>
                    <a:pt x="14" y="8"/>
                    <a:pt x="14" y="6"/>
                  </a:cubicBezTo>
                  <a:cubicBezTo>
                    <a:pt x="14" y="4"/>
                    <a:pt x="15" y="2"/>
                    <a:pt x="16" y="1"/>
                  </a:cubicBezTo>
                  <a:cubicBezTo>
                    <a:pt x="17" y="0"/>
                    <a:pt x="18" y="0"/>
                    <a:pt x="20" y="0"/>
                  </a:cubicBezTo>
                  <a:cubicBezTo>
                    <a:pt x="22" y="0"/>
                    <a:pt x="23" y="0"/>
                    <a:pt x="24" y="2"/>
                  </a:cubicBezTo>
                  <a:cubicBezTo>
                    <a:pt x="26" y="3"/>
                    <a:pt x="26" y="5"/>
                    <a:pt x="26" y="8"/>
                  </a:cubicBezTo>
                  <a:cubicBezTo>
                    <a:pt x="26" y="12"/>
                    <a:pt x="25" y="14"/>
                    <a:pt x="24" y="16"/>
                  </a:cubicBezTo>
                  <a:cubicBezTo>
                    <a:pt x="23" y="17"/>
                    <a:pt x="21" y="18"/>
                    <a:pt x="19" y="18"/>
                  </a:cubicBezTo>
                  <a:cubicBezTo>
                    <a:pt x="18" y="18"/>
                    <a:pt x="17" y="17"/>
                    <a:pt x="16" y="16"/>
                  </a:cubicBezTo>
                  <a:cubicBezTo>
                    <a:pt x="16" y="16"/>
                    <a:pt x="15" y="15"/>
                    <a:pt x="15" y="13"/>
                  </a:cubicBezTo>
                  <a:close/>
                  <a:moveTo>
                    <a:pt x="22" y="6"/>
                  </a:moveTo>
                  <a:cubicBezTo>
                    <a:pt x="22" y="4"/>
                    <a:pt x="22" y="4"/>
                    <a:pt x="22" y="3"/>
                  </a:cubicBezTo>
                  <a:cubicBezTo>
                    <a:pt x="21" y="2"/>
                    <a:pt x="21" y="2"/>
                    <a:pt x="20" y="2"/>
                  </a:cubicBezTo>
                  <a:cubicBezTo>
                    <a:pt x="19" y="2"/>
                    <a:pt x="19" y="3"/>
                    <a:pt x="18" y="3"/>
                  </a:cubicBezTo>
                  <a:cubicBezTo>
                    <a:pt x="18" y="4"/>
                    <a:pt x="18" y="4"/>
                    <a:pt x="18" y="6"/>
                  </a:cubicBezTo>
                  <a:cubicBezTo>
                    <a:pt x="18" y="7"/>
                    <a:pt x="18" y="8"/>
                    <a:pt x="18" y="8"/>
                  </a:cubicBezTo>
                  <a:cubicBezTo>
                    <a:pt x="19" y="8"/>
                    <a:pt x="20" y="9"/>
                    <a:pt x="20" y="9"/>
                  </a:cubicBezTo>
                  <a:cubicBezTo>
                    <a:pt x="21" y="9"/>
                    <a:pt x="21" y="8"/>
                    <a:pt x="22" y="8"/>
                  </a:cubicBezTo>
                  <a:cubicBezTo>
                    <a:pt x="22" y="8"/>
                    <a:pt x="22" y="7"/>
                    <a:pt x="22" y="6"/>
                  </a:cubicBezTo>
                  <a:close/>
                  <a:moveTo>
                    <a:pt x="30" y="13"/>
                  </a:moveTo>
                  <a:cubicBezTo>
                    <a:pt x="34" y="12"/>
                    <a:pt x="34" y="12"/>
                    <a:pt x="34" y="12"/>
                  </a:cubicBezTo>
                  <a:cubicBezTo>
                    <a:pt x="34" y="13"/>
                    <a:pt x="34" y="14"/>
                    <a:pt x="34" y="14"/>
                  </a:cubicBezTo>
                  <a:cubicBezTo>
                    <a:pt x="35" y="15"/>
                    <a:pt x="36" y="15"/>
                    <a:pt x="36" y="15"/>
                  </a:cubicBezTo>
                  <a:cubicBezTo>
                    <a:pt x="37" y="15"/>
                    <a:pt x="37" y="15"/>
                    <a:pt x="38" y="14"/>
                  </a:cubicBezTo>
                  <a:cubicBezTo>
                    <a:pt x="38" y="14"/>
                    <a:pt x="39" y="13"/>
                    <a:pt x="39" y="12"/>
                  </a:cubicBezTo>
                  <a:cubicBezTo>
                    <a:pt x="39" y="10"/>
                    <a:pt x="38" y="10"/>
                    <a:pt x="38" y="9"/>
                  </a:cubicBezTo>
                  <a:cubicBezTo>
                    <a:pt x="38" y="9"/>
                    <a:pt x="37" y="8"/>
                    <a:pt x="36" y="8"/>
                  </a:cubicBezTo>
                  <a:cubicBezTo>
                    <a:pt x="35" y="8"/>
                    <a:pt x="34" y="9"/>
                    <a:pt x="33" y="10"/>
                  </a:cubicBezTo>
                  <a:cubicBezTo>
                    <a:pt x="30" y="9"/>
                    <a:pt x="30" y="9"/>
                    <a:pt x="30" y="9"/>
                  </a:cubicBezTo>
                  <a:cubicBezTo>
                    <a:pt x="32" y="0"/>
                    <a:pt x="32" y="0"/>
                    <a:pt x="32" y="0"/>
                  </a:cubicBezTo>
                  <a:cubicBezTo>
                    <a:pt x="41" y="0"/>
                    <a:pt x="41" y="0"/>
                    <a:pt x="41" y="0"/>
                  </a:cubicBezTo>
                  <a:cubicBezTo>
                    <a:pt x="41" y="3"/>
                    <a:pt x="41" y="3"/>
                    <a:pt x="41" y="3"/>
                  </a:cubicBezTo>
                  <a:cubicBezTo>
                    <a:pt x="35" y="3"/>
                    <a:pt x="35" y="3"/>
                    <a:pt x="35" y="3"/>
                  </a:cubicBezTo>
                  <a:cubicBezTo>
                    <a:pt x="34" y="6"/>
                    <a:pt x="34" y="6"/>
                    <a:pt x="34" y="6"/>
                  </a:cubicBezTo>
                  <a:cubicBezTo>
                    <a:pt x="35" y="6"/>
                    <a:pt x="36" y="6"/>
                    <a:pt x="37" y="6"/>
                  </a:cubicBezTo>
                  <a:cubicBezTo>
                    <a:pt x="38" y="6"/>
                    <a:pt x="40" y="6"/>
                    <a:pt x="41" y="8"/>
                  </a:cubicBezTo>
                  <a:cubicBezTo>
                    <a:pt x="42" y="9"/>
                    <a:pt x="42" y="10"/>
                    <a:pt x="42" y="12"/>
                  </a:cubicBezTo>
                  <a:cubicBezTo>
                    <a:pt x="42" y="14"/>
                    <a:pt x="42" y="15"/>
                    <a:pt x="41" y="16"/>
                  </a:cubicBezTo>
                  <a:cubicBezTo>
                    <a:pt x="40" y="18"/>
                    <a:pt x="38" y="18"/>
                    <a:pt x="36" y="18"/>
                  </a:cubicBezTo>
                  <a:cubicBezTo>
                    <a:pt x="35" y="18"/>
                    <a:pt x="33" y="18"/>
                    <a:pt x="32" y="17"/>
                  </a:cubicBezTo>
                  <a:cubicBezTo>
                    <a:pt x="31" y="16"/>
                    <a:pt x="30" y="14"/>
                    <a:pt x="30" y="13"/>
                  </a:cubicBezTo>
                  <a:close/>
                  <a:moveTo>
                    <a:pt x="48" y="8"/>
                  </a:moveTo>
                  <a:cubicBezTo>
                    <a:pt x="47" y="7"/>
                    <a:pt x="46" y="7"/>
                    <a:pt x="46" y="6"/>
                  </a:cubicBezTo>
                  <a:cubicBezTo>
                    <a:pt x="46" y="5"/>
                    <a:pt x="45" y="5"/>
                    <a:pt x="45" y="4"/>
                  </a:cubicBezTo>
                  <a:cubicBezTo>
                    <a:pt x="45" y="3"/>
                    <a:pt x="46" y="2"/>
                    <a:pt x="46" y="1"/>
                  </a:cubicBezTo>
                  <a:cubicBezTo>
                    <a:pt x="47" y="0"/>
                    <a:pt x="49" y="0"/>
                    <a:pt x="50" y="0"/>
                  </a:cubicBezTo>
                  <a:cubicBezTo>
                    <a:pt x="52" y="0"/>
                    <a:pt x="54" y="0"/>
                    <a:pt x="54" y="1"/>
                  </a:cubicBezTo>
                  <a:cubicBezTo>
                    <a:pt x="55" y="2"/>
                    <a:pt x="56" y="3"/>
                    <a:pt x="56" y="4"/>
                  </a:cubicBezTo>
                  <a:cubicBezTo>
                    <a:pt x="56" y="5"/>
                    <a:pt x="56" y="6"/>
                    <a:pt x="55" y="6"/>
                  </a:cubicBezTo>
                  <a:cubicBezTo>
                    <a:pt x="55" y="7"/>
                    <a:pt x="54" y="8"/>
                    <a:pt x="53" y="8"/>
                  </a:cubicBezTo>
                  <a:cubicBezTo>
                    <a:pt x="54" y="8"/>
                    <a:pt x="55" y="9"/>
                    <a:pt x="56" y="10"/>
                  </a:cubicBezTo>
                  <a:cubicBezTo>
                    <a:pt x="56" y="10"/>
                    <a:pt x="56" y="11"/>
                    <a:pt x="56" y="12"/>
                  </a:cubicBezTo>
                  <a:cubicBezTo>
                    <a:pt x="56" y="14"/>
                    <a:pt x="56" y="15"/>
                    <a:pt x="55" y="16"/>
                  </a:cubicBezTo>
                  <a:cubicBezTo>
                    <a:pt x="54" y="18"/>
                    <a:pt x="52" y="18"/>
                    <a:pt x="50" y="18"/>
                  </a:cubicBezTo>
                  <a:cubicBezTo>
                    <a:pt x="49" y="18"/>
                    <a:pt x="48" y="18"/>
                    <a:pt x="46" y="17"/>
                  </a:cubicBezTo>
                  <a:cubicBezTo>
                    <a:pt x="45" y="16"/>
                    <a:pt x="44" y="14"/>
                    <a:pt x="44" y="13"/>
                  </a:cubicBezTo>
                  <a:cubicBezTo>
                    <a:pt x="44" y="12"/>
                    <a:pt x="45" y="11"/>
                    <a:pt x="45" y="10"/>
                  </a:cubicBezTo>
                  <a:cubicBezTo>
                    <a:pt x="46" y="9"/>
                    <a:pt x="47" y="8"/>
                    <a:pt x="48" y="8"/>
                  </a:cubicBezTo>
                  <a:close/>
                  <a:moveTo>
                    <a:pt x="49" y="4"/>
                  </a:moveTo>
                  <a:cubicBezTo>
                    <a:pt x="49" y="5"/>
                    <a:pt x="49" y="6"/>
                    <a:pt x="49" y="6"/>
                  </a:cubicBezTo>
                  <a:cubicBezTo>
                    <a:pt x="50" y="6"/>
                    <a:pt x="50" y="6"/>
                    <a:pt x="51" y="6"/>
                  </a:cubicBezTo>
                  <a:cubicBezTo>
                    <a:pt x="52" y="6"/>
                    <a:pt x="52" y="6"/>
                    <a:pt x="52" y="6"/>
                  </a:cubicBezTo>
                  <a:cubicBezTo>
                    <a:pt x="53" y="6"/>
                    <a:pt x="53" y="5"/>
                    <a:pt x="53" y="4"/>
                  </a:cubicBezTo>
                  <a:cubicBezTo>
                    <a:pt x="53" y="4"/>
                    <a:pt x="53" y="3"/>
                    <a:pt x="52" y="3"/>
                  </a:cubicBezTo>
                  <a:cubicBezTo>
                    <a:pt x="52" y="2"/>
                    <a:pt x="52" y="2"/>
                    <a:pt x="51" y="2"/>
                  </a:cubicBezTo>
                  <a:cubicBezTo>
                    <a:pt x="50" y="2"/>
                    <a:pt x="50" y="2"/>
                    <a:pt x="49" y="3"/>
                  </a:cubicBezTo>
                  <a:cubicBezTo>
                    <a:pt x="49" y="3"/>
                    <a:pt x="49" y="4"/>
                    <a:pt x="49" y="4"/>
                  </a:cubicBezTo>
                  <a:close/>
                  <a:moveTo>
                    <a:pt x="48" y="12"/>
                  </a:moveTo>
                  <a:cubicBezTo>
                    <a:pt x="48" y="13"/>
                    <a:pt x="49" y="14"/>
                    <a:pt x="49" y="14"/>
                  </a:cubicBezTo>
                  <a:cubicBezTo>
                    <a:pt x="50" y="15"/>
                    <a:pt x="50" y="15"/>
                    <a:pt x="51" y="15"/>
                  </a:cubicBezTo>
                  <a:cubicBezTo>
                    <a:pt x="52" y="15"/>
                    <a:pt x="52" y="15"/>
                    <a:pt x="53" y="14"/>
                  </a:cubicBezTo>
                  <a:cubicBezTo>
                    <a:pt x="53" y="14"/>
                    <a:pt x="54" y="13"/>
                    <a:pt x="54" y="12"/>
                  </a:cubicBezTo>
                  <a:cubicBezTo>
                    <a:pt x="54" y="11"/>
                    <a:pt x="53" y="10"/>
                    <a:pt x="53" y="10"/>
                  </a:cubicBezTo>
                  <a:cubicBezTo>
                    <a:pt x="52" y="10"/>
                    <a:pt x="52" y="9"/>
                    <a:pt x="51" y="9"/>
                  </a:cubicBezTo>
                  <a:cubicBezTo>
                    <a:pt x="50" y="9"/>
                    <a:pt x="50" y="10"/>
                    <a:pt x="49" y="10"/>
                  </a:cubicBezTo>
                  <a:cubicBezTo>
                    <a:pt x="49" y="11"/>
                    <a:pt x="48" y="11"/>
                    <a:pt x="4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39"/>
            <p:cNvSpPr>
              <a:spLocks noEditPoints="1"/>
            </p:cNvSpPr>
            <p:nvPr userDrawn="1"/>
          </p:nvSpPr>
          <p:spPr bwMode="auto">
            <a:xfrm>
              <a:off x="8729725" y="4570716"/>
              <a:ext cx="474663" cy="477838"/>
            </a:xfrm>
            <a:custGeom>
              <a:avLst/>
              <a:gdLst>
                <a:gd name="T0" fmla="*/ 159 w 318"/>
                <a:gd name="T1" fmla="*/ 0 h 318"/>
                <a:gd name="T2" fmla="*/ 0 w 318"/>
                <a:gd name="T3" fmla="*/ 159 h 318"/>
                <a:gd name="T4" fmla="*/ 159 w 318"/>
                <a:gd name="T5" fmla="*/ 318 h 318"/>
                <a:gd name="T6" fmla="*/ 318 w 318"/>
                <a:gd name="T7" fmla="*/ 159 h 318"/>
                <a:gd name="T8" fmla="*/ 159 w 318"/>
                <a:gd name="T9" fmla="*/ 0 h 318"/>
                <a:gd name="T10" fmla="*/ 159 w 318"/>
                <a:gd name="T11" fmla="*/ 312 h 318"/>
                <a:gd name="T12" fmla="*/ 6 w 318"/>
                <a:gd name="T13" fmla="*/ 159 h 318"/>
                <a:gd name="T14" fmla="*/ 159 w 318"/>
                <a:gd name="T15" fmla="*/ 6 h 318"/>
                <a:gd name="T16" fmla="*/ 312 w 318"/>
                <a:gd name="T17" fmla="*/ 160 h 318"/>
                <a:gd name="T18" fmla="*/ 159 w 318"/>
                <a:gd name="T19" fmla="*/ 312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8" h="318">
                  <a:moveTo>
                    <a:pt x="159" y="0"/>
                  </a:moveTo>
                  <a:cubicBezTo>
                    <a:pt x="71" y="0"/>
                    <a:pt x="0" y="72"/>
                    <a:pt x="0" y="159"/>
                  </a:cubicBezTo>
                  <a:cubicBezTo>
                    <a:pt x="0" y="247"/>
                    <a:pt x="71" y="318"/>
                    <a:pt x="159" y="318"/>
                  </a:cubicBezTo>
                  <a:cubicBezTo>
                    <a:pt x="246" y="318"/>
                    <a:pt x="318" y="247"/>
                    <a:pt x="318" y="159"/>
                  </a:cubicBezTo>
                  <a:cubicBezTo>
                    <a:pt x="317" y="72"/>
                    <a:pt x="246" y="0"/>
                    <a:pt x="159" y="0"/>
                  </a:cubicBezTo>
                  <a:close/>
                  <a:moveTo>
                    <a:pt x="159" y="312"/>
                  </a:moveTo>
                  <a:cubicBezTo>
                    <a:pt x="74" y="312"/>
                    <a:pt x="6" y="244"/>
                    <a:pt x="6" y="159"/>
                  </a:cubicBezTo>
                  <a:cubicBezTo>
                    <a:pt x="6" y="75"/>
                    <a:pt x="74" y="6"/>
                    <a:pt x="159" y="6"/>
                  </a:cubicBezTo>
                  <a:cubicBezTo>
                    <a:pt x="243" y="6"/>
                    <a:pt x="312" y="75"/>
                    <a:pt x="312" y="160"/>
                  </a:cubicBezTo>
                  <a:cubicBezTo>
                    <a:pt x="312" y="244"/>
                    <a:pt x="243" y="312"/>
                    <a:pt x="159" y="3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40"/>
            <p:cNvSpPr>
              <a:spLocks noEditPoints="1"/>
            </p:cNvSpPr>
            <p:nvPr userDrawn="1"/>
          </p:nvSpPr>
          <p:spPr bwMode="auto">
            <a:xfrm>
              <a:off x="8763063" y="4810429"/>
              <a:ext cx="407988" cy="204788"/>
            </a:xfrm>
            <a:custGeom>
              <a:avLst/>
              <a:gdLst>
                <a:gd name="T0" fmla="*/ 258 w 274"/>
                <a:gd name="T1" fmla="*/ 63 h 137"/>
                <a:gd name="T2" fmla="*/ 1 w 274"/>
                <a:gd name="T3" fmla="*/ 12 h 137"/>
                <a:gd name="T4" fmla="*/ 14 w 274"/>
                <a:gd name="T5" fmla="*/ 9 h 137"/>
                <a:gd name="T6" fmla="*/ 1 w 274"/>
                <a:gd name="T7" fmla="*/ 17 h 137"/>
                <a:gd name="T8" fmla="*/ 16 w 274"/>
                <a:gd name="T9" fmla="*/ 29 h 137"/>
                <a:gd name="T10" fmla="*/ 11 w 274"/>
                <a:gd name="T11" fmla="*/ 27 h 137"/>
                <a:gd name="T12" fmla="*/ 14 w 274"/>
                <a:gd name="T13" fmla="*/ 36 h 137"/>
                <a:gd name="T14" fmla="*/ 18 w 274"/>
                <a:gd name="T15" fmla="*/ 47 h 137"/>
                <a:gd name="T16" fmla="*/ 21 w 274"/>
                <a:gd name="T17" fmla="*/ 57 h 137"/>
                <a:gd name="T18" fmla="*/ 21 w 274"/>
                <a:gd name="T19" fmla="*/ 55 h 137"/>
                <a:gd name="T20" fmla="*/ 19 w 274"/>
                <a:gd name="T21" fmla="*/ 66 h 137"/>
                <a:gd name="T22" fmla="*/ 22 w 274"/>
                <a:gd name="T23" fmla="*/ 62 h 137"/>
                <a:gd name="T24" fmla="*/ 22 w 274"/>
                <a:gd name="T25" fmla="*/ 71 h 137"/>
                <a:gd name="T26" fmla="*/ 30 w 274"/>
                <a:gd name="T27" fmla="*/ 71 h 137"/>
                <a:gd name="T28" fmla="*/ 30 w 274"/>
                <a:gd name="T29" fmla="*/ 86 h 137"/>
                <a:gd name="T30" fmla="*/ 36 w 274"/>
                <a:gd name="T31" fmla="*/ 79 h 137"/>
                <a:gd name="T32" fmla="*/ 47 w 274"/>
                <a:gd name="T33" fmla="*/ 90 h 137"/>
                <a:gd name="T34" fmla="*/ 58 w 274"/>
                <a:gd name="T35" fmla="*/ 96 h 137"/>
                <a:gd name="T36" fmla="*/ 51 w 274"/>
                <a:gd name="T37" fmla="*/ 95 h 137"/>
                <a:gd name="T38" fmla="*/ 58 w 274"/>
                <a:gd name="T39" fmla="*/ 105 h 137"/>
                <a:gd name="T40" fmla="*/ 67 w 274"/>
                <a:gd name="T41" fmla="*/ 106 h 137"/>
                <a:gd name="T42" fmla="*/ 76 w 274"/>
                <a:gd name="T43" fmla="*/ 112 h 137"/>
                <a:gd name="T44" fmla="*/ 82 w 274"/>
                <a:gd name="T45" fmla="*/ 111 h 137"/>
                <a:gd name="T46" fmla="*/ 78 w 274"/>
                <a:gd name="T47" fmla="*/ 113 h 137"/>
                <a:gd name="T48" fmla="*/ 83 w 274"/>
                <a:gd name="T49" fmla="*/ 123 h 137"/>
                <a:gd name="T50" fmla="*/ 97 w 274"/>
                <a:gd name="T51" fmla="*/ 121 h 137"/>
                <a:gd name="T52" fmla="*/ 100 w 274"/>
                <a:gd name="T53" fmla="*/ 125 h 137"/>
                <a:gd name="T54" fmla="*/ 108 w 274"/>
                <a:gd name="T55" fmla="*/ 126 h 137"/>
                <a:gd name="T56" fmla="*/ 113 w 274"/>
                <a:gd name="T57" fmla="*/ 126 h 137"/>
                <a:gd name="T58" fmla="*/ 132 w 274"/>
                <a:gd name="T59" fmla="*/ 136 h 137"/>
                <a:gd name="T60" fmla="*/ 126 w 274"/>
                <a:gd name="T61" fmla="*/ 130 h 137"/>
                <a:gd name="T62" fmla="*/ 128 w 274"/>
                <a:gd name="T63" fmla="*/ 135 h 137"/>
                <a:gd name="T64" fmla="*/ 135 w 274"/>
                <a:gd name="T65" fmla="*/ 135 h 137"/>
                <a:gd name="T66" fmla="*/ 149 w 274"/>
                <a:gd name="T67" fmla="*/ 136 h 137"/>
                <a:gd name="T68" fmla="*/ 152 w 274"/>
                <a:gd name="T69" fmla="*/ 133 h 137"/>
                <a:gd name="T70" fmla="*/ 167 w 274"/>
                <a:gd name="T71" fmla="*/ 131 h 137"/>
                <a:gd name="T72" fmla="*/ 180 w 274"/>
                <a:gd name="T73" fmla="*/ 128 h 137"/>
                <a:gd name="T74" fmla="*/ 175 w 274"/>
                <a:gd name="T75" fmla="*/ 122 h 137"/>
                <a:gd name="T76" fmla="*/ 187 w 274"/>
                <a:gd name="T77" fmla="*/ 119 h 137"/>
                <a:gd name="T78" fmla="*/ 192 w 274"/>
                <a:gd name="T79" fmla="*/ 117 h 137"/>
                <a:gd name="T80" fmla="*/ 199 w 274"/>
                <a:gd name="T81" fmla="*/ 119 h 137"/>
                <a:gd name="T82" fmla="*/ 203 w 274"/>
                <a:gd name="T83" fmla="*/ 119 h 137"/>
                <a:gd name="T84" fmla="*/ 217 w 274"/>
                <a:gd name="T85" fmla="*/ 111 h 137"/>
                <a:gd name="T86" fmla="*/ 217 w 274"/>
                <a:gd name="T87" fmla="*/ 106 h 137"/>
                <a:gd name="T88" fmla="*/ 232 w 274"/>
                <a:gd name="T89" fmla="*/ 96 h 137"/>
                <a:gd name="T90" fmla="*/ 231 w 274"/>
                <a:gd name="T91" fmla="*/ 97 h 137"/>
                <a:gd name="T92" fmla="*/ 238 w 274"/>
                <a:gd name="T93" fmla="*/ 95 h 137"/>
                <a:gd name="T94" fmla="*/ 234 w 274"/>
                <a:gd name="T95" fmla="*/ 85 h 137"/>
                <a:gd name="T96" fmla="*/ 242 w 274"/>
                <a:gd name="T97" fmla="*/ 73 h 137"/>
                <a:gd name="T98" fmla="*/ 238 w 274"/>
                <a:gd name="T99" fmla="*/ 77 h 137"/>
                <a:gd name="T100" fmla="*/ 252 w 274"/>
                <a:gd name="T101" fmla="*/ 71 h 137"/>
                <a:gd name="T102" fmla="*/ 266 w 274"/>
                <a:gd name="T103" fmla="*/ 40 h 137"/>
                <a:gd name="T104" fmla="*/ 258 w 274"/>
                <a:gd name="T105" fmla="*/ 48 h 137"/>
                <a:gd name="T106" fmla="*/ 268 w 274"/>
                <a:gd name="T107" fmla="*/ 35 h 137"/>
                <a:gd name="T108" fmla="*/ 259 w 274"/>
                <a:gd name="T109" fmla="*/ 22 h 137"/>
                <a:gd name="T110" fmla="*/ 262 w 274"/>
                <a:gd name="T111" fmla="*/ 27 h 137"/>
                <a:gd name="T112" fmla="*/ 273 w 274"/>
                <a:gd name="T113" fmla="*/ 17 h 137"/>
                <a:gd name="T114" fmla="*/ 273 w 274"/>
                <a:gd name="T115" fmla="*/ 12 h 137"/>
                <a:gd name="T116" fmla="*/ 266 w 274"/>
                <a:gd name="T117" fmla="*/ 7 h 137"/>
                <a:gd name="T118" fmla="*/ 269 w 274"/>
                <a:gd name="T119" fmla="*/ 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137">
                  <a:moveTo>
                    <a:pt x="250" y="51"/>
                  </a:moveTo>
                  <a:cubicBezTo>
                    <a:pt x="250" y="51"/>
                    <a:pt x="250" y="51"/>
                    <a:pt x="250" y="51"/>
                  </a:cubicBezTo>
                  <a:cubicBezTo>
                    <a:pt x="250" y="52"/>
                    <a:pt x="250" y="52"/>
                    <a:pt x="250" y="52"/>
                  </a:cubicBezTo>
                  <a:cubicBezTo>
                    <a:pt x="250" y="53"/>
                    <a:pt x="250" y="53"/>
                    <a:pt x="249" y="53"/>
                  </a:cubicBezTo>
                  <a:cubicBezTo>
                    <a:pt x="249" y="53"/>
                    <a:pt x="248" y="53"/>
                    <a:pt x="248" y="53"/>
                  </a:cubicBezTo>
                  <a:cubicBezTo>
                    <a:pt x="248" y="53"/>
                    <a:pt x="248" y="53"/>
                    <a:pt x="248" y="53"/>
                  </a:cubicBezTo>
                  <a:cubicBezTo>
                    <a:pt x="248" y="54"/>
                    <a:pt x="248" y="54"/>
                    <a:pt x="249" y="55"/>
                  </a:cubicBezTo>
                  <a:cubicBezTo>
                    <a:pt x="251" y="56"/>
                    <a:pt x="251" y="56"/>
                    <a:pt x="251" y="56"/>
                  </a:cubicBezTo>
                  <a:cubicBezTo>
                    <a:pt x="252" y="53"/>
                    <a:pt x="252" y="53"/>
                    <a:pt x="252" y="53"/>
                  </a:cubicBezTo>
                  <a:cubicBezTo>
                    <a:pt x="253" y="54"/>
                    <a:pt x="253" y="54"/>
                    <a:pt x="253" y="54"/>
                  </a:cubicBezTo>
                  <a:cubicBezTo>
                    <a:pt x="252" y="56"/>
                    <a:pt x="252" y="56"/>
                    <a:pt x="252" y="56"/>
                  </a:cubicBezTo>
                  <a:cubicBezTo>
                    <a:pt x="258" y="59"/>
                    <a:pt x="258" y="59"/>
                    <a:pt x="258" y="59"/>
                  </a:cubicBezTo>
                  <a:cubicBezTo>
                    <a:pt x="258" y="60"/>
                    <a:pt x="259" y="59"/>
                    <a:pt x="260" y="58"/>
                  </a:cubicBezTo>
                  <a:cubicBezTo>
                    <a:pt x="260" y="58"/>
                    <a:pt x="260" y="58"/>
                    <a:pt x="260" y="58"/>
                  </a:cubicBezTo>
                  <a:cubicBezTo>
                    <a:pt x="258" y="63"/>
                    <a:pt x="258" y="63"/>
                    <a:pt x="258" y="63"/>
                  </a:cubicBezTo>
                  <a:cubicBezTo>
                    <a:pt x="257" y="63"/>
                    <a:pt x="257" y="63"/>
                    <a:pt x="257" y="63"/>
                  </a:cubicBezTo>
                  <a:cubicBezTo>
                    <a:pt x="258" y="62"/>
                    <a:pt x="258" y="62"/>
                    <a:pt x="257" y="61"/>
                  </a:cubicBezTo>
                  <a:cubicBezTo>
                    <a:pt x="251" y="58"/>
                    <a:pt x="251" y="58"/>
                    <a:pt x="251" y="58"/>
                  </a:cubicBezTo>
                  <a:cubicBezTo>
                    <a:pt x="250" y="60"/>
                    <a:pt x="250" y="60"/>
                    <a:pt x="250" y="60"/>
                  </a:cubicBezTo>
                  <a:cubicBezTo>
                    <a:pt x="250" y="59"/>
                    <a:pt x="250" y="59"/>
                    <a:pt x="250" y="59"/>
                  </a:cubicBezTo>
                  <a:cubicBezTo>
                    <a:pt x="250" y="58"/>
                    <a:pt x="250" y="58"/>
                    <a:pt x="250" y="58"/>
                  </a:cubicBezTo>
                  <a:cubicBezTo>
                    <a:pt x="250" y="57"/>
                    <a:pt x="250" y="57"/>
                    <a:pt x="250" y="57"/>
                  </a:cubicBezTo>
                  <a:cubicBezTo>
                    <a:pt x="249" y="57"/>
                    <a:pt x="248" y="56"/>
                    <a:pt x="248" y="55"/>
                  </a:cubicBezTo>
                  <a:cubicBezTo>
                    <a:pt x="247" y="54"/>
                    <a:pt x="247" y="53"/>
                    <a:pt x="248" y="52"/>
                  </a:cubicBezTo>
                  <a:cubicBezTo>
                    <a:pt x="248" y="52"/>
                    <a:pt x="249" y="51"/>
                    <a:pt x="250" y="51"/>
                  </a:cubicBezTo>
                  <a:cubicBezTo>
                    <a:pt x="250" y="51"/>
                    <a:pt x="250" y="51"/>
                    <a:pt x="250" y="51"/>
                  </a:cubicBezTo>
                  <a:close/>
                  <a:moveTo>
                    <a:pt x="14" y="15"/>
                  </a:moveTo>
                  <a:cubicBezTo>
                    <a:pt x="14" y="14"/>
                    <a:pt x="14" y="13"/>
                    <a:pt x="12" y="13"/>
                  </a:cubicBezTo>
                  <a:cubicBezTo>
                    <a:pt x="5" y="13"/>
                    <a:pt x="5" y="13"/>
                    <a:pt x="5" y="13"/>
                  </a:cubicBezTo>
                  <a:cubicBezTo>
                    <a:pt x="4" y="13"/>
                    <a:pt x="2" y="13"/>
                    <a:pt x="1" y="12"/>
                  </a:cubicBezTo>
                  <a:cubicBezTo>
                    <a:pt x="0" y="11"/>
                    <a:pt x="0" y="10"/>
                    <a:pt x="0" y="8"/>
                  </a:cubicBezTo>
                  <a:cubicBezTo>
                    <a:pt x="0" y="7"/>
                    <a:pt x="0" y="5"/>
                    <a:pt x="1" y="5"/>
                  </a:cubicBezTo>
                  <a:cubicBezTo>
                    <a:pt x="2" y="3"/>
                    <a:pt x="3" y="3"/>
                    <a:pt x="5" y="3"/>
                  </a:cubicBezTo>
                  <a:cubicBezTo>
                    <a:pt x="12" y="2"/>
                    <a:pt x="12" y="2"/>
                    <a:pt x="12" y="2"/>
                  </a:cubicBezTo>
                  <a:cubicBezTo>
                    <a:pt x="13" y="2"/>
                    <a:pt x="13" y="1"/>
                    <a:pt x="13" y="0"/>
                  </a:cubicBezTo>
                  <a:cubicBezTo>
                    <a:pt x="14" y="0"/>
                    <a:pt x="14" y="0"/>
                    <a:pt x="14" y="0"/>
                  </a:cubicBezTo>
                  <a:cubicBezTo>
                    <a:pt x="14" y="6"/>
                    <a:pt x="14" y="6"/>
                    <a:pt x="14" y="6"/>
                  </a:cubicBezTo>
                  <a:cubicBezTo>
                    <a:pt x="14" y="6"/>
                    <a:pt x="14" y="6"/>
                    <a:pt x="14" y="6"/>
                  </a:cubicBezTo>
                  <a:cubicBezTo>
                    <a:pt x="14" y="5"/>
                    <a:pt x="13" y="4"/>
                    <a:pt x="12" y="4"/>
                  </a:cubicBezTo>
                  <a:cubicBezTo>
                    <a:pt x="5" y="5"/>
                    <a:pt x="5" y="5"/>
                    <a:pt x="5" y="5"/>
                  </a:cubicBezTo>
                  <a:cubicBezTo>
                    <a:pt x="4" y="5"/>
                    <a:pt x="3" y="5"/>
                    <a:pt x="2" y="5"/>
                  </a:cubicBezTo>
                  <a:cubicBezTo>
                    <a:pt x="1" y="6"/>
                    <a:pt x="1" y="7"/>
                    <a:pt x="1" y="8"/>
                  </a:cubicBezTo>
                  <a:cubicBezTo>
                    <a:pt x="1" y="11"/>
                    <a:pt x="3" y="12"/>
                    <a:pt x="6" y="12"/>
                  </a:cubicBezTo>
                  <a:cubicBezTo>
                    <a:pt x="13" y="11"/>
                    <a:pt x="13" y="11"/>
                    <a:pt x="13" y="11"/>
                  </a:cubicBezTo>
                  <a:cubicBezTo>
                    <a:pt x="14" y="11"/>
                    <a:pt x="14" y="11"/>
                    <a:pt x="14" y="9"/>
                  </a:cubicBezTo>
                  <a:cubicBezTo>
                    <a:pt x="14" y="9"/>
                    <a:pt x="14" y="9"/>
                    <a:pt x="14" y="9"/>
                  </a:cubicBezTo>
                  <a:cubicBezTo>
                    <a:pt x="14" y="15"/>
                    <a:pt x="14" y="15"/>
                    <a:pt x="14" y="15"/>
                  </a:cubicBezTo>
                  <a:cubicBezTo>
                    <a:pt x="14" y="15"/>
                    <a:pt x="14" y="15"/>
                    <a:pt x="14" y="15"/>
                  </a:cubicBezTo>
                  <a:close/>
                  <a:moveTo>
                    <a:pt x="3" y="27"/>
                  </a:moveTo>
                  <a:cubicBezTo>
                    <a:pt x="2" y="23"/>
                    <a:pt x="2" y="23"/>
                    <a:pt x="2" y="23"/>
                  </a:cubicBezTo>
                  <a:cubicBezTo>
                    <a:pt x="2" y="23"/>
                    <a:pt x="2" y="23"/>
                    <a:pt x="2" y="23"/>
                  </a:cubicBezTo>
                  <a:cubicBezTo>
                    <a:pt x="2" y="23"/>
                    <a:pt x="3" y="24"/>
                    <a:pt x="4" y="24"/>
                  </a:cubicBezTo>
                  <a:cubicBezTo>
                    <a:pt x="9" y="23"/>
                    <a:pt x="9" y="23"/>
                    <a:pt x="9" y="23"/>
                  </a:cubicBezTo>
                  <a:cubicBezTo>
                    <a:pt x="10" y="23"/>
                    <a:pt x="10" y="23"/>
                    <a:pt x="10" y="22"/>
                  </a:cubicBezTo>
                  <a:cubicBezTo>
                    <a:pt x="11" y="22"/>
                    <a:pt x="11" y="21"/>
                    <a:pt x="10" y="21"/>
                  </a:cubicBezTo>
                  <a:cubicBezTo>
                    <a:pt x="10" y="20"/>
                    <a:pt x="10" y="19"/>
                    <a:pt x="9" y="19"/>
                  </a:cubicBezTo>
                  <a:cubicBezTo>
                    <a:pt x="3" y="20"/>
                    <a:pt x="3" y="20"/>
                    <a:pt x="3" y="20"/>
                  </a:cubicBezTo>
                  <a:cubicBezTo>
                    <a:pt x="2" y="20"/>
                    <a:pt x="2" y="21"/>
                    <a:pt x="2" y="21"/>
                  </a:cubicBezTo>
                  <a:cubicBezTo>
                    <a:pt x="2" y="21"/>
                    <a:pt x="2" y="21"/>
                    <a:pt x="2" y="21"/>
                  </a:cubicBezTo>
                  <a:cubicBezTo>
                    <a:pt x="1" y="17"/>
                    <a:pt x="1" y="17"/>
                    <a:pt x="1" y="17"/>
                  </a:cubicBezTo>
                  <a:cubicBezTo>
                    <a:pt x="1" y="17"/>
                    <a:pt x="1" y="17"/>
                    <a:pt x="1" y="17"/>
                  </a:cubicBezTo>
                  <a:cubicBezTo>
                    <a:pt x="1" y="18"/>
                    <a:pt x="2" y="18"/>
                    <a:pt x="3" y="18"/>
                  </a:cubicBezTo>
                  <a:cubicBezTo>
                    <a:pt x="8" y="17"/>
                    <a:pt x="8" y="17"/>
                    <a:pt x="8" y="17"/>
                  </a:cubicBezTo>
                  <a:cubicBezTo>
                    <a:pt x="9" y="17"/>
                    <a:pt x="9" y="17"/>
                    <a:pt x="9" y="17"/>
                  </a:cubicBezTo>
                  <a:cubicBezTo>
                    <a:pt x="9" y="17"/>
                    <a:pt x="9" y="17"/>
                    <a:pt x="9" y="16"/>
                  </a:cubicBezTo>
                  <a:cubicBezTo>
                    <a:pt x="10" y="16"/>
                    <a:pt x="10" y="16"/>
                    <a:pt x="10" y="16"/>
                  </a:cubicBezTo>
                  <a:cubicBezTo>
                    <a:pt x="11" y="19"/>
                    <a:pt x="11" y="19"/>
                    <a:pt x="11" y="19"/>
                  </a:cubicBezTo>
                  <a:cubicBezTo>
                    <a:pt x="10" y="19"/>
                    <a:pt x="10" y="19"/>
                    <a:pt x="10" y="19"/>
                  </a:cubicBezTo>
                  <a:cubicBezTo>
                    <a:pt x="11" y="20"/>
                    <a:pt x="12" y="21"/>
                    <a:pt x="12" y="22"/>
                  </a:cubicBezTo>
                  <a:cubicBezTo>
                    <a:pt x="12" y="23"/>
                    <a:pt x="11" y="24"/>
                    <a:pt x="9" y="25"/>
                  </a:cubicBezTo>
                  <a:cubicBezTo>
                    <a:pt x="4" y="25"/>
                    <a:pt x="4" y="25"/>
                    <a:pt x="4" y="25"/>
                  </a:cubicBezTo>
                  <a:cubicBezTo>
                    <a:pt x="3" y="26"/>
                    <a:pt x="3" y="26"/>
                    <a:pt x="3" y="27"/>
                  </a:cubicBezTo>
                  <a:cubicBezTo>
                    <a:pt x="3" y="27"/>
                    <a:pt x="3" y="27"/>
                    <a:pt x="3" y="27"/>
                  </a:cubicBezTo>
                  <a:close/>
                  <a:moveTo>
                    <a:pt x="16" y="29"/>
                  </a:moveTo>
                  <a:cubicBezTo>
                    <a:pt x="16" y="29"/>
                    <a:pt x="16" y="29"/>
                    <a:pt x="16" y="29"/>
                  </a:cubicBezTo>
                  <a:cubicBezTo>
                    <a:pt x="15" y="29"/>
                    <a:pt x="15" y="29"/>
                    <a:pt x="15" y="29"/>
                  </a:cubicBezTo>
                  <a:cubicBezTo>
                    <a:pt x="15" y="28"/>
                    <a:pt x="15" y="28"/>
                    <a:pt x="15" y="28"/>
                  </a:cubicBezTo>
                  <a:cubicBezTo>
                    <a:pt x="15" y="27"/>
                    <a:pt x="16" y="27"/>
                    <a:pt x="16" y="27"/>
                  </a:cubicBezTo>
                  <a:cubicBezTo>
                    <a:pt x="16" y="27"/>
                    <a:pt x="16" y="27"/>
                    <a:pt x="17" y="27"/>
                  </a:cubicBezTo>
                  <a:cubicBezTo>
                    <a:pt x="17" y="27"/>
                    <a:pt x="17" y="28"/>
                    <a:pt x="17" y="28"/>
                  </a:cubicBezTo>
                  <a:cubicBezTo>
                    <a:pt x="17" y="29"/>
                    <a:pt x="17" y="29"/>
                    <a:pt x="17" y="29"/>
                  </a:cubicBezTo>
                  <a:cubicBezTo>
                    <a:pt x="17" y="29"/>
                    <a:pt x="17" y="29"/>
                    <a:pt x="16" y="29"/>
                  </a:cubicBezTo>
                  <a:close/>
                  <a:moveTo>
                    <a:pt x="4" y="33"/>
                  </a:moveTo>
                  <a:cubicBezTo>
                    <a:pt x="3" y="29"/>
                    <a:pt x="3" y="29"/>
                    <a:pt x="3" y="29"/>
                  </a:cubicBezTo>
                  <a:cubicBezTo>
                    <a:pt x="4" y="29"/>
                    <a:pt x="4" y="29"/>
                    <a:pt x="4" y="29"/>
                  </a:cubicBezTo>
                  <a:cubicBezTo>
                    <a:pt x="4" y="30"/>
                    <a:pt x="4" y="30"/>
                    <a:pt x="5" y="30"/>
                  </a:cubicBezTo>
                  <a:cubicBezTo>
                    <a:pt x="10" y="29"/>
                    <a:pt x="10" y="29"/>
                    <a:pt x="10" y="29"/>
                  </a:cubicBezTo>
                  <a:cubicBezTo>
                    <a:pt x="11" y="29"/>
                    <a:pt x="11" y="28"/>
                    <a:pt x="11" y="28"/>
                  </a:cubicBezTo>
                  <a:cubicBezTo>
                    <a:pt x="11" y="27"/>
                    <a:pt x="11" y="27"/>
                    <a:pt x="11" y="27"/>
                  </a:cubicBezTo>
                  <a:cubicBezTo>
                    <a:pt x="11" y="27"/>
                    <a:pt x="11" y="27"/>
                    <a:pt x="11" y="27"/>
                  </a:cubicBezTo>
                  <a:cubicBezTo>
                    <a:pt x="13" y="30"/>
                    <a:pt x="13" y="30"/>
                    <a:pt x="13" y="30"/>
                  </a:cubicBezTo>
                  <a:cubicBezTo>
                    <a:pt x="5" y="32"/>
                    <a:pt x="5" y="32"/>
                    <a:pt x="5" y="32"/>
                  </a:cubicBezTo>
                  <a:cubicBezTo>
                    <a:pt x="5" y="32"/>
                    <a:pt x="4" y="33"/>
                    <a:pt x="4" y="33"/>
                  </a:cubicBezTo>
                  <a:cubicBezTo>
                    <a:pt x="4" y="33"/>
                    <a:pt x="4" y="33"/>
                    <a:pt x="4" y="33"/>
                  </a:cubicBezTo>
                  <a:close/>
                  <a:moveTo>
                    <a:pt x="16" y="42"/>
                  </a:moveTo>
                  <a:cubicBezTo>
                    <a:pt x="16" y="41"/>
                    <a:pt x="15" y="41"/>
                    <a:pt x="14" y="41"/>
                  </a:cubicBezTo>
                  <a:cubicBezTo>
                    <a:pt x="6" y="40"/>
                    <a:pt x="6" y="40"/>
                    <a:pt x="6" y="40"/>
                  </a:cubicBezTo>
                  <a:cubicBezTo>
                    <a:pt x="6" y="40"/>
                    <a:pt x="6" y="40"/>
                    <a:pt x="6" y="40"/>
                  </a:cubicBezTo>
                  <a:cubicBezTo>
                    <a:pt x="6" y="40"/>
                    <a:pt x="6" y="40"/>
                    <a:pt x="6" y="40"/>
                  </a:cubicBezTo>
                  <a:cubicBezTo>
                    <a:pt x="13" y="35"/>
                    <a:pt x="13" y="35"/>
                    <a:pt x="13" y="35"/>
                  </a:cubicBezTo>
                  <a:cubicBezTo>
                    <a:pt x="14" y="34"/>
                    <a:pt x="14" y="33"/>
                    <a:pt x="14" y="33"/>
                  </a:cubicBezTo>
                  <a:cubicBezTo>
                    <a:pt x="14" y="33"/>
                    <a:pt x="14" y="33"/>
                    <a:pt x="14" y="33"/>
                  </a:cubicBezTo>
                  <a:cubicBezTo>
                    <a:pt x="15" y="37"/>
                    <a:pt x="15" y="37"/>
                    <a:pt x="15" y="37"/>
                  </a:cubicBezTo>
                  <a:cubicBezTo>
                    <a:pt x="15" y="37"/>
                    <a:pt x="15" y="37"/>
                    <a:pt x="15" y="37"/>
                  </a:cubicBezTo>
                  <a:cubicBezTo>
                    <a:pt x="15" y="37"/>
                    <a:pt x="14" y="36"/>
                    <a:pt x="14" y="36"/>
                  </a:cubicBezTo>
                  <a:cubicBezTo>
                    <a:pt x="14" y="36"/>
                    <a:pt x="14" y="36"/>
                    <a:pt x="13" y="37"/>
                  </a:cubicBezTo>
                  <a:cubicBezTo>
                    <a:pt x="9" y="40"/>
                    <a:pt x="9" y="40"/>
                    <a:pt x="9" y="40"/>
                  </a:cubicBezTo>
                  <a:cubicBezTo>
                    <a:pt x="14" y="40"/>
                    <a:pt x="14" y="40"/>
                    <a:pt x="14" y="40"/>
                  </a:cubicBezTo>
                  <a:cubicBezTo>
                    <a:pt x="14" y="40"/>
                    <a:pt x="15" y="40"/>
                    <a:pt x="15" y="40"/>
                  </a:cubicBezTo>
                  <a:cubicBezTo>
                    <a:pt x="16" y="40"/>
                    <a:pt x="16" y="40"/>
                    <a:pt x="16" y="39"/>
                  </a:cubicBezTo>
                  <a:cubicBezTo>
                    <a:pt x="16" y="39"/>
                    <a:pt x="16" y="39"/>
                    <a:pt x="16" y="39"/>
                  </a:cubicBezTo>
                  <a:cubicBezTo>
                    <a:pt x="16" y="42"/>
                    <a:pt x="16" y="42"/>
                    <a:pt x="16" y="42"/>
                  </a:cubicBezTo>
                  <a:cubicBezTo>
                    <a:pt x="16" y="42"/>
                    <a:pt x="16" y="42"/>
                    <a:pt x="16" y="42"/>
                  </a:cubicBezTo>
                  <a:close/>
                  <a:moveTo>
                    <a:pt x="14" y="53"/>
                  </a:moveTo>
                  <a:cubicBezTo>
                    <a:pt x="13" y="53"/>
                    <a:pt x="12" y="53"/>
                    <a:pt x="11" y="52"/>
                  </a:cubicBezTo>
                  <a:cubicBezTo>
                    <a:pt x="10" y="51"/>
                    <a:pt x="10" y="51"/>
                    <a:pt x="9" y="50"/>
                  </a:cubicBezTo>
                  <a:cubicBezTo>
                    <a:pt x="9" y="49"/>
                    <a:pt x="9" y="48"/>
                    <a:pt x="9" y="47"/>
                  </a:cubicBezTo>
                  <a:cubicBezTo>
                    <a:pt x="10" y="46"/>
                    <a:pt x="11" y="45"/>
                    <a:pt x="12" y="45"/>
                  </a:cubicBezTo>
                  <a:cubicBezTo>
                    <a:pt x="13" y="44"/>
                    <a:pt x="14" y="44"/>
                    <a:pt x="16" y="45"/>
                  </a:cubicBezTo>
                  <a:cubicBezTo>
                    <a:pt x="17" y="45"/>
                    <a:pt x="18" y="46"/>
                    <a:pt x="18" y="47"/>
                  </a:cubicBezTo>
                  <a:cubicBezTo>
                    <a:pt x="18" y="48"/>
                    <a:pt x="18" y="49"/>
                    <a:pt x="18" y="50"/>
                  </a:cubicBezTo>
                  <a:cubicBezTo>
                    <a:pt x="18" y="51"/>
                    <a:pt x="17" y="51"/>
                    <a:pt x="16" y="52"/>
                  </a:cubicBezTo>
                  <a:cubicBezTo>
                    <a:pt x="14" y="46"/>
                    <a:pt x="14" y="46"/>
                    <a:pt x="14" y="46"/>
                  </a:cubicBezTo>
                  <a:cubicBezTo>
                    <a:pt x="12" y="46"/>
                    <a:pt x="12" y="47"/>
                    <a:pt x="11" y="48"/>
                  </a:cubicBezTo>
                  <a:cubicBezTo>
                    <a:pt x="10" y="49"/>
                    <a:pt x="10" y="49"/>
                    <a:pt x="10" y="51"/>
                  </a:cubicBezTo>
                  <a:cubicBezTo>
                    <a:pt x="11" y="51"/>
                    <a:pt x="11" y="52"/>
                    <a:pt x="12" y="52"/>
                  </a:cubicBezTo>
                  <a:cubicBezTo>
                    <a:pt x="13" y="52"/>
                    <a:pt x="14" y="52"/>
                    <a:pt x="14" y="53"/>
                  </a:cubicBezTo>
                  <a:cubicBezTo>
                    <a:pt x="14" y="53"/>
                    <a:pt x="14" y="53"/>
                    <a:pt x="14" y="53"/>
                  </a:cubicBezTo>
                  <a:close/>
                  <a:moveTo>
                    <a:pt x="16" y="49"/>
                  </a:moveTo>
                  <a:cubicBezTo>
                    <a:pt x="18" y="49"/>
                    <a:pt x="18" y="48"/>
                    <a:pt x="18" y="47"/>
                  </a:cubicBezTo>
                  <a:cubicBezTo>
                    <a:pt x="17" y="45"/>
                    <a:pt x="16" y="45"/>
                    <a:pt x="14" y="45"/>
                  </a:cubicBezTo>
                  <a:cubicBezTo>
                    <a:pt x="16" y="49"/>
                    <a:pt x="16" y="49"/>
                    <a:pt x="16" y="49"/>
                  </a:cubicBezTo>
                  <a:close/>
                  <a:moveTo>
                    <a:pt x="22" y="58"/>
                  </a:moveTo>
                  <a:cubicBezTo>
                    <a:pt x="22" y="58"/>
                    <a:pt x="21" y="58"/>
                    <a:pt x="21" y="57"/>
                  </a:cubicBezTo>
                  <a:cubicBezTo>
                    <a:pt x="21" y="57"/>
                    <a:pt x="21" y="57"/>
                    <a:pt x="21" y="57"/>
                  </a:cubicBezTo>
                  <a:cubicBezTo>
                    <a:pt x="21" y="56"/>
                    <a:pt x="21" y="56"/>
                    <a:pt x="21" y="56"/>
                  </a:cubicBezTo>
                  <a:cubicBezTo>
                    <a:pt x="21" y="55"/>
                    <a:pt x="21" y="55"/>
                    <a:pt x="20" y="55"/>
                  </a:cubicBezTo>
                  <a:cubicBezTo>
                    <a:pt x="20" y="55"/>
                    <a:pt x="20" y="55"/>
                    <a:pt x="19" y="55"/>
                  </a:cubicBezTo>
                  <a:cubicBezTo>
                    <a:pt x="15" y="57"/>
                    <a:pt x="15" y="57"/>
                    <a:pt x="15" y="57"/>
                  </a:cubicBezTo>
                  <a:cubicBezTo>
                    <a:pt x="14" y="58"/>
                    <a:pt x="14" y="59"/>
                    <a:pt x="14" y="59"/>
                  </a:cubicBezTo>
                  <a:cubicBezTo>
                    <a:pt x="14" y="59"/>
                    <a:pt x="14" y="59"/>
                    <a:pt x="14" y="59"/>
                  </a:cubicBezTo>
                  <a:cubicBezTo>
                    <a:pt x="12" y="55"/>
                    <a:pt x="12" y="55"/>
                    <a:pt x="12" y="55"/>
                  </a:cubicBezTo>
                  <a:cubicBezTo>
                    <a:pt x="12" y="55"/>
                    <a:pt x="12" y="55"/>
                    <a:pt x="12" y="55"/>
                  </a:cubicBezTo>
                  <a:cubicBezTo>
                    <a:pt x="13" y="56"/>
                    <a:pt x="14" y="56"/>
                    <a:pt x="14" y="56"/>
                  </a:cubicBezTo>
                  <a:cubicBezTo>
                    <a:pt x="19" y="54"/>
                    <a:pt x="19" y="54"/>
                    <a:pt x="19" y="54"/>
                  </a:cubicBezTo>
                  <a:cubicBezTo>
                    <a:pt x="20" y="53"/>
                    <a:pt x="20" y="53"/>
                    <a:pt x="20" y="53"/>
                  </a:cubicBezTo>
                  <a:cubicBezTo>
                    <a:pt x="20" y="53"/>
                    <a:pt x="20" y="52"/>
                    <a:pt x="20" y="52"/>
                  </a:cubicBezTo>
                  <a:cubicBezTo>
                    <a:pt x="20" y="52"/>
                    <a:pt x="20" y="52"/>
                    <a:pt x="20" y="52"/>
                  </a:cubicBezTo>
                  <a:cubicBezTo>
                    <a:pt x="22" y="54"/>
                    <a:pt x="22" y="54"/>
                    <a:pt x="22" y="54"/>
                  </a:cubicBezTo>
                  <a:cubicBezTo>
                    <a:pt x="21" y="55"/>
                    <a:pt x="21" y="55"/>
                    <a:pt x="21" y="55"/>
                  </a:cubicBezTo>
                  <a:cubicBezTo>
                    <a:pt x="22" y="55"/>
                    <a:pt x="23" y="56"/>
                    <a:pt x="24" y="57"/>
                  </a:cubicBezTo>
                  <a:cubicBezTo>
                    <a:pt x="24" y="57"/>
                    <a:pt x="24" y="57"/>
                    <a:pt x="24" y="57"/>
                  </a:cubicBezTo>
                  <a:cubicBezTo>
                    <a:pt x="23" y="58"/>
                    <a:pt x="22" y="58"/>
                    <a:pt x="22" y="58"/>
                  </a:cubicBezTo>
                  <a:close/>
                  <a:moveTo>
                    <a:pt x="21" y="67"/>
                  </a:moveTo>
                  <a:cubicBezTo>
                    <a:pt x="20" y="68"/>
                    <a:pt x="19" y="68"/>
                    <a:pt x="18" y="67"/>
                  </a:cubicBezTo>
                  <a:cubicBezTo>
                    <a:pt x="18" y="67"/>
                    <a:pt x="17" y="67"/>
                    <a:pt x="17" y="66"/>
                  </a:cubicBezTo>
                  <a:cubicBezTo>
                    <a:pt x="17" y="65"/>
                    <a:pt x="16" y="65"/>
                    <a:pt x="16" y="65"/>
                  </a:cubicBezTo>
                  <a:cubicBezTo>
                    <a:pt x="16" y="64"/>
                    <a:pt x="16" y="64"/>
                    <a:pt x="16" y="63"/>
                  </a:cubicBezTo>
                  <a:cubicBezTo>
                    <a:pt x="16" y="63"/>
                    <a:pt x="16" y="63"/>
                    <a:pt x="16" y="63"/>
                  </a:cubicBezTo>
                  <a:cubicBezTo>
                    <a:pt x="16" y="63"/>
                    <a:pt x="16" y="63"/>
                    <a:pt x="16" y="63"/>
                  </a:cubicBezTo>
                  <a:cubicBezTo>
                    <a:pt x="18" y="61"/>
                    <a:pt x="18" y="61"/>
                    <a:pt x="18" y="61"/>
                  </a:cubicBezTo>
                  <a:cubicBezTo>
                    <a:pt x="18" y="61"/>
                    <a:pt x="18" y="61"/>
                    <a:pt x="18" y="61"/>
                  </a:cubicBezTo>
                  <a:cubicBezTo>
                    <a:pt x="17" y="63"/>
                    <a:pt x="16" y="64"/>
                    <a:pt x="17" y="65"/>
                  </a:cubicBezTo>
                  <a:cubicBezTo>
                    <a:pt x="18" y="65"/>
                    <a:pt x="18" y="66"/>
                    <a:pt x="18" y="66"/>
                  </a:cubicBezTo>
                  <a:cubicBezTo>
                    <a:pt x="18" y="66"/>
                    <a:pt x="19" y="66"/>
                    <a:pt x="19" y="66"/>
                  </a:cubicBezTo>
                  <a:cubicBezTo>
                    <a:pt x="20" y="65"/>
                    <a:pt x="20" y="65"/>
                    <a:pt x="20" y="63"/>
                  </a:cubicBezTo>
                  <a:cubicBezTo>
                    <a:pt x="20" y="62"/>
                    <a:pt x="20" y="62"/>
                    <a:pt x="20" y="62"/>
                  </a:cubicBezTo>
                  <a:cubicBezTo>
                    <a:pt x="20" y="61"/>
                    <a:pt x="20" y="60"/>
                    <a:pt x="21" y="59"/>
                  </a:cubicBezTo>
                  <a:cubicBezTo>
                    <a:pt x="22" y="59"/>
                    <a:pt x="22" y="59"/>
                    <a:pt x="23" y="59"/>
                  </a:cubicBezTo>
                  <a:cubicBezTo>
                    <a:pt x="24" y="59"/>
                    <a:pt x="24" y="60"/>
                    <a:pt x="25" y="61"/>
                  </a:cubicBezTo>
                  <a:cubicBezTo>
                    <a:pt x="25" y="61"/>
                    <a:pt x="25" y="61"/>
                    <a:pt x="25" y="62"/>
                  </a:cubicBezTo>
                  <a:cubicBezTo>
                    <a:pt x="25" y="62"/>
                    <a:pt x="25" y="63"/>
                    <a:pt x="26" y="63"/>
                  </a:cubicBezTo>
                  <a:cubicBezTo>
                    <a:pt x="26" y="63"/>
                    <a:pt x="26" y="63"/>
                    <a:pt x="26" y="63"/>
                  </a:cubicBezTo>
                  <a:cubicBezTo>
                    <a:pt x="26" y="63"/>
                    <a:pt x="26" y="63"/>
                    <a:pt x="26" y="63"/>
                  </a:cubicBezTo>
                  <a:cubicBezTo>
                    <a:pt x="24" y="64"/>
                    <a:pt x="24" y="64"/>
                    <a:pt x="24" y="64"/>
                  </a:cubicBezTo>
                  <a:cubicBezTo>
                    <a:pt x="24" y="64"/>
                    <a:pt x="24" y="64"/>
                    <a:pt x="24" y="64"/>
                  </a:cubicBezTo>
                  <a:cubicBezTo>
                    <a:pt x="25" y="63"/>
                    <a:pt x="25" y="61"/>
                    <a:pt x="25" y="61"/>
                  </a:cubicBezTo>
                  <a:cubicBezTo>
                    <a:pt x="25" y="60"/>
                    <a:pt x="24" y="60"/>
                    <a:pt x="24" y="60"/>
                  </a:cubicBezTo>
                  <a:cubicBezTo>
                    <a:pt x="24" y="60"/>
                    <a:pt x="23" y="60"/>
                    <a:pt x="23" y="60"/>
                  </a:cubicBezTo>
                  <a:cubicBezTo>
                    <a:pt x="22" y="60"/>
                    <a:pt x="22" y="61"/>
                    <a:pt x="22" y="62"/>
                  </a:cubicBezTo>
                  <a:cubicBezTo>
                    <a:pt x="22" y="64"/>
                    <a:pt x="22" y="64"/>
                    <a:pt x="22" y="64"/>
                  </a:cubicBezTo>
                  <a:cubicBezTo>
                    <a:pt x="22" y="66"/>
                    <a:pt x="22" y="67"/>
                    <a:pt x="21" y="67"/>
                  </a:cubicBezTo>
                  <a:close/>
                  <a:moveTo>
                    <a:pt x="33" y="67"/>
                  </a:moveTo>
                  <a:cubicBezTo>
                    <a:pt x="32" y="67"/>
                    <a:pt x="32" y="67"/>
                    <a:pt x="32" y="67"/>
                  </a:cubicBezTo>
                  <a:cubicBezTo>
                    <a:pt x="32" y="67"/>
                    <a:pt x="32" y="66"/>
                    <a:pt x="31" y="66"/>
                  </a:cubicBezTo>
                  <a:cubicBezTo>
                    <a:pt x="31" y="66"/>
                    <a:pt x="31" y="66"/>
                    <a:pt x="31" y="65"/>
                  </a:cubicBezTo>
                  <a:cubicBezTo>
                    <a:pt x="31" y="65"/>
                    <a:pt x="32" y="65"/>
                    <a:pt x="32" y="65"/>
                  </a:cubicBezTo>
                  <a:cubicBezTo>
                    <a:pt x="32" y="65"/>
                    <a:pt x="32" y="64"/>
                    <a:pt x="32" y="65"/>
                  </a:cubicBezTo>
                  <a:cubicBezTo>
                    <a:pt x="33" y="65"/>
                    <a:pt x="33" y="65"/>
                    <a:pt x="33" y="65"/>
                  </a:cubicBezTo>
                  <a:cubicBezTo>
                    <a:pt x="33" y="65"/>
                    <a:pt x="34" y="65"/>
                    <a:pt x="33" y="66"/>
                  </a:cubicBezTo>
                  <a:cubicBezTo>
                    <a:pt x="33" y="66"/>
                    <a:pt x="33" y="66"/>
                    <a:pt x="33" y="67"/>
                  </a:cubicBezTo>
                  <a:close/>
                  <a:moveTo>
                    <a:pt x="22" y="75"/>
                  </a:moveTo>
                  <a:cubicBezTo>
                    <a:pt x="20" y="71"/>
                    <a:pt x="20" y="71"/>
                    <a:pt x="20" y="71"/>
                  </a:cubicBezTo>
                  <a:cubicBezTo>
                    <a:pt x="20" y="71"/>
                    <a:pt x="20" y="71"/>
                    <a:pt x="20" y="71"/>
                  </a:cubicBezTo>
                  <a:cubicBezTo>
                    <a:pt x="21" y="71"/>
                    <a:pt x="22" y="72"/>
                    <a:pt x="22" y="71"/>
                  </a:cubicBezTo>
                  <a:cubicBezTo>
                    <a:pt x="27" y="69"/>
                    <a:pt x="27" y="69"/>
                    <a:pt x="27" y="69"/>
                  </a:cubicBezTo>
                  <a:cubicBezTo>
                    <a:pt x="28" y="68"/>
                    <a:pt x="28" y="68"/>
                    <a:pt x="28" y="67"/>
                  </a:cubicBezTo>
                  <a:cubicBezTo>
                    <a:pt x="27" y="67"/>
                    <a:pt x="27" y="67"/>
                    <a:pt x="27" y="67"/>
                  </a:cubicBezTo>
                  <a:cubicBezTo>
                    <a:pt x="28" y="67"/>
                    <a:pt x="28" y="67"/>
                    <a:pt x="28" y="67"/>
                  </a:cubicBezTo>
                  <a:cubicBezTo>
                    <a:pt x="30" y="69"/>
                    <a:pt x="30" y="69"/>
                    <a:pt x="30" y="69"/>
                  </a:cubicBezTo>
                  <a:cubicBezTo>
                    <a:pt x="24" y="73"/>
                    <a:pt x="24" y="73"/>
                    <a:pt x="24" y="73"/>
                  </a:cubicBezTo>
                  <a:cubicBezTo>
                    <a:pt x="22" y="73"/>
                    <a:pt x="22" y="73"/>
                    <a:pt x="22" y="75"/>
                  </a:cubicBezTo>
                  <a:cubicBezTo>
                    <a:pt x="22" y="75"/>
                    <a:pt x="22" y="75"/>
                    <a:pt x="22" y="75"/>
                  </a:cubicBezTo>
                  <a:close/>
                  <a:moveTo>
                    <a:pt x="28" y="80"/>
                  </a:moveTo>
                  <a:cubicBezTo>
                    <a:pt x="27" y="80"/>
                    <a:pt x="26" y="80"/>
                    <a:pt x="26" y="79"/>
                  </a:cubicBezTo>
                  <a:cubicBezTo>
                    <a:pt x="26" y="79"/>
                    <a:pt x="25" y="79"/>
                    <a:pt x="25" y="79"/>
                  </a:cubicBezTo>
                  <a:cubicBezTo>
                    <a:pt x="24" y="78"/>
                    <a:pt x="24" y="77"/>
                    <a:pt x="26" y="76"/>
                  </a:cubicBezTo>
                  <a:cubicBezTo>
                    <a:pt x="31" y="73"/>
                    <a:pt x="31" y="73"/>
                    <a:pt x="31" y="73"/>
                  </a:cubicBezTo>
                  <a:cubicBezTo>
                    <a:pt x="30" y="71"/>
                    <a:pt x="30" y="71"/>
                    <a:pt x="30" y="71"/>
                  </a:cubicBezTo>
                  <a:cubicBezTo>
                    <a:pt x="30" y="71"/>
                    <a:pt x="30" y="71"/>
                    <a:pt x="30" y="71"/>
                  </a:cubicBezTo>
                  <a:cubicBezTo>
                    <a:pt x="30" y="71"/>
                    <a:pt x="30" y="71"/>
                    <a:pt x="30" y="71"/>
                  </a:cubicBezTo>
                  <a:cubicBezTo>
                    <a:pt x="31" y="72"/>
                    <a:pt x="32" y="72"/>
                    <a:pt x="34" y="72"/>
                  </a:cubicBezTo>
                  <a:cubicBezTo>
                    <a:pt x="34" y="72"/>
                    <a:pt x="34" y="72"/>
                    <a:pt x="34" y="72"/>
                  </a:cubicBezTo>
                  <a:cubicBezTo>
                    <a:pt x="32" y="73"/>
                    <a:pt x="32" y="73"/>
                    <a:pt x="32" y="73"/>
                  </a:cubicBezTo>
                  <a:cubicBezTo>
                    <a:pt x="33" y="75"/>
                    <a:pt x="33" y="75"/>
                    <a:pt x="33" y="75"/>
                  </a:cubicBezTo>
                  <a:cubicBezTo>
                    <a:pt x="33" y="75"/>
                    <a:pt x="33" y="75"/>
                    <a:pt x="33" y="75"/>
                  </a:cubicBezTo>
                  <a:cubicBezTo>
                    <a:pt x="32" y="74"/>
                    <a:pt x="32" y="74"/>
                    <a:pt x="32" y="74"/>
                  </a:cubicBezTo>
                  <a:cubicBezTo>
                    <a:pt x="27" y="77"/>
                    <a:pt x="27" y="77"/>
                    <a:pt x="27" y="77"/>
                  </a:cubicBezTo>
                  <a:cubicBezTo>
                    <a:pt x="26" y="78"/>
                    <a:pt x="26" y="79"/>
                    <a:pt x="26" y="79"/>
                  </a:cubicBezTo>
                  <a:cubicBezTo>
                    <a:pt x="27" y="79"/>
                    <a:pt x="27" y="79"/>
                    <a:pt x="28" y="80"/>
                  </a:cubicBezTo>
                  <a:cubicBezTo>
                    <a:pt x="28" y="80"/>
                    <a:pt x="28" y="80"/>
                    <a:pt x="28" y="80"/>
                  </a:cubicBezTo>
                  <a:close/>
                  <a:moveTo>
                    <a:pt x="40" y="84"/>
                  </a:moveTo>
                  <a:cubicBezTo>
                    <a:pt x="40" y="84"/>
                    <a:pt x="40" y="83"/>
                    <a:pt x="40" y="83"/>
                  </a:cubicBezTo>
                  <a:cubicBezTo>
                    <a:pt x="39" y="83"/>
                    <a:pt x="39" y="83"/>
                    <a:pt x="39" y="83"/>
                  </a:cubicBezTo>
                  <a:cubicBezTo>
                    <a:pt x="30" y="86"/>
                    <a:pt x="30" y="86"/>
                    <a:pt x="30" y="86"/>
                  </a:cubicBezTo>
                  <a:cubicBezTo>
                    <a:pt x="28" y="87"/>
                    <a:pt x="26" y="87"/>
                    <a:pt x="25" y="86"/>
                  </a:cubicBezTo>
                  <a:cubicBezTo>
                    <a:pt x="24" y="85"/>
                    <a:pt x="25" y="84"/>
                    <a:pt x="25" y="84"/>
                  </a:cubicBezTo>
                  <a:cubicBezTo>
                    <a:pt x="25" y="84"/>
                    <a:pt x="26" y="84"/>
                    <a:pt x="26" y="84"/>
                  </a:cubicBezTo>
                  <a:cubicBezTo>
                    <a:pt x="26" y="84"/>
                    <a:pt x="26" y="84"/>
                    <a:pt x="26" y="84"/>
                  </a:cubicBezTo>
                  <a:cubicBezTo>
                    <a:pt x="26" y="84"/>
                    <a:pt x="27" y="85"/>
                    <a:pt x="27" y="85"/>
                  </a:cubicBezTo>
                  <a:cubicBezTo>
                    <a:pt x="27" y="85"/>
                    <a:pt x="27" y="85"/>
                    <a:pt x="27" y="85"/>
                  </a:cubicBezTo>
                  <a:cubicBezTo>
                    <a:pt x="28" y="86"/>
                    <a:pt x="29" y="86"/>
                    <a:pt x="31" y="85"/>
                  </a:cubicBezTo>
                  <a:cubicBezTo>
                    <a:pt x="34" y="78"/>
                    <a:pt x="34" y="78"/>
                    <a:pt x="34" y="78"/>
                  </a:cubicBezTo>
                  <a:cubicBezTo>
                    <a:pt x="35" y="77"/>
                    <a:pt x="35" y="77"/>
                    <a:pt x="35" y="77"/>
                  </a:cubicBezTo>
                  <a:cubicBezTo>
                    <a:pt x="35" y="77"/>
                    <a:pt x="35" y="77"/>
                    <a:pt x="34" y="76"/>
                  </a:cubicBezTo>
                  <a:cubicBezTo>
                    <a:pt x="35" y="76"/>
                    <a:pt x="35" y="76"/>
                    <a:pt x="35" y="76"/>
                  </a:cubicBezTo>
                  <a:cubicBezTo>
                    <a:pt x="38" y="79"/>
                    <a:pt x="38" y="79"/>
                    <a:pt x="38" y="79"/>
                  </a:cubicBezTo>
                  <a:cubicBezTo>
                    <a:pt x="37" y="79"/>
                    <a:pt x="37" y="79"/>
                    <a:pt x="37" y="79"/>
                  </a:cubicBezTo>
                  <a:cubicBezTo>
                    <a:pt x="37" y="79"/>
                    <a:pt x="36" y="79"/>
                    <a:pt x="36" y="79"/>
                  </a:cubicBezTo>
                  <a:cubicBezTo>
                    <a:pt x="36" y="79"/>
                    <a:pt x="36" y="79"/>
                    <a:pt x="36" y="79"/>
                  </a:cubicBezTo>
                  <a:cubicBezTo>
                    <a:pt x="33" y="84"/>
                    <a:pt x="33" y="84"/>
                    <a:pt x="33" y="84"/>
                  </a:cubicBezTo>
                  <a:cubicBezTo>
                    <a:pt x="38" y="83"/>
                    <a:pt x="38" y="83"/>
                    <a:pt x="38" y="83"/>
                  </a:cubicBezTo>
                  <a:cubicBezTo>
                    <a:pt x="38" y="83"/>
                    <a:pt x="39" y="82"/>
                    <a:pt x="39" y="82"/>
                  </a:cubicBezTo>
                  <a:cubicBezTo>
                    <a:pt x="39" y="82"/>
                    <a:pt x="39" y="82"/>
                    <a:pt x="39" y="82"/>
                  </a:cubicBezTo>
                  <a:cubicBezTo>
                    <a:pt x="39" y="81"/>
                    <a:pt x="39" y="81"/>
                    <a:pt x="38" y="81"/>
                  </a:cubicBezTo>
                  <a:cubicBezTo>
                    <a:pt x="39" y="81"/>
                    <a:pt x="39" y="81"/>
                    <a:pt x="39" y="81"/>
                  </a:cubicBezTo>
                  <a:cubicBezTo>
                    <a:pt x="40" y="84"/>
                    <a:pt x="40" y="84"/>
                    <a:pt x="40" y="84"/>
                  </a:cubicBezTo>
                  <a:cubicBezTo>
                    <a:pt x="40" y="84"/>
                    <a:pt x="40" y="84"/>
                    <a:pt x="40" y="84"/>
                  </a:cubicBezTo>
                  <a:close/>
                  <a:moveTo>
                    <a:pt x="47" y="97"/>
                  </a:moveTo>
                  <a:cubicBezTo>
                    <a:pt x="46" y="97"/>
                    <a:pt x="45" y="98"/>
                    <a:pt x="44" y="98"/>
                  </a:cubicBezTo>
                  <a:cubicBezTo>
                    <a:pt x="42" y="98"/>
                    <a:pt x="41" y="98"/>
                    <a:pt x="40" y="97"/>
                  </a:cubicBezTo>
                  <a:cubicBezTo>
                    <a:pt x="40" y="96"/>
                    <a:pt x="39" y="95"/>
                    <a:pt x="39" y="94"/>
                  </a:cubicBezTo>
                  <a:cubicBezTo>
                    <a:pt x="39" y="93"/>
                    <a:pt x="40" y="91"/>
                    <a:pt x="41" y="91"/>
                  </a:cubicBezTo>
                  <a:cubicBezTo>
                    <a:pt x="42" y="90"/>
                    <a:pt x="43" y="89"/>
                    <a:pt x="44" y="89"/>
                  </a:cubicBezTo>
                  <a:cubicBezTo>
                    <a:pt x="45" y="89"/>
                    <a:pt x="46" y="89"/>
                    <a:pt x="47" y="90"/>
                  </a:cubicBezTo>
                  <a:cubicBezTo>
                    <a:pt x="48" y="91"/>
                    <a:pt x="49" y="92"/>
                    <a:pt x="49" y="93"/>
                  </a:cubicBezTo>
                  <a:cubicBezTo>
                    <a:pt x="49" y="95"/>
                    <a:pt x="48" y="95"/>
                    <a:pt x="47" y="97"/>
                  </a:cubicBezTo>
                  <a:close/>
                  <a:moveTo>
                    <a:pt x="45" y="96"/>
                  </a:moveTo>
                  <a:cubicBezTo>
                    <a:pt x="46" y="95"/>
                    <a:pt x="47" y="94"/>
                    <a:pt x="47" y="93"/>
                  </a:cubicBezTo>
                  <a:cubicBezTo>
                    <a:pt x="48" y="92"/>
                    <a:pt x="47" y="91"/>
                    <a:pt x="47" y="90"/>
                  </a:cubicBezTo>
                  <a:cubicBezTo>
                    <a:pt x="46" y="90"/>
                    <a:pt x="46" y="89"/>
                    <a:pt x="45" y="90"/>
                  </a:cubicBezTo>
                  <a:cubicBezTo>
                    <a:pt x="44" y="90"/>
                    <a:pt x="44" y="91"/>
                    <a:pt x="43" y="91"/>
                  </a:cubicBezTo>
                  <a:cubicBezTo>
                    <a:pt x="42" y="92"/>
                    <a:pt x="41" y="93"/>
                    <a:pt x="41" y="94"/>
                  </a:cubicBezTo>
                  <a:cubicBezTo>
                    <a:pt x="40" y="95"/>
                    <a:pt x="40" y="96"/>
                    <a:pt x="41" y="97"/>
                  </a:cubicBezTo>
                  <a:cubicBezTo>
                    <a:pt x="42" y="97"/>
                    <a:pt x="42" y="97"/>
                    <a:pt x="43" y="97"/>
                  </a:cubicBezTo>
                  <a:cubicBezTo>
                    <a:pt x="44" y="97"/>
                    <a:pt x="44" y="97"/>
                    <a:pt x="45" y="96"/>
                  </a:cubicBezTo>
                  <a:close/>
                  <a:moveTo>
                    <a:pt x="60" y="97"/>
                  </a:moveTo>
                  <a:cubicBezTo>
                    <a:pt x="59" y="97"/>
                    <a:pt x="59" y="97"/>
                    <a:pt x="59" y="97"/>
                  </a:cubicBezTo>
                  <a:cubicBezTo>
                    <a:pt x="59" y="97"/>
                    <a:pt x="59" y="97"/>
                    <a:pt x="59" y="97"/>
                  </a:cubicBezTo>
                  <a:cubicBezTo>
                    <a:pt x="58" y="97"/>
                    <a:pt x="58" y="97"/>
                    <a:pt x="58" y="96"/>
                  </a:cubicBezTo>
                  <a:cubicBezTo>
                    <a:pt x="58" y="96"/>
                    <a:pt x="58" y="95"/>
                    <a:pt x="58" y="95"/>
                  </a:cubicBezTo>
                  <a:cubicBezTo>
                    <a:pt x="58" y="95"/>
                    <a:pt x="58" y="95"/>
                    <a:pt x="58" y="95"/>
                  </a:cubicBezTo>
                  <a:cubicBezTo>
                    <a:pt x="58" y="94"/>
                    <a:pt x="57" y="94"/>
                    <a:pt x="56" y="95"/>
                  </a:cubicBezTo>
                  <a:cubicBezTo>
                    <a:pt x="54" y="97"/>
                    <a:pt x="54" y="97"/>
                    <a:pt x="54" y="97"/>
                  </a:cubicBezTo>
                  <a:cubicBezTo>
                    <a:pt x="56" y="99"/>
                    <a:pt x="56" y="99"/>
                    <a:pt x="56" y="99"/>
                  </a:cubicBezTo>
                  <a:cubicBezTo>
                    <a:pt x="56" y="99"/>
                    <a:pt x="56" y="99"/>
                    <a:pt x="56" y="99"/>
                  </a:cubicBezTo>
                  <a:cubicBezTo>
                    <a:pt x="54" y="97"/>
                    <a:pt x="54" y="97"/>
                    <a:pt x="54" y="97"/>
                  </a:cubicBezTo>
                  <a:cubicBezTo>
                    <a:pt x="50" y="103"/>
                    <a:pt x="50" y="103"/>
                    <a:pt x="50" y="103"/>
                  </a:cubicBezTo>
                  <a:cubicBezTo>
                    <a:pt x="49" y="103"/>
                    <a:pt x="49" y="104"/>
                    <a:pt x="50" y="105"/>
                  </a:cubicBezTo>
                  <a:cubicBezTo>
                    <a:pt x="50" y="105"/>
                    <a:pt x="50" y="105"/>
                    <a:pt x="50" y="105"/>
                  </a:cubicBezTo>
                  <a:cubicBezTo>
                    <a:pt x="46" y="102"/>
                    <a:pt x="46" y="102"/>
                    <a:pt x="46" y="102"/>
                  </a:cubicBezTo>
                  <a:cubicBezTo>
                    <a:pt x="46" y="101"/>
                    <a:pt x="46" y="101"/>
                    <a:pt x="46" y="101"/>
                  </a:cubicBezTo>
                  <a:cubicBezTo>
                    <a:pt x="47" y="102"/>
                    <a:pt x="48" y="102"/>
                    <a:pt x="48" y="101"/>
                  </a:cubicBezTo>
                  <a:cubicBezTo>
                    <a:pt x="52" y="96"/>
                    <a:pt x="52" y="96"/>
                    <a:pt x="52" y="96"/>
                  </a:cubicBezTo>
                  <a:cubicBezTo>
                    <a:pt x="51" y="95"/>
                    <a:pt x="51" y="95"/>
                    <a:pt x="51" y="95"/>
                  </a:cubicBezTo>
                  <a:cubicBezTo>
                    <a:pt x="52" y="95"/>
                    <a:pt x="52" y="95"/>
                    <a:pt x="52" y="95"/>
                  </a:cubicBezTo>
                  <a:cubicBezTo>
                    <a:pt x="53" y="96"/>
                    <a:pt x="53" y="96"/>
                    <a:pt x="53" y="96"/>
                  </a:cubicBezTo>
                  <a:cubicBezTo>
                    <a:pt x="53" y="95"/>
                    <a:pt x="53" y="95"/>
                    <a:pt x="53" y="95"/>
                  </a:cubicBezTo>
                  <a:cubicBezTo>
                    <a:pt x="54" y="95"/>
                    <a:pt x="55" y="94"/>
                    <a:pt x="56" y="94"/>
                  </a:cubicBezTo>
                  <a:cubicBezTo>
                    <a:pt x="57" y="94"/>
                    <a:pt x="58" y="94"/>
                    <a:pt x="59" y="95"/>
                  </a:cubicBezTo>
                  <a:cubicBezTo>
                    <a:pt x="59" y="95"/>
                    <a:pt x="60" y="95"/>
                    <a:pt x="60" y="96"/>
                  </a:cubicBezTo>
                  <a:cubicBezTo>
                    <a:pt x="60" y="96"/>
                    <a:pt x="60" y="96"/>
                    <a:pt x="60" y="97"/>
                  </a:cubicBezTo>
                  <a:close/>
                  <a:moveTo>
                    <a:pt x="65" y="111"/>
                  </a:moveTo>
                  <a:cubicBezTo>
                    <a:pt x="64" y="113"/>
                    <a:pt x="63" y="113"/>
                    <a:pt x="62" y="113"/>
                  </a:cubicBezTo>
                  <a:cubicBezTo>
                    <a:pt x="61" y="113"/>
                    <a:pt x="60" y="113"/>
                    <a:pt x="59" y="112"/>
                  </a:cubicBezTo>
                  <a:cubicBezTo>
                    <a:pt x="58" y="112"/>
                    <a:pt x="58" y="111"/>
                    <a:pt x="58" y="111"/>
                  </a:cubicBezTo>
                  <a:cubicBezTo>
                    <a:pt x="57" y="111"/>
                    <a:pt x="57" y="110"/>
                    <a:pt x="57" y="110"/>
                  </a:cubicBezTo>
                  <a:cubicBezTo>
                    <a:pt x="56" y="109"/>
                    <a:pt x="56" y="110"/>
                    <a:pt x="56" y="110"/>
                  </a:cubicBezTo>
                  <a:cubicBezTo>
                    <a:pt x="56" y="109"/>
                    <a:pt x="56" y="109"/>
                    <a:pt x="56" y="109"/>
                  </a:cubicBezTo>
                  <a:cubicBezTo>
                    <a:pt x="58" y="105"/>
                    <a:pt x="58" y="105"/>
                    <a:pt x="58" y="105"/>
                  </a:cubicBezTo>
                  <a:cubicBezTo>
                    <a:pt x="58" y="106"/>
                    <a:pt x="58" y="106"/>
                    <a:pt x="58" y="106"/>
                  </a:cubicBezTo>
                  <a:cubicBezTo>
                    <a:pt x="57" y="108"/>
                    <a:pt x="58" y="110"/>
                    <a:pt x="59" y="111"/>
                  </a:cubicBezTo>
                  <a:cubicBezTo>
                    <a:pt x="60" y="112"/>
                    <a:pt x="60" y="112"/>
                    <a:pt x="61" y="112"/>
                  </a:cubicBezTo>
                  <a:cubicBezTo>
                    <a:pt x="62" y="112"/>
                    <a:pt x="62" y="111"/>
                    <a:pt x="62" y="111"/>
                  </a:cubicBezTo>
                  <a:cubicBezTo>
                    <a:pt x="63" y="110"/>
                    <a:pt x="63" y="109"/>
                    <a:pt x="62" y="107"/>
                  </a:cubicBezTo>
                  <a:cubicBezTo>
                    <a:pt x="62" y="105"/>
                    <a:pt x="62" y="105"/>
                    <a:pt x="62" y="105"/>
                  </a:cubicBezTo>
                  <a:cubicBezTo>
                    <a:pt x="61" y="104"/>
                    <a:pt x="61" y="102"/>
                    <a:pt x="62" y="101"/>
                  </a:cubicBezTo>
                  <a:cubicBezTo>
                    <a:pt x="62" y="100"/>
                    <a:pt x="63" y="100"/>
                    <a:pt x="64" y="99"/>
                  </a:cubicBezTo>
                  <a:cubicBezTo>
                    <a:pt x="65" y="99"/>
                    <a:pt x="66" y="99"/>
                    <a:pt x="67" y="100"/>
                  </a:cubicBezTo>
                  <a:cubicBezTo>
                    <a:pt x="67" y="101"/>
                    <a:pt x="68" y="101"/>
                    <a:pt x="68" y="101"/>
                  </a:cubicBezTo>
                  <a:cubicBezTo>
                    <a:pt x="68" y="102"/>
                    <a:pt x="68" y="102"/>
                    <a:pt x="69" y="102"/>
                  </a:cubicBezTo>
                  <a:cubicBezTo>
                    <a:pt x="69" y="102"/>
                    <a:pt x="69" y="102"/>
                    <a:pt x="70" y="102"/>
                  </a:cubicBezTo>
                  <a:cubicBezTo>
                    <a:pt x="70" y="103"/>
                    <a:pt x="70" y="103"/>
                    <a:pt x="70" y="103"/>
                  </a:cubicBezTo>
                  <a:cubicBezTo>
                    <a:pt x="68" y="107"/>
                    <a:pt x="68" y="107"/>
                    <a:pt x="68" y="107"/>
                  </a:cubicBezTo>
                  <a:cubicBezTo>
                    <a:pt x="67" y="106"/>
                    <a:pt x="67" y="106"/>
                    <a:pt x="67" y="106"/>
                  </a:cubicBezTo>
                  <a:cubicBezTo>
                    <a:pt x="68" y="104"/>
                    <a:pt x="68" y="102"/>
                    <a:pt x="66" y="101"/>
                  </a:cubicBezTo>
                  <a:cubicBezTo>
                    <a:pt x="66" y="101"/>
                    <a:pt x="65" y="101"/>
                    <a:pt x="64" y="101"/>
                  </a:cubicBezTo>
                  <a:cubicBezTo>
                    <a:pt x="64" y="101"/>
                    <a:pt x="64" y="101"/>
                    <a:pt x="63" y="101"/>
                  </a:cubicBezTo>
                  <a:cubicBezTo>
                    <a:pt x="63" y="102"/>
                    <a:pt x="63" y="102"/>
                    <a:pt x="63" y="103"/>
                  </a:cubicBezTo>
                  <a:cubicBezTo>
                    <a:pt x="63" y="103"/>
                    <a:pt x="63" y="104"/>
                    <a:pt x="64" y="105"/>
                  </a:cubicBezTo>
                  <a:cubicBezTo>
                    <a:pt x="64" y="107"/>
                    <a:pt x="64" y="107"/>
                    <a:pt x="64" y="107"/>
                  </a:cubicBezTo>
                  <a:cubicBezTo>
                    <a:pt x="66" y="109"/>
                    <a:pt x="66" y="111"/>
                    <a:pt x="65" y="111"/>
                  </a:cubicBezTo>
                  <a:close/>
                  <a:moveTo>
                    <a:pt x="74" y="117"/>
                  </a:moveTo>
                  <a:cubicBezTo>
                    <a:pt x="73" y="118"/>
                    <a:pt x="72" y="119"/>
                    <a:pt x="71" y="119"/>
                  </a:cubicBezTo>
                  <a:cubicBezTo>
                    <a:pt x="70" y="119"/>
                    <a:pt x="69" y="119"/>
                    <a:pt x="68" y="118"/>
                  </a:cubicBezTo>
                  <a:cubicBezTo>
                    <a:pt x="68" y="118"/>
                    <a:pt x="67" y="117"/>
                    <a:pt x="67" y="116"/>
                  </a:cubicBezTo>
                  <a:cubicBezTo>
                    <a:pt x="66" y="115"/>
                    <a:pt x="67" y="113"/>
                    <a:pt x="68" y="112"/>
                  </a:cubicBezTo>
                  <a:cubicBezTo>
                    <a:pt x="68" y="111"/>
                    <a:pt x="69" y="110"/>
                    <a:pt x="70" y="110"/>
                  </a:cubicBezTo>
                  <a:cubicBezTo>
                    <a:pt x="72" y="109"/>
                    <a:pt x="73" y="109"/>
                    <a:pt x="74" y="110"/>
                  </a:cubicBezTo>
                  <a:cubicBezTo>
                    <a:pt x="75" y="111"/>
                    <a:pt x="75" y="111"/>
                    <a:pt x="76" y="112"/>
                  </a:cubicBezTo>
                  <a:cubicBezTo>
                    <a:pt x="76" y="113"/>
                    <a:pt x="76" y="113"/>
                    <a:pt x="76" y="113"/>
                  </a:cubicBezTo>
                  <a:cubicBezTo>
                    <a:pt x="76" y="114"/>
                    <a:pt x="75" y="114"/>
                    <a:pt x="75" y="114"/>
                  </a:cubicBezTo>
                  <a:cubicBezTo>
                    <a:pt x="75" y="114"/>
                    <a:pt x="75" y="114"/>
                    <a:pt x="74" y="114"/>
                  </a:cubicBezTo>
                  <a:cubicBezTo>
                    <a:pt x="74" y="114"/>
                    <a:pt x="74" y="113"/>
                    <a:pt x="74" y="113"/>
                  </a:cubicBezTo>
                  <a:cubicBezTo>
                    <a:pt x="74" y="113"/>
                    <a:pt x="74" y="113"/>
                    <a:pt x="74" y="113"/>
                  </a:cubicBezTo>
                  <a:cubicBezTo>
                    <a:pt x="74" y="112"/>
                    <a:pt x="74" y="112"/>
                    <a:pt x="74" y="111"/>
                  </a:cubicBezTo>
                  <a:cubicBezTo>
                    <a:pt x="74" y="111"/>
                    <a:pt x="74" y="111"/>
                    <a:pt x="73" y="111"/>
                  </a:cubicBezTo>
                  <a:cubicBezTo>
                    <a:pt x="72" y="110"/>
                    <a:pt x="72" y="110"/>
                    <a:pt x="70" y="111"/>
                  </a:cubicBezTo>
                  <a:cubicBezTo>
                    <a:pt x="70" y="111"/>
                    <a:pt x="69" y="111"/>
                    <a:pt x="69" y="112"/>
                  </a:cubicBezTo>
                  <a:cubicBezTo>
                    <a:pt x="68" y="113"/>
                    <a:pt x="68" y="114"/>
                    <a:pt x="68" y="115"/>
                  </a:cubicBezTo>
                  <a:cubicBezTo>
                    <a:pt x="68" y="116"/>
                    <a:pt x="68" y="117"/>
                    <a:pt x="69" y="117"/>
                  </a:cubicBezTo>
                  <a:cubicBezTo>
                    <a:pt x="71" y="118"/>
                    <a:pt x="72" y="118"/>
                    <a:pt x="74" y="117"/>
                  </a:cubicBezTo>
                  <a:cubicBezTo>
                    <a:pt x="74" y="117"/>
                    <a:pt x="74" y="117"/>
                    <a:pt x="74" y="117"/>
                  </a:cubicBezTo>
                  <a:close/>
                  <a:moveTo>
                    <a:pt x="83" y="111"/>
                  </a:moveTo>
                  <a:cubicBezTo>
                    <a:pt x="83" y="111"/>
                    <a:pt x="82" y="111"/>
                    <a:pt x="82" y="111"/>
                  </a:cubicBezTo>
                  <a:cubicBezTo>
                    <a:pt x="82" y="111"/>
                    <a:pt x="82" y="111"/>
                    <a:pt x="81" y="111"/>
                  </a:cubicBezTo>
                  <a:cubicBezTo>
                    <a:pt x="81" y="111"/>
                    <a:pt x="81" y="111"/>
                    <a:pt x="81" y="111"/>
                  </a:cubicBezTo>
                  <a:cubicBezTo>
                    <a:pt x="81" y="110"/>
                    <a:pt x="81" y="110"/>
                    <a:pt x="81" y="110"/>
                  </a:cubicBezTo>
                  <a:cubicBezTo>
                    <a:pt x="81" y="109"/>
                    <a:pt x="81" y="109"/>
                    <a:pt x="82" y="109"/>
                  </a:cubicBezTo>
                  <a:cubicBezTo>
                    <a:pt x="82" y="109"/>
                    <a:pt x="82" y="109"/>
                    <a:pt x="82" y="109"/>
                  </a:cubicBezTo>
                  <a:cubicBezTo>
                    <a:pt x="83" y="109"/>
                    <a:pt x="83" y="110"/>
                    <a:pt x="83" y="110"/>
                  </a:cubicBezTo>
                  <a:cubicBezTo>
                    <a:pt x="83" y="111"/>
                    <a:pt x="83" y="111"/>
                    <a:pt x="83" y="111"/>
                  </a:cubicBezTo>
                  <a:close/>
                  <a:moveTo>
                    <a:pt x="78" y="123"/>
                  </a:moveTo>
                  <a:cubicBezTo>
                    <a:pt x="74" y="121"/>
                    <a:pt x="74" y="121"/>
                    <a:pt x="74" y="121"/>
                  </a:cubicBezTo>
                  <a:cubicBezTo>
                    <a:pt x="74" y="121"/>
                    <a:pt x="74" y="121"/>
                    <a:pt x="74" y="121"/>
                  </a:cubicBezTo>
                  <a:cubicBezTo>
                    <a:pt x="75" y="121"/>
                    <a:pt x="76" y="121"/>
                    <a:pt x="76" y="120"/>
                  </a:cubicBezTo>
                  <a:cubicBezTo>
                    <a:pt x="78" y="115"/>
                    <a:pt x="78" y="115"/>
                    <a:pt x="78" y="115"/>
                  </a:cubicBezTo>
                  <a:cubicBezTo>
                    <a:pt x="79" y="115"/>
                    <a:pt x="79" y="114"/>
                    <a:pt x="78" y="114"/>
                  </a:cubicBezTo>
                  <a:cubicBezTo>
                    <a:pt x="78" y="114"/>
                    <a:pt x="78" y="114"/>
                    <a:pt x="78" y="114"/>
                  </a:cubicBezTo>
                  <a:cubicBezTo>
                    <a:pt x="78" y="113"/>
                    <a:pt x="78" y="113"/>
                    <a:pt x="78" y="113"/>
                  </a:cubicBezTo>
                  <a:cubicBezTo>
                    <a:pt x="81" y="114"/>
                    <a:pt x="81" y="114"/>
                    <a:pt x="81" y="114"/>
                  </a:cubicBezTo>
                  <a:cubicBezTo>
                    <a:pt x="78" y="121"/>
                    <a:pt x="78" y="121"/>
                    <a:pt x="78" y="121"/>
                  </a:cubicBezTo>
                  <a:cubicBezTo>
                    <a:pt x="77" y="122"/>
                    <a:pt x="78" y="123"/>
                    <a:pt x="78" y="123"/>
                  </a:cubicBezTo>
                  <a:cubicBezTo>
                    <a:pt x="78" y="123"/>
                    <a:pt x="78" y="123"/>
                    <a:pt x="78" y="123"/>
                  </a:cubicBezTo>
                  <a:close/>
                  <a:moveTo>
                    <a:pt x="89" y="124"/>
                  </a:moveTo>
                  <a:cubicBezTo>
                    <a:pt x="88" y="125"/>
                    <a:pt x="87" y="125"/>
                    <a:pt x="86" y="126"/>
                  </a:cubicBezTo>
                  <a:cubicBezTo>
                    <a:pt x="85" y="126"/>
                    <a:pt x="84" y="126"/>
                    <a:pt x="84" y="126"/>
                  </a:cubicBezTo>
                  <a:cubicBezTo>
                    <a:pt x="82" y="125"/>
                    <a:pt x="82" y="125"/>
                    <a:pt x="82" y="124"/>
                  </a:cubicBezTo>
                  <a:cubicBezTo>
                    <a:pt x="81" y="123"/>
                    <a:pt x="81" y="121"/>
                    <a:pt x="82" y="120"/>
                  </a:cubicBezTo>
                  <a:cubicBezTo>
                    <a:pt x="82" y="119"/>
                    <a:pt x="83" y="118"/>
                    <a:pt x="84" y="117"/>
                  </a:cubicBezTo>
                  <a:cubicBezTo>
                    <a:pt x="85" y="117"/>
                    <a:pt x="86" y="117"/>
                    <a:pt x="87" y="117"/>
                  </a:cubicBezTo>
                  <a:cubicBezTo>
                    <a:pt x="88" y="118"/>
                    <a:pt x="89" y="119"/>
                    <a:pt x="89" y="119"/>
                  </a:cubicBezTo>
                  <a:cubicBezTo>
                    <a:pt x="90" y="120"/>
                    <a:pt x="90" y="121"/>
                    <a:pt x="89" y="122"/>
                  </a:cubicBezTo>
                  <a:cubicBezTo>
                    <a:pt x="83" y="119"/>
                    <a:pt x="83" y="119"/>
                    <a:pt x="83" y="119"/>
                  </a:cubicBezTo>
                  <a:cubicBezTo>
                    <a:pt x="83" y="121"/>
                    <a:pt x="83" y="122"/>
                    <a:pt x="83" y="123"/>
                  </a:cubicBezTo>
                  <a:cubicBezTo>
                    <a:pt x="83" y="124"/>
                    <a:pt x="84" y="124"/>
                    <a:pt x="84" y="125"/>
                  </a:cubicBezTo>
                  <a:cubicBezTo>
                    <a:pt x="85" y="125"/>
                    <a:pt x="86" y="125"/>
                    <a:pt x="86" y="125"/>
                  </a:cubicBezTo>
                  <a:cubicBezTo>
                    <a:pt x="88" y="125"/>
                    <a:pt x="88" y="124"/>
                    <a:pt x="89" y="124"/>
                  </a:cubicBezTo>
                  <a:cubicBezTo>
                    <a:pt x="89" y="124"/>
                    <a:pt x="89" y="124"/>
                    <a:pt x="89" y="124"/>
                  </a:cubicBezTo>
                  <a:close/>
                  <a:moveTo>
                    <a:pt x="88" y="120"/>
                  </a:moveTo>
                  <a:cubicBezTo>
                    <a:pt x="88" y="119"/>
                    <a:pt x="88" y="118"/>
                    <a:pt x="87" y="117"/>
                  </a:cubicBezTo>
                  <a:cubicBezTo>
                    <a:pt x="86" y="117"/>
                    <a:pt x="84" y="117"/>
                    <a:pt x="84" y="119"/>
                  </a:cubicBezTo>
                  <a:cubicBezTo>
                    <a:pt x="88" y="120"/>
                    <a:pt x="88" y="120"/>
                    <a:pt x="88" y="120"/>
                  </a:cubicBezTo>
                  <a:close/>
                  <a:moveTo>
                    <a:pt x="98" y="131"/>
                  </a:moveTo>
                  <a:cubicBezTo>
                    <a:pt x="94" y="129"/>
                    <a:pt x="94" y="129"/>
                    <a:pt x="94" y="129"/>
                  </a:cubicBezTo>
                  <a:cubicBezTo>
                    <a:pt x="94" y="129"/>
                    <a:pt x="94" y="129"/>
                    <a:pt x="94" y="129"/>
                  </a:cubicBezTo>
                  <a:cubicBezTo>
                    <a:pt x="95" y="129"/>
                    <a:pt x="96" y="129"/>
                    <a:pt x="96" y="128"/>
                  </a:cubicBezTo>
                  <a:cubicBezTo>
                    <a:pt x="98" y="123"/>
                    <a:pt x="98" y="123"/>
                    <a:pt x="98" y="123"/>
                  </a:cubicBezTo>
                  <a:cubicBezTo>
                    <a:pt x="98" y="123"/>
                    <a:pt x="98" y="123"/>
                    <a:pt x="98" y="122"/>
                  </a:cubicBezTo>
                  <a:cubicBezTo>
                    <a:pt x="98" y="122"/>
                    <a:pt x="97" y="122"/>
                    <a:pt x="97" y="121"/>
                  </a:cubicBezTo>
                  <a:cubicBezTo>
                    <a:pt x="96" y="121"/>
                    <a:pt x="95" y="121"/>
                    <a:pt x="94" y="122"/>
                  </a:cubicBezTo>
                  <a:cubicBezTo>
                    <a:pt x="93" y="127"/>
                    <a:pt x="93" y="127"/>
                    <a:pt x="93" y="127"/>
                  </a:cubicBezTo>
                  <a:cubicBezTo>
                    <a:pt x="92" y="128"/>
                    <a:pt x="93" y="129"/>
                    <a:pt x="94" y="129"/>
                  </a:cubicBezTo>
                  <a:cubicBezTo>
                    <a:pt x="94" y="129"/>
                    <a:pt x="94" y="129"/>
                    <a:pt x="94" y="129"/>
                  </a:cubicBezTo>
                  <a:cubicBezTo>
                    <a:pt x="90" y="128"/>
                    <a:pt x="90" y="128"/>
                    <a:pt x="90" y="128"/>
                  </a:cubicBezTo>
                  <a:cubicBezTo>
                    <a:pt x="90" y="127"/>
                    <a:pt x="90" y="127"/>
                    <a:pt x="90" y="127"/>
                  </a:cubicBezTo>
                  <a:cubicBezTo>
                    <a:pt x="90" y="128"/>
                    <a:pt x="91" y="127"/>
                    <a:pt x="91" y="127"/>
                  </a:cubicBezTo>
                  <a:cubicBezTo>
                    <a:pt x="93" y="121"/>
                    <a:pt x="93" y="121"/>
                    <a:pt x="93" y="121"/>
                  </a:cubicBezTo>
                  <a:cubicBezTo>
                    <a:pt x="93" y="121"/>
                    <a:pt x="93" y="121"/>
                    <a:pt x="93" y="121"/>
                  </a:cubicBezTo>
                  <a:cubicBezTo>
                    <a:pt x="93" y="121"/>
                    <a:pt x="93" y="120"/>
                    <a:pt x="92" y="120"/>
                  </a:cubicBezTo>
                  <a:cubicBezTo>
                    <a:pt x="92" y="120"/>
                    <a:pt x="92" y="120"/>
                    <a:pt x="92" y="120"/>
                  </a:cubicBezTo>
                  <a:cubicBezTo>
                    <a:pt x="96" y="120"/>
                    <a:pt x="96" y="120"/>
                    <a:pt x="96" y="120"/>
                  </a:cubicBezTo>
                  <a:cubicBezTo>
                    <a:pt x="95" y="121"/>
                    <a:pt x="95" y="121"/>
                    <a:pt x="95" y="121"/>
                  </a:cubicBezTo>
                  <a:cubicBezTo>
                    <a:pt x="96" y="121"/>
                    <a:pt x="98" y="121"/>
                    <a:pt x="99" y="121"/>
                  </a:cubicBezTo>
                  <a:cubicBezTo>
                    <a:pt x="100" y="121"/>
                    <a:pt x="101" y="123"/>
                    <a:pt x="100" y="125"/>
                  </a:cubicBezTo>
                  <a:cubicBezTo>
                    <a:pt x="98" y="129"/>
                    <a:pt x="98" y="129"/>
                    <a:pt x="98" y="129"/>
                  </a:cubicBezTo>
                  <a:cubicBezTo>
                    <a:pt x="98" y="130"/>
                    <a:pt x="98" y="131"/>
                    <a:pt x="98" y="131"/>
                  </a:cubicBezTo>
                  <a:cubicBezTo>
                    <a:pt x="98" y="131"/>
                    <a:pt x="98" y="131"/>
                    <a:pt x="98" y="131"/>
                  </a:cubicBezTo>
                  <a:close/>
                  <a:moveTo>
                    <a:pt x="109" y="130"/>
                  </a:moveTo>
                  <a:cubicBezTo>
                    <a:pt x="108" y="131"/>
                    <a:pt x="107" y="132"/>
                    <a:pt x="107" y="132"/>
                  </a:cubicBezTo>
                  <a:cubicBezTo>
                    <a:pt x="106" y="133"/>
                    <a:pt x="105" y="133"/>
                    <a:pt x="104" y="133"/>
                  </a:cubicBezTo>
                  <a:cubicBezTo>
                    <a:pt x="103" y="132"/>
                    <a:pt x="102" y="132"/>
                    <a:pt x="102" y="131"/>
                  </a:cubicBezTo>
                  <a:cubicBezTo>
                    <a:pt x="101" y="129"/>
                    <a:pt x="101" y="128"/>
                    <a:pt x="101" y="127"/>
                  </a:cubicBezTo>
                  <a:cubicBezTo>
                    <a:pt x="102" y="126"/>
                    <a:pt x="102" y="125"/>
                    <a:pt x="103" y="124"/>
                  </a:cubicBezTo>
                  <a:cubicBezTo>
                    <a:pt x="104" y="123"/>
                    <a:pt x="106" y="123"/>
                    <a:pt x="107" y="123"/>
                  </a:cubicBezTo>
                  <a:cubicBezTo>
                    <a:pt x="108" y="123"/>
                    <a:pt x="108" y="123"/>
                    <a:pt x="109" y="124"/>
                  </a:cubicBezTo>
                  <a:cubicBezTo>
                    <a:pt x="109" y="125"/>
                    <a:pt x="110" y="125"/>
                    <a:pt x="109" y="126"/>
                  </a:cubicBezTo>
                  <a:cubicBezTo>
                    <a:pt x="109" y="126"/>
                    <a:pt x="109" y="126"/>
                    <a:pt x="109" y="126"/>
                  </a:cubicBezTo>
                  <a:cubicBezTo>
                    <a:pt x="108" y="126"/>
                    <a:pt x="108" y="126"/>
                    <a:pt x="108" y="126"/>
                  </a:cubicBezTo>
                  <a:cubicBezTo>
                    <a:pt x="108" y="126"/>
                    <a:pt x="108" y="126"/>
                    <a:pt x="108" y="126"/>
                  </a:cubicBezTo>
                  <a:cubicBezTo>
                    <a:pt x="108" y="125"/>
                    <a:pt x="108" y="125"/>
                    <a:pt x="108" y="125"/>
                  </a:cubicBezTo>
                  <a:cubicBezTo>
                    <a:pt x="108" y="125"/>
                    <a:pt x="108" y="124"/>
                    <a:pt x="108" y="124"/>
                  </a:cubicBezTo>
                  <a:cubicBezTo>
                    <a:pt x="107" y="123"/>
                    <a:pt x="107" y="123"/>
                    <a:pt x="107" y="123"/>
                  </a:cubicBezTo>
                  <a:cubicBezTo>
                    <a:pt x="106" y="123"/>
                    <a:pt x="105" y="123"/>
                    <a:pt x="104" y="124"/>
                  </a:cubicBezTo>
                  <a:cubicBezTo>
                    <a:pt x="104" y="124"/>
                    <a:pt x="104" y="125"/>
                    <a:pt x="103" y="126"/>
                  </a:cubicBezTo>
                  <a:cubicBezTo>
                    <a:pt x="103" y="127"/>
                    <a:pt x="103" y="128"/>
                    <a:pt x="104" y="129"/>
                  </a:cubicBezTo>
                  <a:cubicBezTo>
                    <a:pt x="104" y="129"/>
                    <a:pt x="105" y="130"/>
                    <a:pt x="106" y="130"/>
                  </a:cubicBezTo>
                  <a:cubicBezTo>
                    <a:pt x="106" y="131"/>
                    <a:pt x="107" y="131"/>
                    <a:pt x="109" y="130"/>
                  </a:cubicBezTo>
                  <a:cubicBezTo>
                    <a:pt x="109" y="130"/>
                    <a:pt x="109" y="130"/>
                    <a:pt x="109" y="130"/>
                  </a:cubicBezTo>
                  <a:close/>
                  <a:moveTo>
                    <a:pt x="119" y="132"/>
                  </a:moveTo>
                  <a:cubicBezTo>
                    <a:pt x="118" y="133"/>
                    <a:pt x="118" y="133"/>
                    <a:pt x="117" y="134"/>
                  </a:cubicBezTo>
                  <a:cubicBezTo>
                    <a:pt x="116" y="134"/>
                    <a:pt x="115" y="135"/>
                    <a:pt x="114" y="134"/>
                  </a:cubicBezTo>
                  <a:cubicBezTo>
                    <a:pt x="113" y="134"/>
                    <a:pt x="112" y="133"/>
                    <a:pt x="112" y="133"/>
                  </a:cubicBezTo>
                  <a:cubicBezTo>
                    <a:pt x="111" y="131"/>
                    <a:pt x="111" y="130"/>
                    <a:pt x="111" y="129"/>
                  </a:cubicBezTo>
                  <a:cubicBezTo>
                    <a:pt x="112" y="128"/>
                    <a:pt x="112" y="127"/>
                    <a:pt x="113" y="126"/>
                  </a:cubicBezTo>
                  <a:cubicBezTo>
                    <a:pt x="114" y="125"/>
                    <a:pt x="115" y="125"/>
                    <a:pt x="116" y="125"/>
                  </a:cubicBezTo>
                  <a:cubicBezTo>
                    <a:pt x="118" y="125"/>
                    <a:pt x="118" y="126"/>
                    <a:pt x="119" y="127"/>
                  </a:cubicBezTo>
                  <a:cubicBezTo>
                    <a:pt x="119" y="127"/>
                    <a:pt x="120" y="128"/>
                    <a:pt x="119" y="129"/>
                  </a:cubicBezTo>
                  <a:cubicBezTo>
                    <a:pt x="113" y="128"/>
                    <a:pt x="113" y="128"/>
                    <a:pt x="113" y="128"/>
                  </a:cubicBezTo>
                  <a:cubicBezTo>
                    <a:pt x="112" y="129"/>
                    <a:pt x="113" y="131"/>
                    <a:pt x="113" y="131"/>
                  </a:cubicBezTo>
                  <a:cubicBezTo>
                    <a:pt x="114" y="132"/>
                    <a:pt x="114" y="133"/>
                    <a:pt x="115" y="133"/>
                  </a:cubicBezTo>
                  <a:cubicBezTo>
                    <a:pt x="116" y="133"/>
                    <a:pt x="116" y="133"/>
                    <a:pt x="117" y="133"/>
                  </a:cubicBezTo>
                  <a:cubicBezTo>
                    <a:pt x="118" y="133"/>
                    <a:pt x="118" y="132"/>
                    <a:pt x="119" y="132"/>
                  </a:cubicBezTo>
                  <a:cubicBezTo>
                    <a:pt x="119" y="132"/>
                    <a:pt x="119" y="132"/>
                    <a:pt x="119" y="132"/>
                  </a:cubicBezTo>
                  <a:close/>
                  <a:moveTo>
                    <a:pt x="117" y="129"/>
                  </a:moveTo>
                  <a:cubicBezTo>
                    <a:pt x="117" y="127"/>
                    <a:pt x="116" y="126"/>
                    <a:pt x="115" y="126"/>
                  </a:cubicBezTo>
                  <a:cubicBezTo>
                    <a:pt x="114" y="125"/>
                    <a:pt x="113" y="126"/>
                    <a:pt x="112" y="128"/>
                  </a:cubicBezTo>
                  <a:cubicBezTo>
                    <a:pt x="117" y="129"/>
                    <a:pt x="117" y="129"/>
                    <a:pt x="117" y="129"/>
                  </a:cubicBezTo>
                  <a:close/>
                  <a:moveTo>
                    <a:pt x="133" y="135"/>
                  </a:moveTo>
                  <a:cubicBezTo>
                    <a:pt x="132" y="136"/>
                    <a:pt x="132" y="136"/>
                    <a:pt x="132" y="136"/>
                  </a:cubicBezTo>
                  <a:cubicBezTo>
                    <a:pt x="132" y="137"/>
                    <a:pt x="131" y="137"/>
                    <a:pt x="131" y="137"/>
                  </a:cubicBezTo>
                  <a:cubicBezTo>
                    <a:pt x="130" y="137"/>
                    <a:pt x="130" y="136"/>
                    <a:pt x="130" y="135"/>
                  </a:cubicBezTo>
                  <a:cubicBezTo>
                    <a:pt x="130" y="135"/>
                    <a:pt x="129" y="136"/>
                    <a:pt x="128" y="136"/>
                  </a:cubicBezTo>
                  <a:cubicBezTo>
                    <a:pt x="128" y="136"/>
                    <a:pt x="127" y="136"/>
                    <a:pt x="127" y="136"/>
                  </a:cubicBezTo>
                  <a:cubicBezTo>
                    <a:pt x="126" y="136"/>
                    <a:pt x="126" y="136"/>
                    <a:pt x="125" y="135"/>
                  </a:cubicBezTo>
                  <a:cubicBezTo>
                    <a:pt x="125" y="135"/>
                    <a:pt x="125" y="135"/>
                    <a:pt x="125" y="134"/>
                  </a:cubicBezTo>
                  <a:cubicBezTo>
                    <a:pt x="125" y="133"/>
                    <a:pt x="126" y="132"/>
                    <a:pt x="127" y="131"/>
                  </a:cubicBezTo>
                  <a:cubicBezTo>
                    <a:pt x="128" y="131"/>
                    <a:pt x="129" y="130"/>
                    <a:pt x="130" y="130"/>
                  </a:cubicBezTo>
                  <a:cubicBezTo>
                    <a:pt x="130" y="129"/>
                    <a:pt x="130" y="129"/>
                    <a:pt x="130" y="129"/>
                  </a:cubicBezTo>
                  <a:cubicBezTo>
                    <a:pt x="130" y="128"/>
                    <a:pt x="130" y="127"/>
                    <a:pt x="129" y="127"/>
                  </a:cubicBezTo>
                  <a:cubicBezTo>
                    <a:pt x="128" y="127"/>
                    <a:pt x="128" y="127"/>
                    <a:pt x="128" y="128"/>
                  </a:cubicBezTo>
                  <a:cubicBezTo>
                    <a:pt x="128" y="128"/>
                    <a:pt x="128" y="128"/>
                    <a:pt x="128" y="128"/>
                  </a:cubicBezTo>
                  <a:cubicBezTo>
                    <a:pt x="128" y="129"/>
                    <a:pt x="128" y="129"/>
                    <a:pt x="128" y="129"/>
                  </a:cubicBezTo>
                  <a:cubicBezTo>
                    <a:pt x="128" y="129"/>
                    <a:pt x="128" y="129"/>
                    <a:pt x="127" y="129"/>
                  </a:cubicBezTo>
                  <a:cubicBezTo>
                    <a:pt x="127" y="130"/>
                    <a:pt x="127" y="130"/>
                    <a:pt x="126" y="130"/>
                  </a:cubicBezTo>
                  <a:cubicBezTo>
                    <a:pt x="126" y="130"/>
                    <a:pt x="126" y="130"/>
                    <a:pt x="126" y="129"/>
                  </a:cubicBezTo>
                  <a:cubicBezTo>
                    <a:pt x="125" y="129"/>
                    <a:pt x="125" y="129"/>
                    <a:pt x="126" y="129"/>
                  </a:cubicBezTo>
                  <a:cubicBezTo>
                    <a:pt x="126" y="128"/>
                    <a:pt x="126" y="128"/>
                    <a:pt x="127" y="127"/>
                  </a:cubicBezTo>
                  <a:cubicBezTo>
                    <a:pt x="128" y="127"/>
                    <a:pt x="128" y="127"/>
                    <a:pt x="129" y="127"/>
                  </a:cubicBezTo>
                  <a:cubicBezTo>
                    <a:pt x="130" y="127"/>
                    <a:pt x="131" y="127"/>
                    <a:pt x="132" y="128"/>
                  </a:cubicBezTo>
                  <a:cubicBezTo>
                    <a:pt x="132" y="128"/>
                    <a:pt x="132" y="129"/>
                    <a:pt x="132" y="130"/>
                  </a:cubicBezTo>
                  <a:cubicBezTo>
                    <a:pt x="132" y="135"/>
                    <a:pt x="132" y="135"/>
                    <a:pt x="132" y="135"/>
                  </a:cubicBezTo>
                  <a:cubicBezTo>
                    <a:pt x="132" y="135"/>
                    <a:pt x="132" y="135"/>
                    <a:pt x="132" y="135"/>
                  </a:cubicBezTo>
                  <a:cubicBezTo>
                    <a:pt x="132" y="135"/>
                    <a:pt x="132" y="135"/>
                    <a:pt x="133" y="135"/>
                  </a:cubicBezTo>
                  <a:cubicBezTo>
                    <a:pt x="133" y="135"/>
                    <a:pt x="133" y="135"/>
                    <a:pt x="133" y="135"/>
                  </a:cubicBezTo>
                  <a:close/>
                  <a:moveTo>
                    <a:pt x="130" y="134"/>
                  </a:moveTo>
                  <a:cubicBezTo>
                    <a:pt x="130" y="131"/>
                    <a:pt x="130" y="131"/>
                    <a:pt x="130" y="131"/>
                  </a:cubicBezTo>
                  <a:cubicBezTo>
                    <a:pt x="129" y="131"/>
                    <a:pt x="128" y="131"/>
                    <a:pt x="128" y="131"/>
                  </a:cubicBezTo>
                  <a:cubicBezTo>
                    <a:pt x="127" y="132"/>
                    <a:pt x="126" y="132"/>
                    <a:pt x="126" y="133"/>
                  </a:cubicBezTo>
                  <a:cubicBezTo>
                    <a:pt x="126" y="134"/>
                    <a:pt x="127" y="135"/>
                    <a:pt x="128" y="135"/>
                  </a:cubicBezTo>
                  <a:cubicBezTo>
                    <a:pt x="128" y="135"/>
                    <a:pt x="129" y="135"/>
                    <a:pt x="130" y="134"/>
                  </a:cubicBezTo>
                  <a:close/>
                  <a:moveTo>
                    <a:pt x="144" y="136"/>
                  </a:moveTo>
                  <a:cubicBezTo>
                    <a:pt x="140" y="136"/>
                    <a:pt x="140" y="136"/>
                    <a:pt x="140" y="136"/>
                  </a:cubicBezTo>
                  <a:cubicBezTo>
                    <a:pt x="140" y="136"/>
                    <a:pt x="140" y="136"/>
                    <a:pt x="140" y="136"/>
                  </a:cubicBezTo>
                  <a:cubicBezTo>
                    <a:pt x="140" y="136"/>
                    <a:pt x="141" y="135"/>
                    <a:pt x="141" y="135"/>
                  </a:cubicBezTo>
                  <a:cubicBezTo>
                    <a:pt x="141" y="129"/>
                    <a:pt x="141" y="129"/>
                    <a:pt x="141" y="129"/>
                  </a:cubicBezTo>
                  <a:cubicBezTo>
                    <a:pt x="141" y="129"/>
                    <a:pt x="141" y="129"/>
                    <a:pt x="140" y="128"/>
                  </a:cubicBezTo>
                  <a:cubicBezTo>
                    <a:pt x="140" y="128"/>
                    <a:pt x="140" y="128"/>
                    <a:pt x="139" y="128"/>
                  </a:cubicBezTo>
                  <a:cubicBezTo>
                    <a:pt x="138" y="128"/>
                    <a:pt x="138" y="128"/>
                    <a:pt x="137" y="129"/>
                  </a:cubicBezTo>
                  <a:cubicBezTo>
                    <a:pt x="137" y="135"/>
                    <a:pt x="137" y="135"/>
                    <a:pt x="137" y="135"/>
                  </a:cubicBezTo>
                  <a:cubicBezTo>
                    <a:pt x="137" y="135"/>
                    <a:pt x="137" y="136"/>
                    <a:pt x="138" y="136"/>
                  </a:cubicBezTo>
                  <a:cubicBezTo>
                    <a:pt x="138" y="136"/>
                    <a:pt x="138" y="136"/>
                    <a:pt x="138" y="136"/>
                  </a:cubicBezTo>
                  <a:cubicBezTo>
                    <a:pt x="134" y="136"/>
                    <a:pt x="134" y="136"/>
                    <a:pt x="134" y="136"/>
                  </a:cubicBezTo>
                  <a:cubicBezTo>
                    <a:pt x="134" y="136"/>
                    <a:pt x="134" y="136"/>
                    <a:pt x="134" y="136"/>
                  </a:cubicBezTo>
                  <a:cubicBezTo>
                    <a:pt x="134" y="136"/>
                    <a:pt x="135" y="135"/>
                    <a:pt x="135" y="135"/>
                  </a:cubicBezTo>
                  <a:cubicBezTo>
                    <a:pt x="135" y="129"/>
                    <a:pt x="135" y="129"/>
                    <a:pt x="135" y="129"/>
                  </a:cubicBezTo>
                  <a:cubicBezTo>
                    <a:pt x="135" y="129"/>
                    <a:pt x="135" y="128"/>
                    <a:pt x="134" y="128"/>
                  </a:cubicBezTo>
                  <a:cubicBezTo>
                    <a:pt x="134" y="128"/>
                    <a:pt x="134" y="128"/>
                    <a:pt x="133" y="128"/>
                  </a:cubicBezTo>
                  <a:cubicBezTo>
                    <a:pt x="133" y="128"/>
                    <a:pt x="133" y="128"/>
                    <a:pt x="133" y="128"/>
                  </a:cubicBezTo>
                  <a:cubicBezTo>
                    <a:pt x="136" y="127"/>
                    <a:pt x="136" y="127"/>
                    <a:pt x="136" y="127"/>
                  </a:cubicBezTo>
                  <a:cubicBezTo>
                    <a:pt x="136" y="128"/>
                    <a:pt x="136" y="128"/>
                    <a:pt x="136" y="128"/>
                  </a:cubicBezTo>
                  <a:cubicBezTo>
                    <a:pt x="137" y="127"/>
                    <a:pt x="138" y="127"/>
                    <a:pt x="140" y="127"/>
                  </a:cubicBezTo>
                  <a:cubicBezTo>
                    <a:pt x="141" y="127"/>
                    <a:pt x="142" y="127"/>
                    <a:pt x="142" y="130"/>
                  </a:cubicBezTo>
                  <a:cubicBezTo>
                    <a:pt x="142" y="135"/>
                    <a:pt x="142" y="135"/>
                    <a:pt x="142" y="135"/>
                  </a:cubicBezTo>
                  <a:cubicBezTo>
                    <a:pt x="143" y="135"/>
                    <a:pt x="143" y="136"/>
                    <a:pt x="144" y="136"/>
                  </a:cubicBezTo>
                  <a:cubicBezTo>
                    <a:pt x="144" y="136"/>
                    <a:pt x="144" y="136"/>
                    <a:pt x="144" y="136"/>
                  </a:cubicBezTo>
                  <a:close/>
                  <a:moveTo>
                    <a:pt x="155" y="134"/>
                  </a:moveTo>
                  <a:cubicBezTo>
                    <a:pt x="154" y="135"/>
                    <a:pt x="153" y="135"/>
                    <a:pt x="152" y="136"/>
                  </a:cubicBezTo>
                  <a:cubicBezTo>
                    <a:pt x="152" y="134"/>
                    <a:pt x="152" y="134"/>
                    <a:pt x="152" y="134"/>
                  </a:cubicBezTo>
                  <a:cubicBezTo>
                    <a:pt x="151" y="135"/>
                    <a:pt x="150" y="136"/>
                    <a:pt x="149" y="136"/>
                  </a:cubicBezTo>
                  <a:cubicBezTo>
                    <a:pt x="148" y="136"/>
                    <a:pt x="148" y="136"/>
                    <a:pt x="147" y="135"/>
                  </a:cubicBezTo>
                  <a:cubicBezTo>
                    <a:pt x="146" y="134"/>
                    <a:pt x="145" y="133"/>
                    <a:pt x="145" y="131"/>
                  </a:cubicBezTo>
                  <a:cubicBezTo>
                    <a:pt x="145" y="130"/>
                    <a:pt x="146" y="129"/>
                    <a:pt x="146" y="128"/>
                  </a:cubicBezTo>
                  <a:cubicBezTo>
                    <a:pt x="146" y="127"/>
                    <a:pt x="148" y="126"/>
                    <a:pt x="149" y="126"/>
                  </a:cubicBezTo>
                  <a:cubicBezTo>
                    <a:pt x="150" y="126"/>
                    <a:pt x="150" y="126"/>
                    <a:pt x="151" y="127"/>
                  </a:cubicBezTo>
                  <a:cubicBezTo>
                    <a:pt x="150" y="124"/>
                    <a:pt x="150" y="124"/>
                    <a:pt x="150" y="124"/>
                  </a:cubicBezTo>
                  <a:cubicBezTo>
                    <a:pt x="150" y="123"/>
                    <a:pt x="150" y="123"/>
                    <a:pt x="150" y="123"/>
                  </a:cubicBezTo>
                  <a:cubicBezTo>
                    <a:pt x="150" y="123"/>
                    <a:pt x="150" y="123"/>
                    <a:pt x="149" y="123"/>
                  </a:cubicBezTo>
                  <a:cubicBezTo>
                    <a:pt x="149" y="123"/>
                    <a:pt x="149" y="123"/>
                    <a:pt x="149" y="123"/>
                  </a:cubicBezTo>
                  <a:cubicBezTo>
                    <a:pt x="150" y="123"/>
                    <a:pt x="150" y="122"/>
                    <a:pt x="152" y="121"/>
                  </a:cubicBezTo>
                  <a:cubicBezTo>
                    <a:pt x="153" y="133"/>
                    <a:pt x="153" y="133"/>
                    <a:pt x="153" y="133"/>
                  </a:cubicBezTo>
                  <a:cubicBezTo>
                    <a:pt x="153" y="134"/>
                    <a:pt x="153" y="134"/>
                    <a:pt x="153" y="134"/>
                  </a:cubicBezTo>
                  <a:cubicBezTo>
                    <a:pt x="154" y="134"/>
                    <a:pt x="155" y="134"/>
                    <a:pt x="155" y="134"/>
                  </a:cubicBezTo>
                  <a:cubicBezTo>
                    <a:pt x="155" y="134"/>
                    <a:pt x="155" y="134"/>
                    <a:pt x="155" y="134"/>
                  </a:cubicBezTo>
                  <a:close/>
                  <a:moveTo>
                    <a:pt x="152" y="133"/>
                  </a:moveTo>
                  <a:cubicBezTo>
                    <a:pt x="152" y="129"/>
                    <a:pt x="152" y="129"/>
                    <a:pt x="152" y="129"/>
                  </a:cubicBezTo>
                  <a:cubicBezTo>
                    <a:pt x="152" y="128"/>
                    <a:pt x="151" y="128"/>
                    <a:pt x="151" y="127"/>
                  </a:cubicBezTo>
                  <a:cubicBezTo>
                    <a:pt x="150" y="127"/>
                    <a:pt x="150" y="127"/>
                    <a:pt x="149" y="127"/>
                  </a:cubicBezTo>
                  <a:cubicBezTo>
                    <a:pt x="148" y="127"/>
                    <a:pt x="148" y="127"/>
                    <a:pt x="147" y="128"/>
                  </a:cubicBezTo>
                  <a:cubicBezTo>
                    <a:pt x="147" y="129"/>
                    <a:pt x="147" y="130"/>
                    <a:pt x="147" y="131"/>
                  </a:cubicBezTo>
                  <a:cubicBezTo>
                    <a:pt x="147" y="132"/>
                    <a:pt x="147" y="133"/>
                    <a:pt x="148" y="134"/>
                  </a:cubicBezTo>
                  <a:cubicBezTo>
                    <a:pt x="148" y="135"/>
                    <a:pt x="149" y="135"/>
                    <a:pt x="150" y="135"/>
                  </a:cubicBezTo>
                  <a:cubicBezTo>
                    <a:pt x="150" y="135"/>
                    <a:pt x="150" y="135"/>
                    <a:pt x="151" y="135"/>
                  </a:cubicBezTo>
                  <a:cubicBezTo>
                    <a:pt x="152" y="134"/>
                    <a:pt x="152" y="134"/>
                    <a:pt x="152" y="133"/>
                  </a:cubicBezTo>
                  <a:close/>
                  <a:moveTo>
                    <a:pt x="170" y="122"/>
                  </a:moveTo>
                  <a:cubicBezTo>
                    <a:pt x="170" y="122"/>
                    <a:pt x="170" y="122"/>
                    <a:pt x="170" y="122"/>
                  </a:cubicBezTo>
                  <a:cubicBezTo>
                    <a:pt x="169" y="121"/>
                    <a:pt x="169" y="120"/>
                    <a:pt x="169" y="120"/>
                  </a:cubicBezTo>
                  <a:cubicBezTo>
                    <a:pt x="168" y="120"/>
                    <a:pt x="168" y="120"/>
                    <a:pt x="167" y="120"/>
                  </a:cubicBezTo>
                  <a:cubicBezTo>
                    <a:pt x="165" y="120"/>
                    <a:pt x="165" y="120"/>
                    <a:pt x="165" y="120"/>
                  </a:cubicBezTo>
                  <a:cubicBezTo>
                    <a:pt x="167" y="131"/>
                    <a:pt x="167" y="131"/>
                    <a:pt x="167" y="131"/>
                  </a:cubicBezTo>
                  <a:cubicBezTo>
                    <a:pt x="168" y="132"/>
                    <a:pt x="168" y="132"/>
                    <a:pt x="170" y="132"/>
                  </a:cubicBezTo>
                  <a:cubicBezTo>
                    <a:pt x="170" y="132"/>
                    <a:pt x="170" y="132"/>
                    <a:pt x="170" y="132"/>
                  </a:cubicBezTo>
                  <a:cubicBezTo>
                    <a:pt x="164" y="133"/>
                    <a:pt x="164" y="133"/>
                    <a:pt x="164" y="133"/>
                  </a:cubicBezTo>
                  <a:cubicBezTo>
                    <a:pt x="164" y="133"/>
                    <a:pt x="164" y="133"/>
                    <a:pt x="164" y="133"/>
                  </a:cubicBezTo>
                  <a:cubicBezTo>
                    <a:pt x="165" y="133"/>
                    <a:pt x="166" y="132"/>
                    <a:pt x="165" y="131"/>
                  </a:cubicBezTo>
                  <a:cubicBezTo>
                    <a:pt x="163" y="121"/>
                    <a:pt x="163" y="121"/>
                    <a:pt x="163" y="121"/>
                  </a:cubicBezTo>
                  <a:cubicBezTo>
                    <a:pt x="161" y="121"/>
                    <a:pt x="161" y="121"/>
                    <a:pt x="161" y="121"/>
                  </a:cubicBezTo>
                  <a:cubicBezTo>
                    <a:pt x="160" y="121"/>
                    <a:pt x="160" y="122"/>
                    <a:pt x="159" y="122"/>
                  </a:cubicBezTo>
                  <a:cubicBezTo>
                    <a:pt x="159" y="123"/>
                    <a:pt x="159" y="123"/>
                    <a:pt x="159" y="124"/>
                  </a:cubicBezTo>
                  <a:cubicBezTo>
                    <a:pt x="159" y="124"/>
                    <a:pt x="159" y="124"/>
                    <a:pt x="159" y="124"/>
                  </a:cubicBezTo>
                  <a:cubicBezTo>
                    <a:pt x="158" y="121"/>
                    <a:pt x="158" y="121"/>
                    <a:pt x="158" y="121"/>
                  </a:cubicBezTo>
                  <a:cubicBezTo>
                    <a:pt x="169" y="118"/>
                    <a:pt x="169" y="118"/>
                    <a:pt x="169" y="118"/>
                  </a:cubicBezTo>
                  <a:cubicBezTo>
                    <a:pt x="170" y="122"/>
                    <a:pt x="170" y="122"/>
                    <a:pt x="170" y="122"/>
                  </a:cubicBezTo>
                  <a:close/>
                  <a:moveTo>
                    <a:pt x="181" y="125"/>
                  </a:moveTo>
                  <a:cubicBezTo>
                    <a:pt x="181" y="126"/>
                    <a:pt x="181" y="127"/>
                    <a:pt x="180" y="128"/>
                  </a:cubicBezTo>
                  <a:cubicBezTo>
                    <a:pt x="180" y="129"/>
                    <a:pt x="179" y="130"/>
                    <a:pt x="178" y="130"/>
                  </a:cubicBezTo>
                  <a:cubicBezTo>
                    <a:pt x="177" y="131"/>
                    <a:pt x="176" y="131"/>
                    <a:pt x="176" y="130"/>
                  </a:cubicBezTo>
                  <a:cubicBezTo>
                    <a:pt x="174" y="129"/>
                    <a:pt x="174" y="128"/>
                    <a:pt x="173" y="127"/>
                  </a:cubicBezTo>
                  <a:cubicBezTo>
                    <a:pt x="173" y="126"/>
                    <a:pt x="173" y="125"/>
                    <a:pt x="173" y="123"/>
                  </a:cubicBezTo>
                  <a:cubicBezTo>
                    <a:pt x="174" y="122"/>
                    <a:pt x="174" y="121"/>
                    <a:pt x="176" y="121"/>
                  </a:cubicBezTo>
                  <a:cubicBezTo>
                    <a:pt x="177" y="121"/>
                    <a:pt x="178" y="121"/>
                    <a:pt x="178" y="121"/>
                  </a:cubicBezTo>
                  <a:cubicBezTo>
                    <a:pt x="179" y="121"/>
                    <a:pt x="180" y="122"/>
                    <a:pt x="180" y="123"/>
                  </a:cubicBezTo>
                  <a:cubicBezTo>
                    <a:pt x="174" y="125"/>
                    <a:pt x="174" y="125"/>
                    <a:pt x="174" y="125"/>
                  </a:cubicBezTo>
                  <a:cubicBezTo>
                    <a:pt x="175" y="126"/>
                    <a:pt x="176" y="127"/>
                    <a:pt x="176" y="128"/>
                  </a:cubicBezTo>
                  <a:cubicBezTo>
                    <a:pt x="177" y="129"/>
                    <a:pt x="178" y="129"/>
                    <a:pt x="179" y="128"/>
                  </a:cubicBezTo>
                  <a:cubicBezTo>
                    <a:pt x="180" y="128"/>
                    <a:pt x="180" y="127"/>
                    <a:pt x="181" y="127"/>
                  </a:cubicBezTo>
                  <a:cubicBezTo>
                    <a:pt x="180" y="127"/>
                    <a:pt x="181" y="126"/>
                    <a:pt x="181" y="125"/>
                  </a:cubicBezTo>
                  <a:cubicBezTo>
                    <a:pt x="181" y="125"/>
                    <a:pt x="181" y="125"/>
                    <a:pt x="181" y="125"/>
                  </a:cubicBezTo>
                  <a:close/>
                  <a:moveTo>
                    <a:pt x="178" y="123"/>
                  </a:moveTo>
                  <a:cubicBezTo>
                    <a:pt x="177" y="122"/>
                    <a:pt x="176" y="121"/>
                    <a:pt x="175" y="122"/>
                  </a:cubicBezTo>
                  <a:cubicBezTo>
                    <a:pt x="174" y="122"/>
                    <a:pt x="173" y="123"/>
                    <a:pt x="173" y="125"/>
                  </a:cubicBezTo>
                  <a:cubicBezTo>
                    <a:pt x="178" y="123"/>
                    <a:pt x="178" y="123"/>
                    <a:pt x="178" y="123"/>
                  </a:cubicBezTo>
                  <a:close/>
                  <a:moveTo>
                    <a:pt x="190" y="122"/>
                  </a:moveTo>
                  <a:cubicBezTo>
                    <a:pt x="190" y="123"/>
                    <a:pt x="190" y="124"/>
                    <a:pt x="190" y="125"/>
                  </a:cubicBezTo>
                  <a:cubicBezTo>
                    <a:pt x="189" y="126"/>
                    <a:pt x="188" y="127"/>
                    <a:pt x="188" y="127"/>
                  </a:cubicBezTo>
                  <a:cubicBezTo>
                    <a:pt x="186" y="127"/>
                    <a:pt x="186" y="127"/>
                    <a:pt x="184" y="127"/>
                  </a:cubicBezTo>
                  <a:cubicBezTo>
                    <a:pt x="183" y="127"/>
                    <a:pt x="182" y="125"/>
                    <a:pt x="182" y="124"/>
                  </a:cubicBezTo>
                  <a:cubicBezTo>
                    <a:pt x="182" y="123"/>
                    <a:pt x="182" y="122"/>
                    <a:pt x="182" y="121"/>
                  </a:cubicBezTo>
                  <a:cubicBezTo>
                    <a:pt x="182" y="119"/>
                    <a:pt x="183" y="119"/>
                    <a:pt x="185" y="118"/>
                  </a:cubicBezTo>
                  <a:cubicBezTo>
                    <a:pt x="186" y="118"/>
                    <a:pt x="186" y="118"/>
                    <a:pt x="187" y="118"/>
                  </a:cubicBezTo>
                  <a:cubicBezTo>
                    <a:pt x="188" y="118"/>
                    <a:pt x="188" y="118"/>
                    <a:pt x="188" y="119"/>
                  </a:cubicBezTo>
                  <a:cubicBezTo>
                    <a:pt x="188" y="119"/>
                    <a:pt x="188" y="119"/>
                    <a:pt x="188" y="119"/>
                  </a:cubicBezTo>
                  <a:cubicBezTo>
                    <a:pt x="188" y="120"/>
                    <a:pt x="188" y="120"/>
                    <a:pt x="188" y="120"/>
                  </a:cubicBezTo>
                  <a:cubicBezTo>
                    <a:pt x="188" y="120"/>
                    <a:pt x="188" y="120"/>
                    <a:pt x="187" y="120"/>
                  </a:cubicBezTo>
                  <a:cubicBezTo>
                    <a:pt x="187" y="120"/>
                    <a:pt x="187" y="119"/>
                    <a:pt x="187" y="119"/>
                  </a:cubicBezTo>
                  <a:cubicBezTo>
                    <a:pt x="187" y="119"/>
                    <a:pt x="186" y="119"/>
                    <a:pt x="186" y="119"/>
                  </a:cubicBezTo>
                  <a:cubicBezTo>
                    <a:pt x="186" y="119"/>
                    <a:pt x="185" y="119"/>
                    <a:pt x="185" y="119"/>
                  </a:cubicBezTo>
                  <a:cubicBezTo>
                    <a:pt x="184" y="119"/>
                    <a:pt x="183" y="120"/>
                    <a:pt x="183" y="121"/>
                  </a:cubicBezTo>
                  <a:cubicBezTo>
                    <a:pt x="183" y="121"/>
                    <a:pt x="183" y="122"/>
                    <a:pt x="184" y="123"/>
                  </a:cubicBezTo>
                  <a:cubicBezTo>
                    <a:pt x="184" y="124"/>
                    <a:pt x="185" y="125"/>
                    <a:pt x="186" y="125"/>
                  </a:cubicBezTo>
                  <a:cubicBezTo>
                    <a:pt x="186" y="126"/>
                    <a:pt x="187" y="126"/>
                    <a:pt x="188" y="126"/>
                  </a:cubicBezTo>
                  <a:cubicBezTo>
                    <a:pt x="189" y="125"/>
                    <a:pt x="190" y="124"/>
                    <a:pt x="190" y="122"/>
                  </a:cubicBezTo>
                  <a:cubicBezTo>
                    <a:pt x="190" y="122"/>
                    <a:pt x="190" y="122"/>
                    <a:pt x="190" y="122"/>
                  </a:cubicBezTo>
                  <a:close/>
                  <a:moveTo>
                    <a:pt x="202" y="120"/>
                  </a:moveTo>
                  <a:cubicBezTo>
                    <a:pt x="198" y="122"/>
                    <a:pt x="198" y="122"/>
                    <a:pt x="198" y="122"/>
                  </a:cubicBezTo>
                  <a:cubicBezTo>
                    <a:pt x="198" y="121"/>
                    <a:pt x="198" y="121"/>
                    <a:pt x="198" y="121"/>
                  </a:cubicBezTo>
                  <a:cubicBezTo>
                    <a:pt x="199" y="121"/>
                    <a:pt x="199" y="121"/>
                    <a:pt x="198" y="120"/>
                  </a:cubicBezTo>
                  <a:cubicBezTo>
                    <a:pt x="196" y="115"/>
                    <a:pt x="196" y="115"/>
                    <a:pt x="196" y="115"/>
                  </a:cubicBezTo>
                  <a:cubicBezTo>
                    <a:pt x="195" y="114"/>
                    <a:pt x="195" y="114"/>
                    <a:pt x="194" y="115"/>
                  </a:cubicBezTo>
                  <a:cubicBezTo>
                    <a:pt x="193" y="115"/>
                    <a:pt x="192" y="116"/>
                    <a:pt x="192" y="117"/>
                  </a:cubicBezTo>
                  <a:cubicBezTo>
                    <a:pt x="194" y="121"/>
                    <a:pt x="194" y="121"/>
                    <a:pt x="194" y="121"/>
                  </a:cubicBezTo>
                  <a:cubicBezTo>
                    <a:pt x="195" y="122"/>
                    <a:pt x="196" y="122"/>
                    <a:pt x="196" y="122"/>
                  </a:cubicBezTo>
                  <a:cubicBezTo>
                    <a:pt x="196" y="122"/>
                    <a:pt x="196" y="122"/>
                    <a:pt x="196" y="122"/>
                  </a:cubicBezTo>
                  <a:cubicBezTo>
                    <a:pt x="192" y="124"/>
                    <a:pt x="192" y="124"/>
                    <a:pt x="192" y="124"/>
                  </a:cubicBezTo>
                  <a:cubicBezTo>
                    <a:pt x="192" y="124"/>
                    <a:pt x="192" y="124"/>
                    <a:pt x="192" y="124"/>
                  </a:cubicBezTo>
                  <a:cubicBezTo>
                    <a:pt x="193" y="123"/>
                    <a:pt x="193" y="123"/>
                    <a:pt x="192" y="122"/>
                  </a:cubicBezTo>
                  <a:cubicBezTo>
                    <a:pt x="188" y="113"/>
                    <a:pt x="188" y="113"/>
                    <a:pt x="188" y="113"/>
                  </a:cubicBezTo>
                  <a:cubicBezTo>
                    <a:pt x="187" y="113"/>
                    <a:pt x="187" y="113"/>
                    <a:pt x="187" y="113"/>
                  </a:cubicBezTo>
                  <a:cubicBezTo>
                    <a:pt x="187" y="113"/>
                    <a:pt x="186" y="113"/>
                    <a:pt x="186" y="113"/>
                  </a:cubicBezTo>
                  <a:cubicBezTo>
                    <a:pt x="186" y="113"/>
                    <a:pt x="186" y="113"/>
                    <a:pt x="186" y="113"/>
                  </a:cubicBezTo>
                  <a:cubicBezTo>
                    <a:pt x="186" y="112"/>
                    <a:pt x="187" y="111"/>
                    <a:pt x="188" y="110"/>
                  </a:cubicBezTo>
                  <a:cubicBezTo>
                    <a:pt x="191" y="116"/>
                    <a:pt x="191" y="116"/>
                    <a:pt x="191" y="116"/>
                  </a:cubicBezTo>
                  <a:cubicBezTo>
                    <a:pt x="192" y="114"/>
                    <a:pt x="192" y="113"/>
                    <a:pt x="193" y="113"/>
                  </a:cubicBezTo>
                  <a:cubicBezTo>
                    <a:pt x="195" y="112"/>
                    <a:pt x="196" y="113"/>
                    <a:pt x="197" y="115"/>
                  </a:cubicBezTo>
                  <a:cubicBezTo>
                    <a:pt x="199" y="119"/>
                    <a:pt x="199" y="119"/>
                    <a:pt x="199" y="119"/>
                  </a:cubicBezTo>
                  <a:cubicBezTo>
                    <a:pt x="200" y="120"/>
                    <a:pt x="201" y="120"/>
                    <a:pt x="202" y="120"/>
                  </a:cubicBezTo>
                  <a:cubicBezTo>
                    <a:pt x="202" y="120"/>
                    <a:pt x="202" y="120"/>
                    <a:pt x="202" y="120"/>
                  </a:cubicBezTo>
                  <a:close/>
                  <a:moveTo>
                    <a:pt x="212" y="114"/>
                  </a:moveTo>
                  <a:cubicBezTo>
                    <a:pt x="208" y="116"/>
                    <a:pt x="208" y="116"/>
                    <a:pt x="208" y="116"/>
                  </a:cubicBezTo>
                  <a:cubicBezTo>
                    <a:pt x="208" y="116"/>
                    <a:pt x="208" y="116"/>
                    <a:pt x="208" y="116"/>
                  </a:cubicBezTo>
                  <a:cubicBezTo>
                    <a:pt x="209" y="115"/>
                    <a:pt x="209" y="115"/>
                    <a:pt x="209" y="114"/>
                  </a:cubicBezTo>
                  <a:cubicBezTo>
                    <a:pt x="206" y="110"/>
                    <a:pt x="206" y="110"/>
                    <a:pt x="206" y="110"/>
                  </a:cubicBezTo>
                  <a:cubicBezTo>
                    <a:pt x="206" y="109"/>
                    <a:pt x="206" y="109"/>
                    <a:pt x="206" y="109"/>
                  </a:cubicBezTo>
                  <a:cubicBezTo>
                    <a:pt x="205" y="109"/>
                    <a:pt x="205" y="109"/>
                    <a:pt x="204" y="109"/>
                  </a:cubicBezTo>
                  <a:cubicBezTo>
                    <a:pt x="203" y="110"/>
                    <a:pt x="202" y="111"/>
                    <a:pt x="202" y="111"/>
                  </a:cubicBezTo>
                  <a:cubicBezTo>
                    <a:pt x="205" y="116"/>
                    <a:pt x="205" y="116"/>
                    <a:pt x="205" y="116"/>
                  </a:cubicBezTo>
                  <a:cubicBezTo>
                    <a:pt x="206" y="117"/>
                    <a:pt x="206" y="117"/>
                    <a:pt x="207" y="117"/>
                  </a:cubicBezTo>
                  <a:cubicBezTo>
                    <a:pt x="207" y="117"/>
                    <a:pt x="207" y="117"/>
                    <a:pt x="207" y="117"/>
                  </a:cubicBezTo>
                  <a:cubicBezTo>
                    <a:pt x="203" y="119"/>
                    <a:pt x="203" y="119"/>
                    <a:pt x="203" y="119"/>
                  </a:cubicBezTo>
                  <a:cubicBezTo>
                    <a:pt x="203" y="119"/>
                    <a:pt x="203" y="119"/>
                    <a:pt x="203" y="119"/>
                  </a:cubicBezTo>
                  <a:cubicBezTo>
                    <a:pt x="204" y="119"/>
                    <a:pt x="204" y="118"/>
                    <a:pt x="204" y="117"/>
                  </a:cubicBezTo>
                  <a:cubicBezTo>
                    <a:pt x="201" y="113"/>
                    <a:pt x="201" y="113"/>
                    <a:pt x="201" y="113"/>
                  </a:cubicBezTo>
                  <a:cubicBezTo>
                    <a:pt x="200" y="112"/>
                    <a:pt x="200" y="112"/>
                    <a:pt x="200" y="112"/>
                  </a:cubicBezTo>
                  <a:cubicBezTo>
                    <a:pt x="200" y="112"/>
                    <a:pt x="200" y="112"/>
                    <a:pt x="199" y="113"/>
                  </a:cubicBezTo>
                  <a:cubicBezTo>
                    <a:pt x="199" y="112"/>
                    <a:pt x="199" y="112"/>
                    <a:pt x="199" y="112"/>
                  </a:cubicBezTo>
                  <a:cubicBezTo>
                    <a:pt x="201" y="110"/>
                    <a:pt x="201" y="110"/>
                    <a:pt x="201" y="110"/>
                  </a:cubicBezTo>
                  <a:cubicBezTo>
                    <a:pt x="202" y="111"/>
                    <a:pt x="202" y="111"/>
                    <a:pt x="202" y="111"/>
                  </a:cubicBezTo>
                  <a:cubicBezTo>
                    <a:pt x="202" y="110"/>
                    <a:pt x="203" y="109"/>
                    <a:pt x="204" y="108"/>
                  </a:cubicBezTo>
                  <a:cubicBezTo>
                    <a:pt x="205" y="107"/>
                    <a:pt x="206" y="108"/>
                    <a:pt x="208" y="110"/>
                  </a:cubicBezTo>
                  <a:cubicBezTo>
                    <a:pt x="210" y="114"/>
                    <a:pt x="210" y="114"/>
                    <a:pt x="210" y="114"/>
                  </a:cubicBezTo>
                  <a:cubicBezTo>
                    <a:pt x="210" y="114"/>
                    <a:pt x="211" y="115"/>
                    <a:pt x="212" y="114"/>
                  </a:cubicBezTo>
                  <a:cubicBezTo>
                    <a:pt x="212" y="114"/>
                    <a:pt x="212" y="114"/>
                    <a:pt x="212" y="114"/>
                  </a:cubicBezTo>
                  <a:close/>
                  <a:moveTo>
                    <a:pt x="218" y="104"/>
                  </a:moveTo>
                  <a:cubicBezTo>
                    <a:pt x="219" y="105"/>
                    <a:pt x="219" y="107"/>
                    <a:pt x="219" y="108"/>
                  </a:cubicBezTo>
                  <a:cubicBezTo>
                    <a:pt x="219" y="109"/>
                    <a:pt x="218" y="110"/>
                    <a:pt x="217" y="111"/>
                  </a:cubicBezTo>
                  <a:cubicBezTo>
                    <a:pt x="216" y="112"/>
                    <a:pt x="215" y="112"/>
                    <a:pt x="214" y="112"/>
                  </a:cubicBezTo>
                  <a:cubicBezTo>
                    <a:pt x="212" y="111"/>
                    <a:pt x="211" y="111"/>
                    <a:pt x="210" y="110"/>
                  </a:cubicBezTo>
                  <a:cubicBezTo>
                    <a:pt x="210" y="109"/>
                    <a:pt x="209" y="107"/>
                    <a:pt x="209" y="106"/>
                  </a:cubicBezTo>
                  <a:cubicBezTo>
                    <a:pt x="209" y="105"/>
                    <a:pt x="210" y="104"/>
                    <a:pt x="211" y="103"/>
                  </a:cubicBezTo>
                  <a:cubicBezTo>
                    <a:pt x="212" y="102"/>
                    <a:pt x="214" y="102"/>
                    <a:pt x="215" y="102"/>
                  </a:cubicBezTo>
                  <a:cubicBezTo>
                    <a:pt x="216" y="102"/>
                    <a:pt x="217" y="103"/>
                    <a:pt x="218" y="104"/>
                  </a:cubicBezTo>
                  <a:close/>
                  <a:moveTo>
                    <a:pt x="217" y="106"/>
                  </a:moveTo>
                  <a:cubicBezTo>
                    <a:pt x="216" y="105"/>
                    <a:pt x="215" y="104"/>
                    <a:pt x="214" y="103"/>
                  </a:cubicBezTo>
                  <a:cubicBezTo>
                    <a:pt x="213" y="103"/>
                    <a:pt x="212" y="103"/>
                    <a:pt x="212" y="103"/>
                  </a:cubicBezTo>
                  <a:cubicBezTo>
                    <a:pt x="211" y="104"/>
                    <a:pt x="211" y="105"/>
                    <a:pt x="211" y="105"/>
                  </a:cubicBezTo>
                  <a:cubicBezTo>
                    <a:pt x="211" y="106"/>
                    <a:pt x="211" y="107"/>
                    <a:pt x="212" y="108"/>
                  </a:cubicBezTo>
                  <a:cubicBezTo>
                    <a:pt x="212" y="109"/>
                    <a:pt x="213" y="110"/>
                    <a:pt x="214" y="110"/>
                  </a:cubicBezTo>
                  <a:cubicBezTo>
                    <a:pt x="215" y="111"/>
                    <a:pt x="216" y="111"/>
                    <a:pt x="217" y="110"/>
                  </a:cubicBezTo>
                  <a:cubicBezTo>
                    <a:pt x="218" y="110"/>
                    <a:pt x="218" y="109"/>
                    <a:pt x="218" y="108"/>
                  </a:cubicBezTo>
                  <a:cubicBezTo>
                    <a:pt x="218" y="107"/>
                    <a:pt x="217" y="107"/>
                    <a:pt x="217" y="106"/>
                  </a:cubicBezTo>
                  <a:close/>
                  <a:moveTo>
                    <a:pt x="226" y="103"/>
                  </a:moveTo>
                  <a:cubicBezTo>
                    <a:pt x="222" y="107"/>
                    <a:pt x="222" y="107"/>
                    <a:pt x="222" y="107"/>
                  </a:cubicBezTo>
                  <a:cubicBezTo>
                    <a:pt x="222" y="106"/>
                    <a:pt x="222" y="106"/>
                    <a:pt x="222" y="106"/>
                  </a:cubicBezTo>
                  <a:cubicBezTo>
                    <a:pt x="223" y="105"/>
                    <a:pt x="223" y="105"/>
                    <a:pt x="223" y="104"/>
                  </a:cubicBezTo>
                  <a:cubicBezTo>
                    <a:pt x="216" y="97"/>
                    <a:pt x="216" y="97"/>
                    <a:pt x="216" y="97"/>
                  </a:cubicBezTo>
                  <a:cubicBezTo>
                    <a:pt x="216" y="96"/>
                    <a:pt x="216" y="96"/>
                    <a:pt x="215" y="96"/>
                  </a:cubicBezTo>
                  <a:cubicBezTo>
                    <a:pt x="215" y="96"/>
                    <a:pt x="215" y="96"/>
                    <a:pt x="214" y="97"/>
                  </a:cubicBezTo>
                  <a:cubicBezTo>
                    <a:pt x="214" y="97"/>
                    <a:pt x="214" y="97"/>
                    <a:pt x="214" y="97"/>
                  </a:cubicBezTo>
                  <a:cubicBezTo>
                    <a:pt x="214" y="97"/>
                    <a:pt x="214" y="97"/>
                    <a:pt x="214" y="97"/>
                  </a:cubicBezTo>
                  <a:cubicBezTo>
                    <a:pt x="214" y="96"/>
                    <a:pt x="215" y="95"/>
                    <a:pt x="216" y="94"/>
                  </a:cubicBezTo>
                  <a:cubicBezTo>
                    <a:pt x="224" y="103"/>
                    <a:pt x="224" y="103"/>
                    <a:pt x="224" y="103"/>
                  </a:cubicBezTo>
                  <a:cubicBezTo>
                    <a:pt x="224" y="104"/>
                    <a:pt x="225" y="104"/>
                    <a:pt x="226" y="103"/>
                  </a:cubicBezTo>
                  <a:cubicBezTo>
                    <a:pt x="226" y="103"/>
                    <a:pt x="226" y="103"/>
                    <a:pt x="226" y="103"/>
                  </a:cubicBezTo>
                  <a:close/>
                  <a:moveTo>
                    <a:pt x="231" y="93"/>
                  </a:moveTo>
                  <a:cubicBezTo>
                    <a:pt x="232" y="94"/>
                    <a:pt x="232" y="95"/>
                    <a:pt x="232" y="96"/>
                  </a:cubicBezTo>
                  <a:cubicBezTo>
                    <a:pt x="232" y="97"/>
                    <a:pt x="232" y="99"/>
                    <a:pt x="230" y="99"/>
                  </a:cubicBezTo>
                  <a:cubicBezTo>
                    <a:pt x="230" y="100"/>
                    <a:pt x="228" y="101"/>
                    <a:pt x="227" y="101"/>
                  </a:cubicBezTo>
                  <a:cubicBezTo>
                    <a:pt x="226" y="101"/>
                    <a:pt x="225" y="100"/>
                    <a:pt x="224" y="99"/>
                  </a:cubicBezTo>
                  <a:cubicBezTo>
                    <a:pt x="223" y="98"/>
                    <a:pt x="222" y="97"/>
                    <a:pt x="222" y="96"/>
                  </a:cubicBezTo>
                  <a:cubicBezTo>
                    <a:pt x="222" y="95"/>
                    <a:pt x="223" y="93"/>
                    <a:pt x="224" y="93"/>
                  </a:cubicBezTo>
                  <a:cubicBezTo>
                    <a:pt x="225" y="92"/>
                    <a:pt x="226" y="91"/>
                    <a:pt x="227" y="91"/>
                  </a:cubicBezTo>
                  <a:cubicBezTo>
                    <a:pt x="229" y="91"/>
                    <a:pt x="230" y="91"/>
                    <a:pt x="231" y="93"/>
                  </a:cubicBezTo>
                  <a:close/>
                  <a:moveTo>
                    <a:pt x="230" y="95"/>
                  </a:moveTo>
                  <a:cubicBezTo>
                    <a:pt x="229" y="94"/>
                    <a:pt x="228" y="93"/>
                    <a:pt x="227" y="93"/>
                  </a:cubicBezTo>
                  <a:cubicBezTo>
                    <a:pt x="226" y="92"/>
                    <a:pt x="225" y="92"/>
                    <a:pt x="224" y="93"/>
                  </a:cubicBezTo>
                  <a:cubicBezTo>
                    <a:pt x="224" y="93"/>
                    <a:pt x="224" y="94"/>
                    <a:pt x="224" y="95"/>
                  </a:cubicBezTo>
                  <a:cubicBezTo>
                    <a:pt x="224" y="96"/>
                    <a:pt x="224" y="96"/>
                    <a:pt x="225" y="97"/>
                  </a:cubicBezTo>
                  <a:cubicBezTo>
                    <a:pt x="226" y="98"/>
                    <a:pt x="227" y="99"/>
                    <a:pt x="228" y="99"/>
                  </a:cubicBezTo>
                  <a:cubicBezTo>
                    <a:pt x="229" y="99"/>
                    <a:pt x="230" y="99"/>
                    <a:pt x="231" y="99"/>
                  </a:cubicBezTo>
                  <a:cubicBezTo>
                    <a:pt x="232" y="98"/>
                    <a:pt x="232" y="97"/>
                    <a:pt x="231" y="97"/>
                  </a:cubicBezTo>
                  <a:cubicBezTo>
                    <a:pt x="231" y="96"/>
                    <a:pt x="231" y="95"/>
                    <a:pt x="230" y="95"/>
                  </a:cubicBezTo>
                  <a:close/>
                  <a:moveTo>
                    <a:pt x="236" y="82"/>
                  </a:moveTo>
                  <a:cubicBezTo>
                    <a:pt x="234" y="83"/>
                    <a:pt x="234" y="83"/>
                    <a:pt x="234" y="83"/>
                  </a:cubicBezTo>
                  <a:cubicBezTo>
                    <a:pt x="235" y="83"/>
                    <a:pt x="236" y="84"/>
                    <a:pt x="236" y="84"/>
                  </a:cubicBezTo>
                  <a:cubicBezTo>
                    <a:pt x="237" y="85"/>
                    <a:pt x="237" y="85"/>
                    <a:pt x="237" y="87"/>
                  </a:cubicBezTo>
                  <a:cubicBezTo>
                    <a:pt x="237" y="87"/>
                    <a:pt x="237" y="88"/>
                    <a:pt x="236" y="89"/>
                  </a:cubicBezTo>
                  <a:cubicBezTo>
                    <a:pt x="236" y="89"/>
                    <a:pt x="236" y="89"/>
                    <a:pt x="236" y="90"/>
                  </a:cubicBezTo>
                  <a:cubicBezTo>
                    <a:pt x="236" y="91"/>
                    <a:pt x="236" y="91"/>
                    <a:pt x="236" y="91"/>
                  </a:cubicBezTo>
                  <a:cubicBezTo>
                    <a:pt x="236" y="92"/>
                    <a:pt x="237" y="91"/>
                    <a:pt x="238" y="90"/>
                  </a:cubicBezTo>
                  <a:cubicBezTo>
                    <a:pt x="239" y="89"/>
                    <a:pt x="240" y="88"/>
                    <a:pt x="240" y="87"/>
                  </a:cubicBezTo>
                  <a:cubicBezTo>
                    <a:pt x="241" y="87"/>
                    <a:pt x="242" y="87"/>
                    <a:pt x="242" y="88"/>
                  </a:cubicBezTo>
                  <a:cubicBezTo>
                    <a:pt x="243" y="88"/>
                    <a:pt x="243" y="89"/>
                    <a:pt x="243" y="91"/>
                  </a:cubicBezTo>
                  <a:cubicBezTo>
                    <a:pt x="243" y="92"/>
                    <a:pt x="242" y="93"/>
                    <a:pt x="242" y="94"/>
                  </a:cubicBezTo>
                  <a:cubicBezTo>
                    <a:pt x="241" y="95"/>
                    <a:pt x="240" y="95"/>
                    <a:pt x="239" y="96"/>
                  </a:cubicBezTo>
                  <a:cubicBezTo>
                    <a:pt x="238" y="96"/>
                    <a:pt x="238" y="96"/>
                    <a:pt x="238" y="95"/>
                  </a:cubicBezTo>
                  <a:cubicBezTo>
                    <a:pt x="237" y="95"/>
                    <a:pt x="237" y="95"/>
                    <a:pt x="237" y="94"/>
                  </a:cubicBezTo>
                  <a:cubicBezTo>
                    <a:pt x="237" y="94"/>
                    <a:pt x="237" y="93"/>
                    <a:pt x="237" y="93"/>
                  </a:cubicBezTo>
                  <a:cubicBezTo>
                    <a:pt x="237" y="93"/>
                    <a:pt x="237" y="93"/>
                    <a:pt x="236" y="93"/>
                  </a:cubicBezTo>
                  <a:cubicBezTo>
                    <a:pt x="236" y="93"/>
                    <a:pt x="236" y="93"/>
                    <a:pt x="236" y="93"/>
                  </a:cubicBezTo>
                  <a:cubicBezTo>
                    <a:pt x="235" y="93"/>
                    <a:pt x="235" y="92"/>
                    <a:pt x="235" y="92"/>
                  </a:cubicBezTo>
                  <a:cubicBezTo>
                    <a:pt x="235" y="91"/>
                    <a:pt x="235" y="91"/>
                    <a:pt x="235" y="90"/>
                  </a:cubicBezTo>
                  <a:cubicBezTo>
                    <a:pt x="234" y="91"/>
                    <a:pt x="233" y="91"/>
                    <a:pt x="232" y="90"/>
                  </a:cubicBezTo>
                  <a:cubicBezTo>
                    <a:pt x="231" y="89"/>
                    <a:pt x="230" y="89"/>
                    <a:pt x="230" y="87"/>
                  </a:cubicBezTo>
                  <a:cubicBezTo>
                    <a:pt x="230" y="87"/>
                    <a:pt x="231" y="85"/>
                    <a:pt x="232" y="85"/>
                  </a:cubicBezTo>
                  <a:cubicBezTo>
                    <a:pt x="232" y="84"/>
                    <a:pt x="232" y="84"/>
                    <a:pt x="233" y="83"/>
                  </a:cubicBezTo>
                  <a:cubicBezTo>
                    <a:pt x="234" y="83"/>
                    <a:pt x="234" y="83"/>
                    <a:pt x="234" y="83"/>
                  </a:cubicBezTo>
                  <a:cubicBezTo>
                    <a:pt x="235" y="81"/>
                    <a:pt x="235" y="81"/>
                    <a:pt x="235" y="81"/>
                  </a:cubicBezTo>
                  <a:cubicBezTo>
                    <a:pt x="236" y="82"/>
                    <a:pt x="236" y="82"/>
                    <a:pt x="236" y="82"/>
                  </a:cubicBezTo>
                  <a:close/>
                  <a:moveTo>
                    <a:pt x="236" y="86"/>
                  </a:moveTo>
                  <a:cubicBezTo>
                    <a:pt x="235" y="86"/>
                    <a:pt x="234" y="85"/>
                    <a:pt x="234" y="85"/>
                  </a:cubicBezTo>
                  <a:cubicBezTo>
                    <a:pt x="233" y="85"/>
                    <a:pt x="232" y="85"/>
                    <a:pt x="232" y="85"/>
                  </a:cubicBezTo>
                  <a:cubicBezTo>
                    <a:pt x="231" y="86"/>
                    <a:pt x="231" y="86"/>
                    <a:pt x="231" y="87"/>
                  </a:cubicBezTo>
                  <a:cubicBezTo>
                    <a:pt x="231" y="87"/>
                    <a:pt x="232" y="87"/>
                    <a:pt x="232" y="88"/>
                  </a:cubicBezTo>
                  <a:cubicBezTo>
                    <a:pt x="233" y="88"/>
                    <a:pt x="233" y="89"/>
                    <a:pt x="234" y="89"/>
                  </a:cubicBezTo>
                  <a:cubicBezTo>
                    <a:pt x="235" y="89"/>
                    <a:pt x="235" y="89"/>
                    <a:pt x="236" y="89"/>
                  </a:cubicBezTo>
                  <a:cubicBezTo>
                    <a:pt x="237" y="88"/>
                    <a:pt x="236" y="87"/>
                    <a:pt x="236" y="86"/>
                  </a:cubicBezTo>
                  <a:close/>
                  <a:moveTo>
                    <a:pt x="242" y="89"/>
                  </a:moveTo>
                  <a:cubicBezTo>
                    <a:pt x="242" y="89"/>
                    <a:pt x="241" y="89"/>
                    <a:pt x="240" y="89"/>
                  </a:cubicBezTo>
                  <a:cubicBezTo>
                    <a:pt x="240" y="90"/>
                    <a:pt x="240" y="90"/>
                    <a:pt x="239" y="91"/>
                  </a:cubicBezTo>
                  <a:cubicBezTo>
                    <a:pt x="238" y="92"/>
                    <a:pt x="238" y="92"/>
                    <a:pt x="237" y="93"/>
                  </a:cubicBezTo>
                  <a:cubicBezTo>
                    <a:pt x="237" y="93"/>
                    <a:pt x="238" y="94"/>
                    <a:pt x="238" y="95"/>
                  </a:cubicBezTo>
                  <a:cubicBezTo>
                    <a:pt x="239" y="95"/>
                    <a:pt x="240" y="95"/>
                    <a:pt x="241" y="93"/>
                  </a:cubicBezTo>
                  <a:cubicBezTo>
                    <a:pt x="242" y="93"/>
                    <a:pt x="242" y="91"/>
                    <a:pt x="243" y="91"/>
                  </a:cubicBezTo>
                  <a:cubicBezTo>
                    <a:pt x="243" y="90"/>
                    <a:pt x="242" y="89"/>
                    <a:pt x="242" y="89"/>
                  </a:cubicBezTo>
                  <a:close/>
                  <a:moveTo>
                    <a:pt x="242" y="73"/>
                  </a:moveTo>
                  <a:cubicBezTo>
                    <a:pt x="242" y="73"/>
                    <a:pt x="242" y="73"/>
                    <a:pt x="242" y="74"/>
                  </a:cubicBezTo>
                  <a:cubicBezTo>
                    <a:pt x="242" y="74"/>
                    <a:pt x="242" y="74"/>
                    <a:pt x="242" y="75"/>
                  </a:cubicBezTo>
                  <a:cubicBezTo>
                    <a:pt x="247" y="83"/>
                    <a:pt x="247" y="83"/>
                    <a:pt x="247" y="83"/>
                  </a:cubicBezTo>
                  <a:cubicBezTo>
                    <a:pt x="248" y="85"/>
                    <a:pt x="248" y="86"/>
                    <a:pt x="247" y="87"/>
                  </a:cubicBezTo>
                  <a:cubicBezTo>
                    <a:pt x="246" y="88"/>
                    <a:pt x="246" y="88"/>
                    <a:pt x="245" y="87"/>
                  </a:cubicBezTo>
                  <a:cubicBezTo>
                    <a:pt x="245" y="87"/>
                    <a:pt x="245" y="87"/>
                    <a:pt x="245" y="87"/>
                  </a:cubicBezTo>
                  <a:cubicBezTo>
                    <a:pt x="245" y="86"/>
                    <a:pt x="245" y="86"/>
                    <a:pt x="245" y="86"/>
                  </a:cubicBezTo>
                  <a:cubicBezTo>
                    <a:pt x="245" y="86"/>
                    <a:pt x="246" y="85"/>
                    <a:pt x="246" y="85"/>
                  </a:cubicBezTo>
                  <a:cubicBezTo>
                    <a:pt x="246" y="85"/>
                    <a:pt x="246" y="85"/>
                    <a:pt x="246" y="85"/>
                  </a:cubicBezTo>
                  <a:cubicBezTo>
                    <a:pt x="247" y="85"/>
                    <a:pt x="246" y="83"/>
                    <a:pt x="245" y="81"/>
                  </a:cubicBezTo>
                  <a:cubicBezTo>
                    <a:pt x="238" y="80"/>
                    <a:pt x="238" y="80"/>
                    <a:pt x="238" y="80"/>
                  </a:cubicBezTo>
                  <a:cubicBezTo>
                    <a:pt x="237" y="80"/>
                    <a:pt x="237" y="80"/>
                    <a:pt x="236" y="80"/>
                  </a:cubicBezTo>
                  <a:cubicBezTo>
                    <a:pt x="236" y="80"/>
                    <a:pt x="236" y="80"/>
                    <a:pt x="236" y="80"/>
                  </a:cubicBezTo>
                  <a:cubicBezTo>
                    <a:pt x="235" y="80"/>
                    <a:pt x="235" y="80"/>
                    <a:pt x="235" y="80"/>
                  </a:cubicBezTo>
                  <a:cubicBezTo>
                    <a:pt x="238" y="77"/>
                    <a:pt x="238" y="77"/>
                    <a:pt x="238" y="77"/>
                  </a:cubicBezTo>
                  <a:cubicBezTo>
                    <a:pt x="238" y="77"/>
                    <a:pt x="238" y="77"/>
                    <a:pt x="238" y="77"/>
                  </a:cubicBezTo>
                  <a:cubicBezTo>
                    <a:pt x="238" y="78"/>
                    <a:pt x="238" y="78"/>
                    <a:pt x="238" y="78"/>
                  </a:cubicBezTo>
                  <a:cubicBezTo>
                    <a:pt x="238" y="78"/>
                    <a:pt x="238" y="79"/>
                    <a:pt x="239" y="79"/>
                  </a:cubicBezTo>
                  <a:cubicBezTo>
                    <a:pt x="244" y="80"/>
                    <a:pt x="244" y="80"/>
                    <a:pt x="244" y="80"/>
                  </a:cubicBezTo>
                  <a:cubicBezTo>
                    <a:pt x="242" y="75"/>
                    <a:pt x="242" y="75"/>
                    <a:pt x="242" y="75"/>
                  </a:cubicBezTo>
                  <a:cubicBezTo>
                    <a:pt x="241" y="75"/>
                    <a:pt x="241" y="75"/>
                    <a:pt x="241" y="75"/>
                  </a:cubicBezTo>
                  <a:cubicBezTo>
                    <a:pt x="241" y="75"/>
                    <a:pt x="241" y="75"/>
                    <a:pt x="241" y="75"/>
                  </a:cubicBezTo>
                  <a:cubicBezTo>
                    <a:pt x="240" y="75"/>
                    <a:pt x="240" y="75"/>
                    <a:pt x="240" y="75"/>
                  </a:cubicBezTo>
                  <a:cubicBezTo>
                    <a:pt x="240" y="75"/>
                    <a:pt x="240" y="75"/>
                    <a:pt x="240" y="75"/>
                  </a:cubicBezTo>
                  <a:cubicBezTo>
                    <a:pt x="242" y="73"/>
                    <a:pt x="242" y="73"/>
                    <a:pt x="242" y="73"/>
                  </a:cubicBezTo>
                  <a:cubicBezTo>
                    <a:pt x="242" y="73"/>
                    <a:pt x="242" y="73"/>
                    <a:pt x="242" y="73"/>
                  </a:cubicBezTo>
                  <a:close/>
                  <a:moveTo>
                    <a:pt x="253" y="63"/>
                  </a:moveTo>
                  <a:cubicBezTo>
                    <a:pt x="254" y="64"/>
                    <a:pt x="255" y="65"/>
                    <a:pt x="255" y="66"/>
                  </a:cubicBezTo>
                  <a:cubicBezTo>
                    <a:pt x="256" y="67"/>
                    <a:pt x="256" y="68"/>
                    <a:pt x="255" y="69"/>
                  </a:cubicBezTo>
                  <a:cubicBezTo>
                    <a:pt x="254" y="71"/>
                    <a:pt x="253" y="71"/>
                    <a:pt x="252" y="71"/>
                  </a:cubicBezTo>
                  <a:cubicBezTo>
                    <a:pt x="251" y="72"/>
                    <a:pt x="250" y="71"/>
                    <a:pt x="248" y="71"/>
                  </a:cubicBezTo>
                  <a:cubicBezTo>
                    <a:pt x="247" y="70"/>
                    <a:pt x="246" y="69"/>
                    <a:pt x="246" y="68"/>
                  </a:cubicBezTo>
                  <a:cubicBezTo>
                    <a:pt x="246" y="67"/>
                    <a:pt x="246" y="66"/>
                    <a:pt x="246" y="65"/>
                  </a:cubicBezTo>
                  <a:cubicBezTo>
                    <a:pt x="247" y="63"/>
                    <a:pt x="248" y="63"/>
                    <a:pt x="249" y="62"/>
                  </a:cubicBezTo>
                  <a:cubicBezTo>
                    <a:pt x="250" y="62"/>
                    <a:pt x="252" y="62"/>
                    <a:pt x="253" y="63"/>
                  </a:cubicBezTo>
                  <a:close/>
                  <a:moveTo>
                    <a:pt x="252" y="65"/>
                  </a:moveTo>
                  <a:cubicBezTo>
                    <a:pt x="251" y="64"/>
                    <a:pt x="250" y="64"/>
                    <a:pt x="249" y="64"/>
                  </a:cubicBezTo>
                  <a:cubicBezTo>
                    <a:pt x="248" y="64"/>
                    <a:pt x="247" y="64"/>
                    <a:pt x="247" y="65"/>
                  </a:cubicBezTo>
                  <a:cubicBezTo>
                    <a:pt x="246" y="66"/>
                    <a:pt x="246" y="66"/>
                    <a:pt x="247" y="67"/>
                  </a:cubicBezTo>
                  <a:cubicBezTo>
                    <a:pt x="247" y="68"/>
                    <a:pt x="248" y="68"/>
                    <a:pt x="249" y="69"/>
                  </a:cubicBezTo>
                  <a:cubicBezTo>
                    <a:pt x="250" y="69"/>
                    <a:pt x="251" y="69"/>
                    <a:pt x="252" y="70"/>
                  </a:cubicBezTo>
                  <a:cubicBezTo>
                    <a:pt x="253" y="70"/>
                    <a:pt x="254" y="69"/>
                    <a:pt x="254" y="69"/>
                  </a:cubicBezTo>
                  <a:cubicBezTo>
                    <a:pt x="255" y="68"/>
                    <a:pt x="255" y="67"/>
                    <a:pt x="254" y="66"/>
                  </a:cubicBezTo>
                  <a:cubicBezTo>
                    <a:pt x="254" y="66"/>
                    <a:pt x="253" y="65"/>
                    <a:pt x="252" y="65"/>
                  </a:cubicBezTo>
                  <a:close/>
                  <a:moveTo>
                    <a:pt x="266" y="40"/>
                  </a:moveTo>
                  <a:cubicBezTo>
                    <a:pt x="267" y="42"/>
                    <a:pt x="267" y="44"/>
                    <a:pt x="266" y="46"/>
                  </a:cubicBezTo>
                  <a:cubicBezTo>
                    <a:pt x="265" y="48"/>
                    <a:pt x="264" y="49"/>
                    <a:pt x="262" y="50"/>
                  </a:cubicBezTo>
                  <a:cubicBezTo>
                    <a:pt x="261" y="51"/>
                    <a:pt x="259" y="51"/>
                    <a:pt x="257" y="50"/>
                  </a:cubicBezTo>
                  <a:cubicBezTo>
                    <a:pt x="255" y="49"/>
                    <a:pt x="254" y="48"/>
                    <a:pt x="253" y="47"/>
                  </a:cubicBezTo>
                  <a:cubicBezTo>
                    <a:pt x="252" y="45"/>
                    <a:pt x="252" y="43"/>
                    <a:pt x="253" y="41"/>
                  </a:cubicBezTo>
                  <a:cubicBezTo>
                    <a:pt x="254" y="41"/>
                    <a:pt x="254" y="40"/>
                    <a:pt x="254" y="39"/>
                  </a:cubicBezTo>
                  <a:cubicBezTo>
                    <a:pt x="255" y="39"/>
                    <a:pt x="255" y="38"/>
                    <a:pt x="255" y="38"/>
                  </a:cubicBezTo>
                  <a:cubicBezTo>
                    <a:pt x="255" y="38"/>
                    <a:pt x="255" y="37"/>
                    <a:pt x="255" y="37"/>
                  </a:cubicBezTo>
                  <a:cubicBezTo>
                    <a:pt x="255" y="37"/>
                    <a:pt x="255" y="37"/>
                    <a:pt x="255" y="37"/>
                  </a:cubicBezTo>
                  <a:cubicBezTo>
                    <a:pt x="259" y="38"/>
                    <a:pt x="259" y="38"/>
                    <a:pt x="259" y="38"/>
                  </a:cubicBezTo>
                  <a:cubicBezTo>
                    <a:pt x="259" y="39"/>
                    <a:pt x="259" y="39"/>
                    <a:pt x="259" y="39"/>
                  </a:cubicBezTo>
                  <a:cubicBezTo>
                    <a:pt x="258" y="39"/>
                    <a:pt x="257" y="39"/>
                    <a:pt x="256" y="39"/>
                  </a:cubicBezTo>
                  <a:cubicBezTo>
                    <a:pt x="255" y="39"/>
                    <a:pt x="254" y="40"/>
                    <a:pt x="254" y="41"/>
                  </a:cubicBezTo>
                  <a:cubicBezTo>
                    <a:pt x="254" y="43"/>
                    <a:pt x="254" y="44"/>
                    <a:pt x="254" y="45"/>
                  </a:cubicBezTo>
                  <a:cubicBezTo>
                    <a:pt x="255" y="47"/>
                    <a:pt x="256" y="47"/>
                    <a:pt x="258" y="48"/>
                  </a:cubicBezTo>
                  <a:cubicBezTo>
                    <a:pt x="260" y="49"/>
                    <a:pt x="261" y="49"/>
                    <a:pt x="263" y="49"/>
                  </a:cubicBezTo>
                  <a:cubicBezTo>
                    <a:pt x="264" y="48"/>
                    <a:pt x="265" y="47"/>
                    <a:pt x="266" y="46"/>
                  </a:cubicBezTo>
                  <a:cubicBezTo>
                    <a:pt x="266" y="45"/>
                    <a:pt x="266" y="43"/>
                    <a:pt x="266" y="42"/>
                  </a:cubicBezTo>
                  <a:cubicBezTo>
                    <a:pt x="266" y="42"/>
                    <a:pt x="266" y="41"/>
                    <a:pt x="266" y="40"/>
                  </a:cubicBezTo>
                  <a:cubicBezTo>
                    <a:pt x="266" y="40"/>
                    <a:pt x="266" y="40"/>
                    <a:pt x="266" y="40"/>
                  </a:cubicBezTo>
                  <a:close/>
                  <a:moveTo>
                    <a:pt x="270" y="30"/>
                  </a:moveTo>
                  <a:cubicBezTo>
                    <a:pt x="269" y="34"/>
                    <a:pt x="269" y="34"/>
                    <a:pt x="269" y="34"/>
                  </a:cubicBezTo>
                  <a:cubicBezTo>
                    <a:pt x="269" y="34"/>
                    <a:pt x="269" y="34"/>
                    <a:pt x="269" y="34"/>
                  </a:cubicBezTo>
                  <a:cubicBezTo>
                    <a:pt x="269" y="33"/>
                    <a:pt x="269" y="33"/>
                    <a:pt x="268" y="32"/>
                  </a:cubicBezTo>
                  <a:cubicBezTo>
                    <a:pt x="263" y="31"/>
                    <a:pt x="263" y="31"/>
                    <a:pt x="263" y="31"/>
                  </a:cubicBezTo>
                  <a:cubicBezTo>
                    <a:pt x="262" y="31"/>
                    <a:pt x="261" y="31"/>
                    <a:pt x="261" y="32"/>
                  </a:cubicBezTo>
                  <a:cubicBezTo>
                    <a:pt x="260" y="33"/>
                    <a:pt x="261" y="33"/>
                    <a:pt x="261" y="34"/>
                  </a:cubicBezTo>
                  <a:cubicBezTo>
                    <a:pt x="266" y="36"/>
                    <a:pt x="266" y="36"/>
                    <a:pt x="266" y="36"/>
                  </a:cubicBezTo>
                  <a:cubicBezTo>
                    <a:pt x="267" y="36"/>
                    <a:pt x="268" y="36"/>
                    <a:pt x="268" y="35"/>
                  </a:cubicBezTo>
                  <a:cubicBezTo>
                    <a:pt x="268" y="35"/>
                    <a:pt x="268" y="35"/>
                    <a:pt x="268" y="35"/>
                  </a:cubicBezTo>
                  <a:cubicBezTo>
                    <a:pt x="267" y="39"/>
                    <a:pt x="267" y="39"/>
                    <a:pt x="267" y="39"/>
                  </a:cubicBezTo>
                  <a:cubicBezTo>
                    <a:pt x="267" y="39"/>
                    <a:pt x="267" y="39"/>
                    <a:pt x="267" y="39"/>
                  </a:cubicBezTo>
                  <a:cubicBezTo>
                    <a:pt x="267" y="38"/>
                    <a:pt x="267" y="38"/>
                    <a:pt x="266" y="37"/>
                  </a:cubicBezTo>
                  <a:cubicBezTo>
                    <a:pt x="256" y="35"/>
                    <a:pt x="256" y="35"/>
                    <a:pt x="256" y="35"/>
                  </a:cubicBezTo>
                  <a:cubicBezTo>
                    <a:pt x="256" y="35"/>
                    <a:pt x="255" y="35"/>
                    <a:pt x="255" y="35"/>
                  </a:cubicBezTo>
                  <a:cubicBezTo>
                    <a:pt x="255" y="35"/>
                    <a:pt x="255" y="35"/>
                    <a:pt x="255" y="35"/>
                  </a:cubicBezTo>
                  <a:cubicBezTo>
                    <a:pt x="254" y="35"/>
                    <a:pt x="254" y="35"/>
                    <a:pt x="254" y="35"/>
                  </a:cubicBezTo>
                  <a:cubicBezTo>
                    <a:pt x="254" y="35"/>
                    <a:pt x="254" y="34"/>
                    <a:pt x="254" y="32"/>
                  </a:cubicBezTo>
                  <a:cubicBezTo>
                    <a:pt x="260" y="34"/>
                    <a:pt x="260" y="34"/>
                    <a:pt x="260" y="34"/>
                  </a:cubicBezTo>
                  <a:cubicBezTo>
                    <a:pt x="260" y="33"/>
                    <a:pt x="259" y="31"/>
                    <a:pt x="260" y="31"/>
                  </a:cubicBezTo>
                  <a:cubicBezTo>
                    <a:pt x="260" y="29"/>
                    <a:pt x="261" y="28"/>
                    <a:pt x="263" y="29"/>
                  </a:cubicBezTo>
                  <a:cubicBezTo>
                    <a:pt x="268" y="30"/>
                    <a:pt x="268" y="30"/>
                    <a:pt x="268" y="30"/>
                  </a:cubicBezTo>
                  <a:cubicBezTo>
                    <a:pt x="270" y="31"/>
                    <a:pt x="270" y="31"/>
                    <a:pt x="270" y="30"/>
                  </a:cubicBezTo>
                  <a:cubicBezTo>
                    <a:pt x="270" y="30"/>
                    <a:pt x="270" y="30"/>
                    <a:pt x="270" y="30"/>
                  </a:cubicBezTo>
                  <a:close/>
                  <a:moveTo>
                    <a:pt x="259" y="22"/>
                  </a:moveTo>
                  <a:cubicBezTo>
                    <a:pt x="259" y="22"/>
                    <a:pt x="259" y="22"/>
                    <a:pt x="260" y="23"/>
                  </a:cubicBezTo>
                  <a:cubicBezTo>
                    <a:pt x="260" y="23"/>
                    <a:pt x="260" y="23"/>
                    <a:pt x="260" y="23"/>
                  </a:cubicBezTo>
                  <a:cubicBezTo>
                    <a:pt x="259" y="24"/>
                    <a:pt x="260" y="24"/>
                    <a:pt x="259" y="24"/>
                  </a:cubicBezTo>
                  <a:cubicBezTo>
                    <a:pt x="259" y="24"/>
                    <a:pt x="259" y="25"/>
                    <a:pt x="258" y="24"/>
                  </a:cubicBezTo>
                  <a:cubicBezTo>
                    <a:pt x="258" y="24"/>
                    <a:pt x="258" y="24"/>
                    <a:pt x="258" y="24"/>
                  </a:cubicBezTo>
                  <a:cubicBezTo>
                    <a:pt x="258" y="23"/>
                    <a:pt x="257" y="23"/>
                    <a:pt x="258" y="23"/>
                  </a:cubicBezTo>
                  <a:cubicBezTo>
                    <a:pt x="258" y="23"/>
                    <a:pt x="258" y="23"/>
                    <a:pt x="258" y="22"/>
                  </a:cubicBezTo>
                  <a:cubicBezTo>
                    <a:pt x="258" y="22"/>
                    <a:pt x="258" y="22"/>
                    <a:pt x="259" y="22"/>
                  </a:cubicBezTo>
                  <a:close/>
                  <a:moveTo>
                    <a:pt x="272" y="23"/>
                  </a:moveTo>
                  <a:cubicBezTo>
                    <a:pt x="271" y="28"/>
                    <a:pt x="271" y="28"/>
                    <a:pt x="271" y="28"/>
                  </a:cubicBezTo>
                  <a:cubicBezTo>
                    <a:pt x="270" y="28"/>
                    <a:pt x="270" y="28"/>
                    <a:pt x="270" y="28"/>
                  </a:cubicBezTo>
                  <a:cubicBezTo>
                    <a:pt x="270" y="27"/>
                    <a:pt x="270" y="26"/>
                    <a:pt x="269" y="26"/>
                  </a:cubicBezTo>
                  <a:cubicBezTo>
                    <a:pt x="264" y="25"/>
                    <a:pt x="264" y="25"/>
                    <a:pt x="264" y="25"/>
                  </a:cubicBezTo>
                  <a:cubicBezTo>
                    <a:pt x="263" y="25"/>
                    <a:pt x="262" y="25"/>
                    <a:pt x="262" y="26"/>
                  </a:cubicBezTo>
                  <a:cubicBezTo>
                    <a:pt x="262" y="26"/>
                    <a:pt x="262" y="26"/>
                    <a:pt x="262" y="27"/>
                  </a:cubicBezTo>
                  <a:cubicBezTo>
                    <a:pt x="262" y="27"/>
                    <a:pt x="262" y="27"/>
                    <a:pt x="262" y="27"/>
                  </a:cubicBezTo>
                  <a:cubicBezTo>
                    <a:pt x="262" y="23"/>
                    <a:pt x="262" y="23"/>
                    <a:pt x="262" y="23"/>
                  </a:cubicBezTo>
                  <a:cubicBezTo>
                    <a:pt x="269" y="24"/>
                    <a:pt x="269" y="24"/>
                    <a:pt x="269" y="24"/>
                  </a:cubicBezTo>
                  <a:cubicBezTo>
                    <a:pt x="271" y="25"/>
                    <a:pt x="271" y="24"/>
                    <a:pt x="272" y="23"/>
                  </a:cubicBezTo>
                  <a:cubicBezTo>
                    <a:pt x="272" y="23"/>
                    <a:pt x="272" y="23"/>
                    <a:pt x="272" y="23"/>
                  </a:cubicBezTo>
                  <a:close/>
                  <a:moveTo>
                    <a:pt x="273" y="12"/>
                  </a:moveTo>
                  <a:cubicBezTo>
                    <a:pt x="273" y="16"/>
                    <a:pt x="273" y="16"/>
                    <a:pt x="273" y="16"/>
                  </a:cubicBezTo>
                  <a:cubicBezTo>
                    <a:pt x="272" y="16"/>
                    <a:pt x="272" y="16"/>
                    <a:pt x="272" y="16"/>
                  </a:cubicBezTo>
                  <a:cubicBezTo>
                    <a:pt x="272" y="15"/>
                    <a:pt x="272" y="15"/>
                    <a:pt x="271" y="15"/>
                  </a:cubicBezTo>
                  <a:cubicBezTo>
                    <a:pt x="266" y="14"/>
                    <a:pt x="266" y="14"/>
                    <a:pt x="266" y="14"/>
                  </a:cubicBezTo>
                  <a:cubicBezTo>
                    <a:pt x="266" y="14"/>
                    <a:pt x="266" y="14"/>
                    <a:pt x="265" y="14"/>
                  </a:cubicBezTo>
                  <a:cubicBezTo>
                    <a:pt x="265" y="15"/>
                    <a:pt x="265" y="15"/>
                    <a:pt x="265" y="15"/>
                  </a:cubicBezTo>
                  <a:cubicBezTo>
                    <a:pt x="265" y="16"/>
                    <a:pt x="265" y="17"/>
                    <a:pt x="266" y="18"/>
                  </a:cubicBezTo>
                  <a:cubicBezTo>
                    <a:pt x="271" y="19"/>
                    <a:pt x="271" y="19"/>
                    <a:pt x="271" y="19"/>
                  </a:cubicBezTo>
                  <a:cubicBezTo>
                    <a:pt x="272" y="19"/>
                    <a:pt x="272" y="18"/>
                    <a:pt x="273" y="17"/>
                  </a:cubicBezTo>
                  <a:cubicBezTo>
                    <a:pt x="273" y="17"/>
                    <a:pt x="273" y="17"/>
                    <a:pt x="273" y="17"/>
                  </a:cubicBezTo>
                  <a:cubicBezTo>
                    <a:pt x="273" y="22"/>
                    <a:pt x="273" y="22"/>
                    <a:pt x="273" y="22"/>
                  </a:cubicBezTo>
                  <a:cubicBezTo>
                    <a:pt x="272" y="22"/>
                    <a:pt x="272" y="22"/>
                    <a:pt x="272" y="22"/>
                  </a:cubicBezTo>
                  <a:cubicBezTo>
                    <a:pt x="272" y="21"/>
                    <a:pt x="272" y="21"/>
                    <a:pt x="271" y="20"/>
                  </a:cubicBezTo>
                  <a:cubicBezTo>
                    <a:pt x="265" y="19"/>
                    <a:pt x="265" y="19"/>
                    <a:pt x="265" y="19"/>
                  </a:cubicBezTo>
                  <a:cubicBezTo>
                    <a:pt x="265" y="19"/>
                    <a:pt x="264" y="19"/>
                    <a:pt x="264" y="19"/>
                  </a:cubicBezTo>
                  <a:cubicBezTo>
                    <a:pt x="264" y="19"/>
                    <a:pt x="264" y="20"/>
                    <a:pt x="264" y="21"/>
                  </a:cubicBezTo>
                  <a:cubicBezTo>
                    <a:pt x="264" y="21"/>
                    <a:pt x="264" y="21"/>
                    <a:pt x="264" y="21"/>
                  </a:cubicBezTo>
                  <a:cubicBezTo>
                    <a:pt x="263" y="17"/>
                    <a:pt x="263" y="17"/>
                    <a:pt x="263" y="17"/>
                  </a:cubicBezTo>
                  <a:cubicBezTo>
                    <a:pt x="265" y="18"/>
                    <a:pt x="265" y="18"/>
                    <a:pt x="265" y="18"/>
                  </a:cubicBezTo>
                  <a:cubicBezTo>
                    <a:pt x="264" y="17"/>
                    <a:pt x="263" y="16"/>
                    <a:pt x="264" y="15"/>
                  </a:cubicBezTo>
                  <a:cubicBezTo>
                    <a:pt x="264" y="13"/>
                    <a:pt x="265" y="12"/>
                    <a:pt x="267" y="13"/>
                  </a:cubicBezTo>
                  <a:cubicBezTo>
                    <a:pt x="272" y="13"/>
                    <a:pt x="272" y="13"/>
                    <a:pt x="272" y="13"/>
                  </a:cubicBezTo>
                  <a:cubicBezTo>
                    <a:pt x="272" y="13"/>
                    <a:pt x="273" y="13"/>
                    <a:pt x="273" y="12"/>
                  </a:cubicBezTo>
                  <a:cubicBezTo>
                    <a:pt x="273" y="12"/>
                    <a:pt x="273" y="12"/>
                    <a:pt x="273" y="12"/>
                  </a:cubicBezTo>
                  <a:close/>
                  <a:moveTo>
                    <a:pt x="273" y="1"/>
                  </a:moveTo>
                  <a:cubicBezTo>
                    <a:pt x="273" y="2"/>
                    <a:pt x="273" y="2"/>
                    <a:pt x="274" y="2"/>
                  </a:cubicBezTo>
                  <a:cubicBezTo>
                    <a:pt x="274" y="3"/>
                    <a:pt x="274" y="3"/>
                    <a:pt x="274" y="3"/>
                  </a:cubicBezTo>
                  <a:cubicBezTo>
                    <a:pt x="274" y="4"/>
                    <a:pt x="274" y="4"/>
                    <a:pt x="272" y="5"/>
                  </a:cubicBezTo>
                  <a:cubicBezTo>
                    <a:pt x="273" y="5"/>
                    <a:pt x="273" y="5"/>
                    <a:pt x="274" y="6"/>
                  </a:cubicBezTo>
                  <a:cubicBezTo>
                    <a:pt x="274" y="7"/>
                    <a:pt x="274" y="7"/>
                    <a:pt x="274" y="7"/>
                  </a:cubicBezTo>
                  <a:cubicBezTo>
                    <a:pt x="274" y="8"/>
                    <a:pt x="274" y="9"/>
                    <a:pt x="273" y="9"/>
                  </a:cubicBezTo>
                  <a:cubicBezTo>
                    <a:pt x="273" y="9"/>
                    <a:pt x="272" y="10"/>
                    <a:pt x="272" y="10"/>
                  </a:cubicBezTo>
                  <a:cubicBezTo>
                    <a:pt x="270" y="10"/>
                    <a:pt x="270" y="9"/>
                    <a:pt x="269" y="8"/>
                  </a:cubicBezTo>
                  <a:cubicBezTo>
                    <a:pt x="268" y="7"/>
                    <a:pt x="268" y="6"/>
                    <a:pt x="268" y="5"/>
                  </a:cubicBezTo>
                  <a:cubicBezTo>
                    <a:pt x="267" y="5"/>
                    <a:pt x="267" y="5"/>
                    <a:pt x="267" y="5"/>
                  </a:cubicBezTo>
                  <a:cubicBezTo>
                    <a:pt x="265" y="5"/>
                    <a:pt x="264" y="5"/>
                    <a:pt x="264" y="6"/>
                  </a:cubicBezTo>
                  <a:cubicBezTo>
                    <a:pt x="264" y="7"/>
                    <a:pt x="265" y="7"/>
                    <a:pt x="265" y="7"/>
                  </a:cubicBezTo>
                  <a:cubicBezTo>
                    <a:pt x="266" y="7"/>
                    <a:pt x="266" y="7"/>
                    <a:pt x="266" y="7"/>
                  </a:cubicBezTo>
                  <a:cubicBezTo>
                    <a:pt x="266" y="7"/>
                    <a:pt x="266" y="7"/>
                    <a:pt x="266" y="7"/>
                  </a:cubicBezTo>
                  <a:cubicBezTo>
                    <a:pt x="266" y="7"/>
                    <a:pt x="266" y="7"/>
                    <a:pt x="267" y="8"/>
                  </a:cubicBezTo>
                  <a:cubicBezTo>
                    <a:pt x="267" y="8"/>
                    <a:pt x="267" y="8"/>
                    <a:pt x="267" y="9"/>
                  </a:cubicBezTo>
                  <a:cubicBezTo>
                    <a:pt x="267" y="9"/>
                    <a:pt x="267" y="9"/>
                    <a:pt x="267" y="9"/>
                  </a:cubicBezTo>
                  <a:cubicBezTo>
                    <a:pt x="266" y="10"/>
                    <a:pt x="266" y="10"/>
                    <a:pt x="266" y="10"/>
                  </a:cubicBezTo>
                  <a:cubicBezTo>
                    <a:pt x="266" y="10"/>
                    <a:pt x="265" y="9"/>
                    <a:pt x="265" y="9"/>
                  </a:cubicBezTo>
                  <a:cubicBezTo>
                    <a:pt x="264" y="8"/>
                    <a:pt x="264" y="7"/>
                    <a:pt x="264" y="7"/>
                  </a:cubicBezTo>
                  <a:cubicBezTo>
                    <a:pt x="264" y="5"/>
                    <a:pt x="265" y="5"/>
                    <a:pt x="265" y="4"/>
                  </a:cubicBezTo>
                  <a:cubicBezTo>
                    <a:pt x="266" y="4"/>
                    <a:pt x="266" y="3"/>
                    <a:pt x="268" y="3"/>
                  </a:cubicBezTo>
                  <a:cubicBezTo>
                    <a:pt x="272" y="3"/>
                    <a:pt x="272" y="3"/>
                    <a:pt x="272" y="3"/>
                  </a:cubicBezTo>
                  <a:cubicBezTo>
                    <a:pt x="272" y="3"/>
                    <a:pt x="273" y="3"/>
                    <a:pt x="273" y="3"/>
                  </a:cubicBezTo>
                  <a:cubicBezTo>
                    <a:pt x="273" y="3"/>
                    <a:pt x="273" y="3"/>
                    <a:pt x="272" y="2"/>
                  </a:cubicBezTo>
                  <a:cubicBezTo>
                    <a:pt x="273" y="1"/>
                    <a:pt x="273" y="1"/>
                    <a:pt x="273" y="1"/>
                  </a:cubicBezTo>
                  <a:close/>
                  <a:moveTo>
                    <a:pt x="272" y="5"/>
                  </a:moveTo>
                  <a:cubicBezTo>
                    <a:pt x="268" y="5"/>
                    <a:pt x="268" y="5"/>
                    <a:pt x="268" y="5"/>
                  </a:cubicBezTo>
                  <a:cubicBezTo>
                    <a:pt x="269" y="6"/>
                    <a:pt x="269" y="7"/>
                    <a:pt x="269" y="7"/>
                  </a:cubicBezTo>
                  <a:cubicBezTo>
                    <a:pt x="270" y="8"/>
                    <a:pt x="270" y="8"/>
                    <a:pt x="271" y="8"/>
                  </a:cubicBezTo>
                  <a:cubicBezTo>
                    <a:pt x="272" y="8"/>
                    <a:pt x="272" y="8"/>
                    <a:pt x="272" y="7"/>
                  </a:cubicBezTo>
                  <a:cubicBezTo>
                    <a:pt x="273" y="6"/>
                    <a:pt x="272" y="5"/>
                    <a:pt x="27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41"/>
            <p:cNvSpPr>
              <a:spLocks/>
            </p:cNvSpPr>
            <p:nvPr userDrawn="1"/>
          </p:nvSpPr>
          <p:spPr bwMode="auto">
            <a:xfrm>
              <a:off x="8913875" y="4712004"/>
              <a:ext cx="161925" cy="150813"/>
            </a:xfrm>
            <a:custGeom>
              <a:avLst/>
              <a:gdLst>
                <a:gd name="T0" fmla="*/ 86 w 108"/>
                <a:gd name="T1" fmla="*/ 99 h 100"/>
                <a:gd name="T2" fmla="*/ 46 w 108"/>
                <a:gd name="T3" fmla="*/ 0 h 100"/>
                <a:gd name="T4" fmla="*/ 56 w 108"/>
                <a:gd name="T5" fmla="*/ 58 h 100"/>
                <a:gd name="T6" fmla="*/ 0 w 108"/>
                <a:gd name="T7" fmla="*/ 100 h 100"/>
                <a:gd name="T8" fmla="*/ 57 w 108"/>
                <a:gd name="T9" fmla="*/ 59 h 100"/>
                <a:gd name="T10" fmla="*/ 65 w 108"/>
                <a:gd name="T11" fmla="*/ 18 h 100"/>
                <a:gd name="T12" fmla="*/ 41 w 108"/>
                <a:gd name="T13" fmla="*/ 97 h 100"/>
                <a:gd name="T14" fmla="*/ 64 w 108"/>
                <a:gd name="T15" fmla="*/ 14 h 100"/>
                <a:gd name="T16" fmla="*/ 65 w 108"/>
                <a:gd name="T17" fmla="*/ 98 h 100"/>
                <a:gd name="T18" fmla="*/ 62 w 108"/>
                <a:gd name="T19" fmla="*/ 9 h 100"/>
                <a:gd name="T20" fmla="*/ 86 w 108"/>
                <a:gd name="T21" fmla="*/ 9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00">
                  <a:moveTo>
                    <a:pt x="86" y="99"/>
                  </a:moveTo>
                  <a:cubicBezTo>
                    <a:pt x="108" y="48"/>
                    <a:pt x="88" y="16"/>
                    <a:pt x="46" y="0"/>
                  </a:cubicBezTo>
                  <a:cubicBezTo>
                    <a:pt x="71" y="10"/>
                    <a:pt x="66" y="42"/>
                    <a:pt x="56" y="58"/>
                  </a:cubicBezTo>
                  <a:cubicBezTo>
                    <a:pt x="45" y="74"/>
                    <a:pt x="28" y="87"/>
                    <a:pt x="0" y="100"/>
                  </a:cubicBezTo>
                  <a:cubicBezTo>
                    <a:pt x="30" y="88"/>
                    <a:pt x="48" y="73"/>
                    <a:pt x="57" y="59"/>
                  </a:cubicBezTo>
                  <a:cubicBezTo>
                    <a:pt x="65" y="44"/>
                    <a:pt x="67" y="32"/>
                    <a:pt x="65" y="18"/>
                  </a:cubicBezTo>
                  <a:cubicBezTo>
                    <a:pt x="78" y="47"/>
                    <a:pt x="67" y="72"/>
                    <a:pt x="41" y="97"/>
                  </a:cubicBezTo>
                  <a:cubicBezTo>
                    <a:pt x="71" y="71"/>
                    <a:pt x="81" y="43"/>
                    <a:pt x="64" y="14"/>
                  </a:cubicBezTo>
                  <a:cubicBezTo>
                    <a:pt x="89" y="42"/>
                    <a:pt x="82" y="72"/>
                    <a:pt x="65" y="98"/>
                  </a:cubicBezTo>
                  <a:cubicBezTo>
                    <a:pt x="86" y="68"/>
                    <a:pt x="90" y="36"/>
                    <a:pt x="62" y="9"/>
                  </a:cubicBezTo>
                  <a:cubicBezTo>
                    <a:pt x="96" y="30"/>
                    <a:pt x="101" y="59"/>
                    <a:pt x="86"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42"/>
            <p:cNvSpPr>
              <a:spLocks/>
            </p:cNvSpPr>
            <p:nvPr userDrawn="1"/>
          </p:nvSpPr>
          <p:spPr bwMode="auto">
            <a:xfrm>
              <a:off x="8942450" y="4694541"/>
              <a:ext cx="49213" cy="20638"/>
            </a:xfrm>
            <a:custGeom>
              <a:avLst/>
              <a:gdLst>
                <a:gd name="T0" fmla="*/ 19 w 33"/>
                <a:gd name="T1" fmla="*/ 14 h 14"/>
                <a:gd name="T2" fmla="*/ 0 w 33"/>
                <a:gd name="T3" fmla="*/ 0 h 14"/>
                <a:gd name="T4" fmla="*/ 33 w 33"/>
                <a:gd name="T5" fmla="*/ 5 h 14"/>
                <a:gd name="T6" fmla="*/ 18 w 33"/>
                <a:gd name="T7" fmla="*/ 6 h 14"/>
                <a:gd name="T8" fmla="*/ 19 w 33"/>
                <a:gd name="T9" fmla="*/ 14 h 14"/>
              </a:gdLst>
              <a:ahLst/>
              <a:cxnLst>
                <a:cxn ang="0">
                  <a:pos x="T0" y="T1"/>
                </a:cxn>
                <a:cxn ang="0">
                  <a:pos x="T2" y="T3"/>
                </a:cxn>
                <a:cxn ang="0">
                  <a:pos x="T4" y="T5"/>
                </a:cxn>
                <a:cxn ang="0">
                  <a:pos x="T6" y="T7"/>
                </a:cxn>
                <a:cxn ang="0">
                  <a:pos x="T8" y="T9"/>
                </a:cxn>
              </a:cxnLst>
              <a:rect l="0" t="0" r="r" b="b"/>
              <a:pathLst>
                <a:path w="33" h="14">
                  <a:moveTo>
                    <a:pt x="19" y="14"/>
                  </a:moveTo>
                  <a:cubicBezTo>
                    <a:pt x="13" y="8"/>
                    <a:pt x="8" y="4"/>
                    <a:pt x="0" y="0"/>
                  </a:cubicBezTo>
                  <a:cubicBezTo>
                    <a:pt x="11" y="0"/>
                    <a:pt x="25" y="3"/>
                    <a:pt x="33" y="5"/>
                  </a:cubicBezTo>
                  <a:cubicBezTo>
                    <a:pt x="24" y="4"/>
                    <a:pt x="20" y="5"/>
                    <a:pt x="18" y="6"/>
                  </a:cubicBezTo>
                  <a:cubicBezTo>
                    <a:pt x="16" y="8"/>
                    <a:pt x="17" y="10"/>
                    <a:pt x="19"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43"/>
            <p:cNvSpPr>
              <a:spLocks/>
            </p:cNvSpPr>
            <p:nvPr userDrawn="1"/>
          </p:nvSpPr>
          <p:spPr bwMode="auto">
            <a:xfrm>
              <a:off x="8867838" y="4856466"/>
              <a:ext cx="195263" cy="30163"/>
            </a:xfrm>
            <a:custGeom>
              <a:avLst/>
              <a:gdLst>
                <a:gd name="T0" fmla="*/ 70 w 131"/>
                <a:gd name="T1" fmla="*/ 20 h 20"/>
                <a:gd name="T2" fmla="*/ 77 w 131"/>
                <a:gd name="T3" fmla="*/ 12 h 20"/>
                <a:gd name="T4" fmla="*/ 100 w 131"/>
                <a:gd name="T5" fmla="*/ 12 h 20"/>
                <a:gd name="T6" fmla="*/ 131 w 131"/>
                <a:gd name="T7" fmla="*/ 14 h 20"/>
                <a:gd name="T8" fmla="*/ 124 w 131"/>
                <a:gd name="T9" fmla="*/ 8 h 20"/>
                <a:gd name="T10" fmla="*/ 101 w 131"/>
                <a:gd name="T11" fmla="*/ 5 h 20"/>
                <a:gd name="T12" fmla="*/ 77 w 131"/>
                <a:gd name="T13" fmla="*/ 0 h 20"/>
                <a:gd name="T14" fmla="*/ 65 w 131"/>
                <a:gd name="T15" fmla="*/ 12 h 20"/>
                <a:gd name="T16" fmla="*/ 53 w 131"/>
                <a:gd name="T17" fmla="*/ 0 h 20"/>
                <a:gd name="T18" fmla="*/ 30 w 131"/>
                <a:gd name="T19" fmla="*/ 5 h 20"/>
                <a:gd name="T20" fmla="*/ 7 w 131"/>
                <a:gd name="T21" fmla="*/ 8 h 20"/>
                <a:gd name="T22" fmla="*/ 0 w 131"/>
                <a:gd name="T23" fmla="*/ 14 h 20"/>
                <a:gd name="T24" fmla="*/ 31 w 131"/>
                <a:gd name="T25" fmla="*/ 12 h 20"/>
                <a:gd name="T26" fmla="*/ 54 w 131"/>
                <a:gd name="T27" fmla="*/ 12 h 20"/>
                <a:gd name="T28" fmla="*/ 61 w 131"/>
                <a:gd name="T29" fmla="*/ 20 h 20"/>
                <a:gd name="T30" fmla="*/ 70 w 131"/>
                <a:gd name="T3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20">
                  <a:moveTo>
                    <a:pt x="70" y="20"/>
                  </a:moveTo>
                  <a:cubicBezTo>
                    <a:pt x="70" y="16"/>
                    <a:pt x="71" y="14"/>
                    <a:pt x="77" y="12"/>
                  </a:cubicBezTo>
                  <a:cubicBezTo>
                    <a:pt x="83" y="10"/>
                    <a:pt x="89" y="11"/>
                    <a:pt x="100" y="12"/>
                  </a:cubicBezTo>
                  <a:cubicBezTo>
                    <a:pt x="111" y="14"/>
                    <a:pt x="120" y="15"/>
                    <a:pt x="131" y="14"/>
                  </a:cubicBezTo>
                  <a:cubicBezTo>
                    <a:pt x="127" y="12"/>
                    <a:pt x="126" y="10"/>
                    <a:pt x="124" y="8"/>
                  </a:cubicBezTo>
                  <a:cubicBezTo>
                    <a:pt x="115" y="8"/>
                    <a:pt x="109" y="7"/>
                    <a:pt x="101" y="5"/>
                  </a:cubicBezTo>
                  <a:cubicBezTo>
                    <a:pt x="93" y="2"/>
                    <a:pt x="83" y="0"/>
                    <a:pt x="77" y="0"/>
                  </a:cubicBezTo>
                  <a:cubicBezTo>
                    <a:pt x="71" y="1"/>
                    <a:pt x="67" y="4"/>
                    <a:pt x="65" y="12"/>
                  </a:cubicBezTo>
                  <a:cubicBezTo>
                    <a:pt x="63" y="4"/>
                    <a:pt x="59" y="1"/>
                    <a:pt x="53" y="0"/>
                  </a:cubicBezTo>
                  <a:cubicBezTo>
                    <a:pt x="47" y="0"/>
                    <a:pt x="38" y="2"/>
                    <a:pt x="30" y="5"/>
                  </a:cubicBezTo>
                  <a:cubicBezTo>
                    <a:pt x="22" y="7"/>
                    <a:pt x="16" y="8"/>
                    <a:pt x="7" y="8"/>
                  </a:cubicBezTo>
                  <a:cubicBezTo>
                    <a:pt x="5" y="10"/>
                    <a:pt x="4" y="12"/>
                    <a:pt x="0" y="14"/>
                  </a:cubicBezTo>
                  <a:cubicBezTo>
                    <a:pt x="11" y="15"/>
                    <a:pt x="20" y="14"/>
                    <a:pt x="31" y="12"/>
                  </a:cubicBezTo>
                  <a:cubicBezTo>
                    <a:pt x="41" y="11"/>
                    <a:pt x="48" y="10"/>
                    <a:pt x="54" y="12"/>
                  </a:cubicBezTo>
                  <a:cubicBezTo>
                    <a:pt x="60" y="14"/>
                    <a:pt x="61" y="16"/>
                    <a:pt x="61" y="20"/>
                  </a:cubicBezTo>
                  <a:cubicBezTo>
                    <a:pt x="70" y="20"/>
                    <a:pt x="70" y="20"/>
                    <a:pt x="7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44"/>
            <p:cNvSpPr>
              <a:spLocks noEditPoints="1"/>
            </p:cNvSpPr>
            <p:nvPr userDrawn="1"/>
          </p:nvSpPr>
          <p:spPr bwMode="auto">
            <a:xfrm>
              <a:off x="8840850" y="4681841"/>
              <a:ext cx="252413" cy="257175"/>
            </a:xfrm>
            <a:custGeom>
              <a:avLst/>
              <a:gdLst>
                <a:gd name="T0" fmla="*/ 85 w 170"/>
                <a:gd name="T1" fmla="*/ 0 h 171"/>
                <a:gd name="T2" fmla="*/ 0 w 170"/>
                <a:gd name="T3" fmla="*/ 86 h 171"/>
                <a:gd name="T4" fmla="*/ 85 w 170"/>
                <a:gd name="T5" fmla="*/ 171 h 171"/>
                <a:gd name="T6" fmla="*/ 170 w 170"/>
                <a:gd name="T7" fmla="*/ 86 h 171"/>
                <a:gd name="T8" fmla="*/ 85 w 170"/>
                <a:gd name="T9" fmla="*/ 0 h 171"/>
                <a:gd name="T10" fmla="*/ 85 w 170"/>
                <a:gd name="T11" fmla="*/ 168 h 171"/>
                <a:gd name="T12" fmla="*/ 2 w 170"/>
                <a:gd name="T13" fmla="*/ 85 h 171"/>
                <a:gd name="T14" fmla="*/ 85 w 170"/>
                <a:gd name="T15" fmla="*/ 3 h 171"/>
                <a:gd name="T16" fmla="*/ 167 w 170"/>
                <a:gd name="T17" fmla="*/ 85 h 171"/>
                <a:gd name="T18" fmla="*/ 85 w 170"/>
                <a:gd name="T19" fmla="*/ 168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71">
                  <a:moveTo>
                    <a:pt x="85" y="0"/>
                  </a:moveTo>
                  <a:cubicBezTo>
                    <a:pt x="38" y="0"/>
                    <a:pt x="0" y="38"/>
                    <a:pt x="0" y="86"/>
                  </a:cubicBezTo>
                  <a:cubicBezTo>
                    <a:pt x="0" y="132"/>
                    <a:pt x="38" y="171"/>
                    <a:pt x="85" y="171"/>
                  </a:cubicBezTo>
                  <a:cubicBezTo>
                    <a:pt x="132" y="171"/>
                    <a:pt x="170" y="133"/>
                    <a:pt x="170" y="86"/>
                  </a:cubicBezTo>
                  <a:cubicBezTo>
                    <a:pt x="170" y="38"/>
                    <a:pt x="132" y="0"/>
                    <a:pt x="85" y="0"/>
                  </a:cubicBezTo>
                  <a:close/>
                  <a:moveTo>
                    <a:pt x="85" y="168"/>
                  </a:moveTo>
                  <a:cubicBezTo>
                    <a:pt x="39" y="168"/>
                    <a:pt x="2" y="131"/>
                    <a:pt x="2" y="85"/>
                  </a:cubicBezTo>
                  <a:cubicBezTo>
                    <a:pt x="2" y="40"/>
                    <a:pt x="39" y="3"/>
                    <a:pt x="85" y="3"/>
                  </a:cubicBezTo>
                  <a:cubicBezTo>
                    <a:pt x="130" y="3"/>
                    <a:pt x="167" y="40"/>
                    <a:pt x="167" y="85"/>
                  </a:cubicBezTo>
                  <a:cubicBezTo>
                    <a:pt x="167" y="131"/>
                    <a:pt x="130" y="168"/>
                    <a:pt x="85"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45"/>
            <p:cNvSpPr>
              <a:spLocks noEditPoints="1"/>
            </p:cNvSpPr>
            <p:nvPr userDrawn="1"/>
          </p:nvSpPr>
          <p:spPr bwMode="auto">
            <a:xfrm>
              <a:off x="9091675" y="4667554"/>
              <a:ext cx="39688" cy="36513"/>
            </a:xfrm>
            <a:custGeom>
              <a:avLst/>
              <a:gdLst>
                <a:gd name="T0" fmla="*/ 13 w 26"/>
                <a:gd name="T1" fmla="*/ 16 h 25"/>
                <a:gd name="T2" fmla="*/ 11 w 26"/>
                <a:gd name="T3" fmla="*/ 25 h 25"/>
                <a:gd name="T4" fmla="*/ 7 w 26"/>
                <a:gd name="T5" fmla="*/ 24 h 25"/>
                <a:gd name="T6" fmla="*/ 9 w 26"/>
                <a:gd name="T7" fmla="*/ 19 h 25"/>
                <a:gd name="T8" fmla="*/ 10 w 26"/>
                <a:gd name="T9" fmla="*/ 14 h 25"/>
                <a:gd name="T10" fmla="*/ 10 w 26"/>
                <a:gd name="T11" fmla="*/ 14 h 25"/>
                <a:gd name="T12" fmla="*/ 13 w 26"/>
                <a:gd name="T13" fmla="*/ 16 h 25"/>
                <a:gd name="T14" fmla="*/ 25 w 26"/>
                <a:gd name="T15" fmla="*/ 0 h 25"/>
                <a:gd name="T16" fmla="*/ 26 w 26"/>
                <a:gd name="T17" fmla="*/ 2 h 25"/>
                <a:gd name="T18" fmla="*/ 21 w 26"/>
                <a:gd name="T19" fmla="*/ 7 h 25"/>
                <a:gd name="T20" fmla="*/ 18 w 26"/>
                <a:gd name="T21" fmla="*/ 9 h 25"/>
                <a:gd name="T22" fmla="*/ 22 w 26"/>
                <a:gd name="T23" fmla="*/ 11 h 25"/>
                <a:gd name="T24" fmla="*/ 22 w 26"/>
                <a:gd name="T25" fmla="*/ 11 h 25"/>
                <a:gd name="T26" fmla="*/ 23 w 26"/>
                <a:gd name="T27" fmla="*/ 9 h 25"/>
                <a:gd name="T28" fmla="*/ 23 w 26"/>
                <a:gd name="T29" fmla="*/ 9 h 25"/>
                <a:gd name="T30" fmla="*/ 24 w 26"/>
                <a:gd name="T31" fmla="*/ 9 h 25"/>
                <a:gd name="T32" fmla="*/ 25 w 26"/>
                <a:gd name="T33" fmla="*/ 14 h 25"/>
                <a:gd name="T34" fmla="*/ 26 w 26"/>
                <a:gd name="T35" fmla="*/ 15 h 25"/>
                <a:gd name="T36" fmla="*/ 26 w 26"/>
                <a:gd name="T37" fmla="*/ 16 h 25"/>
                <a:gd name="T38" fmla="*/ 25 w 26"/>
                <a:gd name="T39" fmla="*/ 16 h 25"/>
                <a:gd name="T40" fmla="*/ 23 w 26"/>
                <a:gd name="T41" fmla="*/ 16 h 25"/>
                <a:gd name="T42" fmla="*/ 22 w 26"/>
                <a:gd name="T43" fmla="*/ 15 h 25"/>
                <a:gd name="T44" fmla="*/ 13 w 26"/>
                <a:gd name="T45" fmla="*/ 11 h 25"/>
                <a:gd name="T46" fmla="*/ 4 w 26"/>
                <a:gd name="T47" fmla="*/ 13 h 25"/>
                <a:gd name="T48" fmla="*/ 2 w 26"/>
                <a:gd name="T49" fmla="*/ 8 h 25"/>
                <a:gd name="T50" fmla="*/ 2 w 26"/>
                <a:gd name="T51" fmla="*/ 8 h 25"/>
                <a:gd name="T52" fmla="*/ 3 w 26"/>
                <a:gd name="T53" fmla="*/ 8 h 25"/>
                <a:gd name="T54" fmla="*/ 5 w 26"/>
                <a:gd name="T55" fmla="*/ 10 h 25"/>
                <a:gd name="T56" fmla="*/ 11 w 26"/>
                <a:gd name="T57" fmla="*/ 10 h 25"/>
                <a:gd name="T58" fmla="*/ 11 w 26"/>
                <a:gd name="T59" fmla="*/ 9 h 25"/>
                <a:gd name="T60" fmla="*/ 8 w 26"/>
                <a:gd name="T61" fmla="*/ 3 h 25"/>
                <a:gd name="T62" fmla="*/ 9 w 26"/>
                <a:gd name="T63" fmla="*/ 2 h 25"/>
                <a:gd name="T64" fmla="*/ 10 w 26"/>
                <a:gd name="T65" fmla="*/ 2 h 25"/>
                <a:gd name="T66" fmla="*/ 11 w 26"/>
                <a:gd name="T67" fmla="*/ 5 h 25"/>
                <a:gd name="T68" fmla="*/ 12 w 26"/>
                <a:gd name="T69" fmla="*/ 6 h 25"/>
                <a:gd name="T70" fmla="*/ 15 w 26"/>
                <a:gd name="T71" fmla="*/ 8 h 25"/>
                <a:gd name="T72" fmla="*/ 22 w 26"/>
                <a:gd name="T73" fmla="*/ 2 h 25"/>
                <a:gd name="T74" fmla="*/ 24 w 26"/>
                <a:gd name="T75" fmla="*/ 0 h 25"/>
                <a:gd name="T76" fmla="*/ 25 w 26"/>
                <a:gd name="T7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 h="25">
                  <a:moveTo>
                    <a:pt x="13" y="16"/>
                  </a:moveTo>
                  <a:cubicBezTo>
                    <a:pt x="14" y="18"/>
                    <a:pt x="13" y="24"/>
                    <a:pt x="11" y="25"/>
                  </a:cubicBezTo>
                  <a:cubicBezTo>
                    <a:pt x="10" y="25"/>
                    <a:pt x="7" y="25"/>
                    <a:pt x="7" y="24"/>
                  </a:cubicBezTo>
                  <a:cubicBezTo>
                    <a:pt x="7" y="22"/>
                    <a:pt x="8" y="21"/>
                    <a:pt x="9" y="19"/>
                  </a:cubicBezTo>
                  <a:cubicBezTo>
                    <a:pt x="10" y="18"/>
                    <a:pt x="9" y="16"/>
                    <a:pt x="10" y="14"/>
                  </a:cubicBezTo>
                  <a:cubicBezTo>
                    <a:pt x="10" y="14"/>
                    <a:pt x="10" y="14"/>
                    <a:pt x="10" y="14"/>
                  </a:cubicBezTo>
                  <a:cubicBezTo>
                    <a:pt x="11" y="15"/>
                    <a:pt x="12" y="15"/>
                    <a:pt x="13" y="16"/>
                  </a:cubicBezTo>
                  <a:close/>
                  <a:moveTo>
                    <a:pt x="25" y="0"/>
                  </a:moveTo>
                  <a:cubicBezTo>
                    <a:pt x="25" y="0"/>
                    <a:pt x="26" y="1"/>
                    <a:pt x="26" y="2"/>
                  </a:cubicBezTo>
                  <a:cubicBezTo>
                    <a:pt x="26" y="3"/>
                    <a:pt x="23" y="6"/>
                    <a:pt x="21" y="7"/>
                  </a:cubicBezTo>
                  <a:cubicBezTo>
                    <a:pt x="20" y="8"/>
                    <a:pt x="19" y="8"/>
                    <a:pt x="18" y="9"/>
                  </a:cubicBezTo>
                  <a:cubicBezTo>
                    <a:pt x="19" y="10"/>
                    <a:pt x="20" y="11"/>
                    <a:pt x="22" y="11"/>
                  </a:cubicBezTo>
                  <a:cubicBezTo>
                    <a:pt x="22" y="11"/>
                    <a:pt x="22" y="11"/>
                    <a:pt x="22" y="11"/>
                  </a:cubicBezTo>
                  <a:cubicBezTo>
                    <a:pt x="23" y="10"/>
                    <a:pt x="23" y="10"/>
                    <a:pt x="23" y="9"/>
                  </a:cubicBezTo>
                  <a:cubicBezTo>
                    <a:pt x="23" y="9"/>
                    <a:pt x="23" y="9"/>
                    <a:pt x="23" y="9"/>
                  </a:cubicBezTo>
                  <a:cubicBezTo>
                    <a:pt x="23" y="9"/>
                    <a:pt x="23" y="9"/>
                    <a:pt x="24" y="9"/>
                  </a:cubicBezTo>
                  <a:cubicBezTo>
                    <a:pt x="23" y="11"/>
                    <a:pt x="24" y="12"/>
                    <a:pt x="25" y="14"/>
                  </a:cubicBezTo>
                  <a:cubicBezTo>
                    <a:pt x="26" y="14"/>
                    <a:pt x="25" y="15"/>
                    <a:pt x="26" y="15"/>
                  </a:cubicBezTo>
                  <a:cubicBezTo>
                    <a:pt x="26" y="16"/>
                    <a:pt x="26" y="15"/>
                    <a:pt x="26" y="16"/>
                  </a:cubicBezTo>
                  <a:cubicBezTo>
                    <a:pt x="25" y="16"/>
                    <a:pt x="25" y="16"/>
                    <a:pt x="25" y="16"/>
                  </a:cubicBezTo>
                  <a:cubicBezTo>
                    <a:pt x="24" y="16"/>
                    <a:pt x="24" y="16"/>
                    <a:pt x="23" y="16"/>
                  </a:cubicBezTo>
                  <a:cubicBezTo>
                    <a:pt x="23" y="16"/>
                    <a:pt x="22" y="15"/>
                    <a:pt x="22" y="15"/>
                  </a:cubicBezTo>
                  <a:cubicBezTo>
                    <a:pt x="19" y="13"/>
                    <a:pt x="16" y="11"/>
                    <a:pt x="13" y="11"/>
                  </a:cubicBezTo>
                  <a:cubicBezTo>
                    <a:pt x="11" y="12"/>
                    <a:pt x="6" y="14"/>
                    <a:pt x="4" y="13"/>
                  </a:cubicBezTo>
                  <a:cubicBezTo>
                    <a:pt x="2" y="13"/>
                    <a:pt x="0" y="9"/>
                    <a:pt x="2" y="8"/>
                  </a:cubicBezTo>
                  <a:cubicBezTo>
                    <a:pt x="2" y="8"/>
                    <a:pt x="2" y="8"/>
                    <a:pt x="2" y="8"/>
                  </a:cubicBezTo>
                  <a:cubicBezTo>
                    <a:pt x="2" y="8"/>
                    <a:pt x="3" y="8"/>
                    <a:pt x="3" y="8"/>
                  </a:cubicBezTo>
                  <a:cubicBezTo>
                    <a:pt x="4" y="9"/>
                    <a:pt x="5" y="10"/>
                    <a:pt x="5" y="10"/>
                  </a:cubicBezTo>
                  <a:cubicBezTo>
                    <a:pt x="7" y="10"/>
                    <a:pt x="10" y="10"/>
                    <a:pt x="11" y="10"/>
                  </a:cubicBezTo>
                  <a:cubicBezTo>
                    <a:pt x="11" y="9"/>
                    <a:pt x="11" y="9"/>
                    <a:pt x="11" y="9"/>
                  </a:cubicBezTo>
                  <a:cubicBezTo>
                    <a:pt x="9" y="6"/>
                    <a:pt x="7" y="6"/>
                    <a:pt x="8" y="3"/>
                  </a:cubicBezTo>
                  <a:cubicBezTo>
                    <a:pt x="8" y="2"/>
                    <a:pt x="9" y="2"/>
                    <a:pt x="9" y="2"/>
                  </a:cubicBezTo>
                  <a:cubicBezTo>
                    <a:pt x="9" y="2"/>
                    <a:pt x="10" y="2"/>
                    <a:pt x="10" y="2"/>
                  </a:cubicBezTo>
                  <a:cubicBezTo>
                    <a:pt x="10" y="3"/>
                    <a:pt x="11" y="4"/>
                    <a:pt x="11" y="5"/>
                  </a:cubicBezTo>
                  <a:cubicBezTo>
                    <a:pt x="12" y="5"/>
                    <a:pt x="12" y="6"/>
                    <a:pt x="12" y="6"/>
                  </a:cubicBezTo>
                  <a:cubicBezTo>
                    <a:pt x="13" y="6"/>
                    <a:pt x="14" y="8"/>
                    <a:pt x="15" y="8"/>
                  </a:cubicBezTo>
                  <a:cubicBezTo>
                    <a:pt x="16" y="8"/>
                    <a:pt x="21" y="4"/>
                    <a:pt x="22" y="2"/>
                  </a:cubicBezTo>
                  <a:cubicBezTo>
                    <a:pt x="23" y="2"/>
                    <a:pt x="23" y="0"/>
                    <a:pt x="24" y="0"/>
                  </a:cubicBezTo>
                  <a:cubicBezTo>
                    <a:pt x="25" y="0"/>
                    <a:pt x="25" y="0"/>
                    <a:pt x="2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46"/>
            <p:cNvSpPr>
              <a:spLocks noEditPoints="1"/>
            </p:cNvSpPr>
            <p:nvPr userDrawn="1"/>
          </p:nvSpPr>
          <p:spPr bwMode="auto">
            <a:xfrm>
              <a:off x="9120250" y="4715179"/>
              <a:ext cx="53975" cy="44450"/>
            </a:xfrm>
            <a:custGeom>
              <a:avLst/>
              <a:gdLst>
                <a:gd name="T0" fmla="*/ 32 w 36"/>
                <a:gd name="T1" fmla="*/ 11 h 30"/>
                <a:gd name="T2" fmla="*/ 36 w 36"/>
                <a:gd name="T3" fmla="*/ 16 h 30"/>
                <a:gd name="T4" fmla="*/ 30 w 36"/>
                <a:gd name="T5" fmla="*/ 16 h 30"/>
                <a:gd name="T6" fmla="*/ 26 w 36"/>
                <a:gd name="T7" fmla="*/ 13 h 30"/>
                <a:gd name="T8" fmla="*/ 27 w 36"/>
                <a:gd name="T9" fmla="*/ 16 h 30"/>
                <a:gd name="T10" fmla="*/ 23 w 36"/>
                <a:gd name="T11" fmla="*/ 22 h 30"/>
                <a:gd name="T12" fmla="*/ 14 w 36"/>
                <a:gd name="T13" fmla="*/ 21 h 30"/>
                <a:gd name="T14" fmla="*/ 14 w 36"/>
                <a:gd name="T15" fmla="*/ 24 h 30"/>
                <a:gd name="T16" fmla="*/ 14 w 36"/>
                <a:gd name="T17" fmla="*/ 30 h 30"/>
                <a:gd name="T18" fmla="*/ 10 w 36"/>
                <a:gd name="T19" fmla="*/ 24 h 30"/>
                <a:gd name="T20" fmla="*/ 1 w 36"/>
                <a:gd name="T21" fmla="*/ 18 h 30"/>
                <a:gd name="T22" fmla="*/ 3 w 36"/>
                <a:gd name="T23" fmla="*/ 19 h 30"/>
                <a:gd name="T24" fmla="*/ 9 w 36"/>
                <a:gd name="T25" fmla="*/ 24 h 30"/>
                <a:gd name="T26" fmla="*/ 9 w 36"/>
                <a:gd name="T27" fmla="*/ 23 h 30"/>
                <a:gd name="T28" fmla="*/ 6 w 36"/>
                <a:gd name="T29" fmla="*/ 20 h 30"/>
                <a:gd name="T30" fmla="*/ 4 w 36"/>
                <a:gd name="T31" fmla="*/ 12 h 30"/>
                <a:gd name="T32" fmla="*/ 8 w 36"/>
                <a:gd name="T33" fmla="*/ 18 h 30"/>
                <a:gd name="T34" fmla="*/ 12 w 36"/>
                <a:gd name="T35" fmla="*/ 20 h 30"/>
                <a:gd name="T36" fmla="*/ 17 w 36"/>
                <a:gd name="T37" fmla="*/ 19 h 30"/>
                <a:gd name="T38" fmla="*/ 14 w 36"/>
                <a:gd name="T39" fmla="*/ 16 h 30"/>
                <a:gd name="T40" fmla="*/ 21 w 36"/>
                <a:gd name="T41" fmla="*/ 20 h 30"/>
                <a:gd name="T42" fmla="*/ 24 w 36"/>
                <a:gd name="T43" fmla="*/ 18 h 30"/>
                <a:gd name="T44" fmla="*/ 14 w 36"/>
                <a:gd name="T45" fmla="*/ 12 h 30"/>
                <a:gd name="T46" fmla="*/ 10 w 36"/>
                <a:gd name="T47" fmla="*/ 14 h 30"/>
                <a:gd name="T48" fmla="*/ 10 w 36"/>
                <a:gd name="T49" fmla="*/ 12 h 30"/>
                <a:gd name="T50" fmla="*/ 14 w 36"/>
                <a:gd name="T51" fmla="*/ 6 h 30"/>
                <a:gd name="T52" fmla="*/ 21 w 36"/>
                <a:gd name="T53" fmla="*/ 10 h 30"/>
                <a:gd name="T54" fmla="*/ 32 w 36"/>
                <a:gd name="T55" fmla="*/ 14 h 30"/>
                <a:gd name="T56" fmla="*/ 32 w 36"/>
                <a:gd name="T57" fmla="*/ 14 h 30"/>
                <a:gd name="T58" fmla="*/ 29 w 36"/>
                <a:gd name="T59" fmla="*/ 6 h 30"/>
                <a:gd name="T60" fmla="*/ 32 w 36"/>
                <a:gd name="T61" fmla="*/ 6 h 30"/>
                <a:gd name="T62" fmla="*/ 34 w 36"/>
                <a:gd name="T63" fmla="*/ 0 h 30"/>
                <a:gd name="T64" fmla="*/ 29 w 36"/>
                <a:gd name="T6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 h="30">
                  <a:moveTo>
                    <a:pt x="32" y="6"/>
                  </a:moveTo>
                  <a:cubicBezTo>
                    <a:pt x="33" y="8"/>
                    <a:pt x="31" y="10"/>
                    <a:pt x="32" y="11"/>
                  </a:cubicBezTo>
                  <a:cubicBezTo>
                    <a:pt x="32" y="11"/>
                    <a:pt x="32" y="12"/>
                    <a:pt x="32" y="12"/>
                  </a:cubicBezTo>
                  <a:cubicBezTo>
                    <a:pt x="34" y="12"/>
                    <a:pt x="36" y="14"/>
                    <a:pt x="36" y="16"/>
                  </a:cubicBezTo>
                  <a:cubicBezTo>
                    <a:pt x="36" y="17"/>
                    <a:pt x="34" y="19"/>
                    <a:pt x="33" y="19"/>
                  </a:cubicBezTo>
                  <a:cubicBezTo>
                    <a:pt x="32" y="18"/>
                    <a:pt x="30" y="16"/>
                    <a:pt x="30" y="16"/>
                  </a:cubicBezTo>
                  <a:cubicBezTo>
                    <a:pt x="29" y="14"/>
                    <a:pt x="27" y="14"/>
                    <a:pt x="26" y="13"/>
                  </a:cubicBezTo>
                  <a:cubicBezTo>
                    <a:pt x="26" y="13"/>
                    <a:pt x="26" y="13"/>
                    <a:pt x="26" y="13"/>
                  </a:cubicBezTo>
                  <a:cubicBezTo>
                    <a:pt x="26" y="13"/>
                    <a:pt x="26" y="13"/>
                    <a:pt x="26" y="13"/>
                  </a:cubicBezTo>
                  <a:cubicBezTo>
                    <a:pt x="26" y="14"/>
                    <a:pt x="27" y="14"/>
                    <a:pt x="27" y="16"/>
                  </a:cubicBezTo>
                  <a:cubicBezTo>
                    <a:pt x="27" y="18"/>
                    <a:pt x="28" y="21"/>
                    <a:pt x="24" y="23"/>
                  </a:cubicBezTo>
                  <a:cubicBezTo>
                    <a:pt x="24" y="22"/>
                    <a:pt x="24" y="22"/>
                    <a:pt x="23" y="22"/>
                  </a:cubicBezTo>
                  <a:cubicBezTo>
                    <a:pt x="22" y="22"/>
                    <a:pt x="21" y="20"/>
                    <a:pt x="20" y="20"/>
                  </a:cubicBezTo>
                  <a:cubicBezTo>
                    <a:pt x="19" y="22"/>
                    <a:pt x="16" y="21"/>
                    <a:pt x="14" y="21"/>
                  </a:cubicBezTo>
                  <a:cubicBezTo>
                    <a:pt x="13" y="21"/>
                    <a:pt x="13" y="22"/>
                    <a:pt x="13" y="22"/>
                  </a:cubicBezTo>
                  <a:cubicBezTo>
                    <a:pt x="14" y="22"/>
                    <a:pt x="14" y="23"/>
                    <a:pt x="14" y="24"/>
                  </a:cubicBezTo>
                  <a:cubicBezTo>
                    <a:pt x="15" y="24"/>
                    <a:pt x="18" y="26"/>
                    <a:pt x="18" y="28"/>
                  </a:cubicBezTo>
                  <a:cubicBezTo>
                    <a:pt x="18" y="29"/>
                    <a:pt x="16" y="30"/>
                    <a:pt x="14" y="30"/>
                  </a:cubicBezTo>
                  <a:cubicBezTo>
                    <a:pt x="14" y="28"/>
                    <a:pt x="13" y="26"/>
                    <a:pt x="11" y="25"/>
                  </a:cubicBezTo>
                  <a:cubicBezTo>
                    <a:pt x="10" y="25"/>
                    <a:pt x="11" y="24"/>
                    <a:pt x="10" y="24"/>
                  </a:cubicBezTo>
                  <a:cubicBezTo>
                    <a:pt x="9" y="25"/>
                    <a:pt x="8" y="26"/>
                    <a:pt x="7" y="26"/>
                  </a:cubicBezTo>
                  <a:cubicBezTo>
                    <a:pt x="3" y="25"/>
                    <a:pt x="0" y="22"/>
                    <a:pt x="1" y="18"/>
                  </a:cubicBezTo>
                  <a:cubicBezTo>
                    <a:pt x="2" y="17"/>
                    <a:pt x="2" y="16"/>
                    <a:pt x="2" y="15"/>
                  </a:cubicBezTo>
                  <a:cubicBezTo>
                    <a:pt x="3" y="16"/>
                    <a:pt x="3" y="18"/>
                    <a:pt x="3" y="19"/>
                  </a:cubicBezTo>
                  <a:cubicBezTo>
                    <a:pt x="3" y="19"/>
                    <a:pt x="3" y="20"/>
                    <a:pt x="4" y="20"/>
                  </a:cubicBezTo>
                  <a:cubicBezTo>
                    <a:pt x="5" y="22"/>
                    <a:pt x="7" y="23"/>
                    <a:pt x="9" y="24"/>
                  </a:cubicBezTo>
                  <a:cubicBezTo>
                    <a:pt x="9" y="24"/>
                    <a:pt x="9" y="24"/>
                    <a:pt x="9" y="23"/>
                  </a:cubicBezTo>
                  <a:cubicBezTo>
                    <a:pt x="9" y="23"/>
                    <a:pt x="9" y="23"/>
                    <a:pt x="9" y="23"/>
                  </a:cubicBezTo>
                  <a:cubicBezTo>
                    <a:pt x="9" y="22"/>
                    <a:pt x="8" y="22"/>
                    <a:pt x="8" y="21"/>
                  </a:cubicBezTo>
                  <a:cubicBezTo>
                    <a:pt x="8" y="21"/>
                    <a:pt x="7" y="20"/>
                    <a:pt x="6" y="20"/>
                  </a:cubicBezTo>
                  <a:cubicBezTo>
                    <a:pt x="5" y="19"/>
                    <a:pt x="3" y="14"/>
                    <a:pt x="4" y="13"/>
                  </a:cubicBezTo>
                  <a:cubicBezTo>
                    <a:pt x="4" y="13"/>
                    <a:pt x="4" y="12"/>
                    <a:pt x="4" y="12"/>
                  </a:cubicBezTo>
                  <a:cubicBezTo>
                    <a:pt x="5" y="12"/>
                    <a:pt x="5" y="12"/>
                    <a:pt x="5" y="13"/>
                  </a:cubicBezTo>
                  <a:cubicBezTo>
                    <a:pt x="6" y="14"/>
                    <a:pt x="7" y="16"/>
                    <a:pt x="8" y="18"/>
                  </a:cubicBezTo>
                  <a:cubicBezTo>
                    <a:pt x="9" y="18"/>
                    <a:pt x="10" y="19"/>
                    <a:pt x="11" y="20"/>
                  </a:cubicBezTo>
                  <a:cubicBezTo>
                    <a:pt x="11" y="20"/>
                    <a:pt x="11" y="20"/>
                    <a:pt x="12" y="20"/>
                  </a:cubicBezTo>
                  <a:cubicBezTo>
                    <a:pt x="13" y="19"/>
                    <a:pt x="14" y="19"/>
                    <a:pt x="16" y="19"/>
                  </a:cubicBezTo>
                  <a:cubicBezTo>
                    <a:pt x="16" y="19"/>
                    <a:pt x="17" y="19"/>
                    <a:pt x="17" y="19"/>
                  </a:cubicBezTo>
                  <a:cubicBezTo>
                    <a:pt x="17" y="18"/>
                    <a:pt x="15" y="17"/>
                    <a:pt x="15" y="17"/>
                  </a:cubicBezTo>
                  <a:cubicBezTo>
                    <a:pt x="14" y="16"/>
                    <a:pt x="14" y="16"/>
                    <a:pt x="14" y="16"/>
                  </a:cubicBezTo>
                  <a:cubicBezTo>
                    <a:pt x="16" y="14"/>
                    <a:pt x="17" y="16"/>
                    <a:pt x="19" y="18"/>
                  </a:cubicBezTo>
                  <a:cubicBezTo>
                    <a:pt x="20" y="19"/>
                    <a:pt x="20" y="19"/>
                    <a:pt x="21" y="20"/>
                  </a:cubicBezTo>
                  <a:cubicBezTo>
                    <a:pt x="22" y="20"/>
                    <a:pt x="23" y="21"/>
                    <a:pt x="24" y="20"/>
                  </a:cubicBezTo>
                  <a:cubicBezTo>
                    <a:pt x="24" y="19"/>
                    <a:pt x="24" y="19"/>
                    <a:pt x="24" y="18"/>
                  </a:cubicBezTo>
                  <a:cubicBezTo>
                    <a:pt x="24" y="15"/>
                    <a:pt x="20" y="12"/>
                    <a:pt x="17" y="12"/>
                  </a:cubicBezTo>
                  <a:cubicBezTo>
                    <a:pt x="16" y="11"/>
                    <a:pt x="14" y="10"/>
                    <a:pt x="14" y="12"/>
                  </a:cubicBezTo>
                  <a:cubicBezTo>
                    <a:pt x="14" y="12"/>
                    <a:pt x="13" y="14"/>
                    <a:pt x="13" y="14"/>
                  </a:cubicBezTo>
                  <a:cubicBezTo>
                    <a:pt x="12" y="14"/>
                    <a:pt x="11" y="14"/>
                    <a:pt x="10" y="14"/>
                  </a:cubicBezTo>
                  <a:cubicBezTo>
                    <a:pt x="10" y="14"/>
                    <a:pt x="10" y="14"/>
                    <a:pt x="10" y="14"/>
                  </a:cubicBezTo>
                  <a:cubicBezTo>
                    <a:pt x="10" y="13"/>
                    <a:pt x="10" y="13"/>
                    <a:pt x="10" y="12"/>
                  </a:cubicBezTo>
                  <a:cubicBezTo>
                    <a:pt x="10" y="12"/>
                    <a:pt x="9" y="12"/>
                    <a:pt x="9" y="11"/>
                  </a:cubicBezTo>
                  <a:cubicBezTo>
                    <a:pt x="9" y="10"/>
                    <a:pt x="13" y="6"/>
                    <a:pt x="14" y="6"/>
                  </a:cubicBezTo>
                  <a:cubicBezTo>
                    <a:pt x="16" y="8"/>
                    <a:pt x="17" y="8"/>
                    <a:pt x="19" y="9"/>
                  </a:cubicBezTo>
                  <a:cubicBezTo>
                    <a:pt x="20" y="9"/>
                    <a:pt x="21" y="10"/>
                    <a:pt x="21" y="10"/>
                  </a:cubicBezTo>
                  <a:cubicBezTo>
                    <a:pt x="23" y="11"/>
                    <a:pt x="24" y="11"/>
                    <a:pt x="26" y="12"/>
                  </a:cubicBezTo>
                  <a:cubicBezTo>
                    <a:pt x="28" y="12"/>
                    <a:pt x="30" y="14"/>
                    <a:pt x="32" y="14"/>
                  </a:cubicBezTo>
                  <a:cubicBezTo>
                    <a:pt x="32" y="14"/>
                    <a:pt x="32" y="14"/>
                    <a:pt x="32" y="14"/>
                  </a:cubicBezTo>
                  <a:cubicBezTo>
                    <a:pt x="32" y="14"/>
                    <a:pt x="32" y="14"/>
                    <a:pt x="32" y="14"/>
                  </a:cubicBezTo>
                  <a:cubicBezTo>
                    <a:pt x="30" y="13"/>
                    <a:pt x="27" y="12"/>
                    <a:pt x="28" y="10"/>
                  </a:cubicBezTo>
                  <a:cubicBezTo>
                    <a:pt x="28" y="8"/>
                    <a:pt x="30" y="8"/>
                    <a:pt x="29" y="6"/>
                  </a:cubicBezTo>
                  <a:cubicBezTo>
                    <a:pt x="30" y="6"/>
                    <a:pt x="30" y="6"/>
                    <a:pt x="30" y="6"/>
                  </a:cubicBezTo>
                  <a:cubicBezTo>
                    <a:pt x="31" y="6"/>
                    <a:pt x="31" y="6"/>
                    <a:pt x="32" y="6"/>
                  </a:cubicBezTo>
                  <a:close/>
                  <a:moveTo>
                    <a:pt x="34" y="0"/>
                  </a:moveTo>
                  <a:cubicBezTo>
                    <a:pt x="34" y="0"/>
                    <a:pt x="34" y="0"/>
                    <a:pt x="34" y="0"/>
                  </a:cubicBezTo>
                  <a:cubicBezTo>
                    <a:pt x="33" y="2"/>
                    <a:pt x="29" y="6"/>
                    <a:pt x="26" y="6"/>
                  </a:cubicBezTo>
                  <a:cubicBezTo>
                    <a:pt x="25" y="4"/>
                    <a:pt x="27" y="2"/>
                    <a:pt x="29" y="0"/>
                  </a:cubicBezTo>
                  <a:cubicBezTo>
                    <a:pt x="30" y="1"/>
                    <a:pt x="32"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47"/>
            <p:cNvSpPr>
              <a:spLocks noEditPoints="1"/>
            </p:cNvSpPr>
            <p:nvPr userDrawn="1"/>
          </p:nvSpPr>
          <p:spPr bwMode="auto">
            <a:xfrm>
              <a:off x="9037700" y="4621516"/>
              <a:ext cx="53975" cy="46038"/>
            </a:xfrm>
            <a:custGeom>
              <a:avLst/>
              <a:gdLst>
                <a:gd name="T0" fmla="*/ 13 w 36"/>
                <a:gd name="T1" fmla="*/ 14 h 30"/>
                <a:gd name="T2" fmla="*/ 10 w 36"/>
                <a:gd name="T3" fmla="*/ 17 h 30"/>
                <a:gd name="T4" fmla="*/ 10 w 36"/>
                <a:gd name="T5" fmla="*/ 17 h 30"/>
                <a:gd name="T6" fmla="*/ 13 w 36"/>
                <a:gd name="T7" fmla="*/ 14 h 30"/>
                <a:gd name="T8" fmla="*/ 13 w 36"/>
                <a:gd name="T9" fmla="*/ 14 h 30"/>
                <a:gd name="T10" fmla="*/ 26 w 36"/>
                <a:gd name="T11" fmla="*/ 1 h 30"/>
                <a:gd name="T12" fmla="*/ 27 w 36"/>
                <a:gd name="T13" fmla="*/ 1 h 30"/>
                <a:gd name="T14" fmla="*/ 25 w 36"/>
                <a:gd name="T15" fmla="*/ 7 h 30"/>
                <a:gd name="T16" fmla="*/ 22 w 36"/>
                <a:gd name="T17" fmla="*/ 10 h 30"/>
                <a:gd name="T18" fmla="*/ 22 w 36"/>
                <a:gd name="T19" fmla="*/ 11 h 30"/>
                <a:gd name="T20" fmla="*/ 25 w 36"/>
                <a:gd name="T21" fmla="*/ 11 h 30"/>
                <a:gd name="T22" fmla="*/ 26 w 36"/>
                <a:gd name="T23" fmla="*/ 10 h 30"/>
                <a:gd name="T24" fmla="*/ 29 w 36"/>
                <a:gd name="T25" fmla="*/ 13 h 30"/>
                <a:gd name="T26" fmla="*/ 28 w 36"/>
                <a:gd name="T27" fmla="*/ 14 h 30"/>
                <a:gd name="T28" fmla="*/ 21 w 36"/>
                <a:gd name="T29" fmla="*/ 14 h 30"/>
                <a:gd name="T30" fmla="*/ 19 w 36"/>
                <a:gd name="T31" fmla="*/ 13 h 30"/>
                <a:gd name="T32" fmla="*/ 16 w 36"/>
                <a:gd name="T33" fmla="*/ 18 h 30"/>
                <a:gd name="T34" fmla="*/ 16 w 36"/>
                <a:gd name="T35" fmla="*/ 18 h 30"/>
                <a:gd name="T36" fmla="*/ 21 w 36"/>
                <a:gd name="T37" fmla="*/ 20 h 30"/>
                <a:gd name="T38" fmla="*/ 20 w 36"/>
                <a:gd name="T39" fmla="*/ 24 h 30"/>
                <a:gd name="T40" fmla="*/ 20 w 36"/>
                <a:gd name="T41" fmla="*/ 27 h 30"/>
                <a:gd name="T42" fmla="*/ 14 w 36"/>
                <a:gd name="T43" fmla="*/ 27 h 30"/>
                <a:gd name="T44" fmla="*/ 15 w 36"/>
                <a:gd name="T45" fmla="*/ 21 h 30"/>
                <a:gd name="T46" fmla="*/ 14 w 36"/>
                <a:gd name="T47" fmla="*/ 21 h 30"/>
                <a:gd name="T48" fmla="*/ 9 w 36"/>
                <a:gd name="T49" fmla="*/ 28 h 30"/>
                <a:gd name="T50" fmla="*/ 9 w 36"/>
                <a:gd name="T51" fmla="*/ 28 h 30"/>
                <a:gd name="T52" fmla="*/ 9 w 36"/>
                <a:gd name="T53" fmla="*/ 22 h 30"/>
                <a:gd name="T54" fmla="*/ 11 w 36"/>
                <a:gd name="T55" fmla="*/ 20 h 30"/>
                <a:gd name="T56" fmla="*/ 8 w 36"/>
                <a:gd name="T57" fmla="*/ 20 h 30"/>
                <a:gd name="T58" fmla="*/ 6 w 36"/>
                <a:gd name="T59" fmla="*/ 21 h 30"/>
                <a:gd name="T60" fmla="*/ 1 w 36"/>
                <a:gd name="T61" fmla="*/ 23 h 30"/>
                <a:gd name="T62" fmla="*/ 0 w 36"/>
                <a:gd name="T63" fmla="*/ 22 h 30"/>
                <a:gd name="T64" fmla="*/ 1 w 36"/>
                <a:gd name="T65" fmla="*/ 19 h 30"/>
                <a:gd name="T66" fmla="*/ 3 w 36"/>
                <a:gd name="T67" fmla="*/ 15 h 30"/>
                <a:gd name="T68" fmla="*/ 13 w 36"/>
                <a:gd name="T69" fmla="*/ 13 h 30"/>
                <a:gd name="T70" fmla="*/ 16 w 36"/>
                <a:gd name="T71" fmla="*/ 14 h 30"/>
                <a:gd name="T72" fmla="*/ 16 w 36"/>
                <a:gd name="T73" fmla="*/ 14 h 30"/>
                <a:gd name="T74" fmla="*/ 16 w 36"/>
                <a:gd name="T75" fmla="*/ 13 h 30"/>
                <a:gd name="T76" fmla="*/ 15 w 36"/>
                <a:gd name="T77" fmla="*/ 13 h 30"/>
                <a:gd name="T78" fmla="*/ 13 w 36"/>
                <a:gd name="T79" fmla="*/ 8 h 30"/>
                <a:gd name="T80" fmla="*/ 13 w 36"/>
                <a:gd name="T81" fmla="*/ 8 h 30"/>
                <a:gd name="T82" fmla="*/ 18 w 36"/>
                <a:gd name="T83" fmla="*/ 11 h 30"/>
                <a:gd name="T84" fmla="*/ 20 w 36"/>
                <a:gd name="T85" fmla="*/ 9 h 30"/>
                <a:gd name="T86" fmla="*/ 21 w 36"/>
                <a:gd name="T87" fmla="*/ 7 h 30"/>
                <a:gd name="T88" fmla="*/ 24 w 36"/>
                <a:gd name="T89" fmla="*/ 4 h 30"/>
                <a:gd name="T90" fmla="*/ 26 w 36"/>
                <a:gd name="T91" fmla="*/ 1 h 30"/>
                <a:gd name="T92" fmla="*/ 26 w 36"/>
                <a:gd name="T93" fmla="*/ 1 h 30"/>
                <a:gd name="T94" fmla="*/ 31 w 36"/>
                <a:gd name="T95" fmla="*/ 3 h 30"/>
                <a:gd name="T96" fmla="*/ 35 w 36"/>
                <a:gd name="T97" fmla="*/ 7 h 30"/>
                <a:gd name="T98" fmla="*/ 36 w 36"/>
                <a:gd name="T99" fmla="*/ 9 h 30"/>
                <a:gd name="T100" fmla="*/ 31 w 36"/>
                <a:gd name="T101" fmla="*/ 10 h 30"/>
                <a:gd name="T102" fmla="*/ 31 w 36"/>
                <a:gd name="T103" fmla="*/ 8 h 30"/>
                <a:gd name="T104" fmla="*/ 30 w 36"/>
                <a:gd name="T105" fmla="*/ 8 h 30"/>
                <a:gd name="T106" fmla="*/ 31 w 36"/>
                <a:gd name="T10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 h="30">
                  <a:moveTo>
                    <a:pt x="13" y="14"/>
                  </a:moveTo>
                  <a:cubicBezTo>
                    <a:pt x="13" y="14"/>
                    <a:pt x="10" y="16"/>
                    <a:pt x="10" y="17"/>
                  </a:cubicBezTo>
                  <a:cubicBezTo>
                    <a:pt x="10" y="17"/>
                    <a:pt x="10" y="17"/>
                    <a:pt x="10" y="17"/>
                  </a:cubicBezTo>
                  <a:cubicBezTo>
                    <a:pt x="13" y="19"/>
                    <a:pt x="14" y="17"/>
                    <a:pt x="13" y="14"/>
                  </a:cubicBezTo>
                  <a:cubicBezTo>
                    <a:pt x="13" y="14"/>
                    <a:pt x="13" y="14"/>
                    <a:pt x="13" y="14"/>
                  </a:cubicBezTo>
                  <a:close/>
                  <a:moveTo>
                    <a:pt x="26" y="1"/>
                  </a:moveTo>
                  <a:cubicBezTo>
                    <a:pt x="26" y="1"/>
                    <a:pt x="26" y="1"/>
                    <a:pt x="27" y="1"/>
                  </a:cubicBezTo>
                  <a:cubicBezTo>
                    <a:pt x="27" y="2"/>
                    <a:pt x="25" y="6"/>
                    <a:pt x="25" y="7"/>
                  </a:cubicBezTo>
                  <a:cubicBezTo>
                    <a:pt x="24" y="8"/>
                    <a:pt x="22" y="10"/>
                    <a:pt x="22" y="10"/>
                  </a:cubicBezTo>
                  <a:cubicBezTo>
                    <a:pt x="22" y="10"/>
                    <a:pt x="22" y="10"/>
                    <a:pt x="22" y="11"/>
                  </a:cubicBezTo>
                  <a:cubicBezTo>
                    <a:pt x="23" y="12"/>
                    <a:pt x="25" y="12"/>
                    <a:pt x="25" y="11"/>
                  </a:cubicBezTo>
                  <a:cubicBezTo>
                    <a:pt x="26" y="10"/>
                    <a:pt x="25" y="10"/>
                    <a:pt x="26" y="10"/>
                  </a:cubicBezTo>
                  <a:cubicBezTo>
                    <a:pt x="27" y="10"/>
                    <a:pt x="29" y="12"/>
                    <a:pt x="29" y="13"/>
                  </a:cubicBezTo>
                  <a:cubicBezTo>
                    <a:pt x="29" y="13"/>
                    <a:pt x="29" y="14"/>
                    <a:pt x="28" y="14"/>
                  </a:cubicBezTo>
                  <a:cubicBezTo>
                    <a:pt x="25" y="13"/>
                    <a:pt x="23" y="14"/>
                    <a:pt x="21" y="14"/>
                  </a:cubicBezTo>
                  <a:cubicBezTo>
                    <a:pt x="20" y="14"/>
                    <a:pt x="20" y="13"/>
                    <a:pt x="19" y="13"/>
                  </a:cubicBezTo>
                  <a:cubicBezTo>
                    <a:pt x="18" y="14"/>
                    <a:pt x="16" y="17"/>
                    <a:pt x="16" y="18"/>
                  </a:cubicBezTo>
                  <a:cubicBezTo>
                    <a:pt x="16" y="18"/>
                    <a:pt x="16" y="18"/>
                    <a:pt x="16" y="18"/>
                  </a:cubicBezTo>
                  <a:cubicBezTo>
                    <a:pt x="18" y="19"/>
                    <a:pt x="19" y="17"/>
                    <a:pt x="21" y="20"/>
                  </a:cubicBezTo>
                  <a:cubicBezTo>
                    <a:pt x="21" y="22"/>
                    <a:pt x="20" y="22"/>
                    <a:pt x="20" y="24"/>
                  </a:cubicBezTo>
                  <a:cubicBezTo>
                    <a:pt x="19" y="25"/>
                    <a:pt x="20" y="26"/>
                    <a:pt x="20" y="27"/>
                  </a:cubicBezTo>
                  <a:cubicBezTo>
                    <a:pt x="19" y="30"/>
                    <a:pt x="15" y="29"/>
                    <a:pt x="14" y="27"/>
                  </a:cubicBezTo>
                  <a:cubicBezTo>
                    <a:pt x="13" y="26"/>
                    <a:pt x="15" y="22"/>
                    <a:pt x="15" y="21"/>
                  </a:cubicBezTo>
                  <a:cubicBezTo>
                    <a:pt x="14" y="21"/>
                    <a:pt x="14" y="21"/>
                    <a:pt x="14" y="21"/>
                  </a:cubicBezTo>
                  <a:cubicBezTo>
                    <a:pt x="11" y="22"/>
                    <a:pt x="11" y="26"/>
                    <a:pt x="9" y="28"/>
                  </a:cubicBezTo>
                  <a:cubicBezTo>
                    <a:pt x="9" y="28"/>
                    <a:pt x="9" y="28"/>
                    <a:pt x="9" y="28"/>
                  </a:cubicBezTo>
                  <a:cubicBezTo>
                    <a:pt x="8" y="27"/>
                    <a:pt x="9" y="24"/>
                    <a:pt x="9" y="22"/>
                  </a:cubicBezTo>
                  <a:cubicBezTo>
                    <a:pt x="10" y="22"/>
                    <a:pt x="11" y="21"/>
                    <a:pt x="11" y="20"/>
                  </a:cubicBezTo>
                  <a:cubicBezTo>
                    <a:pt x="10" y="20"/>
                    <a:pt x="9" y="19"/>
                    <a:pt x="8" y="20"/>
                  </a:cubicBezTo>
                  <a:cubicBezTo>
                    <a:pt x="7" y="20"/>
                    <a:pt x="7" y="21"/>
                    <a:pt x="6" y="21"/>
                  </a:cubicBezTo>
                  <a:cubicBezTo>
                    <a:pt x="5" y="22"/>
                    <a:pt x="3" y="23"/>
                    <a:pt x="1" y="23"/>
                  </a:cubicBezTo>
                  <a:cubicBezTo>
                    <a:pt x="1" y="23"/>
                    <a:pt x="1" y="22"/>
                    <a:pt x="0" y="22"/>
                  </a:cubicBezTo>
                  <a:cubicBezTo>
                    <a:pt x="1" y="20"/>
                    <a:pt x="1" y="20"/>
                    <a:pt x="1" y="19"/>
                  </a:cubicBezTo>
                  <a:cubicBezTo>
                    <a:pt x="1" y="18"/>
                    <a:pt x="3" y="17"/>
                    <a:pt x="3" y="15"/>
                  </a:cubicBezTo>
                  <a:cubicBezTo>
                    <a:pt x="7" y="15"/>
                    <a:pt x="9" y="13"/>
                    <a:pt x="13" y="13"/>
                  </a:cubicBezTo>
                  <a:cubicBezTo>
                    <a:pt x="14" y="13"/>
                    <a:pt x="15" y="15"/>
                    <a:pt x="16" y="14"/>
                  </a:cubicBezTo>
                  <a:cubicBezTo>
                    <a:pt x="16" y="14"/>
                    <a:pt x="16" y="14"/>
                    <a:pt x="16" y="14"/>
                  </a:cubicBezTo>
                  <a:cubicBezTo>
                    <a:pt x="16" y="14"/>
                    <a:pt x="16" y="14"/>
                    <a:pt x="16" y="13"/>
                  </a:cubicBezTo>
                  <a:cubicBezTo>
                    <a:pt x="15" y="13"/>
                    <a:pt x="15" y="13"/>
                    <a:pt x="15" y="13"/>
                  </a:cubicBezTo>
                  <a:cubicBezTo>
                    <a:pt x="12" y="12"/>
                    <a:pt x="12" y="10"/>
                    <a:pt x="13" y="8"/>
                  </a:cubicBezTo>
                  <a:cubicBezTo>
                    <a:pt x="13" y="8"/>
                    <a:pt x="13" y="8"/>
                    <a:pt x="13" y="8"/>
                  </a:cubicBezTo>
                  <a:cubicBezTo>
                    <a:pt x="14" y="10"/>
                    <a:pt x="17" y="11"/>
                    <a:pt x="18" y="11"/>
                  </a:cubicBezTo>
                  <a:cubicBezTo>
                    <a:pt x="19" y="10"/>
                    <a:pt x="19" y="10"/>
                    <a:pt x="20" y="9"/>
                  </a:cubicBezTo>
                  <a:cubicBezTo>
                    <a:pt x="20" y="8"/>
                    <a:pt x="21" y="8"/>
                    <a:pt x="21" y="7"/>
                  </a:cubicBezTo>
                  <a:cubicBezTo>
                    <a:pt x="22" y="6"/>
                    <a:pt x="23" y="5"/>
                    <a:pt x="24" y="4"/>
                  </a:cubicBezTo>
                  <a:cubicBezTo>
                    <a:pt x="24" y="4"/>
                    <a:pt x="25" y="1"/>
                    <a:pt x="26" y="1"/>
                  </a:cubicBezTo>
                  <a:cubicBezTo>
                    <a:pt x="25" y="0"/>
                    <a:pt x="26" y="1"/>
                    <a:pt x="26" y="1"/>
                  </a:cubicBezTo>
                  <a:close/>
                  <a:moveTo>
                    <a:pt x="31" y="3"/>
                  </a:moveTo>
                  <a:cubicBezTo>
                    <a:pt x="32" y="4"/>
                    <a:pt x="34" y="5"/>
                    <a:pt x="35" y="7"/>
                  </a:cubicBezTo>
                  <a:cubicBezTo>
                    <a:pt x="35" y="8"/>
                    <a:pt x="36" y="9"/>
                    <a:pt x="36" y="9"/>
                  </a:cubicBezTo>
                  <a:cubicBezTo>
                    <a:pt x="35" y="12"/>
                    <a:pt x="32" y="12"/>
                    <a:pt x="31" y="10"/>
                  </a:cubicBezTo>
                  <a:cubicBezTo>
                    <a:pt x="31" y="10"/>
                    <a:pt x="31" y="9"/>
                    <a:pt x="31" y="8"/>
                  </a:cubicBezTo>
                  <a:cubicBezTo>
                    <a:pt x="30" y="8"/>
                    <a:pt x="30" y="8"/>
                    <a:pt x="30" y="8"/>
                  </a:cubicBezTo>
                  <a:cubicBezTo>
                    <a:pt x="31" y="6"/>
                    <a:pt x="29" y="4"/>
                    <a:pt x="3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48"/>
            <p:cNvSpPr>
              <a:spLocks noEditPoints="1"/>
            </p:cNvSpPr>
            <p:nvPr userDrawn="1"/>
          </p:nvSpPr>
          <p:spPr bwMode="auto">
            <a:xfrm>
              <a:off x="8913875" y="4588179"/>
              <a:ext cx="36513" cy="52388"/>
            </a:xfrm>
            <a:custGeom>
              <a:avLst/>
              <a:gdLst>
                <a:gd name="T0" fmla="*/ 14 w 24"/>
                <a:gd name="T1" fmla="*/ 5 h 34"/>
                <a:gd name="T2" fmla="*/ 14 w 24"/>
                <a:gd name="T3" fmla="*/ 5 h 34"/>
                <a:gd name="T4" fmla="*/ 14 w 24"/>
                <a:gd name="T5" fmla="*/ 5 h 34"/>
                <a:gd name="T6" fmla="*/ 14 w 24"/>
                <a:gd name="T7" fmla="*/ 4 h 34"/>
                <a:gd name="T8" fmla="*/ 14 w 24"/>
                <a:gd name="T9" fmla="*/ 4 h 34"/>
                <a:gd name="T10" fmla="*/ 14 w 24"/>
                <a:gd name="T11" fmla="*/ 4 h 34"/>
                <a:gd name="T12" fmla="*/ 14 w 24"/>
                <a:gd name="T13" fmla="*/ 4 h 34"/>
                <a:gd name="T14" fmla="*/ 20 w 24"/>
                <a:gd name="T15" fmla="*/ 2 h 34"/>
                <a:gd name="T16" fmla="*/ 14 w 24"/>
                <a:gd name="T17" fmla="*/ 7 h 34"/>
                <a:gd name="T18" fmla="*/ 22 w 24"/>
                <a:gd name="T19" fmla="*/ 15 h 34"/>
                <a:gd name="T20" fmla="*/ 16 w 24"/>
                <a:gd name="T21" fmla="*/ 18 h 34"/>
                <a:gd name="T22" fmla="*/ 15 w 24"/>
                <a:gd name="T23" fmla="*/ 23 h 34"/>
                <a:gd name="T24" fmla="*/ 17 w 24"/>
                <a:gd name="T25" fmla="*/ 22 h 34"/>
                <a:gd name="T26" fmla="*/ 24 w 24"/>
                <a:gd name="T27" fmla="*/ 24 h 34"/>
                <a:gd name="T28" fmla="*/ 18 w 24"/>
                <a:gd name="T29" fmla="*/ 26 h 34"/>
                <a:gd name="T30" fmla="*/ 9 w 24"/>
                <a:gd name="T31" fmla="*/ 32 h 34"/>
                <a:gd name="T32" fmla="*/ 16 w 24"/>
                <a:gd name="T33" fmla="*/ 27 h 34"/>
                <a:gd name="T34" fmla="*/ 10 w 24"/>
                <a:gd name="T35" fmla="*/ 29 h 34"/>
                <a:gd name="T36" fmla="*/ 7 w 24"/>
                <a:gd name="T37" fmla="*/ 28 h 34"/>
                <a:gd name="T38" fmla="*/ 14 w 24"/>
                <a:gd name="T39" fmla="*/ 25 h 34"/>
                <a:gd name="T40" fmla="*/ 13 w 24"/>
                <a:gd name="T41" fmla="*/ 24 h 34"/>
                <a:gd name="T42" fmla="*/ 14 w 24"/>
                <a:gd name="T43" fmla="*/ 19 h 34"/>
                <a:gd name="T44" fmla="*/ 9 w 24"/>
                <a:gd name="T45" fmla="*/ 22 h 34"/>
                <a:gd name="T46" fmla="*/ 9 w 24"/>
                <a:gd name="T47" fmla="*/ 20 h 34"/>
                <a:gd name="T48" fmla="*/ 17 w 24"/>
                <a:gd name="T49" fmla="*/ 16 h 34"/>
                <a:gd name="T50" fmla="*/ 14 w 24"/>
                <a:gd name="T51" fmla="*/ 10 h 34"/>
                <a:gd name="T52" fmla="*/ 7 w 24"/>
                <a:gd name="T53" fmla="*/ 17 h 34"/>
                <a:gd name="T54" fmla="*/ 4 w 24"/>
                <a:gd name="T55" fmla="*/ 26 h 34"/>
                <a:gd name="T56" fmla="*/ 2 w 24"/>
                <a:gd name="T57" fmla="*/ 19 h 34"/>
                <a:gd name="T58" fmla="*/ 6 w 24"/>
                <a:gd name="T59" fmla="*/ 12 h 34"/>
                <a:gd name="T60" fmla="*/ 12 w 24"/>
                <a:gd name="T61" fmla="*/ 7 h 34"/>
                <a:gd name="T62" fmla="*/ 8 w 24"/>
                <a:gd name="T63" fmla="*/ 6 h 34"/>
                <a:gd name="T64" fmla="*/ 1 w 24"/>
                <a:gd name="T65" fmla="*/ 3 h 34"/>
                <a:gd name="T66" fmla="*/ 4 w 24"/>
                <a:gd name="T67" fmla="*/ 7 h 34"/>
                <a:gd name="T68" fmla="*/ 0 w 24"/>
                <a:gd name="T69" fmla="*/ 5 h 34"/>
                <a:gd name="T70" fmla="*/ 1 w 24"/>
                <a:gd name="T71"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 h="34">
                  <a:moveTo>
                    <a:pt x="14" y="5"/>
                  </a:moveTo>
                  <a:cubicBezTo>
                    <a:pt x="14" y="5"/>
                    <a:pt x="14" y="5"/>
                    <a:pt x="14" y="5"/>
                  </a:cubicBezTo>
                  <a:cubicBezTo>
                    <a:pt x="14" y="5"/>
                    <a:pt x="14" y="5"/>
                    <a:pt x="14" y="5"/>
                  </a:cubicBezTo>
                  <a:cubicBezTo>
                    <a:pt x="14" y="5"/>
                    <a:pt x="14" y="5"/>
                    <a:pt x="14" y="5"/>
                  </a:cubicBezTo>
                  <a:cubicBezTo>
                    <a:pt x="14" y="5"/>
                    <a:pt x="14" y="5"/>
                    <a:pt x="14" y="5"/>
                  </a:cubicBezTo>
                  <a:cubicBezTo>
                    <a:pt x="14" y="5"/>
                    <a:pt x="14" y="5"/>
                    <a:pt x="14" y="5"/>
                  </a:cubicBezTo>
                  <a:cubicBezTo>
                    <a:pt x="14" y="5"/>
                    <a:pt x="14" y="5"/>
                    <a:pt x="14" y="5"/>
                  </a:cubicBezTo>
                  <a:close/>
                  <a:moveTo>
                    <a:pt x="14" y="4"/>
                  </a:move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lose/>
                  <a:moveTo>
                    <a:pt x="16" y="1"/>
                  </a:moveTo>
                  <a:cubicBezTo>
                    <a:pt x="17" y="0"/>
                    <a:pt x="19" y="1"/>
                    <a:pt x="20" y="2"/>
                  </a:cubicBezTo>
                  <a:cubicBezTo>
                    <a:pt x="20" y="2"/>
                    <a:pt x="21" y="2"/>
                    <a:pt x="20" y="2"/>
                  </a:cubicBezTo>
                  <a:cubicBezTo>
                    <a:pt x="20" y="4"/>
                    <a:pt x="16" y="5"/>
                    <a:pt x="14" y="7"/>
                  </a:cubicBezTo>
                  <a:cubicBezTo>
                    <a:pt x="15" y="8"/>
                    <a:pt x="16" y="7"/>
                    <a:pt x="18" y="8"/>
                  </a:cubicBezTo>
                  <a:cubicBezTo>
                    <a:pt x="20" y="8"/>
                    <a:pt x="24" y="12"/>
                    <a:pt x="22" y="15"/>
                  </a:cubicBezTo>
                  <a:cubicBezTo>
                    <a:pt x="21" y="16"/>
                    <a:pt x="20" y="16"/>
                    <a:pt x="19" y="16"/>
                  </a:cubicBezTo>
                  <a:cubicBezTo>
                    <a:pt x="18" y="17"/>
                    <a:pt x="17" y="16"/>
                    <a:pt x="16" y="18"/>
                  </a:cubicBezTo>
                  <a:cubicBezTo>
                    <a:pt x="16" y="18"/>
                    <a:pt x="16" y="19"/>
                    <a:pt x="17" y="20"/>
                  </a:cubicBezTo>
                  <a:cubicBezTo>
                    <a:pt x="16" y="21"/>
                    <a:pt x="16" y="22"/>
                    <a:pt x="15" y="23"/>
                  </a:cubicBezTo>
                  <a:cubicBezTo>
                    <a:pt x="16" y="24"/>
                    <a:pt x="16" y="24"/>
                    <a:pt x="17" y="24"/>
                  </a:cubicBezTo>
                  <a:cubicBezTo>
                    <a:pt x="17" y="23"/>
                    <a:pt x="17" y="23"/>
                    <a:pt x="17" y="22"/>
                  </a:cubicBezTo>
                  <a:cubicBezTo>
                    <a:pt x="18" y="22"/>
                    <a:pt x="21" y="22"/>
                    <a:pt x="22" y="22"/>
                  </a:cubicBezTo>
                  <a:cubicBezTo>
                    <a:pt x="23" y="22"/>
                    <a:pt x="23" y="24"/>
                    <a:pt x="24" y="24"/>
                  </a:cubicBezTo>
                  <a:cubicBezTo>
                    <a:pt x="23" y="25"/>
                    <a:pt x="23" y="25"/>
                    <a:pt x="23" y="26"/>
                  </a:cubicBezTo>
                  <a:cubicBezTo>
                    <a:pt x="21" y="27"/>
                    <a:pt x="20" y="24"/>
                    <a:pt x="18" y="26"/>
                  </a:cubicBezTo>
                  <a:cubicBezTo>
                    <a:pt x="17" y="27"/>
                    <a:pt x="19" y="29"/>
                    <a:pt x="19" y="31"/>
                  </a:cubicBezTo>
                  <a:cubicBezTo>
                    <a:pt x="18" y="34"/>
                    <a:pt x="11" y="34"/>
                    <a:pt x="9" y="32"/>
                  </a:cubicBezTo>
                  <a:cubicBezTo>
                    <a:pt x="9" y="32"/>
                    <a:pt x="9" y="32"/>
                    <a:pt x="9" y="32"/>
                  </a:cubicBezTo>
                  <a:cubicBezTo>
                    <a:pt x="12" y="30"/>
                    <a:pt x="16" y="30"/>
                    <a:pt x="16" y="27"/>
                  </a:cubicBezTo>
                  <a:cubicBezTo>
                    <a:pt x="16" y="27"/>
                    <a:pt x="16" y="27"/>
                    <a:pt x="16" y="27"/>
                  </a:cubicBezTo>
                  <a:cubicBezTo>
                    <a:pt x="14" y="27"/>
                    <a:pt x="12" y="29"/>
                    <a:pt x="10" y="29"/>
                  </a:cubicBezTo>
                  <a:cubicBezTo>
                    <a:pt x="10" y="29"/>
                    <a:pt x="8" y="29"/>
                    <a:pt x="8" y="29"/>
                  </a:cubicBezTo>
                  <a:cubicBezTo>
                    <a:pt x="8" y="28"/>
                    <a:pt x="7" y="28"/>
                    <a:pt x="7" y="28"/>
                  </a:cubicBezTo>
                  <a:cubicBezTo>
                    <a:pt x="7" y="28"/>
                    <a:pt x="7" y="28"/>
                    <a:pt x="7" y="28"/>
                  </a:cubicBezTo>
                  <a:cubicBezTo>
                    <a:pt x="9" y="27"/>
                    <a:pt x="14" y="26"/>
                    <a:pt x="14" y="25"/>
                  </a:cubicBezTo>
                  <a:cubicBezTo>
                    <a:pt x="14" y="24"/>
                    <a:pt x="14" y="24"/>
                    <a:pt x="14" y="24"/>
                  </a:cubicBezTo>
                  <a:cubicBezTo>
                    <a:pt x="14" y="24"/>
                    <a:pt x="13" y="24"/>
                    <a:pt x="13" y="24"/>
                  </a:cubicBezTo>
                  <a:cubicBezTo>
                    <a:pt x="13" y="23"/>
                    <a:pt x="13" y="22"/>
                    <a:pt x="13" y="22"/>
                  </a:cubicBezTo>
                  <a:cubicBezTo>
                    <a:pt x="13" y="21"/>
                    <a:pt x="14" y="20"/>
                    <a:pt x="14" y="19"/>
                  </a:cubicBezTo>
                  <a:cubicBezTo>
                    <a:pt x="14" y="19"/>
                    <a:pt x="14" y="19"/>
                    <a:pt x="13" y="19"/>
                  </a:cubicBezTo>
                  <a:cubicBezTo>
                    <a:pt x="12" y="18"/>
                    <a:pt x="10" y="21"/>
                    <a:pt x="9" y="22"/>
                  </a:cubicBezTo>
                  <a:cubicBezTo>
                    <a:pt x="9" y="22"/>
                    <a:pt x="9" y="22"/>
                    <a:pt x="9" y="22"/>
                  </a:cubicBezTo>
                  <a:cubicBezTo>
                    <a:pt x="9" y="22"/>
                    <a:pt x="9" y="21"/>
                    <a:pt x="9" y="20"/>
                  </a:cubicBezTo>
                  <a:cubicBezTo>
                    <a:pt x="9" y="18"/>
                    <a:pt x="12" y="16"/>
                    <a:pt x="14" y="17"/>
                  </a:cubicBezTo>
                  <a:cubicBezTo>
                    <a:pt x="15" y="17"/>
                    <a:pt x="16" y="16"/>
                    <a:pt x="17" y="16"/>
                  </a:cubicBezTo>
                  <a:cubicBezTo>
                    <a:pt x="17" y="15"/>
                    <a:pt x="18" y="14"/>
                    <a:pt x="18" y="14"/>
                  </a:cubicBezTo>
                  <a:cubicBezTo>
                    <a:pt x="19" y="11"/>
                    <a:pt x="16" y="10"/>
                    <a:pt x="14" y="10"/>
                  </a:cubicBezTo>
                  <a:cubicBezTo>
                    <a:pt x="12" y="10"/>
                    <a:pt x="10" y="12"/>
                    <a:pt x="10" y="13"/>
                  </a:cubicBezTo>
                  <a:cubicBezTo>
                    <a:pt x="9" y="14"/>
                    <a:pt x="8" y="16"/>
                    <a:pt x="7" y="17"/>
                  </a:cubicBezTo>
                  <a:cubicBezTo>
                    <a:pt x="6" y="18"/>
                    <a:pt x="6" y="19"/>
                    <a:pt x="5" y="20"/>
                  </a:cubicBezTo>
                  <a:cubicBezTo>
                    <a:pt x="4" y="22"/>
                    <a:pt x="5" y="24"/>
                    <a:pt x="4" y="26"/>
                  </a:cubicBezTo>
                  <a:cubicBezTo>
                    <a:pt x="1" y="26"/>
                    <a:pt x="0" y="24"/>
                    <a:pt x="0" y="21"/>
                  </a:cubicBezTo>
                  <a:cubicBezTo>
                    <a:pt x="0" y="21"/>
                    <a:pt x="1" y="20"/>
                    <a:pt x="2" y="19"/>
                  </a:cubicBezTo>
                  <a:cubicBezTo>
                    <a:pt x="2" y="18"/>
                    <a:pt x="3" y="17"/>
                    <a:pt x="3" y="16"/>
                  </a:cubicBezTo>
                  <a:cubicBezTo>
                    <a:pt x="4" y="15"/>
                    <a:pt x="5" y="14"/>
                    <a:pt x="6" y="12"/>
                  </a:cubicBezTo>
                  <a:cubicBezTo>
                    <a:pt x="8" y="11"/>
                    <a:pt x="11" y="9"/>
                    <a:pt x="12" y="7"/>
                  </a:cubicBezTo>
                  <a:cubicBezTo>
                    <a:pt x="12" y="7"/>
                    <a:pt x="12" y="7"/>
                    <a:pt x="12" y="7"/>
                  </a:cubicBezTo>
                  <a:cubicBezTo>
                    <a:pt x="10" y="7"/>
                    <a:pt x="8" y="7"/>
                    <a:pt x="8" y="6"/>
                  </a:cubicBezTo>
                  <a:cubicBezTo>
                    <a:pt x="8" y="6"/>
                    <a:pt x="8" y="6"/>
                    <a:pt x="8" y="6"/>
                  </a:cubicBezTo>
                  <a:cubicBezTo>
                    <a:pt x="12" y="4"/>
                    <a:pt x="14" y="2"/>
                    <a:pt x="16" y="1"/>
                  </a:cubicBezTo>
                  <a:close/>
                  <a:moveTo>
                    <a:pt x="1" y="3"/>
                  </a:moveTo>
                  <a:cubicBezTo>
                    <a:pt x="2" y="3"/>
                    <a:pt x="2" y="3"/>
                    <a:pt x="2" y="3"/>
                  </a:cubicBezTo>
                  <a:cubicBezTo>
                    <a:pt x="2" y="4"/>
                    <a:pt x="4" y="7"/>
                    <a:pt x="4" y="7"/>
                  </a:cubicBezTo>
                  <a:cubicBezTo>
                    <a:pt x="4" y="9"/>
                    <a:pt x="5" y="9"/>
                    <a:pt x="4" y="10"/>
                  </a:cubicBezTo>
                  <a:cubicBezTo>
                    <a:pt x="1" y="10"/>
                    <a:pt x="0" y="9"/>
                    <a:pt x="0" y="5"/>
                  </a:cubicBezTo>
                  <a:cubicBezTo>
                    <a:pt x="0" y="4"/>
                    <a:pt x="0" y="4"/>
                    <a:pt x="0" y="3"/>
                  </a:cubicBezTo>
                  <a:cubicBezTo>
                    <a:pt x="0" y="3"/>
                    <a:pt x="1"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49"/>
            <p:cNvSpPr>
              <a:spLocks noEditPoints="1"/>
            </p:cNvSpPr>
            <p:nvPr userDrawn="1"/>
          </p:nvSpPr>
          <p:spPr bwMode="auto">
            <a:xfrm>
              <a:off x="8971025" y="4589766"/>
              <a:ext cx="50800" cy="52388"/>
            </a:xfrm>
            <a:custGeom>
              <a:avLst/>
              <a:gdLst>
                <a:gd name="T0" fmla="*/ 17 w 34"/>
                <a:gd name="T1" fmla="*/ 16 h 34"/>
                <a:gd name="T2" fmla="*/ 20 w 34"/>
                <a:gd name="T3" fmla="*/ 27 h 34"/>
                <a:gd name="T4" fmla="*/ 18 w 34"/>
                <a:gd name="T5" fmla="*/ 21 h 34"/>
                <a:gd name="T6" fmla="*/ 20 w 34"/>
                <a:gd name="T7" fmla="*/ 21 h 34"/>
                <a:gd name="T8" fmla="*/ 25 w 34"/>
                <a:gd name="T9" fmla="*/ 18 h 34"/>
                <a:gd name="T10" fmla="*/ 22 w 34"/>
                <a:gd name="T11" fmla="*/ 20 h 34"/>
                <a:gd name="T12" fmla="*/ 21 w 34"/>
                <a:gd name="T13" fmla="*/ 14 h 34"/>
                <a:gd name="T14" fmla="*/ 28 w 34"/>
                <a:gd name="T15" fmla="*/ 6 h 34"/>
                <a:gd name="T16" fmla="*/ 26 w 34"/>
                <a:gd name="T17" fmla="*/ 10 h 34"/>
                <a:gd name="T18" fmla="*/ 28 w 34"/>
                <a:gd name="T19" fmla="*/ 6 h 34"/>
                <a:gd name="T20" fmla="*/ 26 w 34"/>
                <a:gd name="T21" fmla="*/ 0 h 34"/>
                <a:gd name="T22" fmla="*/ 28 w 34"/>
                <a:gd name="T23" fmla="*/ 5 h 34"/>
                <a:gd name="T24" fmla="*/ 34 w 34"/>
                <a:gd name="T25" fmla="*/ 9 h 34"/>
                <a:gd name="T26" fmla="*/ 28 w 34"/>
                <a:gd name="T27" fmla="*/ 13 h 34"/>
                <a:gd name="T28" fmla="*/ 28 w 34"/>
                <a:gd name="T29" fmla="*/ 17 h 34"/>
                <a:gd name="T30" fmla="*/ 27 w 34"/>
                <a:gd name="T31" fmla="*/ 25 h 34"/>
                <a:gd name="T32" fmla="*/ 32 w 34"/>
                <a:gd name="T33" fmla="*/ 31 h 34"/>
                <a:gd name="T34" fmla="*/ 26 w 34"/>
                <a:gd name="T35" fmla="*/ 30 h 34"/>
                <a:gd name="T36" fmla="*/ 22 w 34"/>
                <a:gd name="T37" fmla="*/ 30 h 34"/>
                <a:gd name="T38" fmla="*/ 15 w 34"/>
                <a:gd name="T39" fmla="*/ 29 h 34"/>
                <a:gd name="T40" fmla="*/ 13 w 34"/>
                <a:gd name="T41" fmla="*/ 26 h 34"/>
                <a:gd name="T42" fmla="*/ 13 w 34"/>
                <a:gd name="T43" fmla="*/ 31 h 34"/>
                <a:gd name="T44" fmla="*/ 10 w 34"/>
                <a:gd name="T45" fmla="*/ 27 h 34"/>
                <a:gd name="T46" fmla="*/ 8 w 34"/>
                <a:gd name="T47" fmla="*/ 23 h 34"/>
                <a:gd name="T48" fmla="*/ 2 w 34"/>
                <a:gd name="T49" fmla="*/ 19 h 34"/>
                <a:gd name="T50" fmla="*/ 4 w 34"/>
                <a:gd name="T51" fmla="*/ 16 h 34"/>
                <a:gd name="T52" fmla="*/ 13 w 34"/>
                <a:gd name="T53" fmla="*/ 15 h 34"/>
                <a:gd name="T54" fmla="*/ 16 w 34"/>
                <a:gd name="T55" fmla="*/ 9 h 34"/>
                <a:gd name="T56" fmla="*/ 11 w 34"/>
                <a:gd name="T57" fmla="*/ 7 h 34"/>
                <a:gd name="T58" fmla="*/ 10 w 34"/>
                <a:gd name="T59" fmla="*/ 5 h 34"/>
                <a:gd name="T60" fmla="*/ 12 w 34"/>
                <a:gd name="T61" fmla="*/ 6 h 34"/>
                <a:gd name="T62" fmla="*/ 20 w 34"/>
                <a:gd name="T63" fmla="*/ 0 h 34"/>
                <a:gd name="T64" fmla="*/ 23 w 34"/>
                <a:gd name="T65" fmla="*/ 1 h 34"/>
                <a:gd name="T66" fmla="*/ 17 w 34"/>
                <a:gd name="T67" fmla="*/ 11 h 34"/>
                <a:gd name="T68" fmla="*/ 19 w 34"/>
                <a:gd name="T69" fmla="*/ 11 h 34"/>
                <a:gd name="T70" fmla="*/ 23 w 34"/>
                <a:gd name="T71" fmla="*/ 7 h 34"/>
                <a:gd name="T72" fmla="*/ 26 w 34"/>
                <a:gd name="T7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 h="34">
                  <a:moveTo>
                    <a:pt x="21" y="13"/>
                  </a:moveTo>
                  <a:cubicBezTo>
                    <a:pt x="19" y="14"/>
                    <a:pt x="18" y="15"/>
                    <a:pt x="17" y="16"/>
                  </a:cubicBezTo>
                  <a:cubicBezTo>
                    <a:pt x="16" y="18"/>
                    <a:pt x="12" y="21"/>
                    <a:pt x="14" y="24"/>
                  </a:cubicBezTo>
                  <a:cubicBezTo>
                    <a:pt x="15" y="26"/>
                    <a:pt x="17" y="28"/>
                    <a:pt x="20" y="27"/>
                  </a:cubicBezTo>
                  <a:cubicBezTo>
                    <a:pt x="20" y="27"/>
                    <a:pt x="20" y="27"/>
                    <a:pt x="21" y="27"/>
                  </a:cubicBezTo>
                  <a:cubicBezTo>
                    <a:pt x="20" y="25"/>
                    <a:pt x="19" y="22"/>
                    <a:pt x="18" y="21"/>
                  </a:cubicBezTo>
                  <a:cubicBezTo>
                    <a:pt x="18" y="21"/>
                    <a:pt x="18" y="21"/>
                    <a:pt x="18" y="21"/>
                  </a:cubicBezTo>
                  <a:cubicBezTo>
                    <a:pt x="19" y="21"/>
                    <a:pt x="20" y="21"/>
                    <a:pt x="20" y="21"/>
                  </a:cubicBezTo>
                  <a:cubicBezTo>
                    <a:pt x="21" y="22"/>
                    <a:pt x="24" y="24"/>
                    <a:pt x="24" y="23"/>
                  </a:cubicBezTo>
                  <a:cubicBezTo>
                    <a:pt x="25" y="22"/>
                    <a:pt x="26" y="19"/>
                    <a:pt x="25" y="18"/>
                  </a:cubicBezTo>
                  <a:cubicBezTo>
                    <a:pt x="25" y="18"/>
                    <a:pt x="25" y="18"/>
                    <a:pt x="24" y="18"/>
                  </a:cubicBezTo>
                  <a:cubicBezTo>
                    <a:pt x="24" y="18"/>
                    <a:pt x="23" y="19"/>
                    <a:pt x="22" y="20"/>
                  </a:cubicBezTo>
                  <a:cubicBezTo>
                    <a:pt x="22" y="20"/>
                    <a:pt x="22" y="19"/>
                    <a:pt x="21" y="19"/>
                  </a:cubicBezTo>
                  <a:cubicBezTo>
                    <a:pt x="21" y="17"/>
                    <a:pt x="21" y="16"/>
                    <a:pt x="21" y="14"/>
                  </a:cubicBezTo>
                  <a:cubicBezTo>
                    <a:pt x="22" y="13"/>
                    <a:pt x="21" y="13"/>
                    <a:pt x="21" y="13"/>
                  </a:cubicBezTo>
                  <a:close/>
                  <a:moveTo>
                    <a:pt x="28" y="6"/>
                  </a:moveTo>
                  <a:cubicBezTo>
                    <a:pt x="28" y="7"/>
                    <a:pt x="26" y="9"/>
                    <a:pt x="26" y="10"/>
                  </a:cubicBezTo>
                  <a:cubicBezTo>
                    <a:pt x="26" y="10"/>
                    <a:pt x="26" y="10"/>
                    <a:pt x="26" y="10"/>
                  </a:cubicBezTo>
                  <a:cubicBezTo>
                    <a:pt x="27" y="10"/>
                    <a:pt x="30" y="9"/>
                    <a:pt x="30" y="9"/>
                  </a:cubicBezTo>
                  <a:cubicBezTo>
                    <a:pt x="30" y="8"/>
                    <a:pt x="29" y="7"/>
                    <a:pt x="28" y="6"/>
                  </a:cubicBezTo>
                  <a:cubicBezTo>
                    <a:pt x="28" y="6"/>
                    <a:pt x="28" y="6"/>
                    <a:pt x="28" y="6"/>
                  </a:cubicBezTo>
                  <a:close/>
                  <a:moveTo>
                    <a:pt x="26" y="0"/>
                  </a:moveTo>
                  <a:cubicBezTo>
                    <a:pt x="28" y="1"/>
                    <a:pt x="29" y="1"/>
                    <a:pt x="29" y="3"/>
                  </a:cubicBezTo>
                  <a:cubicBezTo>
                    <a:pt x="29" y="3"/>
                    <a:pt x="28" y="4"/>
                    <a:pt x="28" y="5"/>
                  </a:cubicBezTo>
                  <a:cubicBezTo>
                    <a:pt x="29" y="7"/>
                    <a:pt x="32" y="7"/>
                    <a:pt x="34" y="8"/>
                  </a:cubicBezTo>
                  <a:cubicBezTo>
                    <a:pt x="34" y="9"/>
                    <a:pt x="34" y="9"/>
                    <a:pt x="34" y="9"/>
                  </a:cubicBezTo>
                  <a:cubicBezTo>
                    <a:pt x="32" y="11"/>
                    <a:pt x="30" y="11"/>
                    <a:pt x="29" y="11"/>
                  </a:cubicBezTo>
                  <a:cubicBezTo>
                    <a:pt x="28" y="12"/>
                    <a:pt x="28" y="12"/>
                    <a:pt x="28" y="13"/>
                  </a:cubicBezTo>
                  <a:cubicBezTo>
                    <a:pt x="26" y="13"/>
                    <a:pt x="25" y="13"/>
                    <a:pt x="24" y="15"/>
                  </a:cubicBezTo>
                  <a:cubicBezTo>
                    <a:pt x="25" y="16"/>
                    <a:pt x="28" y="16"/>
                    <a:pt x="28" y="17"/>
                  </a:cubicBezTo>
                  <a:cubicBezTo>
                    <a:pt x="28" y="18"/>
                    <a:pt x="28" y="21"/>
                    <a:pt x="28" y="22"/>
                  </a:cubicBezTo>
                  <a:cubicBezTo>
                    <a:pt x="27" y="23"/>
                    <a:pt x="26" y="24"/>
                    <a:pt x="27" y="25"/>
                  </a:cubicBezTo>
                  <a:cubicBezTo>
                    <a:pt x="27" y="26"/>
                    <a:pt x="29" y="26"/>
                    <a:pt x="30" y="27"/>
                  </a:cubicBezTo>
                  <a:cubicBezTo>
                    <a:pt x="31" y="28"/>
                    <a:pt x="32" y="29"/>
                    <a:pt x="32" y="31"/>
                  </a:cubicBezTo>
                  <a:cubicBezTo>
                    <a:pt x="32" y="32"/>
                    <a:pt x="30" y="34"/>
                    <a:pt x="28" y="33"/>
                  </a:cubicBezTo>
                  <a:cubicBezTo>
                    <a:pt x="27" y="33"/>
                    <a:pt x="26" y="31"/>
                    <a:pt x="26" y="30"/>
                  </a:cubicBezTo>
                  <a:cubicBezTo>
                    <a:pt x="25" y="30"/>
                    <a:pt x="25" y="30"/>
                    <a:pt x="24" y="29"/>
                  </a:cubicBezTo>
                  <a:cubicBezTo>
                    <a:pt x="24" y="29"/>
                    <a:pt x="22" y="30"/>
                    <a:pt x="22" y="30"/>
                  </a:cubicBezTo>
                  <a:cubicBezTo>
                    <a:pt x="21" y="30"/>
                    <a:pt x="21" y="30"/>
                    <a:pt x="20" y="30"/>
                  </a:cubicBezTo>
                  <a:cubicBezTo>
                    <a:pt x="19" y="30"/>
                    <a:pt x="17" y="30"/>
                    <a:pt x="15" y="29"/>
                  </a:cubicBezTo>
                  <a:cubicBezTo>
                    <a:pt x="15" y="28"/>
                    <a:pt x="14" y="27"/>
                    <a:pt x="14" y="26"/>
                  </a:cubicBezTo>
                  <a:cubicBezTo>
                    <a:pt x="14" y="26"/>
                    <a:pt x="14" y="26"/>
                    <a:pt x="13" y="26"/>
                  </a:cubicBezTo>
                  <a:cubicBezTo>
                    <a:pt x="13" y="26"/>
                    <a:pt x="13" y="26"/>
                    <a:pt x="13" y="26"/>
                  </a:cubicBezTo>
                  <a:cubicBezTo>
                    <a:pt x="13" y="27"/>
                    <a:pt x="14" y="31"/>
                    <a:pt x="13" y="31"/>
                  </a:cubicBezTo>
                  <a:cubicBezTo>
                    <a:pt x="12" y="31"/>
                    <a:pt x="12" y="30"/>
                    <a:pt x="11" y="30"/>
                  </a:cubicBezTo>
                  <a:cubicBezTo>
                    <a:pt x="10" y="29"/>
                    <a:pt x="11" y="28"/>
                    <a:pt x="10" y="27"/>
                  </a:cubicBezTo>
                  <a:cubicBezTo>
                    <a:pt x="10" y="26"/>
                    <a:pt x="9" y="25"/>
                    <a:pt x="9" y="25"/>
                  </a:cubicBezTo>
                  <a:cubicBezTo>
                    <a:pt x="8" y="24"/>
                    <a:pt x="9" y="23"/>
                    <a:pt x="8" y="23"/>
                  </a:cubicBezTo>
                  <a:cubicBezTo>
                    <a:pt x="8" y="23"/>
                    <a:pt x="4" y="24"/>
                    <a:pt x="3" y="23"/>
                  </a:cubicBezTo>
                  <a:cubicBezTo>
                    <a:pt x="2" y="23"/>
                    <a:pt x="0" y="21"/>
                    <a:pt x="2" y="19"/>
                  </a:cubicBezTo>
                  <a:cubicBezTo>
                    <a:pt x="2" y="19"/>
                    <a:pt x="3" y="19"/>
                    <a:pt x="3" y="18"/>
                  </a:cubicBezTo>
                  <a:cubicBezTo>
                    <a:pt x="4" y="18"/>
                    <a:pt x="3" y="17"/>
                    <a:pt x="4" y="16"/>
                  </a:cubicBezTo>
                  <a:cubicBezTo>
                    <a:pt x="4" y="16"/>
                    <a:pt x="6" y="17"/>
                    <a:pt x="6" y="17"/>
                  </a:cubicBezTo>
                  <a:cubicBezTo>
                    <a:pt x="8" y="17"/>
                    <a:pt x="12" y="16"/>
                    <a:pt x="13" y="15"/>
                  </a:cubicBezTo>
                  <a:cubicBezTo>
                    <a:pt x="13" y="14"/>
                    <a:pt x="14" y="12"/>
                    <a:pt x="14" y="11"/>
                  </a:cubicBezTo>
                  <a:cubicBezTo>
                    <a:pt x="14" y="10"/>
                    <a:pt x="15" y="10"/>
                    <a:pt x="16" y="9"/>
                  </a:cubicBezTo>
                  <a:cubicBezTo>
                    <a:pt x="16" y="9"/>
                    <a:pt x="16" y="9"/>
                    <a:pt x="15" y="8"/>
                  </a:cubicBezTo>
                  <a:cubicBezTo>
                    <a:pt x="14" y="8"/>
                    <a:pt x="13" y="8"/>
                    <a:pt x="11" y="7"/>
                  </a:cubicBezTo>
                  <a:cubicBezTo>
                    <a:pt x="11" y="7"/>
                    <a:pt x="11" y="7"/>
                    <a:pt x="10" y="6"/>
                  </a:cubicBezTo>
                  <a:cubicBezTo>
                    <a:pt x="10" y="6"/>
                    <a:pt x="10" y="6"/>
                    <a:pt x="10" y="5"/>
                  </a:cubicBezTo>
                  <a:cubicBezTo>
                    <a:pt x="10" y="5"/>
                    <a:pt x="10" y="5"/>
                    <a:pt x="11" y="5"/>
                  </a:cubicBezTo>
                  <a:cubicBezTo>
                    <a:pt x="12" y="5"/>
                    <a:pt x="12" y="6"/>
                    <a:pt x="12" y="6"/>
                  </a:cubicBezTo>
                  <a:cubicBezTo>
                    <a:pt x="13" y="6"/>
                    <a:pt x="17" y="5"/>
                    <a:pt x="17" y="4"/>
                  </a:cubicBezTo>
                  <a:cubicBezTo>
                    <a:pt x="18" y="3"/>
                    <a:pt x="18" y="1"/>
                    <a:pt x="20" y="0"/>
                  </a:cubicBezTo>
                  <a:cubicBezTo>
                    <a:pt x="21" y="0"/>
                    <a:pt x="22" y="0"/>
                    <a:pt x="23" y="1"/>
                  </a:cubicBezTo>
                  <a:cubicBezTo>
                    <a:pt x="23" y="1"/>
                    <a:pt x="23" y="1"/>
                    <a:pt x="23" y="1"/>
                  </a:cubicBezTo>
                  <a:cubicBezTo>
                    <a:pt x="22" y="3"/>
                    <a:pt x="21" y="3"/>
                    <a:pt x="20" y="5"/>
                  </a:cubicBezTo>
                  <a:cubicBezTo>
                    <a:pt x="18" y="6"/>
                    <a:pt x="18" y="9"/>
                    <a:pt x="17" y="11"/>
                  </a:cubicBezTo>
                  <a:cubicBezTo>
                    <a:pt x="17" y="11"/>
                    <a:pt x="16" y="12"/>
                    <a:pt x="16" y="13"/>
                  </a:cubicBezTo>
                  <a:cubicBezTo>
                    <a:pt x="18" y="13"/>
                    <a:pt x="18" y="11"/>
                    <a:pt x="19" y="11"/>
                  </a:cubicBezTo>
                  <a:cubicBezTo>
                    <a:pt x="20" y="11"/>
                    <a:pt x="22" y="11"/>
                    <a:pt x="22" y="10"/>
                  </a:cubicBezTo>
                  <a:cubicBezTo>
                    <a:pt x="23" y="9"/>
                    <a:pt x="22" y="8"/>
                    <a:pt x="23" y="7"/>
                  </a:cubicBezTo>
                  <a:cubicBezTo>
                    <a:pt x="24" y="6"/>
                    <a:pt x="24" y="4"/>
                    <a:pt x="25" y="3"/>
                  </a:cubicBezTo>
                  <a:cubicBezTo>
                    <a:pt x="26" y="2"/>
                    <a:pt x="25" y="1"/>
                    <a:pt x="2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50"/>
            <p:cNvSpPr>
              <a:spLocks noEditPoints="1"/>
            </p:cNvSpPr>
            <p:nvPr userDrawn="1"/>
          </p:nvSpPr>
          <p:spPr bwMode="auto">
            <a:xfrm>
              <a:off x="8756713" y="4715179"/>
              <a:ext cx="52388" cy="44450"/>
            </a:xfrm>
            <a:custGeom>
              <a:avLst/>
              <a:gdLst>
                <a:gd name="T0" fmla="*/ 15 w 35"/>
                <a:gd name="T1" fmla="*/ 20 h 30"/>
                <a:gd name="T2" fmla="*/ 16 w 35"/>
                <a:gd name="T3" fmla="*/ 24 h 30"/>
                <a:gd name="T4" fmla="*/ 18 w 35"/>
                <a:gd name="T5" fmla="*/ 23 h 30"/>
                <a:gd name="T6" fmla="*/ 20 w 35"/>
                <a:gd name="T7" fmla="*/ 24 h 30"/>
                <a:gd name="T8" fmla="*/ 20 w 35"/>
                <a:gd name="T9" fmla="*/ 24 h 30"/>
                <a:gd name="T10" fmla="*/ 21 w 35"/>
                <a:gd name="T11" fmla="*/ 22 h 30"/>
                <a:gd name="T12" fmla="*/ 16 w 35"/>
                <a:gd name="T13" fmla="*/ 20 h 30"/>
                <a:gd name="T14" fmla="*/ 15 w 35"/>
                <a:gd name="T15" fmla="*/ 20 h 30"/>
                <a:gd name="T16" fmla="*/ 14 w 35"/>
                <a:gd name="T17" fmla="*/ 7 h 30"/>
                <a:gd name="T18" fmla="*/ 16 w 35"/>
                <a:gd name="T19" fmla="*/ 13 h 30"/>
                <a:gd name="T20" fmla="*/ 18 w 35"/>
                <a:gd name="T21" fmla="*/ 13 h 30"/>
                <a:gd name="T22" fmla="*/ 18 w 35"/>
                <a:gd name="T23" fmla="*/ 13 h 30"/>
                <a:gd name="T24" fmla="*/ 14 w 35"/>
                <a:gd name="T25" fmla="*/ 6 h 30"/>
                <a:gd name="T26" fmla="*/ 14 w 35"/>
                <a:gd name="T27" fmla="*/ 6 h 30"/>
                <a:gd name="T28" fmla="*/ 14 w 35"/>
                <a:gd name="T29" fmla="*/ 7 h 30"/>
                <a:gd name="T30" fmla="*/ 0 w 35"/>
                <a:gd name="T31" fmla="*/ 14 h 30"/>
                <a:gd name="T32" fmla="*/ 6 w 35"/>
                <a:gd name="T33" fmla="*/ 9 h 30"/>
                <a:gd name="T34" fmla="*/ 11 w 35"/>
                <a:gd name="T35" fmla="*/ 10 h 30"/>
                <a:gd name="T36" fmla="*/ 12 w 35"/>
                <a:gd name="T37" fmla="*/ 3 h 30"/>
                <a:gd name="T38" fmla="*/ 15 w 35"/>
                <a:gd name="T39" fmla="*/ 0 h 30"/>
                <a:gd name="T40" fmla="*/ 18 w 35"/>
                <a:gd name="T41" fmla="*/ 6 h 30"/>
                <a:gd name="T42" fmla="*/ 20 w 35"/>
                <a:gd name="T43" fmla="*/ 10 h 30"/>
                <a:gd name="T44" fmla="*/ 20 w 35"/>
                <a:gd name="T45" fmla="*/ 9 h 30"/>
                <a:gd name="T46" fmla="*/ 22 w 35"/>
                <a:gd name="T47" fmla="*/ 5 h 30"/>
                <a:gd name="T48" fmla="*/ 24 w 35"/>
                <a:gd name="T49" fmla="*/ 5 h 30"/>
                <a:gd name="T50" fmla="*/ 24 w 35"/>
                <a:gd name="T51" fmla="*/ 9 h 30"/>
                <a:gd name="T52" fmla="*/ 25 w 35"/>
                <a:gd name="T53" fmla="*/ 14 h 30"/>
                <a:gd name="T54" fmla="*/ 25 w 35"/>
                <a:gd name="T55" fmla="*/ 16 h 30"/>
                <a:gd name="T56" fmla="*/ 30 w 35"/>
                <a:gd name="T57" fmla="*/ 18 h 30"/>
                <a:gd name="T58" fmla="*/ 31 w 35"/>
                <a:gd name="T59" fmla="*/ 20 h 30"/>
                <a:gd name="T60" fmla="*/ 34 w 35"/>
                <a:gd name="T61" fmla="*/ 22 h 30"/>
                <a:gd name="T62" fmla="*/ 35 w 35"/>
                <a:gd name="T63" fmla="*/ 23 h 30"/>
                <a:gd name="T64" fmla="*/ 35 w 35"/>
                <a:gd name="T65" fmla="*/ 23 h 30"/>
                <a:gd name="T66" fmla="*/ 29 w 35"/>
                <a:gd name="T67" fmla="*/ 23 h 30"/>
                <a:gd name="T68" fmla="*/ 26 w 35"/>
                <a:gd name="T69" fmla="*/ 23 h 30"/>
                <a:gd name="T70" fmla="*/ 25 w 35"/>
                <a:gd name="T71" fmla="*/ 24 h 30"/>
                <a:gd name="T72" fmla="*/ 21 w 35"/>
                <a:gd name="T73" fmla="*/ 26 h 30"/>
                <a:gd name="T74" fmla="*/ 21 w 35"/>
                <a:gd name="T75" fmla="*/ 28 h 30"/>
                <a:gd name="T76" fmla="*/ 19 w 35"/>
                <a:gd name="T77" fmla="*/ 28 h 30"/>
                <a:gd name="T78" fmla="*/ 17 w 35"/>
                <a:gd name="T79" fmla="*/ 30 h 30"/>
                <a:gd name="T80" fmla="*/ 14 w 35"/>
                <a:gd name="T81" fmla="*/ 30 h 30"/>
                <a:gd name="T82" fmla="*/ 14 w 35"/>
                <a:gd name="T83" fmla="*/ 30 h 30"/>
                <a:gd name="T84" fmla="*/ 9 w 35"/>
                <a:gd name="T85" fmla="*/ 28 h 30"/>
                <a:gd name="T86" fmla="*/ 11 w 35"/>
                <a:gd name="T87" fmla="*/ 26 h 30"/>
                <a:gd name="T88" fmla="*/ 11 w 35"/>
                <a:gd name="T89" fmla="*/ 23 h 30"/>
                <a:gd name="T90" fmla="*/ 10 w 35"/>
                <a:gd name="T91" fmla="*/ 17 h 30"/>
                <a:gd name="T92" fmla="*/ 8 w 35"/>
                <a:gd name="T93" fmla="*/ 16 h 30"/>
                <a:gd name="T94" fmla="*/ 6 w 35"/>
                <a:gd name="T95" fmla="*/ 16 h 30"/>
                <a:gd name="T96" fmla="*/ 4 w 35"/>
                <a:gd name="T97" fmla="*/ 15 h 30"/>
                <a:gd name="T98" fmla="*/ 0 w 35"/>
                <a:gd name="T99" fmla="*/ 14 h 30"/>
                <a:gd name="T100" fmla="*/ 0 w 35"/>
                <a:gd name="T101"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 h="30">
                  <a:moveTo>
                    <a:pt x="15" y="20"/>
                  </a:moveTo>
                  <a:cubicBezTo>
                    <a:pt x="15" y="22"/>
                    <a:pt x="16" y="22"/>
                    <a:pt x="16" y="24"/>
                  </a:cubicBezTo>
                  <a:cubicBezTo>
                    <a:pt x="18" y="24"/>
                    <a:pt x="18" y="23"/>
                    <a:pt x="18" y="23"/>
                  </a:cubicBezTo>
                  <a:cubicBezTo>
                    <a:pt x="19" y="23"/>
                    <a:pt x="20" y="24"/>
                    <a:pt x="20" y="24"/>
                  </a:cubicBezTo>
                  <a:cubicBezTo>
                    <a:pt x="20" y="24"/>
                    <a:pt x="20" y="24"/>
                    <a:pt x="20" y="24"/>
                  </a:cubicBezTo>
                  <a:cubicBezTo>
                    <a:pt x="20" y="24"/>
                    <a:pt x="21" y="23"/>
                    <a:pt x="21" y="22"/>
                  </a:cubicBezTo>
                  <a:cubicBezTo>
                    <a:pt x="20" y="21"/>
                    <a:pt x="18" y="20"/>
                    <a:pt x="16" y="20"/>
                  </a:cubicBezTo>
                  <a:cubicBezTo>
                    <a:pt x="15" y="20"/>
                    <a:pt x="15" y="20"/>
                    <a:pt x="15" y="20"/>
                  </a:cubicBezTo>
                  <a:close/>
                  <a:moveTo>
                    <a:pt x="14" y="7"/>
                  </a:moveTo>
                  <a:cubicBezTo>
                    <a:pt x="14" y="10"/>
                    <a:pt x="12" y="12"/>
                    <a:pt x="16" y="13"/>
                  </a:cubicBezTo>
                  <a:cubicBezTo>
                    <a:pt x="17" y="13"/>
                    <a:pt x="17" y="13"/>
                    <a:pt x="18" y="13"/>
                  </a:cubicBezTo>
                  <a:cubicBezTo>
                    <a:pt x="18" y="13"/>
                    <a:pt x="18" y="13"/>
                    <a:pt x="18" y="13"/>
                  </a:cubicBezTo>
                  <a:cubicBezTo>
                    <a:pt x="16" y="11"/>
                    <a:pt x="16" y="8"/>
                    <a:pt x="14" y="6"/>
                  </a:cubicBezTo>
                  <a:cubicBezTo>
                    <a:pt x="14" y="6"/>
                    <a:pt x="14" y="6"/>
                    <a:pt x="14" y="6"/>
                  </a:cubicBezTo>
                  <a:cubicBezTo>
                    <a:pt x="14" y="6"/>
                    <a:pt x="14" y="6"/>
                    <a:pt x="14" y="7"/>
                  </a:cubicBezTo>
                  <a:close/>
                  <a:moveTo>
                    <a:pt x="0" y="14"/>
                  </a:moveTo>
                  <a:cubicBezTo>
                    <a:pt x="1" y="13"/>
                    <a:pt x="5" y="9"/>
                    <a:pt x="6" y="9"/>
                  </a:cubicBezTo>
                  <a:cubicBezTo>
                    <a:pt x="8" y="9"/>
                    <a:pt x="9" y="10"/>
                    <a:pt x="11" y="10"/>
                  </a:cubicBezTo>
                  <a:cubicBezTo>
                    <a:pt x="12" y="8"/>
                    <a:pt x="12" y="6"/>
                    <a:pt x="12" y="3"/>
                  </a:cubicBezTo>
                  <a:cubicBezTo>
                    <a:pt x="12" y="2"/>
                    <a:pt x="14" y="0"/>
                    <a:pt x="15" y="0"/>
                  </a:cubicBezTo>
                  <a:cubicBezTo>
                    <a:pt x="16" y="2"/>
                    <a:pt x="17" y="4"/>
                    <a:pt x="18" y="6"/>
                  </a:cubicBezTo>
                  <a:cubicBezTo>
                    <a:pt x="18" y="7"/>
                    <a:pt x="18" y="9"/>
                    <a:pt x="20" y="10"/>
                  </a:cubicBezTo>
                  <a:cubicBezTo>
                    <a:pt x="20" y="10"/>
                    <a:pt x="20" y="10"/>
                    <a:pt x="20" y="9"/>
                  </a:cubicBezTo>
                  <a:cubicBezTo>
                    <a:pt x="21" y="9"/>
                    <a:pt x="21" y="6"/>
                    <a:pt x="22" y="5"/>
                  </a:cubicBezTo>
                  <a:cubicBezTo>
                    <a:pt x="22" y="5"/>
                    <a:pt x="23" y="5"/>
                    <a:pt x="24" y="5"/>
                  </a:cubicBezTo>
                  <a:cubicBezTo>
                    <a:pt x="25" y="6"/>
                    <a:pt x="24" y="8"/>
                    <a:pt x="24" y="9"/>
                  </a:cubicBezTo>
                  <a:cubicBezTo>
                    <a:pt x="24" y="11"/>
                    <a:pt x="25" y="12"/>
                    <a:pt x="25" y="14"/>
                  </a:cubicBezTo>
                  <a:cubicBezTo>
                    <a:pt x="26" y="15"/>
                    <a:pt x="25" y="15"/>
                    <a:pt x="25" y="16"/>
                  </a:cubicBezTo>
                  <a:cubicBezTo>
                    <a:pt x="26" y="18"/>
                    <a:pt x="29" y="17"/>
                    <a:pt x="30" y="18"/>
                  </a:cubicBezTo>
                  <a:cubicBezTo>
                    <a:pt x="31" y="19"/>
                    <a:pt x="31" y="20"/>
                    <a:pt x="31" y="20"/>
                  </a:cubicBezTo>
                  <a:cubicBezTo>
                    <a:pt x="32" y="21"/>
                    <a:pt x="33" y="21"/>
                    <a:pt x="34" y="22"/>
                  </a:cubicBezTo>
                  <a:cubicBezTo>
                    <a:pt x="34" y="22"/>
                    <a:pt x="35" y="22"/>
                    <a:pt x="35" y="23"/>
                  </a:cubicBezTo>
                  <a:cubicBezTo>
                    <a:pt x="35" y="23"/>
                    <a:pt x="35" y="23"/>
                    <a:pt x="35" y="23"/>
                  </a:cubicBezTo>
                  <a:cubicBezTo>
                    <a:pt x="33" y="22"/>
                    <a:pt x="31" y="23"/>
                    <a:pt x="29" y="23"/>
                  </a:cubicBezTo>
                  <a:cubicBezTo>
                    <a:pt x="28" y="23"/>
                    <a:pt x="27" y="22"/>
                    <a:pt x="26" y="23"/>
                  </a:cubicBezTo>
                  <a:cubicBezTo>
                    <a:pt x="26" y="23"/>
                    <a:pt x="25" y="24"/>
                    <a:pt x="25" y="24"/>
                  </a:cubicBezTo>
                  <a:cubicBezTo>
                    <a:pt x="24" y="25"/>
                    <a:pt x="22" y="24"/>
                    <a:pt x="21" y="26"/>
                  </a:cubicBezTo>
                  <a:cubicBezTo>
                    <a:pt x="21" y="26"/>
                    <a:pt x="21" y="27"/>
                    <a:pt x="21" y="28"/>
                  </a:cubicBezTo>
                  <a:cubicBezTo>
                    <a:pt x="20" y="28"/>
                    <a:pt x="20" y="28"/>
                    <a:pt x="19" y="28"/>
                  </a:cubicBezTo>
                  <a:cubicBezTo>
                    <a:pt x="18" y="28"/>
                    <a:pt x="18" y="29"/>
                    <a:pt x="17" y="30"/>
                  </a:cubicBezTo>
                  <a:cubicBezTo>
                    <a:pt x="16" y="30"/>
                    <a:pt x="15" y="28"/>
                    <a:pt x="14" y="30"/>
                  </a:cubicBezTo>
                  <a:cubicBezTo>
                    <a:pt x="14" y="30"/>
                    <a:pt x="14" y="30"/>
                    <a:pt x="14" y="30"/>
                  </a:cubicBezTo>
                  <a:cubicBezTo>
                    <a:pt x="13" y="28"/>
                    <a:pt x="11" y="28"/>
                    <a:pt x="9" y="28"/>
                  </a:cubicBezTo>
                  <a:cubicBezTo>
                    <a:pt x="10" y="26"/>
                    <a:pt x="11" y="26"/>
                    <a:pt x="11" y="26"/>
                  </a:cubicBezTo>
                  <a:cubicBezTo>
                    <a:pt x="12" y="25"/>
                    <a:pt x="11" y="24"/>
                    <a:pt x="11" y="23"/>
                  </a:cubicBezTo>
                  <a:cubicBezTo>
                    <a:pt x="10" y="21"/>
                    <a:pt x="10" y="19"/>
                    <a:pt x="10" y="17"/>
                  </a:cubicBezTo>
                  <a:cubicBezTo>
                    <a:pt x="9" y="17"/>
                    <a:pt x="9" y="17"/>
                    <a:pt x="8" y="16"/>
                  </a:cubicBezTo>
                  <a:cubicBezTo>
                    <a:pt x="7" y="16"/>
                    <a:pt x="6" y="16"/>
                    <a:pt x="6" y="16"/>
                  </a:cubicBezTo>
                  <a:cubicBezTo>
                    <a:pt x="5" y="16"/>
                    <a:pt x="4" y="15"/>
                    <a:pt x="4" y="15"/>
                  </a:cubicBezTo>
                  <a:cubicBezTo>
                    <a:pt x="2" y="14"/>
                    <a:pt x="1" y="15"/>
                    <a:pt x="0" y="14"/>
                  </a:cubicBezTo>
                  <a:cubicBezTo>
                    <a:pt x="0" y="14"/>
                    <a:pt x="0" y="14"/>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51"/>
            <p:cNvSpPr>
              <a:spLocks noEditPoints="1"/>
            </p:cNvSpPr>
            <p:nvPr userDrawn="1"/>
          </p:nvSpPr>
          <p:spPr bwMode="auto">
            <a:xfrm>
              <a:off x="8791638" y="4653266"/>
              <a:ext cx="50800" cy="55563"/>
            </a:xfrm>
            <a:custGeom>
              <a:avLst/>
              <a:gdLst>
                <a:gd name="T0" fmla="*/ 20 w 34"/>
                <a:gd name="T1" fmla="*/ 18 h 37"/>
                <a:gd name="T2" fmla="*/ 22 w 34"/>
                <a:gd name="T3" fmla="*/ 19 h 37"/>
                <a:gd name="T4" fmla="*/ 20 w 34"/>
                <a:gd name="T5" fmla="*/ 17 h 37"/>
                <a:gd name="T6" fmla="*/ 14 w 34"/>
                <a:gd name="T7" fmla="*/ 22 h 37"/>
                <a:gd name="T8" fmla="*/ 14 w 34"/>
                <a:gd name="T9" fmla="*/ 24 h 37"/>
                <a:gd name="T10" fmla="*/ 15 w 34"/>
                <a:gd name="T11" fmla="*/ 22 h 37"/>
                <a:gd name="T12" fmla="*/ 14 w 34"/>
                <a:gd name="T13" fmla="*/ 22 h 37"/>
                <a:gd name="T14" fmla="*/ 16 w 34"/>
                <a:gd name="T15" fmla="*/ 20 h 37"/>
                <a:gd name="T16" fmla="*/ 16 w 34"/>
                <a:gd name="T17" fmla="*/ 20 h 37"/>
                <a:gd name="T18" fmla="*/ 16 w 34"/>
                <a:gd name="T19" fmla="*/ 19 h 37"/>
                <a:gd name="T20" fmla="*/ 10 w 34"/>
                <a:gd name="T21" fmla="*/ 5 h 37"/>
                <a:gd name="T22" fmla="*/ 6 w 34"/>
                <a:gd name="T23" fmla="*/ 17 h 37"/>
                <a:gd name="T24" fmla="*/ 8 w 34"/>
                <a:gd name="T25" fmla="*/ 20 h 37"/>
                <a:gd name="T26" fmla="*/ 15 w 34"/>
                <a:gd name="T27" fmla="*/ 16 h 37"/>
                <a:gd name="T28" fmla="*/ 20 w 34"/>
                <a:gd name="T29" fmla="*/ 14 h 37"/>
                <a:gd name="T30" fmla="*/ 25 w 34"/>
                <a:gd name="T31" fmla="*/ 15 h 37"/>
                <a:gd name="T32" fmla="*/ 23 w 34"/>
                <a:gd name="T33" fmla="*/ 27 h 37"/>
                <a:gd name="T34" fmla="*/ 18 w 34"/>
                <a:gd name="T35" fmla="*/ 27 h 37"/>
                <a:gd name="T36" fmla="*/ 17 w 34"/>
                <a:gd name="T37" fmla="*/ 24 h 37"/>
                <a:gd name="T38" fmla="*/ 13 w 34"/>
                <a:gd name="T39" fmla="*/ 25 h 37"/>
                <a:gd name="T40" fmla="*/ 12 w 34"/>
                <a:gd name="T41" fmla="*/ 17 h 37"/>
                <a:gd name="T42" fmla="*/ 10 w 34"/>
                <a:gd name="T43" fmla="*/ 22 h 37"/>
                <a:gd name="T44" fmla="*/ 17 w 34"/>
                <a:gd name="T45" fmla="*/ 32 h 37"/>
                <a:gd name="T46" fmla="*/ 20 w 34"/>
                <a:gd name="T47" fmla="*/ 33 h 37"/>
                <a:gd name="T48" fmla="*/ 24 w 34"/>
                <a:gd name="T49" fmla="*/ 29 h 37"/>
                <a:gd name="T50" fmla="*/ 23 w 34"/>
                <a:gd name="T51" fmla="*/ 28 h 37"/>
                <a:gd name="T52" fmla="*/ 26 w 34"/>
                <a:gd name="T53" fmla="*/ 25 h 37"/>
                <a:gd name="T54" fmla="*/ 21 w 34"/>
                <a:gd name="T55" fmla="*/ 10 h 37"/>
                <a:gd name="T56" fmla="*/ 17 w 34"/>
                <a:gd name="T57" fmla="*/ 6 h 37"/>
                <a:gd name="T58" fmla="*/ 10 w 34"/>
                <a:gd name="T59" fmla="*/ 5 h 37"/>
                <a:gd name="T60" fmla="*/ 12 w 34"/>
                <a:gd name="T61" fmla="*/ 1 h 37"/>
                <a:gd name="T62" fmla="*/ 27 w 34"/>
                <a:gd name="T63" fmla="*/ 12 h 37"/>
                <a:gd name="T64" fmla="*/ 31 w 34"/>
                <a:gd name="T65" fmla="*/ 27 h 37"/>
                <a:gd name="T66" fmla="*/ 26 w 34"/>
                <a:gd name="T67" fmla="*/ 30 h 37"/>
                <a:gd name="T68" fmla="*/ 20 w 34"/>
                <a:gd name="T69" fmla="*/ 35 h 37"/>
                <a:gd name="T70" fmla="*/ 19 w 34"/>
                <a:gd name="T71" fmla="*/ 37 h 37"/>
                <a:gd name="T72" fmla="*/ 14 w 34"/>
                <a:gd name="T73" fmla="*/ 35 h 37"/>
                <a:gd name="T74" fmla="*/ 8 w 34"/>
                <a:gd name="T75" fmla="*/ 27 h 37"/>
                <a:gd name="T76" fmla="*/ 3 w 34"/>
                <a:gd name="T77" fmla="*/ 23 h 37"/>
                <a:gd name="T78" fmla="*/ 4 w 34"/>
                <a:gd name="T79" fmla="*/ 8 h 37"/>
                <a:gd name="T80" fmla="*/ 5 w 34"/>
                <a:gd name="T81" fmla="*/ 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 h="37">
                  <a:moveTo>
                    <a:pt x="20" y="17"/>
                  </a:moveTo>
                  <a:cubicBezTo>
                    <a:pt x="20" y="17"/>
                    <a:pt x="20" y="18"/>
                    <a:pt x="20" y="18"/>
                  </a:cubicBezTo>
                  <a:cubicBezTo>
                    <a:pt x="20" y="18"/>
                    <a:pt x="21" y="19"/>
                    <a:pt x="22" y="19"/>
                  </a:cubicBezTo>
                  <a:cubicBezTo>
                    <a:pt x="22" y="19"/>
                    <a:pt x="22" y="19"/>
                    <a:pt x="22" y="19"/>
                  </a:cubicBezTo>
                  <a:cubicBezTo>
                    <a:pt x="22" y="18"/>
                    <a:pt x="22" y="18"/>
                    <a:pt x="22" y="18"/>
                  </a:cubicBezTo>
                  <a:cubicBezTo>
                    <a:pt x="21" y="17"/>
                    <a:pt x="21" y="17"/>
                    <a:pt x="20" y="17"/>
                  </a:cubicBezTo>
                  <a:cubicBezTo>
                    <a:pt x="20" y="17"/>
                    <a:pt x="20" y="17"/>
                    <a:pt x="20" y="17"/>
                  </a:cubicBezTo>
                  <a:close/>
                  <a:moveTo>
                    <a:pt x="14" y="22"/>
                  </a:moveTo>
                  <a:cubicBezTo>
                    <a:pt x="14" y="23"/>
                    <a:pt x="14" y="23"/>
                    <a:pt x="14" y="24"/>
                  </a:cubicBezTo>
                  <a:cubicBezTo>
                    <a:pt x="14" y="24"/>
                    <a:pt x="14" y="24"/>
                    <a:pt x="14" y="24"/>
                  </a:cubicBezTo>
                  <a:cubicBezTo>
                    <a:pt x="14" y="24"/>
                    <a:pt x="14" y="24"/>
                    <a:pt x="14" y="24"/>
                  </a:cubicBezTo>
                  <a:cubicBezTo>
                    <a:pt x="15" y="23"/>
                    <a:pt x="14" y="23"/>
                    <a:pt x="15" y="22"/>
                  </a:cubicBezTo>
                  <a:cubicBezTo>
                    <a:pt x="15" y="22"/>
                    <a:pt x="14" y="22"/>
                    <a:pt x="14" y="22"/>
                  </a:cubicBezTo>
                  <a:cubicBezTo>
                    <a:pt x="14" y="22"/>
                    <a:pt x="14" y="22"/>
                    <a:pt x="14" y="22"/>
                  </a:cubicBezTo>
                  <a:close/>
                  <a:moveTo>
                    <a:pt x="16" y="19"/>
                  </a:moveTo>
                  <a:cubicBezTo>
                    <a:pt x="16" y="19"/>
                    <a:pt x="16" y="19"/>
                    <a:pt x="16" y="20"/>
                  </a:cubicBezTo>
                  <a:cubicBezTo>
                    <a:pt x="16" y="20"/>
                    <a:pt x="16" y="20"/>
                    <a:pt x="16" y="20"/>
                  </a:cubicBezTo>
                  <a:cubicBezTo>
                    <a:pt x="16" y="20"/>
                    <a:pt x="16" y="20"/>
                    <a:pt x="16" y="20"/>
                  </a:cubicBezTo>
                  <a:cubicBezTo>
                    <a:pt x="16" y="19"/>
                    <a:pt x="16" y="19"/>
                    <a:pt x="16" y="19"/>
                  </a:cubicBezTo>
                  <a:cubicBezTo>
                    <a:pt x="16" y="19"/>
                    <a:pt x="16" y="19"/>
                    <a:pt x="16" y="19"/>
                  </a:cubicBezTo>
                  <a:cubicBezTo>
                    <a:pt x="16" y="19"/>
                    <a:pt x="16" y="19"/>
                    <a:pt x="16" y="19"/>
                  </a:cubicBezTo>
                  <a:close/>
                  <a:moveTo>
                    <a:pt x="10" y="5"/>
                  </a:moveTo>
                  <a:cubicBezTo>
                    <a:pt x="9" y="6"/>
                    <a:pt x="8" y="7"/>
                    <a:pt x="7" y="8"/>
                  </a:cubicBezTo>
                  <a:cubicBezTo>
                    <a:pt x="5" y="11"/>
                    <a:pt x="6" y="14"/>
                    <a:pt x="6" y="17"/>
                  </a:cubicBezTo>
                  <a:cubicBezTo>
                    <a:pt x="6" y="18"/>
                    <a:pt x="7" y="20"/>
                    <a:pt x="8" y="20"/>
                  </a:cubicBezTo>
                  <a:cubicBezTo>
                    <a:pt x="8" y="20"/>
                    <a:pt x="8" y="20"/>
                    <a:pt x="8" y="20"/>
                  </a:cubicBezTo>
                  <a:cubicBezTo>
                    <a:pt x="9" y="19"/>
                    <a:pt x="8" y="12"/>
                    <a:pt x="12" y="12"/>
                  </a:cubicBezTo>
                  <a:cubicBezTo>
                    <a:pt x="13" y="12"/>
                    <a:pt x="14" y="15"/>
                    <a:pt x="15" y="16"/>
                  </a:cubicBezTo>
                  <a:cubicBezTo>
                    <a:pt x="16" y="16"/>
                    <a:pt x="18" y="16"/>
                    <a:pt x="19" y="15"/>
                  </a:cubicBezTo>
                  <a:cubicBezTo>
                    <a:pt x="19" y="15"/>
                    <a:pt x="19" y="15"/>
                    <a:pt x="20" y="14"/>
                  </a:cubicBezTo>
                  <a:cubicBezTo>
                    <a:pt x="21" y="14"/>
                    <a:pt x="22" y="13"/>
                    <a:pt x="24" y="13"/>
                  </a:cubicBezTo>
                  <a:cubicBezTo>
                    <a:pt x="24" y="14"/>
                    <a:pt x="24" y="14"/>
                    <a:pt x="25" y="15"/>
                  </a:cubicBezTo>
                  <a:cubicBezTo>
                    <a:pt x="25" y="16"/>
                    <a:pt x="24" y="17"/>
                    <a:pt x="24" y="18"/>
                  </a:cubicBezTo>
                  <a:cubicBezTo>
                    <a:pt x="24" y="21"/>
                    <a:pt x="24" y="24"/>
                    <a:pt x="23" y="27"/>
                  </a:cubicBezTo>
                  <a:cubicBezTo>
                    <a:pt x="22" y="27"/>
                    <a:pt x="22" y="28"/>
                    <a:pt x="21" y="29"/>
                  </a:cubicBezTo>
                  <a:cubicBezTo>
                    <a:pt x="20" y="28"/>
                    <a:pt x="19" y="28"/>
                    <a:pt x="18" y="27"/>
                  </a:cubicBezTo>
                  <a:cubicBezTo>
                    <a:pt x="18" y="26"/>
                    <a:pt x="18" y="25"/>
                    <a:pt x="18" y="25"/>
                  </a:cubicBezTo>
                  <a:cubicBezTo>
                    <a:pt x="18" y="25"/>
                    <a:pt x="17" y="25"/>
                    <a:pt x="17" y="24"/>
                  </a:cubicBezTo>
                  <a:cubicBezTo>
                    <a:pt x="17" y="24"/>
                    <a:pt x="17" y="25"/>
                    <a:pt x="16" y="25"/>
                  </a:cubicBezTo>
                  <a:cubicBezTo>
                    <a:pt x="15" y="25"/>
                    <a:pt x="14" y="26"/>
                    <a:pt x="13" y="25"/>
                  </a:cubicBezTo>
                  <a:cubicBezTo>
                    <a:pt x="13" y="25"/>
                    <a:pt x="12" y="24"/>
                    <a:pt x="12" y="24"/>
                  </a:cubicBezTo>
                  <a:cubicBezTo>
                    <a:pt x="12" y="23"/>
                    <a:pt x="15" y="17"/>
                    <a:pt x="12" y="17"/>
                  </a:cubicBezTo>
                  <a:cubicBezTo>
                    <a:pt x="12" y="17"/>
                    <a:pt x="12" y="17"/>
                    <a:pt x="12" y="17"/>
                  </a:cubicBezTo>
                  <a:cubicBezTo>
                    <a:pt x="12" y="18"/>
                    <a:pt x="10" y="21"/>
                    <a:pt x="10" y="22"/>
                  </a:cubicBezTo>
                  <a:cubicBezTo>
                    <a:pt x="10" y="23"/>
                    <a:pt x="11" y="23"/>
                    <a:pt x="11" y="25"/>
                  </a:cubicBezTo>
                  <a:cubicBezTo>
                    <a:pt x="12" y="27"/>
                    <a:pt x="15" y="30"/>
                    <a:pt x="17" y="32"/>
                  </a:cubicBezTo>
                  <a:cubicBezTo>
                    <a:pt x="18" y="33"/>
                    <a:pt x="18" y="33"/>
                    <a:pt x="18" y="33"/>
                  </a:cubicBezTo>
                  <a:cubicBezTo>
                    <a:pt x="19" y="33"/>
                    <a:pt x="20" y="33"/>
                    <a:pt x="20" y="33"/>
                  </a:cubicBezTo>
                  <a:cubicBezTo>
                    <a:pt x="21" y="33"/>
                    <a:pt x="23" y="29"/>
                    <a:pt x="24" y="29"/>
                  </a:cubicBezTo>
                  <a:cubicBezTo>
                    <a:pt x="24" y="29"/>
                    <a:pt x="24" y="29"/>
                    <a:pt x="24" y="29"/>
                  </a:cubicBezTo>
                  <a:cubicBezTo>
                    <a:pt x="24" y="29"/>
                    <a:pt x="24" y="29"/>
                    <a:pt x="23" y="28"/>
                  </a:cubicBezTo>
                  <a:cubicBezTo>
                    <a:pt x="23" y="28"/>
                    <a:pt x="23" y="28"/>
                    <a:pt x="23" y="28"/>
                  </a:cubicBezTo>
                  <a:cubicBezTo>
                    <a:pt x="24" y="27"/>
                    <a:pt x="25" y="28"/>
                    <a:pt x="26" y="27"/>
                  </a:cubicBezTo>
                  <a:cubicBezTo>
                    <a:pt x="26" y="26"/>
                    <a:pt x="26" y="25"/>
                    <a:pt x="26" y="25"/>
                  </a:cubicBezTo>
                  <a:cubicBezTo>
                    <a:pt x="27" y="24"/>
                    <a:pt x="29" y="24"/>
                    <a:pt x="30" y="23"/>
                  </a:cubicBezTo>
                  <a:cubicBezTo>
                    <a:pt x="31" y="19"/>
                    <a:pt x="25" y="12"/>
                    <a:pt x="21" y="10"/>
                  </a:cubicBezTo>
                  <a:cubicBezTo>
                    <a:pt x="21" y="9"/>
                    <a:pt x="20" y="8"/>
                    <a:pt x="19" y="7"/>
                  </a:cubicBezTo>
                  <a:cubicBezTo>
                    <a:pt x="18" y="7"/>
                    <a:pt x="18" y="7"/>
                    <a:pt x="17" y="6"/>
                  </a:cubicBezTo>
                  <a:cubicBezTo>
                    <a:pt x="15" y="5"/>
                    <a:pt x="14" y="3"/>
                    <a:pt x="12" y="3"/>
                  </a:cubicBezTo>
                  <a:cubicBezTo>
                    <a:pt x="11" y="3"/>
                    <a:pt x="10" y="4"/>
                    <a:pt x="10" y="5"/>
                  </a:cubicBezTo>
                  <a:close/>
                  <a:moveTo>
                    <a:pt x="7" y="5"/>
                  </a:moveTo>
                  <a:cubicBezTo>
                    <a:pt x="9" y="3"/>
                    <a:pt x="10" y="1"/>
                    <a:pt x="12" y="1"/>
                  </a:cubicBezTo>
                  <a:cubicBezTo>
                    <a:pt x="16" y="0"/>
                    <a:pt x="20" y="5"/>
                    <a:pt x="24" y="9"/>
                  </a:cubicBezTo>
                  <a:cubicBezTo>
                    <a:pt x="25" y="10"/>
                    <a:pt x="26" y="11"/>
                    <a:pt x="27" y="12"/>
                  </a:cubicBezTo>
                  <a:cubicBezTo>
                    <a:pt x="29" y="15"/>
                    <a:pt x="33" y="17"/>
                    <a:pt x="34" y="20"/>
                  </a:cubicBezTo>
                  <a:cubicBezTo>
                    <a:pt x="34" y="21"/>
                    <a:pt x="33" y="27"/>
                    <a:pt x="31" y="27"/>
                  </a:cubicBezTo>
                  <a:cubicBezTo>
                    <a:pt x="30" y="28"/>
                    <a:pt x="27" y="27"/>
                    <a:pt x="26" y="29"/>
                  </a:cubicBezTo>
                  <a:cubicBezTo>
                    <a:pt x="26" y="29"/>
                    <a:pt x="26" y="30"/>
                    <a:pt x="26" y="30"/>
                  </a:cubicBezTo>
                  <a:cubicBezTo>
                    <a:pt x="26" y="31"/>
                    <a:pt x="23" y="34"/>
                    <a:pt x="22" y="35"/>
                  </a:cubicBezTo>
                  <a:cubicBezTo>
                    <a:pt x="21" y="35"/>
                    <a:pt x="20" y="35"/>
                    <a:pt x="20" y="35"/>
                  </a:cubicBezTo>
                  <a:cubicBezTo>
                    <a:pt x="19" y="36"/>
                    <a:pt x="20" y="37"/>
                    <a:pt x="19" y="37"/>
                  </a:cubicBezTo>
                  <a:cubicBezTo>
                    <a:pt x="19" y="37"/>
                    <a:pt x="19" y="37"/>
                    <a:pt x="19" y="37"/>
                  </a:cubicBezTo>
                  <a:cubicBezTo>
                    <a:pt x="18" y="37"/>
                    <a:pt x="17" y="37"/>
                    <a:pt x="16" y="37"/>
                  </a:cubicBezTo>
                  <a:cubicBezTo>
                    <a:pt x="16" y="37"/>
                    <a:pt x="14" y="35"/>
                    <a:pt x="14" y="35"/>
                  </a:cubicBezTo>
                  <a:cubicBezTo>
                    <a:pt x="14" y="33"/>
                    <a:pt x="12" y="31"/>
                    <a:pt x="11" y="29"/>
                  </a:cubicBezTo>
                  <a:cubicBezTo>
                    <a:pt x="10" y="28"/>
                    <a:pt x="8" y="27"/>
                    <a:pt x="8" y="27"/>
                  </a:cubicBezTo>
                  <a:cubicBezTo>
                    <a:pt x="7" y="26"/>
                    <a:pt x="6" y="25"/>
                    <a:pt x="5" y="25"/>
                  </a:cubicBezTo>
                  <a:cubicBezTo>
                    <a:pt x="5" y="24"/>
                    <a:pt x="4" y="23"/>
                    <a:pt x="3" y="23"/>
                  </a:cubicBezTo>
                  <a:cubicBezTo>
                    <a:pt x="0" y="18"/>
                    <a:pt x="1" y="17"/>
                    <a:pt x="2" y="12"/>
                  </a:cubicBezTo>
                  <a:cubicBezTo>
                    <a:pt x="2" y="11"/>
                    <a:pt x="3" y="9"/>
                    <a:pt x="4" y="8"/>
                  </a:cubicBezTo>
                  <a:cubicBezTo>
                    <a:pt x="4" y="8"/>
                    <a:pt x="4" y="8"/>
                    <a:pt x="4" y="8"/>
                  </a:cubicBezTo>
                  <a:cubicBezTo>
                    <a:pt x="4" y="7"/>
                    <a:pt x="5" y="6"/>
                    <a:pt x="5" y="5"/>
                  </a:cubicBezTo>
                  <a:cubicBezTo>
                    <a:pt x="6" y="5"/>
                    <a:pt x="7" y="5"/>
                    <a:pt x="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52"/>
            <p:cNvSpPr>
              <a:spLocks noEditPoints="1"/>
            </p:cNvSpPr>
            <p:nvPr userDrawn="1"/>
          </p:nvSpPr>
          <p:spPr bwMode="auto">
            <a:xfrm>
              <a:off x="8847200" y="4611991"/>
              <a:ext cx="46038" cy="58738"/>
            </a:xfrm>
            <a:custGeom>
              <a:avLst/>
              <a:gdLst>
                <a:gd name="T0" fmla="*/ 8 w 31"/>
                <a:gd name="T1" fmla="*/ 31 h 39"/>
                <a:gd name="T2" fmla="*/ 9 w 31"/>
                <a:gd name="T3" fmla="*/ 30 h 39"/>
                <a:gd name="T4" fmla="*/ 8 w 31"/>
                <a:gd name="T5" fmla="*/ 26 h 39"/>
                <a:gd name="T6" fmla="*/ 18 w 31"/>
                <a:gd name="T7" fmla="*/ 18 h 39"/>
                <a:gd name="T8" fmla="*/ 18 w 31"/>
                <a:gd name="T9" fmla="*/ 21 h 39"/>
                <a:gd name="T10" fmla="*/ 19 w 31"/>
                <a:gd name="T11" fmla="*/ 18 h 39"/>
                <a:gd name="T12" fmla="*/ 7 w 31"/>
                <a:gd name="T13" fmla="*/ 22 h 39"/>
                <a:gd name="T14" fmla="*/ 6 w 31"/>
                <a:gd name="T15" fmla="*/ 23 h 39"/>
                <a:gd name="T16" fmla="*/ 7 w 31"/>
                <a:gd name="T17" fmla="*/ 22 h 39"/>
                <a:gd name="T18" fmla="*/ 7 w 31"/>
                <a:gd name="T19" fmla="*/ 22 h 39"/>
                <a:gd name="T20" fmla="*/ 23 w 31"/>
                <a:gd name="T21" fmla="*/ 12 h 39"/>
                <a:gd name="T22" fmla="*/ 23 w 31"/>
                <a:gd name="T23" fmla="*/ 12 h 39"/>
                <a:gd name="T24" fmla="*/ 23 w 31"/>
                <a:gd name="T25" fmla="*/ 11 h 39"/>
                <a:gd name="T26" fmla="*/ 10 w 31"/>
                <a:gd name="T27" fmla="*/ 19 h 39"/>
                <a:gd name="T28" fmla="*/ 10 w 31"/>
                <a:gd name="T29" fmla="*/ 23 h 39"/>
                <a:gd name="T30" fmla="*/ 10 w 31"/>
                <a:gd name="T31" fmla="*/ 19 h 39"/>
                <a:gd name="T32" fmla="*/ 15 w 31"/>
                <a:gd name="T33" fmla="*/ 13 h 39"/>
                <a:gd name="T34" fmla="*/ 16 w 31"/>
                <a:gd name="T35" fmla="*/ 14 h 39"/>
                <a:gd name="T36" fmla="*/ 15 w 31"/>
                <a:gd name="T37" fmla="*/ 13 h 39"/>
                <a:gd name="T38" fmla="*/ 9 w 31"/>
                <a:gd name="T39" fmla="*/ 16 h 39"/>
                <a:gd name="T40" fmla="*/ 9 w 31"/>
                <a:gd name="T41" fmla="*/ 18 h 39"/>
                <a:gd name="T42" fmla="*/ 9 w 31"/>
                <a:gd name="T43" fmla="*/ 16 h 39"/>
                <a:gd name="T44" fmla="*/ 19 w 31"/>
                <a:gd name="T45" fmla="*/ 4 h 39"/>
                <a:gd name="T46" fmla="*/ 23 w 31"/>
                <a:gd name="T47" fmla="*/ 7 h 39"/>
                <a:gd name="T48" fmla="*/ 29 w 31"/>
                <a:gd name="T49" fmla="*/ 9 h 39"/>
                <a:gd name="T50" fmla="*/ 25 w 31"/>
                <a:gd name="T51" fmla="*/ 16 h 39"/>
                <a:gd name="T52" fmla="*/ 29 w 31"/>
                <a:gd name="T53" fmla="*/ 26 h 39"/>
                <a:gd name="T54" fmla="*/ 30 w 31"/>
                <a:gd name="T55" fmla="*/ 30 h 39"/>
                <a:gd name="T56" fmla="*/ 31 w 31"/>
                <a:gd name="T57" fmla="*/ 32 h 39"/>
                <a:gd name="T58" fmla="*/ 22 w 31"/>
                <a:gd name="T59" fmla="*/ 23 h 39"/>
                <a:gd name="T60" fmla="*/ 16 w 31"/>
                <a:gd name="T61" fmla="*/ 29 h 39"/>
                <a:gd name="T62" fmla="*/ 15 w 31"/>
                <a:gd name="T63" fmla="*/ 22 h 39"/>
                <a:gd name="T64" fmla="*/ 15 w 31"/>
                <a:gd name="T65" fmla="*/ 19 h 39"/>
                <a:gd name="T66" fmla="*/ 12 w 31"/>
                <a:gd name="T67" fmla="*/ 19 h 39"/>
                <a:gd name="T68" fmla="*/ 13 w 31"/>
                <a:gd name="T69" fmla="*/ 29 h 39"/>
                <a:gd name="T70" fmla="*/ 17 w 31"/>
                <a:gd name="T71" fmla="*/ 34 h 39"/>
                <a:gd name="T72" fmla="*/ 14 w 31"/>
                <a:gd name="T73" fmla="*/ 33 h 39"/>
                <a:gd name="T74" fmla="*/ 12 w 31"/>
                <a:gd name="T75" fmla="*/ 32 h 39"/>
                <a:gd name="T76" fmla="*/ 7 w 31"/>
                <a:gd name="T77" fmla="*/ 39 h 39"/>
                <a:gd name="T78" fmla="*/ 6 w 31"/>
                <a:gd name="T79" fmla="*/ 33 h 39"/>
                <a:gd name="T80" fmla="*/ 6 w 31"/>
                <a:gd name="T81" fmla="*/ 26 h 39"/>
                <a:gd name="T82" fmla="*/ 2 w 31"/>
                <a:gd name="T83" fmla="*/ 29 h 39"/>
                <a:gd name="T84" fmla="*/ 4 w 31"/>
                <a:gd name="T85" fmla="*/ 13 h 39"/>
                <a:gd name="T86" fmla="*/ 6 w 31"/>
                <a:gd name="T87" fmla="*/ 9 h 39"/>
                <a:gd name="T88" fmla="*/ 3 w 31"/>
                <a:gd name="T89" fmla="*/ 23 h 39"/>
                <a:gd name="T90" fmla="*/ 3 w 31"/>
                <a:gd name="T91" fmla="*/ 27 h 39"/>
                <a:gd name="T92" fmla="*/ 9 w 31"/>
                <a:gd name="T93" fmla="*/ 14 h 39"/>
                <a:gd name="T94" fmla="*/ 13 w 31"/>
                <a:gd name="T95" fmla="*/ 15 h 39"/>
                <a:gd name="T96" fmla="*/ 12 w 31"/>
                <a:gd name="T97" fmla="*/ 9 h 39"/>
                <a:gd name="T98" fmla="*/ 11 w 31"/>
                <a:gd name="T9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 h="39">
                  <a:moveTo>
                    <a:pt x="8" y="26"/>
                  </a:moveTo>
                  <a:cubicBezTo>
                    <a:pt x="8" y="27"/>
                    <a:pt x="8" y="30"/>
                    <a:pt x="8" y="31"/>
                  </a:cubicBezTo>
                  <a:cubicBezTo>
                    <a:pt x="8" y="31"/>
                    <a:pt x="8" y="31"/>
                    <a:pt x="8" y="31"/>
                  </a:cubicBezTo>
                  <a:cubicBezTo>
                    <a:pt x="8" y="31"/>
                    <a:pt x="9" y="31"/>
                    <a:pt x="9" y="30"/>
                  </a:cubicBezTo>
                  <a:cubicBezTo>
                    <a:pt x="9" y="29"/>
                    <a:pt x="11" y="27"/>
                    <a:pt x="9" y="26"/>
                  </a:cubicBezTo>
                  <a:cubicBezTo>
                    <a:pt x="9" y="26"/>
                    <a:pt x="9" y="26"/>
                    <a:pt x="8" y="26"/>
                  </a:cubicBezTo>
                  <a:cubicBezTo>
                    <a:pt x="9" y="26"/>
                    <a:pt x="8" y="26"/>
                    <a:pt x="8" y="26"/>
                  </a:cubicBezTo>
                  <a:close/>
                  <a:moveTo>
                    <a:pt x="18" y="18"/>
                  </a:moveTo>
                  <a:cubicBezTo>
                    <a:pt x="18" y="19"/>
                    <a:pt x="17" y="20"/>
                    <a:pt x="17" y="21"/>
                  </a:cubicBezTo>
                  <a:cubicBezTo>
                    <a:pt x="17" y="21"/>
                    <a:pt x="17" y="21"/>
                    <a:pt x="18" y="21"/>
                  </a:cubicBezTo>
                  <a:cubicBezTo>
                    <a:pt x="18" y="21"/>
                    <a:pt x="18" y="21"/>
                    <a:pt x="18" y="21"/>
                  </a:cubicBezTo>
                  <a:cubicBezTo>
                    <a:pt x="19" y="21"/>
                    <a:pt x="21" y="19"/>
                    <a:pt x="19" y="18"/>
                  </a:cubicBezTo>
                  <a:cubicBezTo>
                    <a:pt x="19" y="17"/>
                    <a:pt x="19" y="17"/>
                    <a:pt x="18" y="18"/>
                  </a:cubicBezTo>
                  <a:close/>
                  <a:moveTo>
                    <a:pt x="7" y="22"/>
                  </a:moveTo>
                  <a:cubicBezTo>
                    <a:pt x="7" y="22"/>
                    <a:pt x="7" y="23"/>
                    <a:pt x="6" y="23"/>
                  </a:cubicBezTo>
                  <a:cubicBezTo>
                    <a:pt x="6" y="23"/>
                    <a:pt x="6" y="23"/>
                    <a:pt x="6" y="23"/>
                  </a:cubicBezTo>
                  <a:cubicBezTo>
                    <a:pt x="7" y="23"/>
                    <a:pt x="7" y="23"/>
                    <a:pt x="7" y="23"/>
                  </a:cubicBezTo>
                  <a:cubicBezTo>
                    <a:pt x="7" y="22"/>
                    <a:pt x="7" y="22"/>
                    <a:pt x="7" y="22"/>
                  </a:cubicBezTo>
                  <a:cubicBezTo>
                    <a:pt x="7" y="22"/>
                    <a:pt x="7" y="22"/>
                    <a:pt x="7" y="22"/>
                  </a:cubicBezTo>
                  <a:cubicBezTo>
                    <a:pt x="7" y="22"/>
                    <a:pt x="7" y="22"/>
                    <a:pt x="7" y="22"/>
                  </a:cubicBezTo>
                  <a:close/>
                  <a:moveTo>
                    <a:pt x="23" y="11"/>
                  </a:moveTo>
                  <a:cubicBezTo>
                    <a:pt x="23" y="12"/>
                    <a:pt x="23" y="12"/>
                    <a:pt x="23" y="12"/>
                  </a:cubicBezTo>
                  <a:cubicBezTo>
                    <a:pt x="23" y="12"/>
                    <a:pt x="23" y="12"/>
                    <a:pt x="23" y="12"/>
                  </a:cubicBezTo>
                  <a:cubicBezTo>
                    <a:pt x="23" y="12"/>
                    <a:pt x="23" y="12"/>
                    <a:pt x="23" y="12"/>
                  </a:cubicBezTo>
                  <a:cubicBezTo>
                    <a:pt x="23" y="12"/>
                    <a:pt x="23" y="12"/>
                    <a:pt x="23" y="11"/>
                  </a:cubicBezTo>
                  <a:cubicBezTo>
                    <a:pt x="23" y="11"/>
                    <a:pt x="23" y="11"/>
                    <a:pt x="23" y="11"/>
                  </a:cubicBezTo>
                  <a:cubicBezTo>
                    <a:pt x="23" y="11"/>
                    <a:pt x="23" y="11"/>
                    <a:pt x="23" y="11"/>
                  </a:cubicBezTo>
                  <a:close/>
                  <a:moveTo>
                    <a:pt x="10" y="19"/>
                  </a:moveTo>
                  <a:cubicBezTo>
                    <a:pt x="9" y="20"/>
                    <a:pt x="9" y="23"/>
                    <a:pt x="10" y="23"/>
                  </a:cubicBezTo>
                  <a:cubicBezTo>
                    <a:pt x="10" y="23"/>
                    <a:pt x="10" y="23"/>
                    <a:pt x="10" y="23"/>
                  </a:cubicBezTo>
                  <a:cubicBezTo>
                    <a:pt x="11" y="22"/>
                    <a:pt x="11" y="20"/>
                    <a:pt x="11" y="19"/>
                  </a:cubicBezTo>
                  <a:cubicBezTo>
                    <a:pt x="11" y="19"/>
                    <a:pt x="10" y="19"/>
                    <a:pt x="10" y="19"/>
                  </a:cubicBezTo>
                  <a:close/>
                  <a:moveTo>
                    <a:pt x="15" y="13"/>
                  </a:moveTo>
                  <a:cubicBezTo>
                    <a:pt x="15" y="13"/>
                    <a:pt x="15" y="13"/>
                    <a:pt x="15" y="13"/>
                  </a:cubicBezTo>
                  <a:cubicBezTo>
                    <a:pt x="15" y="14"/>
                    <a:pt x="15" y="14"/>
                    <a:pt x="15" y="14"/>
                  </a:cubicBezTo>
                  <a:cubicBezTo>
                    <a:pt x="16" y="14"/>
                    <a:pt x="16" y="14"/>
                    <a:pt x="16" y="14"/>
                  </a:cubicBezTo>
                  <a:cubicBezTo>
                    <a:pt x="16" y="14"/>
                    <a:pt x="16" y="13"/>
                    <a:pt x="16" y="13"/>
                  </a:cubicBezTo>
                  <a:cubicBezTo>
                    <a:pt x="16" y="13"/>
                    <a:pt x="16" y="13"/>
                    <a:pt x="15" y="13"/>
                  </a:cubicBezTo>
                  <a:cubicBezTo>
                    <a:pt x="16" y="13"/>
                    <a:pt x="16" y="13"/>
                    <a:pt x="15" y="13"/>
                  </a:cubicBezTo>
                  <a:close/>
                  <a:moveTo>
                    <a:pt x="9" y="16"/>
                  </a:moveTo>
                  <a:cubicBezTo>
                    <a:pt x="8" y="17"/>
                    <a:pt x="8" y="18"/>
                    <a:pt x="9" y="18"/>
                  </a:cubicBezTo>
                  <a:cubicBezTo>
                    <a:pt x="9" y="18"/>
                    <a:pt x="9" y="18"/>
                    <a:pt x="9" y="18"/>
                  </a:cubicBezTo>
                  <a:cubicBezTo>
                    <a:pt x="9" y="17"/>
                    <a:pt x="9" y="17"/>
                    <a:pt x="9" y="16"/>
                  </a:cubicBezTo>
                  <a:cubicBezTo>
                    <a:pt x="9" y="15"/>
                    <a:pt x="9" y="16"/>
                    <a:pt x="9" y="16"/>
                  </a:cubicBezTo>
                  <a:close/>
                  <a:moveTo>
                    <a:pt x="11" y="1"/>
                  </a:moveTo>
                  <a:cubicBezTo>
                    <a:pt x="13" y="0"/>
                    <a:pt x="17" y="2"/>
                    <a:pt x="19" y="4"/>
                  </a:cubicBezTo>
                  <a:cubicBezTo>
                    <a:pt x="19" y="5"/>
                    <a:pt x="19" y="6"/>
                    <a:pt x="20" y="6"/>
                  </a:cubicBezTo>
                  <a:cubicBezTo>
                    <a:pt x="21" y="7"/>
                    <a:pt x="22" y="7"/>
                    <a:pt x="23" y="7"/>
                  </a:cubicBezTo>
                  <a:cubicBezTo>
                    <a:pt x="24" y="8"/>
                    <a:pt x="25" y="9"/>
                    <a:pt x="25" y="9"/>
                  </a:cubicBezTo>
                  <a:cubicBezTo>
                    <a:pt x="27" y="9"/>
                    <a:pt x="28" y="9"/>
                    <a:pt x="29" y="9"/>
                  </a:cubicBezTo>
                  <a:cubicBezTo>
                    <a:pt x="29" y="9"/>
                    <a:pt x="29" y="9"/>
                    <a:pt x="29" y="10"/>
                  </a:cubicBezTo>
                  <a:cubicBezTo>
                    <a:pt x="28" y="12"/>
                    <a:pt x="25" y="14"/>
                    <a:pt x="25" y="16"/>
                  </a:cubicBezTo>
                  <a:cubicBezTo>
                    <a:pt x="25" y="18"/>
                    <a:pt x="27" y="19"/>
                    <a:pt x="27" y="21"/>
                  </a:cubicBezTo>
                  <a:cubicBezTo>
                    <a:pt x="28" y="23"/>
                    <a:pt x="29" y="24"/>
                    <a:pt x="29" y="26"/>
                  </a:cubicBezTo>
                  <a:cubicBezTo>
                    <a:pt x="29" y="26"/>
                    <a:pt x="29" y="27"/>
                    <a:pt x="30" y="27"/>
                  </a:cubicBezTo>
                  <a:cubicBezTo>
                    <a:pt x="30" y="28"/>
                    <a:pt x="30" y="29"/>
                    <a:pt x="30" y="30"/>
                  </a:cubicBezTo>
                  <a:cubicBezTo>
                    <a:pt x="30" y="31"/>
                    <a:pt x="31" y="31"/>
                    <a:pt x="31" y="32"/>
                  </a:cubicBezTo>
                  <a:cubicBezTo>
                    <a:pt x="31" y="32"/>
                    <a:pt x="31" y="32"/>
                    <a:pt x="31" y="32"/>
                  </a:cubicBezTo>
                  <a:cubicBezTo>
                    <a:pt x="29" y="31"/>
                    <a:pt x="27" y="30"/>
                    <a:pt x="25" y="28"/>
                  </a:cubicBezTo>
                  <a:cubicBezTo>
                    <a:pt x="24" y="26"/>
                    <a:pt x="23" y="24"/>
                    <a:pt x="22" y="23"/>
                  </a:cubicBezTo>
                  <a:cubicBezTo>
                    <a:pt x="22" y="23"/>
                    <a:pt x="22" y="23"/>
                    <a:pt x="22" y="23"/>
                  </a:cubicBezTo>
                  <a:cubicBezTo>
                    <a:pt x="20" y="25"/>
                    <a:pt x="19" y="27"/>
                    <a:pt x="16" y="29"/>
                  </a:cubicBezTo>
                  <a:cubicBezTo>
                    <a:pt x="15" y="28"/>
                    <a:pt x="13" y="26"/>
                    <a:pt x="14" y="25"/>
                  </a:cubicBezTo>
                  <a:cubicBezTo>
                    <a:pt x="14" y="24"/>
                    <a:pt x="15" y="23"/>
                    <a:pt x="15" y="22"/>
                  </a:cubicBezTo>
                  <a:cubicBezTo>
                    <a:pt x="15" y="22"/>
                    <a:pt x="14" y="21"/>
                    <a:pt x="14" y="21"/>
                  </a:cubicBezTo>
                  <a:cubicBezTo>
                    <a:pt x="14" y="20"/>
                    <a:pt x="14" y="19"/>
                    <a:pt x="15" y="19"/>
                  </a:cubicBezTo>
                  <a:cubicBezTo>
                    <a:pt x="15" y="18"/>
                    <a:pt x="14" y="15"/>
                    <a:pt x="13" y="16"/>
                  </a:cubicBezTo>
                  <a:cubicBezTo>
                    <a:pt x="12" y="16"/>
                    <a:pt x="12" y="18"/>
                    <a:pt x="12" y="19"/>
                  </a:cubicBezTo>
                  <a:cubicBezTo>
                    <a:pt x="12" y="20"/>
                    <a:pt x="13" y="21"/>
                    <a:pt x="13" y="23"/>
                  </a:cubicBezTo>
                  <a:cubicBezTo>
                    <a:pt x="13" y="25"/>
                    <a:pt x="11" y="26"/>
                    <a:pt x="13" y="29"/>
                  </a:cubicBezTo>
                  <a:cubicBezTo>
                    <a:pt x="14" y="31"/>
                    <a:pt x="17" y="33"/>
                    <a:pt x="17" y="34"/>
                  </a:cubicBezTo>
                  <a:cubicBezTo>
                    <a:pt x="17" y="34"/>
                    <a:pt x="17" y="34"/>
                    <a:pt x="17" y="34"/>
                  </a:cubicBezTo>
                  <a:cubicBezTo>
                    <a:pt x="17" y="35"/>
                    <a:pt x="17" y="35"/>
                    <a:pt x="17" y="35"/>
                  </a:cubicBezTo>
                  <a:cubicBezTo>
                    <a:pt x="16" y="34"/>
                    <a:pt x="15" y="34"/>
                    <a:pt x="14" y="33"/>
                  </a:cubicBezTo>
                  <a:cubicBezTo>
                    <a:pt x="13" y="33"/>
                    <a:pt x="13" y="32"/>
                    <a:pt x="12" y="32"/>
                  </a:cubicBezTo>
                  <a:cubicBezTo>
                    <a:pt x="12" y="32"/>
                    <a:pt x="12" y="32"/>
                    <a:pt x="12" y="32"/>
                  </a:cubicBezTo>
                  <a:cubicBezTo>
                    <a:pt x="11" y="34"/>
                    <a:pt x="11" y="37"/>
                    <a:pt x="8" y="39"/>
                  </a:cubicBezTo>
                  <a:cubicBezTo>
                    <a:pt x="7" y="39"/>
                    <a:pt x="7" y="39"/>
                    <a:pt x="7" y="39"/>
                  </a:cubicBezTo>
                  <a:cubicBezTo>
                    <a:pt x="7" y="38"/>
                    <a:pt x="5" y="36"/>
                    <a:pt x="5" y="35"/>
                  </a:cubicBezTo>
                  <a:cubicBezTo>
                    <a:pt x="5" y="34"/>
                    <a:pt x="5" y="33"/>
                    <a:pt x="6" y="33"/>
                  </a:cubicBezTo>
                  <a:cubicBezTo>
                    <a:pt x="6" y="31"/>
                    <a:pt x="6" y="28"/>
                    <a:pt x="6" y="26"/>
                  </a:cubicBezTo>
                  <a:cubicBezTo>
                    <a:pt x="6" y="26"/>
                    <a:pt x="6" y="26"/>
                    <a:pt x="6" y="26"/>
                  </a:cubicBezTo>
                  <a:cubicBezTo>
                    <a:pt x="6" y="26"/>
                    <a:pt x="6" y="26"/>
                    <a:pt x="6" y="26"/>
                  </a:cubicBezTo>
                  <a:cubicBezTo>
                    <a:pt x="5" y="27"/>
                    <a:pt x="3" y="29"/>
                    <a:pt x="2" y="29"/>
                  </a:cubicBezTo>
                  <a:cubicBezTo>
                    <a:pt x="0" y="27"/>
                    <a:pt x="2" y="23"/>
                    <a:pt x="3" y="21"/>
                  </a:cubicBezTo>
                  <a:cubicBezTo>
                    <a:pt x="3" y="19"/>
                    <a:pt x="4" y="14"/>
                    <a:pt x="4" y="13"/>
                  </a:cubicBezTo>
                  <a:cubicBezTo>
                    <a:pt x="3" y="12"/>
                    <a:pt x="3" y="11"/>
                    <a:pt x="3" y="11"/>
                  </a:cubicBezTo>
                  <a:cubicBezTo>
                    <a:pt x="3" y="9"/>
                    <a:pt x="5" y="9"/>
                    <a:pt x="6" y="9"/>
                  </a:cubicBezTo>
                  <a:cubicBezTo>
                    <a:pt x="7" y="11"/>
                    <a:pt x="6" y="12"/>
                    <a:pt x="6" y="14"/>
                  </a:cubicBezTo>
                  <a:cubicBezTo>
                    <a:pt x="5" y="17"/>
                    <a:pt x="4" y="21"/>
                    <a:pt x="3" y="23"/>
                  </a:cubicBezTo>
                  <a:cubicBezTo>
                    <a:pt x="3" y="24"/>
                    <a:pt x="3" y="25"/>
                    <a:pt x="3" y="26"/>
                  </a:cubicBezTo>
                  <a:cubicBezTo>
                    <a:pt x="3" y="26"/>
                    <a:pt x="3" y="26"/>
                    <a:pt x="3" y="27"/>
                  </a:cubicBezTo>
                  <a:cubicBezTo>
                    <a:pt x="3" y="26"/>
                    <a:pt x="8" y="22"/>
                    <a:pt x="8" y="22"/>
                  </a:cubicBezTo>
                  <a:cubicBezTo>
                    <a:pt x="9" y="20"/>
                    <a:pt x="5" y="15"/>
                    <a:pt x="9" y="14"/>
                  </a:cubicBezTo>
                  <a:cubicBezTo>
                    <a:pt x="10" y="15"/>
                    <a:pt x="12" y="15"/>
                    <a:pt x="13" y="15"/>
                  </a:cubicBezTo>
                  <a:cubicBezTo>
                    <a:pt x="13" y="15"/>
                    <a:pt x="13" y="15"/>
                    <a:pt x="13" y="15"/>
                  </a:cubicBezTo>
                  <a:cubicBezTo>
                    <a:pt x="13" y="13"/>
                    <a:pt x="13" y="13"/>
                    <a:pt x="11" y="12"/>
                  </a:cubicBezTo>
                  <a:cubicBezTo>
                    <a:pt x="11" y="11"/>
                    <a:pt x="11" y="10"/>
                    <a:pt x="12" y="9"/>
                  </a:cubicBezTo>
                  <a:cubicBezTo>
                    <a:pt x="13" y="10"/>
                    <a:pt x="14" y="10"/>
                    <a:pt x="15" y="10"/>
                  </a:cubicBezTo>
                  <a:cubicBezTo>
                    <a:pt x="15" y="7"/>
                    <a:pt x="11" y="3"/>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2715843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98500" y="467360"/>
            <a:ext cx="10795000" cy="898144"/>
          </a:xfrm>
          <a:prstGeom prst="rect">
            <a:avLst/>
          </a:prstGeom>
        </p:spPr>
        <p:txBody>
          <a:bodyPr anchor="b"/>
          <a:lstStyle>
            <a:lvl1pPr>
              <a:defRPr>
                <a:solidFill>
                  <a:schemeClr val="accent2">
                    <a:lumMod val="40000"/>
                    <a:lumOff val="60000"/>
                  </a:schemeClr>
                </a:solidFill>
              </a:defRPr>
            </a:lvl1pPr>
          </a:lstStyle>
          <a:p>
            <a:r>
              <a:rPr lang="zh-CN" altLang="en-US" dirty="0"/>
              <a:t>单击此处编辑母版标题样式</a:t>
            </a:r>
            <a:endParaRPr lang="zh-CN" dirty="0"/>
          </a:p>
        </p:txBody>
      </p:sp>
      <p:sp>
        <p:nvSpPr>
          <p:cNvPr id="3" name="内容占位符 2"/>
          <p:cNvSpPr>
            <a:spLocks noGrp="1"/>
          </p:cNvSpPr>
          <p:nvPr>
            <p:ph idx="1"/>
          </p:nvPr>
        </p:nvSpPr>
        <p:spPr>
          <a:xfrm>
            <a:off x="698500" y="1626669"/>
            <a:ext cx="10795000" cy="4402912"/>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zh-CN" dirty="0"/>
          </a:p>
        </p:txBody>
      </p:sp>
    </p:spTree>
    <p:extLst>
      <p:ext uri="{BB962C8B-B14F-4D97-AF65-F5344CB8AC3E}">
        <p14:creationId xmlns:p14="http://schemas.microsoft.com/office/powerpoint/2010/main" val="4159342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698501" y="1626669"/>
            <a:ext cx="5087619" cy="4399227"/>
          </a:xfrm>
          <a:prstGeom prst="rect">
            <a:avLst/>
          </a:prstGeom>
        </p:spPr>
        <p:txBody>
          <a:bodyPr>
            <a:normAutofit/>
          </a:bodyPr>
          <a:lstStyle>
            <a:lvl1pPr latinLnBrk="0">
              <a:defRPr lang="zh-CN" sz="2000"/>
            </a:lvl1pPr>
            <a:lvl2pPr latinLnBrk="0">
              <a:defRPr lang="zh-CN" sz="1800"/>
            </a:lvl2pPr>
            <a:lvl3pPr latinLnBrk="0">
              <a:defRPr lang="zh-CN" sz="1600"/>
            </a:lvl3pPr>
            <a:lvl4pPr latinLnBrk="0">
              <a:defRPr lang="zh-CN" sz="1400"/>
            </a:lvl4pPr>
            <a:lvl5pPr latinLnBrk="0">
              <a:defRPr lang="zh-CN" sz="1400"/>
            </a:lvl5pPr>
            <a:lvl6pPr latinLnBrk="0">
              <a:defRPr lang="zh-CN" sz="1400"/>
            </a:lvl6pPr>
            <a:lvl7pPr latinLnBrk="0">
              <a:defRPr lang="zh-CN" sz="1400"/>
            </a:lvl7pPr>
            <a:lvl8pPr latinLnBrk="0">
              <a:defRPr lang="zh-CN" sz="1400"/>
            </a:lvl8pPr>
            <a:lvl9pPr latinLnBrk="0">
              <a:defRPr lang="zh-CN" sz="14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zh-CN" dirty="0"/>
          </a:p>
        </p:txBody>
      </p:sp>
      <p:sp>
        <p:nvSpPr>
          <p:cNvPr id="4" name="内容占位符 3"/>
          <p:cNvSpPr>
            <a:spLocks noGrp="1"/>
          </p:cNvSpPr>
          <p:nvPr>
            <p:ph sz="half" idx="2"/>
          </p:nvPr>
        </p:nvSpPr>
        <p:spPr>
          <a:xfrm>
            <a:off x="6405880" y="1626669"/>
            <a:ext cx="5087619" cy="4399227"/>
          </a:xfrm>
          <a:prstGeom prst="rect">
            <a:avLst/>
          </a:prstGeom>
        </p:spPr>
        <p:txBody>
          <a:bodyPr>
            <a:normAutofit/>
          </a:bodyPr>
          <a:lstStyle>
            <a:lvl1pPr latinLnBrk="0">
              <a:defRPr lang="zh-CN" sz="2000"/>
            </a:lvl1pPr>
            <a:lvl2pPr latinLnBrk="0">
              <a:defRPr lang="zh-CN" sz="1800"/>
            </a:lvl2pPr>
            <a:lvl3pPr latinLnBrk="0">
              <a:defRPr lang="zh-CN" sz="1600"/>
            </a:lvl3pPr>
            <a:lvl4pPr latinLnBrk="0">
              <a:defRPr lang="zh-CN" sz="1400"/>
            </a:lvl4pPr>
            <a:lvl5pPr latinLnBrk="0">
              <a:defRPr lang="zh-CN" sz="1400"/>
            </a:lvl5pPr>
            <a:lvl6pPr latinLnBrk="0">
              <a:defRPr lang="zh-CN" sz="1400"/>
            </a:lvl6pPr>
            <a:lvl7pPr latinLnBrk="0">
              <a:defRPr lang="zh-CN" sz="1400"/>
            </a:lvl7pPr>
            <a:lvl8pPr latinLnBrk="0">
              <a:defRPr lang="zh-CN" sz="1400"/>
            </a:lvl8pPr>
            <a:lvl9pPr latinLnBrk="0">
              <a:defRPr lang="zh-CN" sz="14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zh-CN" dirty="0"/>
          </a:p>
        </p:txBody>
      </p:sp>
      <p:sp>
        <p:nvSpPr>
          <p:cNvPr id="9" name="标题 1"/>
          <p:cNvSpPr>
            <a:spLocks noGrp="1"/>
          </p:cNvSpPr>
          <p:nvPr>
            <p:ph type="title"/>
          </p:nvPr>
        </p:nvSpPr>
        <p:spPr>
          <a:xfrm>
            <a:off x="698500" y="467360"/>
            <a:ext cx="10795000" cy="898144"/>
          </a:xfrm>
          <a:prstGeom prst="rect">
            <a:avLst/>
          </a:prstGeom>
        </p:spPr>
        <p:txBody>
          <a:bodyPr anchor="b"/>
          <a:lstStyle>
            <a:lvl1pPr>
              <a:defRPr>
                <a:solidFill>
                  <a:schemeClr val="accent2">
                    <a:lumMod val="40000"/>
                    <a:lumOff val="60000"/>
                  </a:schemeClr>
                </a:solidFill>
              </a:defRPr>
            </a:lvl1pPr>
          </a:lstStyle>
          <a:p>
            <a:r>
              <a:rPr lang="zh-CN" altLang="en-US" dirty="0"/>
              <a:t>单击此处编辑母版标题样式</a:t>
            </a:r>
            <a:endParaRPr lang="zh-CN" dirty="0"/>
          </a:p>
        </p:txBody>
      </p:sp>
    </p:spTree>
    <p:extLst>
      <p:ext uri="{BB962C8B-B14F-4D97-AF65-F5344CB8AC3E}">
        <p14:creationId xmlns:p14="http://schemas.microsoft.com/office/powerpoint/2010/main" val="2923056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698501" y="1608864"/>
            <a:ext cx="5087619" cy="473936"/>
          </a:xfrm>
          <a:prstGeom prst="rect">
            <a:avLst/>
          </a:prstGeom>
        </p:spPr>
        <p:txBody>
          <a:bodyPr anchor="ctr">
            <a:normAutofit/>
          </a:bodyPr>
          <a:lstStyle>
            <a:lvl1pPr marL="0" indent="0" latinLnBrk="0">
              <a:spcBef>
                <a:spcPts val="0"/>
              </a:spcBef>
              <a:buNone/>
              <a:defRPr lang="zh-CN" sz="2000" b="0" cap="all" baseline="0"/>
            </a:lvl1pPr>
            <a:lvl2pPr marL="457200" indent="0" latinLnBrk="0">
              <a:buNone/>
              <a:defRPr lang="zh-CN" sz="2000" b="1"/>
            </a:lvl2pPr>
            <a:lvl3pPr marL="914400" indent="0" latinLnBrk="0">
              <a:buNone/>
              <a:defRPr lang="zh-CN" sz="1800" b="1"/>
            </a:lvl3pPr>
            <a:lvl4pPr marL="1371600" indent="0" latinLnBrk="0">
              <a:buNone/>
              <a:defRPr lang="zh-CN" sz="1600" b="1"/>
            </a:lvl4pPr>
            <a:lvl5pPr marL="1828800" indent="0" latinLnBrk="0">
              <a:buNone/>
              <a:defRPr lang="zh-CN" sz="1600" b="1"/>
            </a:lvl5pPr>
            <a:lvl6pPr marL="2286000" indent="0" latinLnBrk="0">
              <a:buNone/>
              <a:defRPr lang="zh-CN" sz="1600" b="1"/>
            </a:lvl6pPr>
            <a:lvl7pPr marL="2743200" indent="0" latinLnBrk="0">
              <a:buNone/>
              <a:defRPr lang="zh-CN" sz="1600" b="1"/>
            </a:lvl7pPr>
            <a:lvl8pPr marL="3200400" indent="0" latinLnBrk="0">
              <a:buNone/>
              <a:defRPr lang="zh-CN" sz="1600" b="1"/>
            </a:lvl8pPr>
            <a:lvl9pPr marL="3657600" indent="0" latinLnBrk="0">
              <a:buNone/>
              <a:defRPr lang="zh-CN" sz="1600" b="1"/>
            </a:lvl9pPr>
          </a:lstStyle>
          <a:p>
            <a:pPr lvl="0"/>
            <a:r>
              <a:rPr lang="zh-CN" altLang="en-US" dirty="0"/>
              <a:t>单击此处编辑母版文本样式</a:t>
            </a:r>
          </a:p>
        </p:txBody>
      </p:sp>
      <p:sp>
        <p:nvSpPr>
          <p:cNvPr id="5" name="文本占位符 4"/>
          <p:cNvSpPr>
            <a:spLocks noGrp="1"/>
          </p:cNvSpPr>
          <p:nvPr>
            <p:ph type="body" sz="quarter" idx="3"/>
          </p:nvPr>
        </p:nvSpPr>
        <p:spPr>
          <a:xfrm>
            <a:off x="6405880" y="1608864"/>
            <a:ext cx="5087619" cy="473936"/>
          </a:xfrm>
          <a:prstGeom prst="rect">
            <a:avLst/>
          </a:prstGeom>
        </p:spPr>
        <p:txBody>
          <a:bodyPr anchor="ctr">
            <a:normAutofit/>
          </a:bodyPr>
          <a:lstStyle>
            <a:lvl1pPr marL="0" indent="0" latinLnBrk="0">
              <a:spcBef>
                <a:spcPts val="0"/>
              </a:spcBef>
              <a:buNone/>
              <a:defRPr lang="zh-CN" sz="2000" b="0" cap="all" baseline="0"/>
            </a:lvl1pPr>
            <a:lvl2pPr marL="457200" indent="0" latinLnBrk="0">
              <a:buNone/>
              <a:defRPr lang="zh-CN" sz="2000" b="1"/>
            </a:lvl2pPr>
            <a:lvl3pPr marL="914400" indent="0" latinLnBrk="0">
              <a:buNone/>
              <a:defRPr lang="zh-CN" sz="1800" b="1"/>
            </a:lvl3pPr>
            <a:lvl4pPr marL="1371600" indent="0" latinLnBrk="0">
              <a:buNone/>
              <a:defRPr lang="zh-CN" sz="1600" b="1"/>
            </a:lvl4pPr>
            <a:lvl5pPr marL="1828800" indent="0" latinLnBrk="0">
              <a:buNone/>
              <a:defRPr lang="zh-CN" sz="1600" b="1"/>
            </a:lvl5pPr>
            <a:lvl6pPr marL="2286000" indent="0" latinLnBrk="0">
              <a:buNone/>
              <a:defRPr lang="zh-CN" sz="1600" b="1"/>
            </a:lvl6pPr>
            <a:lvl7pPr marL="2743200" indent="0" latinLnBrk="0">
              <a:buNone/>
              <a:defRPr lang="zh-CN" sz="1600" b="1"/>
            </a:lvl7pPr>
            <a:lvl8pPr marL="3200400" indent="0" latinLnBrk="0">
              <a:buNone/>
              <a:defRPr lang="zh-CN" sz="1600" b="1"/>
            </a:lvl8pPr>
            <a:lvl9pPr marL="3657600" indent="0" latinLnBrk="0">
              <a:buNone/>
              <a:defRPr lang="zh-CN" sz="1600" b="1"/>
            </a:lvl9pPr>
          </a:lstStyle>
          <a:p>
            <a:pPr lvl="0"/>
            <a:r>
              <a:rPr lang="zh-CN" altLang="en-US" dirty="0"/>
              <a:t>单击此处编辑母版文本样式</a:t>
            </a:r>
          </a:p>
        </p:txBody>
      </p:sp>
      <p:sp>
        <p:nvSpPr>
          <p:cNvPr id="11" name="内容占位符 2"/>
          <p:cNvSpPr>
            <a:spLocks noGrp="1"/>
          </p:cNvSpPr>
          <p:nvPr>
            <p:ph sz="half" idx="10"/>
          </p:nvPr>
        </p:nvSpPr>
        <p:spPr>
          <a:xfrm>
            <a:off x="698501" y="2232732"/>
            <a:ext cx="5087619" cy="2097968"/>
          </a:xfrm>
          <a:prstGeom prst="rect">
            <a:avLst/>
          </a:prstGeom>
        </p:spPr>
        <p:txBody>
          <a:bodyPr>
            <a:normAutofit/>
          </a:bodyPr>
          <a:lstStyle>
            <a:lvl1pPr latinLnBrk="0">
              <a:defRPr lang="zh-CN" altLang="en-US" dirty="0" smtClean="0"/>
            </a:lvl1pPr>
            <a:lvl2pPr latinLnBrk="0">
              <a:defRPr lang="zh-CN" altLang="en-US" dirty="0" smtClean="0"/>
            </a:lvl2pPr>
            <a:lvl3pPr latinLnBrk="0">
              <a:defRPr lang="zh-CN" altLang="en-US" dirty="0" smtClean="0"/>
            </a:lvl3pPr>
            <a:lvl4pPr latinLnBrk="0">
              <a:defRPr lang="zh-CN" altLang="en-US" dirty="0" smtClean="0"/>
            </a:lvl4pPr>
            <a:lvl5pPr latinLnBrk="0">
              <a:defRPr lang="zh-CN" dirty="0"/>
            </a:lvl5pPr>
            <a:lvl6pPr latinLnBrk="0">
              <a:defRPr lang="zh-CN" sz="1400"/>
            </a:lvl6pPr>
            <a:lvl7pPr latinLnBrk="0">
              <a:defRPr lang="zh-CN" sz="1400"/>
            </a:lvl7pPr>
            <a:lvl8pPr latinLnBrk="0">
              <a:defRPr lang="zh-CN" sz="1400"/>
            </a:lvl8pPr>
            <a:lvl9pPr latinLnBrk="0">
              <a:defRPr lang="zh-CN" sz="14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zh-CN" dirty="0"/>
          </a:p>
        </p:txBody>
      </p:sp>
      <p:sp>
        <p:nvSpPr>
          <p:cNvPr id="12" name="内容占位符 3"/>
          <p:cNvSpPr>
            <a:spLocks noGrp="1"/>
          </p:cNvSpPr>
          <p:nvPr>
            <p:ph sz="half" idx="2"/>
          </p:nvPr>
        </p:nvSpPr>
        <p:spPr>
          <a:xfrm>
            <a:off x="6405880" y="2232732"/>
            <a:ext cx="5087619" cy="2097968"/>
          </a:xfrm>
          <a:prstGeom prst="rect">
            <a:avLst/>
          </a:prstGeom>
        </p:spPr>
        <p:txBody>
          <a:bodyPr>
            <a:normAutofit/>
          </a:bodyPr>
          <a:lstStyle>
            <a:lvl1pPr latinLnBrk="0">
              <a:defRPr lang="zh-CN" altLang="en-US" dirty="0" smtClean="0"/>
            </a:lvl1pPr>
            <a:lvl2pPr latinLnBrk="0">
              <a:defRPr lang="zh-CN" altLang="en-US" dirty="0" smtClean="0"/>
            </a:lvl2pPr>
            <a:lvl3pPr latinLnBrk="0">
              <a:defRPr lang="zh-CN" altLang="en-US" dirty="0" smtClean="0"/>
            </a:lvl3pPr>
            <a:lvl4pPr latinLnBrk="0">
              <a:defRPr lang="zh-CN" altLang="en-US" dirty="0" smtClean="0"/>
            </a:lvl4pPr>
            <a:lvl5pPr latinLnBrk="0">
              <a:defRPr lang="zh-CN" dirty="0"/>
            </a:lvl5pPr>
            <a:lvl6pPr latinLnBrk="0">
              <a:defRPr lang="zh-CN" sz="1400"/>
            </a:lvl6pPr>
            <a:lvl7pPr latinLnBrk="0">
              <a:defRPr lang="zh-CN" sz="1400"/>
            </a:lvl7pPr>
            <a:lvl8pPr latinLnBrk="0">
              <a:defRPr lang="zh-CN" sz="1400"/>
            </a:lvl8pPr>
            <a:lvl9pPr latinLnBrk="0">
              <a:defRPr lang="zh-CN" sz="14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zh-CN" dirty="0"/>
          </a:p>
        </p:txBody>
      </p:sp>
      <p:sp>
        <p:nvSpPr>
          <p:cNvPr id="14" name="标题 1"/>
          <p:cNvSpPr>
            <a:spLocks noGrp="1"/>
          </p:cNvSpPr>
          <p:nvPr>
            <p:ph type="title"/>
          </p:nvPr>
        </p:nvSpPr>
        <p:spPr>
          <a:xfrm>
            <a:off x="698500" y="467360"/>
            <a:ext cx="10795000" cy="898144"/>
          </a:xfrm>
          <a:prstGeom prst="rect">
            <a:avLst/>
          </a:prstGeom>
        </p:spPr>
        <p:txBody>
          <a:bodyPr anchor="b"/>
          <a:lstStyle>
            <a:lvl1pPr>
              <a:defRPr>
                <a:solidFill>
                  <a:schemeClr val="accent2">
                    <a:lumMod val="40000"/>
                    <a:lumOff val="60000"/>
                  </a:schemeClr>
                </a:solidFill>
              </a:defRPr>
            </a:lvl1pPr>
          </a:lstStyle>
          <a:p>
            <a:r>
              <a:rPr lang="zh-CN" altLang="en-US" dirty="0"/>
              <a:t>单击此处编辑母版标题样式</a:t>
            </a:r>
            <a:endParaRPr lang="zh-CN" dirty="0"/>
          </a:p>
        </p:txBody>
      </p:sp>
      <p:sp>
        <p:nvSpPr>
          <p:cNvPr id="18" name="文本占位符 17"/>
          <p:cNvSpPr>
            <a:spLocks noGrp="1"/>
          </p:cNvSpPr>
          <p:nvPr>
            <p:ph type="body" sz="quarter" idx="11"/>
          </p:nvPr>
        </p:nvSpPr>
        <p:spPr>
          <a:xfrm>
            <a:off x="698500" y="4483100"/>
            <a:ext cx="5088467" cy="165100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9" name="文本占位符 17"/>
          <p:cNvSpPr>
            <a:spLocks noGrp="1"/>
          </p:cNvSpPr>
          <p:nvPr>
            <p:ph type="body" sz="quarter" idx="12"/>
          </p:nvPr>
        </p:nvSpPr>
        <p:spPr>
          <a:xfrm>
            <a:off x="6405880" y="4483100"/>
            <a:ext cx="5088467" cy="1651000"/>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57080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空白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5570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题注">
    <p:spTree>
      <p:nvGrpSpPr>
        <p:cNvPr id="1" name=""/>
        <p:cNvGrpSpPr/>
        <p:nvPr/>
      </p:nvGrpSpPr>
      <p:grpSpPr>
        <a:xfrm>
          <a:off x="0" y="0"/>
          <a:ext cx="0" cy="0"/>
          <a:chOff x="0" y="0"/>
          <a:chExt cx="0" cy="0"/>
        </a:xfrm>
      </p:grpSpPr>
      <p:sp>
        <p:nvSpPr>
          <p:cNvPr id="2" name="标题 1"/>
          <p:cNvSpPr>
            <a:spLocks noGrp="1"/>
          </p:cNvSpPr>
          <p:nvPr>
            <p:ph type="title"/>
          </p:nvPr>
        </p:nvSpPr>
        <p:spPr>
          <a:xfrm>
            <a:off x="7470648" y="2350008"/>
            <a:ext cx="4206240" cy="1993392"/>
          </a:xfrm>
          <a:prstGeom prst="rect">
            <a:avLst/>
          </a:prstGeom>
        </p:spPr>
        <p:txBody>
          <a:bodyPr anchor="b">
            <a:normAutofit/>
          </a:bodyPr>
          <a:lstStyle>
            <a:lvl1pPr latinLnBrk="0">
              <a:defRPr lang="zh-CN" sz="3400" b="0"/>
            </a:lvl1pPr>
          </a:lstStyle>
          <a:p>
            <a:r>
              <a:rPr lang="zh-CN" altLang="en-US"/>
              <a:t>单击此处编辑母版标题样式</a:t>
            </a:r>
            <a:endParaRPr lang="zh-CN"/>
          </a:p>
        </p:txBody>
      </p:sp>
      <p:sp>
        <p:nvSpPr>
          <p:cNvPr id="3" name="内容占位符 2"/>
          <p:cNvSpPr>
            <a:spLocks noGrp="1"/>
          </p:cNvSpPr>
          <p:nvPr>
            <p:ph idx="1"/>
          </p:nvPr>
        </p:nvSpPr>
        <p:spPr>
          <a:xfrm>
            <a:off x="457200" y="758952"/>
            <a:ext cx="6629400" cy="5330952"/>
          </a:xfrm>
          <a:prstGeom prst="rect">
            <a:avLst/>
          </a:prstGeom>
        </p:spPr>
        <p:txBody>
          <a:bodyPr>
            <a:normAutofit/>
          </a:bodyPr>
          <a:lstStyle>
            <a:lvl1pPr latinLnBrk="0">
              <a:defRPr lang="zh-CN" sz="2400"/>
            </a:lvl1pPr>
            <a:lvl2pPr latinLnBrk="0">
              <a:defRPr lang="zh-CN" sz="2000"/>
            </a:lvl2pPr>
            <a:lvl3pPr latinLnBrk="0">
              <a:defRPr lang="zh-CN" sz="1800"/>
            </a:lvl3pPr>
            <a:lvl4pPr latinLnBrk="0">
              <a:defRPr lang="zh-CN" sz="1600"/>
            </a:lvl4pPr>
            <a:lvl5pPr latinLnBrk="0">
              <a:defRPr lang="zh-CN" sz="1600"/>
            </a:lvl5pPr>
            <a:lvl6pPr latinLnBrk="0">
              <a:defRPr lang="zh-CN" sz="1400"/>
            </a:lvl6pPr>
            <a:lvl7pPr latinLnBrk="0">
              <a:defRPr lang="zh-CN" sz="1400"/>
            </a:lvl7pPr>
            <a:lvl8pPr latinLnBrk="0">
              <a:defRPr lang="zh-CN" sz="1400"/>
            </a:lvl8pPr>
            <a:lvl9pPr latinLnBrk="0">
              <a:defRPr lang="zh-CN"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p>
        </p:txBody>
      </p:sp>
      <p:sp>
        <p:nvSpPr>
          <p:cNvPr id="4" name="文本占位符 3"/>
          <p:cNvSpPr>
            <a:spLocks noGrp="1"/>
          </p:cNvSpPr>
          <p:nvPr>
            <p:ph type="body" sz="half" idx="2"/>
          </p:nvPr>
        </p:nvSpPr>
        <p:spPr>
          <a:xfrm>
            <a:off x="7470648" y="4361688"/>
            <a:ext cx="4206240" cy="1728216"/>
          </a:xfrm>
          <a:prstGeom prst="rect">
            <a:avLst/>
          </a:prstGeom>
        </p:spPr>
        <p:txBody>
          <a:bodyPr>
            <a:normAutofit/>
          </a:bodyPr>
          <a:lstStyle>
            <a:lvl1pPr marL="0" indent="0" latinLnBrk="0">
              <a:spcBef>
                <a:spcPts val="1200"/>
              </a:spcBef>
              <a:buNone/>
              <a:defRPr lang="zh-CN" sz="1600"/>
            </a:lvl1pPr>
            <a:lvl2pPr marL="457200" indent="0" latinLnBrk="0">
              <a:buNone/>
              <a:defRPr lang="zh-CN" sz="1200"/>
            </a:lvl2pPr>
            <a:lvl3pPr marL="914400" indent="0" latinLnBrk="0">
              <a:buNone/>
              <a:defRPr lang="zh-CN" sz="1000"/>
            </a:lvl3pPr>
            <a:lvl4pPr marL="1371600" indent="0" latinLnBrk="0">
              <a:buNone/>
              <a:defRPr lang="zh-CN" sz="900"/>
            </a:lvl4pPr>
            <a:lvl5pPr marL="1828800" indent="0" latinLnBrk="0">
              <a:buNone/>
              <a:defRPr lang="zh-CN" sz="900"/>
            </a:lvl5pPr>
            <a:lvl6pPr marL="2286000" indent="0" latinLnBrk="0">
              <a:buNone/>
              <a:defRPr lang="zh-CN" sz="900"/>
            </a:lvl6pPr>
            <a:lvl7pPr marL="2743200" indent="0" latinLnBrk="0">
              <a:buNone/>
              <a:defRPr lang="zh-CN" sz="900"/>
            </a:lvl7pPr>
            <a:lvl8pPr marL="3200400" indent="0" latinLnBrk="0">
              <a:buNone/>
              <a:defRPr lang="zh-CN" sz="900"/>
            </a:lvl8pPr>
            <a:lvl9pPr marL="3657600" indent="0" latinLnBrk="0">
              <a:buNone/>
              <a:defRPr lang="zh-CN" sz="900"/>
            </a:lvl9pPr>
          </a:lstStyle>
          <a:p>
            <a:pPr lvl="0"/>
            <a:r>
              <a:rPr lang="zh-CN" altLang="en-US"/>
              <a:t>单击此处编辑母版文本样式</a:t>
            </a:r>
          </a:p>
        </p:txBody>
      </p:sp>
    </p:spTree>
    <p:extLst>
      <p:ext uri="{BB962C8B-B14F-4D97-AF65-F5344CB8AC3E}">
        <p14:creationId xmlns:p14="http://schemas.microsoft.com/office/powerpoint/2010/main" val="1435946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题注">
    <p:spTree>
      <p:nvGrpSpPr>
        <p:cNvPr id="1" name=""/>
        <p:cNvGrpSpPr/>
        <p:nvPr/>
      </p:nvGrpSpPr>
      <p:grpSpPr>
        <a:xfrm>
          <a:off x="0" y="0"/>
          <a:ext cx="0" cy="0"/>
          <a:chOff x="0" y="0"/>
          <a:chExt cx="0" cy="0"/>
        </a:xfrm>
      </p:grpSpPr>
      <p:sp>
        <p:nvSpPr>
          <p:cNvPr id="2" name="标题 1"/>
          <p:cNvSpPr>
            <a:spLocks noGrp="1"/>
          </p:cNvSpPr>
          <p:nvPr>
            <p:ph type="title"/>
          </p:nvPr>
        </p:nvSpPr>
        <p:spPr>
          <a:xfrm>
            <a:off x="7470648" y="2350008"/>
            <a:ext cx="4206240" cy="1993392"/>
          </a:xfrm>
          <a:prstGeom prst="rect">
            <a:avLst/>
          </a:prstGeom>
        </p:spPr>
        <p:txBody>
          <a:bodyPr anchor="b">
            <a:normAutofit/>
          </a:bodyPr>
          <a:lstStyle>
            <a:lvl1pPr latinLnBrk="0">
              <a:defRPr lang="zh-CN" sz="3400" b="0"/>
            </a:lvl1pPr>
          </a:lstStyle>
          <a:p>
            <a:r>
              <a:rPr lang="zh-CN" altLang="en-US"/>
              <a:t>单击此处编辑母版标题样式</a:t>
            </a:r>
            <a:endParaRPr lang="zh-CN"/>
          </a:p>
        </p:txBody>
      </p:sp>
      <p:sp>
        <p:nvSpPr>
          <p:cNvPr id="3" name="图片占位符 2"/>
          <p:cNvSpPr>
            <a:spLocks noGrp="1"/>
          </p:cNvSpPr>
          <p:nvPr>
            <p:ph type="pic" idx="1"/>
          </p:nvPr>
        </p:nvSpPr>
        <p:spPr>
          <a:xfrm>
            <a:off x="301752" y="502920"/>
            <a:ext cx="6702552" cy="5843016"/>
          </a:xfrm>
          <a:prstGeom prst="rect">
            <a:avLst/>
          </a:prstGeom>
          <a:solidFill>
            <a:schemeClr val="accent1">
              <a:lumMod val="40000"/>
              <a:lumOff val="60000"/>
            </a:schemeClr>
          </a:solidFill>
        </p:spPr>
        <p:txBody>
          <a:bodyPr/>
          <a:lstStyle>
            <a:lvl1pPr marL="0" indent="0" algn="ctr" latinLnBrk="0">
              <a:buNone/>
              <a:defRPr lang="zh-CN" sz="3200">
                <a:solidFill>
                  <a:schemeClr val="bg1"/>
                </a:solidFill>
              </a:defRPr>
            </a:lvl1pPr>
            <a:lvl2pPr marL="457200" indent="0" latinLnBrk="0">
              <a:buNone/>
              <a:defRPr lang="zh-CN" sz="2800"/>
            </a:lvl2pPr>
            <a:lvl3pPr marL="914400" indent="0" latinLnBrk="0">
              <a:buNone/>
              <a:defRPr lang="zh-CN" sz="2400"/>
            </a:lvl3pPr>
            <a:lvl4pPr marL="1371600" indent="0" latinLnBrk="0">
              <a:buNone/>
              <a:defRPr lang="zh-CN" sz="2000"/>
            </a:lvl4pPr>
            <a:lvl5pPr marL="1828800" indent="0" latinLnBrk="0">
              <a:buNone/>
              <a:defRPr lang="zh-CN" sz="2000"/>
            </a:lvl5pPr>
            <a:lvl6pPr marL="2286000" indent="0" latinLnBrk="0">
              <a:buNone/>
              <a:defRPr lang="zh-CN" sz="2000"/>
            </a:lvl6pPr>
            <a:lvl7pPr marL="2743200" indent="0" latinLnBrk="0">
              <a:buNone/>
              <a:defRPr lang="zh-CN" sz="2000"/>
            </a:lvl7pPr>
            <a:lvl8pPr marL="3200400" indent="0" latinLnBrk="0">
              <a:buNone/>
              <a:defRPr lang="zh-CN" sz="2000"/>
            </a:lvl8pPr>
            <a:lvl9pPr marL="3657600" indent="0" latinLnBrk="0">
              <a:buNone/>
              <a:defRPr lang="zh-CN" sz="2000"/>
            </a:lvl9pPr>
          </a:lstStyle>
          <a:p>
            <a:r>
              <a:rPr lang="zh-CN" altLang="en-US"/>
              <a:t>单击图标添加图片</a:t>
            </a:r>
            <a:endParaRPr lang="zh-CN"/>
          </a:p>
        </p:txBody>
      </p:sp>
      <p:sp>
        <p:nvSpPr>
          <p:cNvPr id="4" name="文本占位符 3"/>
          <p:cNvSpPr>
            <a:spLocks noGrp="1"/>
          </p:cNvSpPr>
          <p:nvPr>
            <p:ph type="body" sz="half" idx="2"/>
          </p:nvPr>
        </p:nvSpPr>
        <p:spPr>
          <a:xfrm>
            <a:off x="7470648" y="4361688"/>
            <a:ext cx="4206240" cy="1728216"/>
          </a:xfrm>
          <a:prstGeom prst="rect">
            <a:avLst/>
          </a:prstGeom>
        </p:spPr>
        <p:txBody>
          <a:bodyPr>
            <a:normAutofit/>
          </a:bodyPr>
          <a:lstStyle>
            <a:lvl1pPr marL="0" indent="0" latinLnBrk="0">
              <a:spcBef>
                <a:spcPts val="1200"/>
              </a:spcBef>
              <a:buNone/>
              <a:defRPr lang="zh-CN" sz="1600"/>
            </a:lvl1pPr>
            <a:lvl2pPr marL="457200" indent="0" latinLnBrk="0">
              <a:buNone/>
              <a:defRPr lang="zh-CN" sz="1200"/>
            </a:lvl2pPr>
            <a:lvl3pPr marL="914400" indent="0" latinLnBrk="0">
              <a:buNone/>
              <a:defRPr lang="zh-CN" sz="1000"/>
            </a:lvl3pPr>
            <a:lvl4pPr marL="1371600" indent="0" latinLnBrk="0">
              <a:buNone/>
              <a:defRPr lang="zh-CN" sz="900"/>
            </a:lvl4pPr>
            <a:lvl5pPr marL="1828800" indent="0" latinLnBrk="0">
              <a:buNone/>
              <a:defRPr lang="zh-CN" sz="900"/>
            </a:lvl5pPr>
            <a:lvl6pPr marL="2286000" indent="0" latinLnBrk="0">
              <a:buNone/>
              <a:defRPr lang="zh-CN" sz="900"/>
            </a:lvl6pPr>
            <a:lvl7pPr marL="2743200" indent="0" latinLnBrk="0">
              <a:buNone/>
              <a:defRPr lang="zh-CN" sz="900"/>
            </a:lvl7pPr>
            <a:lvl8pPr marL="3200400" indent="0" latinLnBrk="0">
              <a:buNone/>
              <a:defRPr lang="zh-CN" sz="900"/>
            </a:lvl8pPr>
            <a:lvl9pPr marL="3657600" indent="0" latinLnBrk="0">
              <a:buNone/>
              <a:defRPr lang="zh-CN" sz="900"/>
            </a:lvl9pPr>
          </a:lstStyle>
          <a:p>
            <a:pPr lvl="0"/>
            <a:r>
              <a:rPr lang="zh-CN" altLang="en-US"/>
              <a:t>单击此处编辑母版文本样式</a:t>
            </a:r>
          </a:p>
        </p:txBody>
      </p:sp>
    </p:spTree>
    <p:extLst>
      <p:ext uri="{BB962C8B-B14F-4D97-AF65-F5344CB8AC3E}">
        <p14:creationId xmlns:p14="http://schemas.microsoft.com/office/powerpoint/2010/main" val="1371734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矩形 6"/>
          <p:cNvSpPr/>
          <p:nvPr userDrawn="1"/>
        </p:nvSpPr>
        <p:spPr>
          <a:xfrm>
            <a:off x="0" y="6467476"/>
            <a:ext cx="12188827" cy="390525"/>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zh-CN" altLang="en-US" sz="1800">
              <a:latin typeface="Microsoft YaHei" panose="020B0503020204020204" pitchFamily="34" charset="-122"/>
              <a:ea typeface="Microsoft YaHei" panose="020B0503020204020204" pitchFamily="34" charset="-122"/>
            </a:endParaRPr>
          </a:p>
        </p:txBody>
      </p:sp>
      <p:sp>
        <p:nvSpPr>
          <p:cNvPr id="12" name="矩形 11"/>
          <p:cNvSpPr/>
          <p:nvPr userDrawn="1"/>
        </p:nvSpPr>
        <p:spPr>
          <a:xfrm>
            <a:off x="0" y="833120"/>
            <a:ext cx="222251" cy="49174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grpSp>
        <p:nvGrpSpPr>
          <p:cNvPr id="5" name="组合 4"/>
          <p:cNvGrpSpPr>
            <a:grpSpLocks noChangeAspect="1"/>
          </p:cNvGrpSpPr>
          <p:nvPr userDrawn="1"/>
        </p:nvGrpSpPr>
        <p:grpSpPr>
          <a:xfrm>
            <a:off x="10654765" y="6553202"/>
            <a:ext cx="1395151" cy="235523"/>
            <a:chOff x="8729725" y="4570716"/>
            <a:chExt cx="2830513" cy="477838"/>
          </a:xfrm>
          <a:solidFill>
            <a:schemeClr val="tx1">
              <a:alpha val="70000"/>
            </a:schemeClr>
          </a:solidFill>
        </p:grpSpPr>
        <p:sp>
          <p:nvSpPr>
            <p:cNvPr id="6" name="Freeform 34"/>
            <p:cNvSpPr>
              <a:spLocks noEditPoints="1"/>
            </p:cNvSpPr>
            <p:nvPr userDrawn="1"/>
          </p:nvSpPr>
          <p:spPr bwMode="auto">
            <a:xfrm>
              <a:off x="9304400" y="4945366"/>
              <a:ext cx="1363663" cy="101600"/>
            </a:xfrm>
            <a:custGeom>
              <a:avLst/>
              <a:gdLst>
                <a:gd name="T0" fmla="*/ 15 w 915"/>
                <a:gd name="T1" fmla="*/ 51 h 68"/>
                <a:gd name="T2" fmla="*/ 14 w 915"/>
                <a:gd name="T3" fmla="*/ 11 h 68"/>
                <a:gd name="T4" fmla="*/ 35 w 915"/>
                <a:gd name="T5" fmla="*/ 4 h 68"/>
                <a:gd name="T6" fmla="*/ 77 w 915"/>
                <a:gd name="T7" fmla="*/ 51 h 68"/>
                <a:gd name="T8" fmla="*/ 74 w 915"/>
                <a:gd name="T9" fmla="*/ 51 h 68"/>
                <a:gd name="T10" fmla="*/ 57 w 915"/>
                <a:gd name="T11" fmla="*/ 21 h 68"/>
                <a:gd name="T12" fmla="*/ 108 w 915"/>
                <a:gd name="T13" fmla="*/ 0 h 68"/>
                <a:gd name="T14" fmla="*/ 104 w 915"/>
                <a:gd name="T15" fmla="*/ 32 h 68"/>
                <a:gd name="T16" fmla="*/ 134 w 915"/>
                <a:gd name="T17" fmla="*/ 21 h 68"/>
                <a:gd name="T18" fmla="*/ 155 w 915"/>
                <a:gd name="T19" fmla="*/ 21 h 68"/>
                <a:gd name="T20" fmla="*/ 187 w 915"/>
                <a:gd name="T21" fmla="*/ 46 h 68"/>
                <a:gd name="T22" fmla="*/ 169 w 915"/>
                <a:gd name="T23" fmla="*/ 29 h 68"/>
                <a:gd name="T24" fmla="*/ 221 w 915"/>
                <a:gd name="T25" fmla="*/ 24 h 68"/>
                <a:gd name="T26" fmla="*/ 198 w 915"/>
                <a:gd name="T27" fmla="*/ 52 h 68"/>
                <a:gd name="T28" fmla="*/ 209 w 915"/>
                <a:gd name="T29" fmla="*/ 18 h 68"/>
                <a:gd name="T30" fmla="*/ 247 w 915"/>
                <a:gd name="T31" fmla="*/ 51 h 68"/>
                <a:gd name="T32" fmla="*/ 244 w 915"/>
                <a:gd name="T33" fmla="*/ 42 h 68"/>
                <a:gd name="T34" fmla="*/ 271 w 915"/>
                <a:gd name="T35" fmla="*/ 1 h 68"/>
                <a:gd name="T36" fmla="*/ 276 w 915"/>
                <a:gd name="T37" fmla="*/ 51 h 68"/>
                <a:gd name="T38" fmla="*/ 259 w 915"/>
                <a:gd name="T39" fmla="*/ 22 h 68"/>
                <a:gd name="T40" fmla="*/ 301 w 915"/>
                <a:gd name="T41" fmla="*/ 46 h 68"/>
                <a:gd name="T42" fmla="*/ 292 w 915"/>
                <a:gd name="T43" fmla="*/ 7 h 68"/>
                <a:gd name="T44" fmla="*/ 333 w 915"/>
                <a:gd name="T45" fmla="*/ 20 h 68"/>
                <a:gd name="T46" fmla="*/ 309 w 915"/>
                <a:gd name="T47" fmla="*/ 67 h 68"/>
                <a:gd name="T48" fmla="*/ 305 w 915"/>
                <a:gd name="T49" fmla="*/ 19 h 68"/>
                <a:gd name="T50" fmla="*/ 379 w 915"/>
                <a:gd name="T51" fmla="*/ 18 h 68"/>
                <a:gd name="T52" fmla="*/ 415 w 915"/>
                <a:gd name="T53" fmla="*/ 44 h 68"/>
                <a:gd name="T54" fmla="*/ 403 w 915"/>
                <a:gd name="T55" fmla="*/ 21 h 68"/>
                <a:gd name="T56" fmla="*/ 425 w 915"/>
                <a:gd name="T57" fmla="*/ 5 h 68"/>
                <a:gd name="T58" fmla="*/ 475 w 915"/>
                <a:gd name="T59" fmla="*/ 19 h 68"/>
                <a:gd name="T60" fmla="*/ 465 w 915"/>
                <a:gd name="T61" fmla="*/ 54 h 68"/>
                <a:gd name="T62" fmla="*/ 471 w 915"/>
                <a:gd name="T63" fmla="*/ 48 h 68"/>
                <a:gd name="T64" fmla="*/ 474 w 915"/>
                <a:gd name="T65" fmla="*/ 4 h 68"/>
                <a:gd name="T66" fmla="*/ 516 w 915"/>
                <a:gd name="T67" fmla="*/ 28 h 68"/>
                <a:gd name="T68" fmla="*/ 517 w 915"/>
                <a:gd name="T69" fmla="*/ 40 h 68"/>
                <a:gd name="T70" fmla="*/ 537 w 915"/>
                <a:gd name="T71" fmla="*/ 49 h 68"/>
                <a:gd name="T72" fmla="*/ 528 w 915"/>
                <a:gd name="T73" fmla="*/ 23 h 68"/>
                <a:gd name="T74" fmla="*/ 565 w 915"/>
                <a:gd name="T75" fmla="*/ 53 h 68"/>
                <a:gd name="T76" fmla="*/ 563 w 915"/>
                <a:gd name="T77" fmla="*/ 21 h 68"/>
                <a:gd name="T78" fmla="*/ 620 w 915"/>
                <a:gd name="T79" fmla="*/ 52 h 68"/>
                <a:gd name="T80" fmla="*/ 596 w 915"/>
                <a:gd name="T81" fmla="*/ 49 h 68"/>
                <a:gd name="T82" fmla="*/ 587 w 915"/>
                <a:gd name="T83" fmla="*/ 22 h 68"/>
                <a:gd name="T84" fmla="*/ 642 w 915"/>
                <a:gd name="T85" fmla="*/ 17 h 68"/>
                <a:gd name="T86" fmla="*/ 643 w 915"/>
                <a:gd name="T87" fmla="*/ 48 h 68"/>
                <a:gd name="T88" fmla="*/ 667 w 915"/>
                <a:gd name="T89" fmla="*/ 49 h 68"/>
                <a:gd name="T90" fmla="*/ 671 w 915"/>
                <a:gd name="T91" fmla="*/ 23 h 68"/>
                <a:gd name="T92" fmla="*/ 726 w 915"/>
                <a:gd name="T93" fmla="*/ 20 h 68"/>
                <a:gd name="T94" fmla="*/ 739 w 915"/>
                <a:gd name="T95" fmla="*/ 29 h 68"/>
                <a:gd name="T96" fmla="*/ 731 w 915"/>
                <a:gd name="T97" fmla="*/ 33 h 68"/>
                <a:gd name="T98" fmla="*/ 778 w 915"/>
                <a:gd name="T99" fmla="*/ 45 h 68"/>
                <a:gd name="T100" fmla="*/ 771 w 915"/>
                <a:gd name="T101" fmla="*/ 24 h 68"/>
                <a:gd name="T102" fmla="*/ 753 w 915"/>
                <a:gd name="T103" fmla="*/ 45 h 68"/>
                <a:gd name="T104" fmla="*/ 803 w 915"/>
                <a:gd name="T105" fmla="*/ 54 h 68"/>
                <a:gd name="T106" fmla="*/ 816 w 915"/>
                <a:gd name="T107" fmla="*/ 0 h 68"/>
                <a:gd name="T108" fmla="*/ 812 w 915"/>
                <a:gd name="T109" fmla="*/ 29 h 68"/>
                <a:gd name="T110" fmla="*/ 881 w 915"/>
                <a:gd name="T111" fmla="*/ 10 h 68"/>
                <a:gd name="T112" fmla="*/ 859 w 915"/>
                <a:gd name="T113" fmla="*/ 49 h 68"/>
                <a:gd name="T114" fmla="*/ 903 w 915"/>
                <a:gd name="T115" fmla="*/ 48 h 68"/>
                <a:gd name="T116" fmla="*/ 891 w 915"/>
                <a:gd name="T117" fmla="*/ 3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5" h="68">
                  <a:moveTo>
                    <a:pt x="35" y="4"/>
                  </a:moveTo>
                  <a:cubicBezTo>
                    <a:pt x="35" y="3"/>
                    <a:pt x="35" y="3"/>
                    <a:pt x="35" y="3"/>
                  </a:cubicBezTo>
                  <a:cubicBezTo>
                    <a:pt x="53" y="3"/>
                    <a:pt x="53" y="3"/>
                    <a:pt x="53" y="3"/>
                  </a:cubicBezTo>
                  <a:cubicBezTo>
                    <a:pt x="53" y="4"/>
                    <a:pt x="53" y="4"/>
                    <a:pt x="53" y="4"/>
                  </a:cubicBezTo>
                  <a:cubicBezTo>
                    <a:pt x="51" y="4"/>
                    <a:pt x="51" y="4"/>
                    <a:pt x="51" y="4"/>
                  </a:cubicBezTo>
                  <a:cubicBezTo>
                    <a:pt x="49" y="4"/>
                    <a:pt x="47" y="5"/>
                    <a:pt x="46" y="6"/>
                  </a:cubicBezTo>
                  <a:cubicBezTo>
                    <a:pt x="46" y="7"/>
                    <a:pt x="45" y="9"/>
                    <a:pt x="45" y="11"/>
                  </a:cubicBezTo>
                  <a:cubicBezTo>
                    <a:pt x="45" y="32"/>
                    <a:pt x="45" y="32"/>
                    <a:pt x="45" y="32"/>
                  </a:cubicBezTo>
                  <a:cubicBezTo>
                    <a:pt x="45" y="37"/>
                    <a:pt x="45" y="41"/>
                    <a:pt x="44" y="43"/>
                  </a:cubicBezTo>
                  <a:cubicBezTo>
                    <a:pt x="43" y="46"/>
                    <a:pt x="41" y="49"/>
                    <a:pt x="38" y="51"/>
                  </a:cubicBezTo>
                  <a:cubicBezTo>
                    <a:pt x="35" y="53"/>
                    <a:pt x="31" y="53"/>
                    <a:pt x="27" y="53"/>
                  </a:cubicBezTo>
                  <a:cubicBezTo>
                    <a:pt x="21" y="53"/>
                    <a:pt x="17" y="53"/>
                    <a:pt x="15" y="51"/>
                  </a:cubicBezTo>
                  <a:cubicBezTo>
                    <a:pt x="12" y="49"/>
                    <a:pt x="10" y="46"/>
                    <a:pt x="9" y="43"/>
                  </a:cubicBezTo>
                  <a:cubicBezTo>
                    <a:pt x="8" y="41"/>
                    <a:pt x="7" y="37"/>
                    <a:pt x="7" y="31"/>
                  </a:cubicBezTo>
                  <a:cubicBezTo>
                    <a:pt x="7" y="11"/>
                    <a:pt x="7" y="11"/>
                    <a:pt x="7" y="11"/>
                  </a:cubicBezTo>
                  <a:cubicBezTo>
                    <a:pt x="7" y="8"/>
                    <a:pt x="7" y="6"/>
                    <a:pt x="6" y="5"/>
                  </a:cubicBezTo>
                  <a:cubicBezTo>
                    <a:pt x="5" y="4"/>
                    <a:pt x="4" y="3"/>
                    <a:pt x="2" y="3"/>
                  </a:cubicBezTo>
                  <a:cubicBezTo>
                    <a:pt x="0" y="3"/>
                    <a:pt x="0" y="3"/>
                    <a:pt x="0" y="3"/>
                  </a:cubicBezTo>
                  <a:cubicBezTo>
                    <a:pt x="0" y="2"/>
                    <a:pt x="0" y="2"/>
                    <a:pt x="0" y="2"/>
                  </a:cubicBezTo>
                  <a:cubicBezTo>
                    <a:pt x="21" y="2"/>
                    <a:pt x="21" y="2"/>
                    <a:pt x="21" y="2"/>
                  </a:cubicBezTo>
                  <a:cubicBezTo>
                    <a:pt x="21" y="3"/>
                    <a:pt x="21" y="3"/>
                    <a:pt x="21" y="3"/>
                  </a:cubicBezTo>
                  <a:cubicBezTo>
                    <a:pt x="19" y="3"/>
                    <a:pt x="19" y="3"/>
                    <a:pt x="19" y="3"/>
                  </a:cubicBezTo>
                  <a:cubicBezTo>
                    <a:pt x="17" y="3"/>
                    <a:pt x="15" y="4"/>
                    <a:pt x="15" y="5"/>
                  </a:cubicBezTo>
                  <a:cubicBezTo>
                    <a:pt x="14" y="6"/>
                    <a:pt x="14" y="8"/>
                    <a:pt x="14" y="11"/>
                  </a:cubicBezTo>
                  <a:cubicBezTo>
                    <a:pt x="14" y="33"/>
                    <a:pt x="14" y="33"/>
                    <a:pt x="14" y="33"/>
                  </a:cubicBezTo>
                  <a:cubicBezTo>
                    <a:pt x="14" y="35"/>
                    <a:pt x="14" y="37"/>
                    <a:pt x="14" y="40"/>
                  </a:cubicBezTo>
                  <a:cubicBezTo>
                    <a:pt x="15" y="43"/>
                    <a:pt x="15" y="45"/>
                    <a:pt x="16" y="46"/>
                  </a:cubicBezTo>
                  <a:cubicBezTo>
                    <a:pt x="17" y="48"/>
                    <a:pt x="19" y="49"/>
                    <a:pt x="20" y="50"/>
                  </a:cubicBezTo>
                  <a:cubicBezTo>
                    <a:pt x="22" y="51"/>
                    <a:pt x="24" y="51"/>
                    <a:pt x="27" y="51"/>
                  </a:cubicBezTo>
                  <a:cubicBezTo>
                    <a:pt x="30" y="51"/>
                    <a:pt x="33" y="50"/>
                    <a:pt x="35" y="49"/>
                  </a:cubicBezTo>
                  <a:cubicBezTo>
                    <a:pt x="37" y="47"/>
                    <a:pt x="39" y="46"/>
                    <a:pt x="40" y="43"/>
                  </a:cubicBezTo>
                  <a:cubicBezTo>
                    <a:pt x="41" y="41"/>
                    <a:pt x="41" y="37"/>
                    <a:pt x="41" y="32"/>
                  </a:cubicBezTo>
                  <a:cubicBezTo>
                    <a:pt x="41" y="12"/>
                    <a:pt x="41" y="12"/>
                    <a:pt x="41" y="12"/>
                  </a:cubicBezTo>
                  <a:cubicBezTo>
                    <a:pt x="41" y="9"/>
                    <a:pt x="41" y="7"/>
                    <a:pt x="40" y="6"/>
                  </a:cubicBezTo>
                  <a:cubicBezTo>
                    <a:pt x="39" y="5"/>
                    <a:pt x="38" y="4"/>
                    <a:pt x="36" y="4"/>
                  </a:cubicBezTo>
                  <a:cubicBezTo>
                    <a:pt x="35" y="4"/>
                    <a:pt x="35" y="4"/>
                    <a:pt x="35" y="4"/>
                  </a:cubicBezTo>
                  <a:close/>
                  <a:moveTo>
                    <a:pt x="69" y="25"/>
                  </a:moveTo>
                  <a:cubicBezTo>
                    <a:pt x="73" y="20"/>
                    <a:pt x="76" y="18"/>
                    <a:pt x="79" y="18"/>
                  </a:cubicBezTo>
                  <a:cubicBezTo>
                    <a:pt x="81" y="18"/>
                    <a:pt x="83" y="18"/>
                    <a:pt x="84" y="19"/>
                  </a:cubicBezTo>
                  <a:cubicBezTo>
                    <a:pt x="85" y="20"/>
                    <a:pt x="87" y="21"/>
                    <a:pt x="87" y="23"/>
                  </a:cubicBezTo>
                  <a:cubicBezTo>
                    <a:pt x="88" y="25"/>
                    <a:pt x="88" y="27"/>
                    <a:pt x="88" y="30"/>
                  </a:cubicBezTo>
                  <a:cubicBezTo>
                    <a:pt x="88" y="45"/>
                    <a:pt x="88" y="45"/>
                    <a:pt x="88" y="45"/>
                  </a:cubicBezTo>
                  <a:cubicBezTo>
                    <a:pt x="88" y="47"/>
                    <a:pt x="88" y="48"/>
                    <a:pt x="89" y="49"/>
                  </a:cubicBezTo>
                  <a:cubicBezTo>
                    <a:pt x="89" y="50"/>
                    <a:pt x="89" y="50"/>
                    <a:pt x="90" y="51"/>
                  </a:cubicBezTo>
                  <a:cubicBezTo>
                    <a:pt x="90" y="51"/>
                    <a:pt x="91" y="51"/>
                    <a:pt x="93" y="51"/>
                  </a:cubicBezTo>
                  <a:cubicBezTo>
                    <a:pt x="93" y="52"/>
                    <a:pt x="93" y="52"/>
                    <a:pt x="93" y="52"/>
                  </a:cubicBezTo>
                  <a:cubicBezTo>
                    <a:pt x="77" y="52"/>
                    <a:pt x="77" y="52"/>
                    <a:pt x="77" y="52"/>
                  </a:cubicBezTo>
                  <a:cubicBezTo>
                    <a:pt x="77" y="51"/>
                    <a:pt x="77" y="51"/>
                    <a:pt x="77" y="51"/>
                  </a:cubicBezTo>
                  <a:cubicBezTo>
                    <a:pt x="78" y="51"/>
                    <a:pt x="78" y="51"/>
                    <a:pt x="78" y="51"/>
                  </a:cubicBezTo>
                  <a:cubicBezTo>
                    <a:pt x="79" y="51"/>
                    <a:pt x="80" y="51"/>
                    <a:pt x="81" y="50"/>
                  </a:cubicBezTo>
                  <a:cubicBezTo>
                    <a:pt x="82" y="50"/>
                    <a:pt x="82" y="49"/>
                    <a:pt x="82" y="48"/>
                  </a:cubicBezTo>
                  <a:cubicBezTo>
                    <a:pt x="82" y="48"/>
                    <a:pt x="82" y="47"/>
                    <a:pt x="82" y="45"/>
                  </a:cubicBezTo>
                  <a:cubicBezTo>
                    <a:pt x="82" y="31"/>
                    <a:pt x="82" y="31"/>
                    <a:pt x="82" y="31"/>
                  </a:cubicBezTo>
                  <a:cubicBezTo>
                    <a:pt x="82" y="27"/>
                    <a:pt x="82" y="25"/>
                    <a:pt x="81" y="24"/>
                  </a:cubicBezTo>
                  <a:cubicBezTo>
                    <a:pt x="80" y="23"/>
                    <a:pt x="79" y="22"/>
                    <a:pt x="77" y="22"/>
                  </a:cubicBezTo>
                  <a:cubicBezTo>
                    <a:pt x="74" y="22"/>
                    <a:pt x="71" y="23"/>
                    <a:pt x="69" y="27"/>
                  </a:cubicBezTo>
                  <a:cubicBezTo>
                    <a:pt x="69" y="45"/>
                    <a:pt x="69" y="45"/>
                    <a:pt x="69" y="45"/>
                  </a:cubicBezTo>
                  <a:cubicBezTo>
                    <a:pt x="69" y="47"/>
                    <a:pt x="69" y="48"/>
                    <a:pt x="69" y="49"/>
                  </a:cubicBezTo>
                  <a:cubicBezTo>
                    <a:pt x="69" y="50"/>
                    <a:pt x="70" y="50"/>
                    <a:pt x="70" y="51"/>
                  </a:cubicBezTo>
                  <a:cubicBezTo>
                    <a:pt x="71" y="51"/>
                    <a:pt x="72" y="51"/>
                    <a:pt x="74" y="51"/>
                  </a:cubicBezTo>
                  <a:cubicBezTo>
                    <a:pt x="74" y="52"/>
                    <a:pt x="74" y="52"/>
                    <a:pt x="74" y="52"/>
                  </a:cubicBezTo>
                  <a:cubicBezTo>
                    <a:pt x="58" y="52"/>
                    <a:pt x="58" y="52"/>
                    <a:pt x="58" y="52"/>
                  </a:cubicBezTo>
                  <a:cubicBezTo>
                    <a:pt x="58" y="51"/>
                    <a:pt x="58" y="51"/>
                    <a:pt x="58" y="51"/>
                  </a:cubicBezTo>
                  <a:cubicBezTo>
                    <a:pt x="59" y="51"/>
                    <a:pt x="59" y="51"/>
                    <a:pt x="59" y="51"/>
                  </a:cubicBezTo>
                  <a:cubicBezTo>
                    <a:pt x="60" y="51"/>
                    <a:pt x="61" y="51"/>
                    <a:pt x="62" y="50"/>
                  </a:cubicBezTo>
                  <a:cubicBezTo>
                    <a:pt x="62" y="49"/>
                    <a:pt x="63" y="47"/>
                    <a:pt x="63" y="45"/>
                  </a:cubicBezTo>
                  <a:cubicBezTo>
                    <a:pt x="63" y="32"/>
                    <a:pt x="63" y="32"/>
                    <a:pt x="63" y="32"/>
                  </a:cubicBezTo>
                  <a:cubicBezTo>
                    <a:pt x="63" y="28"/>
                    <a:pt x="63" y="25"/>
                    <a:pt x="62" y="24"/>
                  </a:cubicBezTo>
                  <a:cubicBezTo>
                    <a:pt x="62" y="23"/>
                    <a:pt x="62" y="23"/>
                    <a:pt x="61" y="22"/>
                  </a:cubicBezTo>
                  <a:cubicBezTo>
                    <a:pt x="61" y="22"/>
                    <a:pt x="61" y="22"/>
                    <a:pt x="60" y="22"/>
                  </a:cubicBezTo>
                  <a:cubicBezTo>
                    <a:pt x="59" y="22"/>
                    <a:pt x="58" y="22"/>
                    <a:pt x="57" y="22"/>
                  </a:cubicBezTo>
                  <a:cubicBezTo>
                    <a:pt x="57" y="21"/>
                    <a:pt x="57" y="21"/>
                    <a:pt x="57" y="21"/>
                  </a:cubicBezTo>
                  <a:cubicBezTo>
                    <a:pt x="67" y="17"/>
                    <a:pt x="67" y="17"/>
                    <a:pt x="67" y="17"/>
                  </a:cubicBezTo>
                  <a:cubicBezTo>
                    <a:pt x="69" y="17"/>
                    <a:pt x="69" y="17"/>
                    <a:pt x="69" y="17"/>
                  </a:cubicBezTo>
                  <a:cubicBezTo>
                    <a:pt x="69" y="25"/>
                    <a:pt x="69" y="25"/>
                    <a:pt x="69" y="25"/>
                  </a:cubicBezTo>
                  <a:close/>
                  <a:moveTo>
                    <a:pt x="108" y="0"/>
                  </a:moveTo>
                  <a:cubicBezTo>
                    <a:pt x="109" y="0"/>
                    <a:pt x="110" y="0"/>
                    <a:pt x="110" y="1"/>
                  </a:cubicBezTo>
                  <a:cubicBezTo>
                    <a:pt x="111" y="2"/>
                    <a:pt x="111" y="3"/>
                    <a:pt x="111" y="4"/>
                  </a:cubicBezTo>
                  <a:cubicBezTo>
                    <a:pt x="111" y="5"/>
                    <a:pt x="111" y="6"/>
                    <a:pt x="110" y="7"/>
                  </a:cubicBezTo>
                  <a:cubicBezTo>
                    <a:pt x="109" y="7"/>
                    <a:pt x="109" y="8"/>
                    <a:pt x="108" y="8"/>
                  </a:cubicBezTo>
                  <a:cubicBezTo>
                    <a:pt x="107" y="8"/>
                    <a:pt x="106" y="7"/>
                    <a:pt x="105" y="7"/>
                  </a:cubicBezTo>
                  <a:cubicBezTo>
                    <a:pt x="105" y="6"/>
                    <a:pt x="104" y="5"/>
                    <a:pt x="104" y="4"/>
                  </a:cubicBezTo>
                  <a:cubicBezTo>
                    <a:pt x="104" y="3"/>
                    <a:pt x="105" y="2"/>
                    <a:pt x="105" y="1"/>
                  </a:cubicBezTo>
                  <a:cubicBezTo>
                    <a:pt x="106" y="0"/>
                    <a:pt x="107" y="0"/>
                    <a:pt x="108" y="0"/>
                  </a:cubicBezTo>
                  <a:close/>
                  <a:moveTo>
                    <a:pt x="111" y="18"/>
                  </a:moveTo>
                  <a:cubicBezTo>
                    <a:pt x="111" y="45"/>
                    <a:pt x="111" y="45"/>
                    <a:pt x="111" y="45"/>
                  </a:cubicBezTo>
                  <a:cubicBezTo>
                    <a:pt x="111" y="47"/>
                    <a:pt x="111" y="49"/>
                    <a:pt x="111" y="49"/>
                  </a:cubicBezTo>
                  <a:cubicBezTo>
                    <a:pt x="111" y="50"/>
                    <a:pt x="112" y="51"/>
                    <a:pt x="112" y="51"/>
                  </a:cubicBezTo>
                  <a:cubicBezTo>
                    <a:pt x="113" y="51"/>
                    <a:pt x="114" y="51"/>
                    <a:pt x="115" y="51"/>
                  </a:cubicBezTo>
                  <a:cubicBezTo>
                    <a:pt x="115" y="53"/>
                    <a:pt x="115" y="53"/>
                    <a:pt x="115" y="53"/>
                  </a:cubicBezTo>
                  <a:cubicBezTo>
                    <a:pt x="99" y="53"/>
                    <a:pt x="99" y="53"/>
                    <a:pt x="99" y="53"/>
                  </a:cubicBezTo>
                  <a:cubicBezTo>
                    <a:pt x="99" y="51"/>
                    <a:pt x="99" y="51"/>
                    <a:pt x="99" y="51"/>
                  </a:cubicBezTo>
                  <a:cubicBezTo>
                    <a:pt x="101" y="51"/>
                    <a:pt x="102" y="51"/>
                    <a:pt x="103" y="51"/>
                  </a:cubicBezTo>
                  <a:cubicBezTo>
                    <a:pt x="103" y="51"/>
                    <a:pt x="103" y="50"/>
                    <a:pt x="104" y="49"/>
                  </a:cubicBezTo>
                  <a:cubicBezTo>
                    <a:pt x="104" y="49"/>
                    <a:pt x="104" y="47"/>
                    <a:pt x="104" y="45"/>
                  </a:cubicBezTo>
                  <a:cubicBezTo>
                    <a:pt x="104" y="32"/>
                    <a:pt x="104" y="32"/>
                    <a:pt x="104" y="32"/>
                  </a:cubicBezTo>
                  <a:cubicBezTo>
                    <a:pt x="104" y="28"/>
                    <a:pt x="104" y="26"/>
                    <a:pt x="104" y="25"/>
                  </a:cubicBezTo>
                  <a:cubicBezTo>
                    <a:pt x="104" y="24"/>
                    <a:pt x="103" y="23"/>
                    <a:pt x="103" y="23"/>
                  </a:cubicBezTo>
                  <a:cubicBezTo>
                    <a:pt x="103" y="23"/>
                    <a:pt x="102" y="23"/>
                    <a:pt x="101" y="23"/>
                  </a:cubicBezTo>
                  <a:cubicBezTo>
                    <a:pt x="101" y="23"/>
                    <a:pt x="100" y="23"/>
                    <a:pt x="99" y="23"/>
                  </a:cubicBezTo>
                  <a:cubicBezTo>
                    <a:pt x="99" y="22"/>
                    <a:pt x="99" y="22"/>
                    <a:pt x="99" y="22"/>
                  </a:cubicBezTo>
                  <a:cubicBezTo>
                    <a:pt x="109" y="18"/>
                    <a:pt x="109" y="18"/>
                    <a:pt x="109" y="18"/>
                  </a:cubicBezTo>
                  <a:cubicBezTo>
                    <a:pt x="111" y="18"/>
                    <a:pt x="111" y="18"/>
                    <a:pt x="111" y="18"/>
                  </a:cubicBezTo>
                  <a:close/>
                  <a:moveTo>
                    <a:pt x="122" y="19"/>
                  </a:moveTo>
                  <a:cubicBezTo>
                    <a:pt x="137" y="19"/>
                    <a:pt x="137" y="19"/>
                    <a:pt x="137" y="19"/>
                  </a:cubicBezTo>
                  <a:cubicBezTo>
                    <a:pt x="137" y="20"/>
                    <a:pt x="137" y="20"/>
                    <a:pt x="137" y="20"/>
                  </a:cubicBezTo>
                  <a:cubicBezTo>
                    <a:pt x="136" y="20"/>
                    <a:pt x="136" y="20"/>
                    <a:pt x="136" y="20"/>
                  </a:cubicBezTo>
                  <a:cubicBezTo>
                    <a:pt x="135" y="20"/>
                    <a:pt x="134" y="20"/>
                    <a:pt x="134" y="21"/>
                  </a:cubicBezTo>
                  <a:cubicBezTo>
                    <a:pt x="133" y="21"/>
                    <a:pt x="133" y="22"/>
                    <a:pt x="133" y="23"/>
                  </a:cubicBezTo>
                  <a:cubicBezTo>
                    <a:pt x="133" y="23"/>
                    <a:pt x="133" y="25"/>
                    <a:pt x="134" y="26"/>
                  </a:cubicBezTo>
                  <a:cubicBezTo>
                    <a:pt x="141" y="45"/>
                    <a:pt x="141" y="45"/>
                    <a:pt x="141" y="45"/>
                  </a:cubicBezTo>
                  <a:cubicBezTo>
                    <a:pt x="149" y="25"/>
                    <a:pt x="149" y="25"/>
                    <a:pt x="149" y="25"/>
                  </a:cubicBezTo>
                  <a:cubicBezTo>
                    <a:pt x="149" y="24"/>
                    <a:pt x="150" y="23"/>
                    <a:pt x="150" y="22"/>
                  </a:cubicBezTo>
                  <a:cubicBezTo>
                    <a:pt x="150" y="21"/>
                    <a:pt x="150" y="21"/>
                    <a:pt x="149" y="21"/>
                  </a:cubicBezTo>
                  <a:cubicBezTo>
                    <a:pt x="149" y="21"/>
                    <a:pt x="149" y="20"/>
                    <a:pt x="149" y="20"/>
                  </a:cubicBezTo>
                  <a:cubicBezTo>
                    <a:pt x="148" y="20"/>
                    <a:pt x="147" y="20"/>
                    <a:pt x="146" y="20"/>
                  </a:cubicBezTo>
                  <a:cubicBezTo>
                    <a:pt x="146" y="19"/>
                    <a:pt x="146" y="19"/>
                    <a:pt x="146" y="19"/>
                  </a:cubicBezTo>
                  <a:cubicBezTo>
                    <a:pt x="157" y="19"/>
                    <a:pt x="157" y="19"/>
                    <a:pt x="157" y="19"/>
                  </a:cubicBezTo>
                  <a:cubicBezTo>
                    <a:pt x="157" y="20"/>
                    <a:pt x="157" y="20"/>
                    <a:pt x="157" y="20"/>
                  </a:cubicBezTo>
                  <a:cubicBezTo>
                    <a:pt x="156" y="20"/>
                    <a:pt x="155" y="20"/>
                    <a:pt x="155" y="21"/>
                  </a:cubicBezTo>
                  <a:cubicBezTo>
                    <a:pt x="154" y="21"/>
                    <a:pt x="153" y="23"/>
                    <a:pt x="152" y="24"/>
                  </a:cubicBezTo>
                  <a:cubicBezTo>
                    <a:pt x="141" y="53"/>
                    <a:pt x="141" y="53"/>
                    <a:pt x="141" y="53"/>
                  </a:cubicBezTo>
                  <a:cubicBezTo>
                    <a:pt x="139" y="53"/>
                    <a:pt x="139" y="53"/>
                    <a:pt x="139" y="53"/>
                  </a:cubicBezTo>
                  <a:cubicBezTo>
                    <a:pt x="127" y="25"/>
                    <a:pt x="127" y="25"/>
                    <a:pt x="127" y="25"/>
                  </a:cubicBezTo>
                  <a:cubicBezTo>
                    <a:pt x="127" y="23"/>
                    <a:pt x="126" y="22"/>
                    <a:pt x="126" y="22"/>
                  </a:cubicBezTo>
                  <a:cubicBezTo>
                    <a:pt x="125" y="21"/>
                    <a:pt x="125" y="21"/>
                    <a:pt x="124" y="20"/>
                  </a:cubicBezTo>
                  <a:cubicBezTo>
                    <a:pt x="123" y="20"/>
                    <a:pt x="123" y="20"/>
                    <a:pt x="121" y="19"/>
                  </a:cubicBezTo>
                  <a:cubicBezTo>
                    <a:pt x="122" y="19"/>
                    <a:pt x="122" y="19"/>
                    <a:pt x="122" y="19"/>
                  </a:cubicBezTo>
                  <a:close/>
                  <a:moveTo>
                    <a:pt x="169" y="31"/>
                  </a:moveTo>
                  <a:cubicBezTo>
                    <a:pt x="169" y="37"/>
                    <a:pt x="170" y="40"/>
                    <a:pt x="173" y="43"/>
                  </a:cubicBezTo>
                  <a:cubicBezTo>
                    <a:pt x="175" y="46"/>
                    <a:pt x="178" y="48"/>
                    <a:pt x="181" y="48"/>
                  </a:cubicBezTo>
                  <a:cubicBezTo>
                    <a:pt x="183" y="48"/>
                    <a:pt x="185" y="47"/>
                    <a:pt x="187" y="46"/>
                  </a:cubicBezTo>
                  <a:cubicBezTo>
                    <a:pt x="188" y="45"/>
                    <a:pt x="189" y="43"/>
                    <a:pt x="191" y="39"/>
                  </a:cubicBezTo>
                  <a:cubicBezTo>
                    <a:pt x="192" y="40"/>
                    <a:pt x="192" y="40"/>
                    <a:pt x="192" y="40"/>
                  </a:cubicBezTo>
                  <a:cubicBezTo>
                    <a:pt x="191" y="43"/>
                    <a:pt x="190" y="47"/>
                    <a:pt x="187" y="49"/>
                  </a:cubicBezTo>
                  <a:cubicBezTo>
                    <a:pt x="185" y="52"/>
                    <a:pt x="182" y="53"/>
                    <a:pt x="178" y="53"/>
                  </a:cubicBezTo>
                  <a:cubicBezTo>
                    <a:pt x="174" y="53"/>
                    <a:pt x="171" y="52"/>
                    <a:pt x="168" y="49"/>
                  </a:cubicBezTo>
                  <a:cubicBezTo>
                    <a:pt x="165" y="45"/>
                    <a:pt x="164" y="41"/>
                    <a:pt x="164" y="36"/>
                  </a:cubicBezTo>
                  <a:cubicBezTo>
                    <a:pt x="164" y="30"/>
                    <a:pt x="166" y="25"/>
                    <a:pt x="169" y="22"/>
                  </a:cubicBezTo>
                  <a:cubicBezTo>
                    <a:pt x="171" y="19"/>
                    <a:pt x="175" y="17"/>
                    <a:pt x="179" y="17"/>
                  </a:cubicBezTo>
                  <a:cubicBezTo>
                    <a:pt x="183" y="17"/>
                    <a:pt x="186" y="19"/>
                    <a:pt x="189" y="21"/>
                  </a:cubicBezTo>
                  <a:cubicBezTo>
                    <a:pt x="191" y="23"/>
                    <a:pt x="192" y="27"/>
                    <a:pt x="192" y="31"/>
                  </a:cubicBezTo>
                  <a:cubicBezTo>
                    <a:pt x="169" y="31"/>
                    <a:pt x="169" y="31"/>
                    <a:pt x="169" y="31"/>
                  </a:cubicBezTo>
                  <a:close/>
                  <a:moveTo>
                    <a:pt x="169" y="29"/>
                  </a:moveTo>
                  <a:cubicBezTo>
                    <a:pt x="184" y="29"/>
                    <a:pt x="184" y="29"/>
                    <a:pt x="184" y="29"/>
                  </a:cubicBezTo>
                  <a:cubicBezTo>
                    <a:pt x="184" y="27"/>
                    <a:pt x="184" y="26"/>
                    <a:pt x="183" y="25"/>
                  </a:cubicBezTo>
                  <a:cubicBezTo>
                    <a:pt x="183" y="24"/>
                    <a:pt x="182" y="23"/>
                    <a:pt x="181" y="22"/>
                  </a:cubicBezTo>
                  <a:cubicBezTo>
                    <a:pt x="179" y="21"/>
                    <a:pt x="178" y="21"/>
                    <a:pt x="177" y="21"/>
                  </a:cubicBezTo>
                  <a:cubicBezTo>
                    <a:pt x="175" y="21"/>
                    <a:pt x="173" y="21"/>
                    <a:pt x="172" y="23"/>
                  </a:cubicBezTo>
                  <a:cubicBezTo>
                    <a:pt x="170" y="24"/>
                    <a:pt x="169" y="27"/>
                    <a:pt x="169" y="29"/>
                  </a:cubicBezTo>
                  <a:close/>
                  <a:moveTo>
                    <a:pt x="209" y="18"/>
                  </a:moveTo>
                  <a:cubicBezTo>
                    <a:pt x="209" y="25"/>
                    <a:pt x="209" y="25"/>
                    <a:pt x="209" y="25"/>
                  </a:cubicBezTo>
                  <a:cubicBezTo>
                    <a:pt x="212" y="20"/>
                    <a:pt x="215" y="18"/>
                    <a:pt x="218" y="18"/>
                  </a:cubicBezTo>
                  <a:cubicBezTo>
                    <a:pt x="219" y="18"/>
                    <a:pt x="220" y="18"/>
                    <a:pt x="221" y="19"/>
                  </a:cubicBezTo>
                  <a:cubicBezTo>
                    <a:pt x="222" y="20"/>
                    <a:pt x="222" y="21"/>
                    <a:pt x="222" y="22"/>
                  </a:cubicBezTo>
                  <a:cubicBezTo>
                    <a:pt x="222" y="23"/>
                    <a:pt x="222" y="23"/>
                    <a:pt x="221" y="24"/>
                  </a:cubicBezTo>
                  <a:cubicBezTo>
                    <a:pt x="221" y="25"/>
                    <a:pt x="220" y="25"/>
                    <a:pt x="219" y="25"/>
                  </a:cubicBezTo>
                  <a:cubicBezTo>
                    <a:pt x="218" y="25"/>
                    <a:pt x="217" y="25"/>
                    <a:pt x="216" y="24"/>
                  </a:cubicBezTo>
                  <a:cubicBezTo>
                    <a:pt x="215" y="23"/>
                    <a:pt x="214" y="23"/>
                    <a:pt x="214" y="23"/>
                  </a:cubicBezTo>
                  <a:cubicBezTo>
                    <a:pt x="213" y="23"/>
                    <a:pt x="213" y="23"/>
                    <a:pt x="213" y="24"/>
                  </a:cubicBezTo>
                  <a:cubicBezTo>
                    <a:pt x="211" y="25"/>
                    <a:pt x="211" y="27"/>
                    <a:pt x="209" y="29"/>
                  </a:cubicBezTo>
                  <a:cubicBezTo>
                    <a:pt x="209" y="45"/>
                    <a:pt x="209" y="45"/>
                    <a:pt x="209" y="45"/>
                  </a:cubicBezTo>
                  <a:cubicBezTo>
                    <a:pt x="209" y="47"/>
                    <a:pt x="210" y="49"/>
                    <a:pt x="210" y="50"/>
                  </a:cubicBezTo>
                  <a:cubicBezTo>
                    <a:pt x="211" y="51"/>
                    <a:pt x="211" y="51"/>
                    <a:pt x="212" y="51"/>
                  </a:cubicBezTo>
                  <a:cubicBezTo>
                    <a:pt x="213" y="52"/>
                    <a:pt x="214" y="52"/>
                    <a:pt x="215" y="52"/>
                  </a:cubicBezTo>
                  <a:cubicBezTo>
                    <a:pt x="215" y="53"/>
                    <a:pt x="215" y="53"/>
                    <a:pt x="215" y="53"/>
                  </a:cubicBezTo>
                  <a:cubicBezTo>
                    <a:pt x="198" y="53"/>
                    <a:pt x="198" y="53"/>
                    <a:pt x="198" y="53"/>
                  </a:cubicBezTo>
                  <a:cubicBezTo>
                    <a:pt x="198" y="52"/>
                    <a:pt x="198" y="52"/>
                    <a:pt x="198" y="52"/>
                  </a:cubicBezTo>
                  <a:cubicBezTo>
                    <a:pt x="200" y="52"/>
                    <a:pt x="201" y="52"/>
                    <a:pt x="202" y="51"/>
                  </a:cubicBezTo>
                  <a:cubicBezTo>
                    <a:pt x="202" y="51"/>
                    <a:pt x="203" y="50"/>
                    <a:pt x="203" y="49"/>
                  </a:cubicBezTo>
                  <a:cubicBezTo>
                    <a:pt x="203" y="49"/>
                    <a:pt x="203" y="48"/>
                    <a:pt x="203" y="46"/>
                  </a:cubicBezTo>
                  <a:cubicBezTo>
                    <a:pt x="203" y="33"/>
                    <a:pt x="203" y="33"/>
                    <a:pt x="203" y="33"/>
                  </a:cubicBezTo>
                  <a:cubicBezTo>
                    <a:pt x="203" y="29"/>
                    <a:pt x="203" y="26"/>
                    <a:pt x="203" y="25"/>
                  </a:cubicBezTo>
                  <a:cubicBezTo>
                    <a:pt x="203" y="25"/>
                    <a:pt x="202" y="24"/>
                    <a:pt x="202" y="24"/>
                  </a:cubicBezTo>
                  <a:cubicBezTo>
                    <a:pt x="201" y="23"/>
                    <a:pt x="201" y="23"/>
                    <a:pt x="200" y="23"/>
                  </a:cubicBezTo>
                  <a:cubicBezTo>
                    <a:pt x="199" y="23"/>
                    <a:pt x="199" y="23"/>
                    <a:pt x="198" y="24"/>
                  </a:cubicBezTo>
                  <a:cubicBezTo>
                    <a:pt x="197" y="23"/>
                    <a:pt x="197" y="23"/>
                    <a:pt x="197" y="23"/>
                  </a:cubicBezTo>
                  <a:cubicBezTo>
                    <a:pt x="207" y="19"/>
                    <a:pt x="207" y="19"/>
                    <a:pt x="207" y="19"/>
                  </a:cubicBezTo>
                  <a:cubicBezTo>
                    <a:pt x="209" y="19"/>
                    <a:pt x="209" y="19"/>
                    <a:pt x="209" y="19"/>
                  </a:cubicBezTo>
                  <a:cubicBezTo>
                    <a:pt x="209" y="18"/>
                    <a:pt x="209" y="18"/>
                    <a:pt x="209" y="18"/>
                  </a:cubicBezTo>
                  <a:close/>
                  <a:moveTo>
                    <a:pt x="249" y="18"/>
                  </a:moveTo>
                  <a:cubicBezTo>
                    <a:pt x="249" y="29"/>
                    <a:pt x="249" y="29"/>
                    <a:pt x="249" y="29"/>
                  </a:cubicBezTo>
                  <a:cubicBezTo>
                    <a:pt x="247" y="29"/>
                    <a:pt x="247" y="29"/>
                    <a:pt x="247" y="29"/>
                  </a:cubicBezTo>
                  <a:cubicBezTo>
                    <a:pt x="247" y="26"/>
                    <a:pt x="245" y="23"/>
                    <a:pt x="244" y="22"/>
                  </a:cubicBezTo>
                  <a:cubicBezTo>
                    <a:pt x="242" y="21"/>
                    <a:pt x="241" y="20"/>
                    <a:pt x="238" y="20"/>
                  </a:cubicBezTo>
                  <a:cubicBezTo>
                    <a:pt x="237" y="20"/>
                    <a:pt x="235" y="20"/>
                    <a:pt x="234" y="21"/>
                  </a:cubicBezTo>
                  <a:cubicBezTo>
                    <a:pt x="233" y="22"/>
                    <a:pt x="233" y="23"/>
                    <a:pt x="233" y="24"/>
                  </a:cubicBezTo>
                  <a:cubicBezTo>
                    <a:pt x="233" y="25"/>
                    <a:pt x="233" y="27"/>
                    <a:pt x="234" y="28"/>
                  </a:cubicBezTo>
                  <a:cubicBezTo>
                    <a:pt x="235" y="29"/>
                    <a:pt x="236" y="30"/>
                    <a:pt x="238" y="31"/>
                  </a:cubicBezTo>
                  <a:cubicBezTo>
                    <a:pt x="243" y="34"/>
                    <a:pt x="243" y="34"/>
                    <a:pt x="243" y="34"/>
                  </a:cubicBezTo>
                  <a:cubicBezTo>
                    <a:pt x="248" y="36"/>
                    <a:pt x="251" y="39"/>
                    <a:pt x="251" y="43"/>
                  </a:cubicBezTo>
                  <a:cubicBezTo>
                    <a:pt x="251" y="47"/>
                    <a:pt x="249" y="49"/>
                    <a:pt x="247" y="51"/>
                  </a:cubicBezTo>
                  <a:cubicBezTo>
                    <a:pt x="245" y="53"/>
                    <a:pt x="243" y="54"/>
                    <a:pt x="240" y="54"/>
                  </a:cubicBezTo>
                  <a:cubicBezTo>
                    <a:pt x="238" y="54"/>
                    <a:pt x="235" y="53"/>
                    <a:pt x="233" y="53"/>
                  </a:cubicBezTo>
                  <a:cubicBezTo>
                    <a:pt x="232" y="52"/>
                    <a:pt x="231" y="52"/>
                    <a:pt x="231" y="52"/>
                  </a:cubicBezTo>
                  <a:cubicBezTo>
                    <a:pt x="231" y="52"/>
                    <a:pt x="230" y="53"/>
                    <a:pt x="230" y="53"/>
                  </a:cubicBezTo>
                  <a:cubicBezTo>
                    <a:pt x="229" y="53"/>
                    <a:pt x="229" y="53"/>
                    <a:pt x="229" y="53"/>
                  </a:cubicBezTo>
                  <a:cubicBezTo>
                    <a:pt x="229" y="41"/>
                    <a:pt x="229" y="41"/>
                    <a:pt x="229" y="41"/>
                  </a:cubicBezTo>
                  <a:cubicBezTo>
                    <a:pt x="230" y="41"/>
                    <a:pt x="230" y="41"/>
                    <a:pt x="230" y="41"/>
                  </a:cubicBezTo>
                  <a:cubicBezTo>
                    <a:pt x="231" y="45"/>
                    <a:pt x="232" y="47"/>
                    <a:pt x="234" y="49"/>
                  </a:cubicBezTo>
                  <a:cubicBezTo>
                    <a:pt x="236" y="51"/>
                    <a:pt x="238" y="52"/>
                    <a:pt x="240" y="52"/>
                  </a:cubicBezTo>
                  <a:cubicBezTo>
                    <a:pt x="242" y="52"/>
                    <a:pt x="243" y="51"/>
                    <a:pt x="244" y="50"/>
                  </a:cubicBezTo>
                  <a:cubicBezTo>
                    <a:pt x="245" y="49"/>
                    <a:pt x="246" y="48"/>
                    <a:pt x="246" y="47"/>
                  </a:cubicBezTo>
                  <a:cubicBezTo>
                    <a:pt x="246" y="45"/>
                    <a:pt x="245" y="43"/>
                    <a:pt x="244" y="42"/>
                  </a:cubicBezTo>
                  <a:cubicBezTo>
                    <a:pt x="243" y="41"/>
                    <a:pt x="241" y="39"/>
                    <a:pt x="237" y="38"/>
                  </a:cubicBezTo>
                  <a:cubicBezTo>
                    <a:pt x="234" y="36"/>
                    <a:pt x="232" y="35"/>
                    <a:pt x="231" y="33"/>
                  </a:cubicBezTo>
                  <a:cubicBezTo>
                    <a:pt x="229" y="31"/>
                    <a:pt x="229" y="30"/>
                    <a:pt x="229" y="28"/>
                  </a:cubicBezTo>
                  <a:cubicBezTo>
                    <a:pt x="229" y="25"/>
                    <a:pt x="230" y="23"/>
                    <a:pt x="232" y="21"/>
                  </a:cubicBezTo>
                  <a:cubicBezTo>
                    <a:pt x="234" y="19"/>
                    <a:pt x="236" y="18"/>
                    <a:pt x="239" y="18"/>
                  </a:cubicBezTo>
                  <a:cubicBezTo>
                    <a:pt x="240" y="18"/>
                    <a:pt x="242" y="18"/>
                    <a:pt x="244" y="19"/>
                  </a:cubicBezTo>
                  <a:cubicBezTo>
                    <a:pt x="245" y="19"/>
                    <a:pt x="246" y="19"/>
                    <a:pt x="246" y="19"/>
                  </a:cubicBezTo>
                  <a:cubicBezTo>
                    <a:pt x="247" y="19"/>
                    <a:pt x="247" y="19"/>
                    <a:pt x="247" y="19"/>
                  </a:cubicBezTo>
                  <a:cubicBezTo>
                    <a:pt x="247" y="19"/>
                    <a:pt x="247" y="18"/>
                    <a:pt x="248" y="17"/>
                  </a:cubicBezTo>
                  <a:cubicBezTo>
                    <a:pt x="249" y="18"/>
                    <a:pt x="249" y="18"/>
                    <a:pt x="249" y="18"/>
                  </a:cubicBezTo>
                  <a:close/>
                  <a:moveTo>
                    <a:pt x="268" y="0"/>
                  </a:moveTo>
                  <a:cubicBezTo>
                    <a:pt x="269" y="0"/>
                    <a:pt x="270" y="0"/>
                    <a:pt x="271" y="1"/>
                  </a:cubicBezTo>
                  <a:cubicBezTo>
                    <a:pt x="271" y="2"/>
                    <a:pt x="272" y="3"/>
                    <a:pt x="272" y="4"/>
                  </a:cubicBezTo>
                  <a:cubicBezTo>
                    <a:pt x="272" y="5"/>
                    <a:pt x="271" y="6"/>
                    <a:pt x="271" y="7"/>
                  </a:cubicBezTo>
                  <a:cubicBezTo>
                    <a:pt x="270" y="7"/>
                    <a:pt x="269" y="8"/>
                    <a:pt x="268" y="8"/>
                  </a:cubicBezTo>
                  <a:cubicBezTo>
                    <a:pt x="267" y="8"/>
                    <a:pt x="266" y="7"/>
                    <a:pt x="266" y="7"/>
                  </a:cubicBezTo>
                  <a:cubicBezTo>
                    <a:pt x="265" y="6"/>
                    <a:pt x="265" y="5"/>
                    <a:pt x="265" y="4"/>
                  </a:cubicBezTo>
                  <a:cubicBezTo>
                    <a:pt x="265" y="3"/>
                    <a:pt x="265" y="2"/>
                    <a:pt x="266" y="1"/>
                  </a:cubicBezTo>
                  <a:cubicBezTo>
                    <a:pt x="266" y="0"/>
                    <a:pt x="267" y="0"/>
                    <a:pt x="268" y="0"/>
                  </a:cubicBezTo>
                  <a:close/>
                  <a:moveTo>
                    <a:pt x="271" y="18"/>
                  </a:moveTo>
                  <a:cubicBezTo>
                    <a:pt x="271" y="45"/>
                    <a:pt x="271" y="45"/>
                    <a:pt x="271" y="45"/>
                  </a:cubicBezTo>
                  <a:cubicBezTo>
                    <a:pt x="271" y="47"/>
                    <a:pt x="271" y="49"/>
                    <a:pt x="271" y="49"/>
                  </a:cubicBezTo>
                  <a:cubicBezTo>
                    <a:pt x="272" y="50"/>
                    <a:pt x="272" y="51"/>
                    <a:pt x="273" y="51"/>
                  </a:cubicBezTo>
                  <a:cubicBezTo>
                    <a:pt x="273" y="51"/>
                    <a:pt x="274" y="51"/>
                    <a:pt x="276" y="51"/>
                  </a:cubicBezTo>
                  <a:cubicBezTo>
                    <a:pt x="276" y="53"/>
                    <a:pt x="276" y="53"/>
                    <a:pt x="276" y="53"/>
                  </a:cubicBezTo>
                  <a:cubicBezTo>
                    <a:pt x="260" y="53"/>
                    <a:pt x="260" y="53"/>
                    <a:pt x="260" y="53"/>
                  </a:cubicBezTo>
                  <a:cubicBezTo>
                    <a:pt x="260" y="51"/>
                    <a:pt x="260" y="51"/>
                    <a:pt x="260" y="51"/>
                  </a:cubicBezTo>
                  <a:cubicBezTo>
                    <a:pt x="261" y="51"/>
                    <a:pt x="263" y="51"/>
                    <a:pt x="263" y="51"/>
                  </a:cubicBezTo>
                  <a:cubicBezTo>
                    <a:pt x="263" y="51"/>
                    <a:pt x="264" y="50"/>
                    <a:pt x="264" y="49"/>
                  </a:cubicBezTo>
                  <a:cubicBezTo>
                    <a:pt x="265" y="49"/>
                    <a:pt x="265" y="47"/>
                    <a:pt x="265" y="45"/>
                  </a:cubicBezTo>
                  <a:cubicBezTo>
                    <a:pt x="265" y="32"/>
                    <a:pt x="265" y="32"/>
                    <a:pt x="265" y="32"/>
                  </a:cubicBezTo>
                  <a:cubicBezTo>
                    <a:pt x="265" y="28"/>
                    <a:pt x="265" y="26"/>
                    <a:pt x="264" y="25"/>
                  </a:cubicBezTo>
                  <a:cubicBezTo>
                    <a:pt x="264" y="24"/>
                    <a:pt x="264" y="23"/>
                    <a:pt x="263" y="23"/>
                  </a:cubicBezTo>
                  <a:cubicBezTo>
                    <a:pt x="263" y="23"/>
                    <a:pt x="263" y="23"/>
                    <a:pt x="262" y="23"/>
                  </a:cubicBezTo>
                  <a:cubicBezTo>
                    <a:pt x="261" y="23"/>
                    <a:pt x="260" y="23"/>
                    <a:pt x="259" y="23"/>
                  </a:cubicBezTo>
                  <a:cubicBezTo>
                    <a:pt x="259" y="22"/>
                    <a:pt x="259" y="22"/>
                    <a:pt x="259" y="22"/>
                  </a:cubicBezTo>
                  <a:cubicBezTo>
                    <a:pt x="269" y="18"/>
                    <a:pt x="269" y="18"/>
                    <a:pt x="269" y="18"/>
                  </a:cubicBezTo>
                  <a:cubicBezTo>
                    <a:pt x="271" y="18"/>
                    <a:pt x="271" y="18"/>
                    <a:pt x="271" y="18"/>
                  </a:cubicBezTo>
                  <a:close/>
                  <a:moveTo>
                    <a:pt x="293" y="7"/>
                  </a:moveTo>
                  <a:cubicBezTo>
                    <a:pt x="293" y="19"/>
                    <a:pt x="293" y="19"/>
                    <a:pt x="293" y="19"/>
                  </a:cubicBezTo>
                  <a:cubicBezTo>
                    <a:pt x="301" y="19"/>
                    <a:pt x="301" y="19"/>
                    <a:pt x="301" y="19"/>
                  </a:cubicBezTo>
                  <a:cubicBezTo>
                    <a:pt x="301" y="21"/>
                    <a:pt x="301" y="21"/>
                    <a:pt x="301" y="21"/>
                  </a:cubicBezTo>
                  <a:cubicBezTo>
                    <a:pt x="293" y="21"/>
                    <a:pt x="293" y="21"/>
                    <a:pt x="293" y="21"/>
                  </a:cubicBezTo>
                  <a:cubicBezTo>
                    <a:pt x="293" y="43"/>
                    <a:pt x="293" y="43"/>
                    <a:pt x="293" y="43"/>
                  </a:cubicBezTo>
                  <a:cubicBezTo>
                    <a:pt x="293" y="45"/>
                    <a:pt x="294" y="47"/>
                    <a:pt x="294" y="48"/>
                  </a:cubicBezTo>
                  <a:cubicBezTo>
                    <a:pt x="295" y="49"/>
                    <a:pt x="295" y="49"/>
                    <a:pt x="297" y="49"/>
                  </a:cubicBezTo>
                  <a:cubicBezTo>
                    <a:pt x="297" y="49"/>
                    <a:pt x="298" y="49"/>
                    <a:pt x="299" y="48"/>
                  </a:cubicBezTo>
                  <a:cubicBezTo>
                    <a:pt x="300" y="48"/>
                    <a:pt x="300" y="47"/>
                    <a:pt x="301" y="46"/>
                  </a:cubicBezTo>
                  <a:cubicBezTo>
                    <a:pt x="302" y="46"/>
                    <a:pt x="302" y="46"/>
                    <a:pt x="302" y="46"/>
                  </a:cubicBezTo>
                  <a:cubicBezTo>
                    <a:pt x="301" y="48"/>
                    <a:pt x="300" y="50"/>
                    <a:pt x="298" y="51"/>
                  </a:cubicBezTo>
                  <a:cubicBezTo>
                    <a:pt x="297" y="53"/>
                    <a:pt x="295" y="53"/>
                    <a:pt x="293" y="53"/>
                  </a:cubicBezTo>
                  <a:cubicBezTo>
                    <a:pt x="292" y="53"/>
                    <a:pt x="291" y="53"/>
                    <a:pt x="290" y="53"/>
                  </a:cubicBezTo>
                  <a:cubicBezTo>
                    <a:pt x="289" y="52"/>
                    <a:pt x="288" y="51"/>
                    <a:pt x="288" y="50"/>
                  </a:cubicBezTo>
                  <a:cubicBezTo>
                    <a:pt x="287" y="49"/>
                    <a:pt x="287" y="47"/>
                    <a:pt x="287" y="44"/>
                  </a:cubicBezTo>
                  <a:cubicBezTo>
                    <a:pt x="287" y="21"/>
                    <a:pt x="287" y="21"/>
                    <a:pt x="287" y="21"/>
                  </a:cubicBezTo>
                  <a:cubicBezTo>
                    <a:pt x="282" y="21"/>
                    <a:pt x="282" y="21"/>
                    <a:pt x="282" y="21"/>
                  </a:cubicBezTo>
                  <a:cubicBezTo>
                    <a:pt x="282" y="20"/>
                    <a:pt x="282" y="20"/>
                    <a:pt x="282" y="20"/>
                  </a:cubicBezTo>
                  <a:cubicBezTo>
                    <a:pt x="283" y="20"/>
                    <a:pt x="285" y="19"/>
                    <a:pt x="286" y="17"/>
                  </a:cubicBezTo>
                  <a:cubicBezTo>
                    <a:pt x="287" y="16"/>
                    <a:pt x="288" y="15"/>
                    <a:pt x="289" y="13"/>
                  </a:cubicBezTo>
                  <a:cubicBezTo>
                    <a:pt x="290" y="12"/>
                    <a:pt x="291" y="10"/>
                    <a:pt x="292" y="7"/>
                  </a:cubicBezTo>
                  <a:cubicBezTo>
                    <a:pt x="293" y="7"/>
                    <a:pt x="293" y="7"/>
                    <a:pt x="293" y="7"/>
                  </a:cubicBezTo>
                  <a:close/>
                  <a:moveTo>
                    <a:pt x="306" y="19"/>
                  </a:moveTo>
                  <a:cubicBezTo>
                    <a:pt x="321" y="19"/>
                    <a:pt x="321" y="19"/>
                    <a:pt x="321" y="19"/>
                  </a:cubicBezTo>
                  <a:cubicBezTo>
                    <a:pt x="321" y="20"/>
                    <a:pt x="321" y="20"/>
                    <a:pt x="321" y="20"/>
                  </a:cubicBezTo>
                  <a:cubicBezTo>
                    <a:pt x="320" y="20"/>
                    <a:pt x="320" y="20"/>
                    <a:pt x="320" y="20"/>
                  </a:cubicBezTo>
                  <a:cubicBezTo>
                    <a:pt x="319" y="20"/>
                    <a:pt x="318" y="20"/>
                    <a:pt x="318" y="21"/>
                  </a:cubicBezTo>
                  <a:cubicBezTo>
                    <a:pt x="317" y="21"/>
                    <a:pt x="317" y="22"/>
                    <a:pt x="317" y="22"/>
                  </a:cubicBezTo>
                  <a:cubicBezTo>
                    <a:pt x="317" y="23"/>
                    <a:pt x="317" y="25"/>
                    <a:pt x="318" y="26"/>
                  </a:cubicBezTo>
                  <a:cubicBezTo>
                    <a:pt x="326" y="43"/>
                    <a:pt x="326" y="43"/>
                    <a:pt x="326" y="43"/>
                  </a:cubicBezTo>
                  <a:cubicBezTo>
                    <a:pt x="333" y="25"/>
                    <a:pt x="333" y="25"/>
                    <a:pt x="333" y="25"/>
                  </a:cubicBezTo>
                  <a:cubicBezTo>
                    <a:pt x="334" y="23"/>
                    <a:pt x="334" y="23"/>
                    <a:pt x="334" y="21"/>
                  </a:cubicBezTo>
                  <a:cubicBezTo>
                    <a:pt x="334" y="21"/>
                    <a:pt x="334" y="21"/>
                    <a:pt x="333" y="20"/>
                  </a:cubicBezTo>
                  <a:cubicBezTo>
                    <a:pt x="333" y="20"/>
                    <a:pt x="333" y="20"/>
                    <a:pt x="333" y="19"/>
                  </a:cubicBezTo>
                  <a:cubicBezTo>
                    <a:pt x="332" y="19"/>
                    <a:pt x="331" y="19"/>
                    <a:pt x="331" y="19"/>
                  </a:cubicBezTo>
                  <a:cubicBezTo>
                    <a:pt x="331" y="18"/>
                    <a:pt x="331" y="18"/>
                    <a:pt x="331" y="18"/>
                  </a:cubicBezTo>
                  <a:cubicBezTo>
                    <a:pt x="341" y="18"/>
                    <a:pt x="341" y="18"/>
                    <a:pt x="341" y="18"/>
                  </a:cubicBezTo>
                  <a:cubicBezTo>
                    <a:pt x="341" y="19"/>
                    <a:pt x="341" y="19"/>
                    <a:pt x="341" y="19"/>
                  </a:cubicBezTo>
                  <a:cubicBezTo>
                    <a:pt x="341" y="19"/>
                    <a:pt x="340" y="19"/>
                    <a:pt x="339" y="19"/>
                  </a:cubicBezTo>
                  <a:cubicBezTo>
                    <a:pt x="339" y="20"/>
                    <a:pt x="338" y="20"/>
                    <a:pt x="338" y="21"/>
                  </a:cubicBezTo>
                  <a:cubicBezTo>
                    <a:pt x="337" y="21"/>
                    <a:pt x="337" y="22"/>
                    <a:pt x="337" y="24"/>
                  </a:cubicBezTo>
                  <a:cubicBezTo>
                    <a:pt x="323" y="58"/>
                    <a:pt x="323" y="58"/>
                    <a:pt x="323" y="58"/>
                  </a:cubicBezTo>
                  <a:cubicBezTo>
                    <a:pt x="322" y="61"/>
                    <a:pt x="321" y="63"/>
                    <a:pt x="318" y="65"/>
                  </a:cubicBezTo>
                  <a:cubicBezTo>
                    <a:pt x="316" y="67"/>
                    <a:pt x="314" y="68"/>
                    <a:pt x="312" y="68"/>
                  </a:cubicBezTo>
                  <a:cubicBezTo>
                    <a:pt x="311" y="68"/>
                    <a:pt x="310" y="67"/>
                    <a:pt x="309" y="67"/>
                  </a:cubicBezTo>
                  <a:cubicBezTo>
                    <a:pt x="308" y="66"/>
                    <a:pt x="307" y="65"/>
                    <a:pt x="307" y="64"/>
                  </a:cubicBezTo>
                  <a:cubicBezTo>
                    <a:pt x="307" y="63"/>
                    <a:pt x="308" y="62"/>
                    <a:pt x="308" y="61"/>
                  </a:cubicBezTo>
                  <a:cubicBezTo>
                    <a:pt x="309" y="61"/>
                    <a:pt x="310" y="61"/>
                    <a:pt x="311" y="61"/>
                  </a:cubicBezTo>
                  <a:cubicBezTo>
                    <a:pt x="312" y="61"/>
                    <a:pt x="313" y="61"/>
                    <a:pt x="314" y="61"/>
                  </a:cubicBezTo>
                  <a:cubicBezTo>
                    <a:pt x="315" y="62"/>
                    <a:pt x="316" y="62"/>
                    <a:pt x="316" y="62"/>
                  </a:cubicBezTo>
                  <a:cubicBezTo>
                    <a:pt x="317" y="62"/>
                    <a:pt x="317" y="61"/>
                    <a:pt x="318" y="61"/>
                  </a:cubicBezTo>
                  <a:cubicBezTo>
                    <a:pt x="319" y="60"/>
                    <a:pt x="320" y="58"/>
                    <a:pt x="321" y="56"/>
                  </a:cubicBezTo>
                  <a:cubicBezTo>
                    <a:pt x="323" y="50"/>
                    <a:pt x="323" y="50"/>
                    <a:pt x="323" y="50"/>
                  </a:cubicBezTo>
                  <a:cubicBezTo>
                    <a:pt x="311" y="25"/>
                    <a:pt x="311" y="25"/>
                    <a:pt x="311" y="25"/>
                  </a:cubicBezTo>
                  <a:cubicBezTo>
                    <a:pt x="311" y="24"/>
                    <a:pt x="311" y="23"/>
                    <a:pt x="310" y="22"/>
                  </a:cubicBezTo>
                  <a:cubicBezTo>
                    <a:pt x="309" y="21"/>
                    <a:pt x="309" y="20"/>
                    <a:pt x="308" y="20"/>
                  </a:cubicBezTo>
                  <a:cubicBezTo>
                    <a:pt x="308" y="20"/>
                    <a:pt x="307" y="19"/>
                    <a:pt x="305" y="19"/>
                  </a:cubicBezTo>
                  <a:cubicBezTo>
                    <a:pt x="306" y="19"/>
                    <a:pt x="306" y="19"/>
                    <a:pt x="306" y="19"/>
                  </a:cubicBezTo>
                  <a:close/>
                  <a:moveTo>
                    <a:pt x="379" y="18"/>
                  </a:moveTo>
                  <a:cubicBezTo>
                    <a:pt x="383" y="18"/>
                    <a:pt x="387" y="20"/>
                    <a:pt x="391" y="24"/>
                  </a:cubicBezTo>
                  <a:cubicBezTo>
                    <a:pt x="393" y="27"/>
                    <a:pt x="395" y="31"/>
                    <a:pt x="395" y="35"/>
                  </a:cubicBezTo>
                  <a:cubicBezTo>
                    <a:pt x="395" y="39"/>
                    <a:pt x="394" y="41"/>
                    <a:pt x="393" y="45"/>
                  </a:cubicBezTo>
                  <a:cubicBezTo>
                    <a:pt x="391" y="48"/>
                    <a:pt x="389" y="50"/>
                    <a:pt x="387" y="52"/>
                  </a:cubicBezTo>
                  <a:cubicBezTo>
                    <a:pt x="385" y="53"/>
                    <a:pt x="382" y="54"/>
                    <a:pt x="379" y="54"/>
                  </a:cubicBezTo>
                  <a:cubicBezTo>
                    <a:pt x="374" y="54"/>
                    <a:pt x="370" y="52"/>
                    <a:pt x="367" y="48"/>
                  </a:cubicBezTo>
                  <a:cubicBezTo>
                    <a:pt x="365" y="45"/>
                    <a:pt x="363" y="41"/>
                    <a:pt x="363" y="37"/>
                  </a:cubicBezTo>
                  <a:cubicBezTo>
                    <a:pt x="363" y="33"/>
                    <a:pt x="364" y="30"/>
                    <a:pt x="366" y="27"/>
                  </a:cubicBezTo>
                  <a:cubicBezTo>
                    <a:pt x="367" y="24"/>
                    <a:pt x="369" y="22"/>
                    <a:pt x="372" y="21"/>
                  </a:cubicBezTo>
                  <a:cubicBezTo>
                    <a:pt x="373" y="19"/>
                    <a:pt x="376" y="18"/>
                    <a:pt x="379" y="18"/>
                  </a:cubicBezTo>
                  <a:close/>
                  <a:moveTo>
                    <a:pt x="377" y="20"/>
                  </a:moveTo>
                  <a:cubicBezTo>
                    <a:pt x="376" y="20"/>
                    <a:pt x="375" y="21"/>
                    <a:pt x="373" y="21"/>
                  </a:cubicBezTo>
                  <a:cubicBezTo>
                    <a:pt x="372" y="22"/>
                    <a:pt x="371" y="23"/>
                    <a:pt x="370" y="25"/>
                  </a:cubicBezTo>
                  <a:cubicBezTo>
                    <a:pt x="369" y="27"/>
                    <a:pt x="369" y="30"/>
                    <a:pt x="369" y="33"/>
                  </a:cubicBezTo>
                  <a:cubicBezTo>
                    <a:pt x="369" y="38"/>
                    <a:pt x="370" y="42"/>
                    <a:pt x="372" y="46"/>
                  </a:cubicBezTo>
                  <a:cubicBezTo>
                    <a:pt x="374" y="49"/>
                    <a:pt x="376" y="51"/>
                    <a:pt x="379" y="51"/>
                  </a:cubicBezTo>
                  <a:cubicBezTo>
                    <a:pt x="382" y="51"/>
                    <a:pt x="384" y="50"/>
                    <a:pt x="385" y="48"/>
                  </a:cubicBezTo>
                  <a:cubicBezTo>
                    <a:pt x="387" y="46"/>
                    <a:pt x="387" y="43"/>
                    <a:pt x="387" y="38"/>
                  </a:cubicBezTo>
                  <a:cubicBezTo>
                    <a:pt x="387" y="32"/>
                    <a:pt x="386" y="27"/>
                    <a:pt x="384" y="24"/>
                  </a:cubicBezTo>
                  <a:cubicBezTo>
                    <a:pt x="382" y="21"/>
                    <a:pt x="380" y="20"/>
                    <a:pt x="377" y="20"/>
                  </a:cubicBezTo>
                  <a:close/>
                  <a:moveTo>
                    <a:pt x="415" y="21"/>
                  </a:moveTo>
                  <a:cubicBezTo>
                    <a:pt x="415" y="44"/>
                    <a:pt x="415" y="44"/>
                    <a:pt x="415" y="44"/>
                  </a:cubicBezTo>
                  <a:cubicBezTo>
                    <a:pt x="415" y="47"/>
                    <a:pt x="416" y="49"/>
                    <a:pt x="416" y="50"/>
                  </a:cubicBezTo>
                  <a:cubicBezTo>
                    <a:pt x="417" y="51"/>
                    <a:pt x="418" y="51"/>
                    <a:pt x="420" y="51"/>
                  </a:cubicBezTo>
                  <a:cubicBezTo>
                    <a:pt x="423" y="51"/>
                    <a:pt x="423" y="51"/>
                    <a:pt x="423" y="51"/>
                  </a:cubicBezTo>
                  <a:cubicBezTo>
                    <a:pt x="423" y="53"/>
                    <a:pt x="423" y="53"/>
                    <a:pt x="423" y="53"/>
                  </a:cubicBezTo>
                  <a:cubicBezTo>
                    <a:pt x="403" y="53"/>
                    <a:pt x="403" y="53"/>
                    <a:pt x="403" y="53"/>
                  </a:cubicBezTo>
                  <a:cubicBezTo>
                    <a:pt x="403" y="51"/>
                    <a:pt x="403" y="51"/>
                    <a:pt x="403" y="51"/>
                  </a:cubicBezTo>
                  <a:cubicBezTo>
                    <a:pt x="405" y="51"/>
                    <a:pt x="405" y="51"/>
                    <a:pt x="405" y="51"/>
                  </a:cubicBezTo>
                  <a:cubicBezTo>
                    <a:pt x="406" y="51"/>
                    <a:pt x="407" y="51"/>
                    <a:pt x="408" y="51"/>
                  </a:cubicBezTo>
                  <a:cubicBezTo>
                    <a:pt x="409" y="50"/>
                    <a:pt x="409" y="49"/>
                    <a:pt x="409" y="49"/>
                  </a:cubicBezTo>
                  <a:cubicBezTo>
                    <a:pt x="410" y="48"/>
                    <a:pt x="410" y="46"/>
                    <a:pt x="410" y="44"/>
                  </a:cubicBezTo>
                  <a:cubicBezTo>
                    <a:pt x="410" y="21"/>
                    <a:pt x="410" y="21"/>
                    <a:pt x="410" y="21"/>
                  </a:cubicBezTo>
                  <a:cubicBezTo>
                    <a:pt x="403" y="21"/>
                    <a:pt x="403" y="21"/>
                    <a:pt x="403" y="21"/>
                  </a:cubicBezTo>
                  <a:cubicBezTo>
                    <a:pt x="403" y="19"/>
                    <a:pt x="403" y="19"/>
                    <a:pt x="403" y="19"/>
                  </a:cubicBezTo>
                  <a:cubicBezTo>
                    <a:pt x="410" y="19"/>
                    <a:pt x="410" y="19"/>
                    <a:pt x="410" y="19"/>
                  </a:cubicBezTo>
                  <a:cubicBezTo>
                    <a:pt x="410" y="16"/>
                    <a:pt x="410" y="16"/>
                    <a:pt x="410" y="16"/>
                  </a:cubicBezTo>
                  <a:cubicBezTo>
                    <a:pt x="410" y="13"/>
                    <a:pt x="410" y="10"/>
                    <a:pt x="411" y="7"/>
                  </a:cubicBezTo>
                  <a:cubicBezTo>
                    <a:pt x="413" y="5"/>
                    <a:pt x="414" y="3"/>
                    <a:pt x="416" y="2"/>
                  </a:cubicBezTo>
                  <a:cubicBezTo>
                    <a:pt x="418" y="0"/>
                    <a:pt x="421" y="0"/>
                    <a:pt x="423" y="0"/>
                  </a:cubicBezTo>
                  <a:cubicBezTo>
                    <a:pt x="426" y="0"/>
                    <a:pt x="428" y="1"/>
                    <a:pt x="430" y="2"/>
                  </a:cubicBezTo>
                  <a:cubicBezTo>
                    <a:pt x="431" y="3"/>
                    <a:pt x="432" y="5"/>
                    <a:pt x="432" y="6"/>
                  </a:cubicBezTo>
                  <a:cubicBezTo>
                    <a:pt x="432" y="7"/>
                    <a:pt x="432" y="7"/>
                    <a:pt x="431" y="8"/>
                  </a:cubicBezTo>
                  <a:cubicBezTo>
                    <a:pt x="431" y="9"/>
                    <a:pt x="430" y="9"/>
                    <a:pt x="429" y="9"/>
                  </a:cubicBezTo>
                  <a:cubicBezTo>
                    <a:pt x="429" y="9"/>
                    <a:pt x="428" y="8"/>
                    <a:pt x="428" y="8"/>
                  </a:cubicBezTo>
                  <a:cubicBezTo>
                    <a:pt x="427" y="7"/>
                    <a:pt x="427" y="7"/>
                    <a:pt x="425" y="5"/>
                  </a:cubicBezTo>
                  <a:cubicBezTo>
                    <a:pt x="425" y="4"/>
                    <a:pt x="424" y="3"/>
                    <a:pt x="423" y="2"/>
                  </a:cubicBezTo>
                  <a:cubicBezTo>
                    <a:pt x="422" y="2"/>
                    <a:pt x="421" y="1"/>
                    <a:pt x="421" y="1"/>
                  </a:cubicBezTo>
                  <a:cubicBezTo>
                    <a:pt x="419" y="1"/>
                    <a:pt x="419" y="2"/>
                    <a:pt x="418" y="2"/>
                  </a:cubicBezTo>
                  <a:cubicBezTo>
                    <a:pt x="417" y="3"/>
                    <a:pt x="417" y="4"/>
                    <a:pt x="416" y="5"/>
                  </a:cubicBezTo>
                  <a:cubicBezTo>
                    <a:pt x="416" y="6"/>
                    <a:pt x="416" y="9"/>
                    <a:pt x="416" y="15"/>
                  </a:cubicBezTo>
                  <a:cubicBezTo>
                    <a:pt x="416" y="17"/>
                    <a:pt x="416" y="17"/>
                    <a:pt x="416" y="17"/>
                  </a:cubicBezTo>
                  <a:cubicBezTo>
                    <a:pt x="424" y="17"/>
                    <a:pt x="424" y="17"/>
                    <a:pt x="424" y="17"/>
                  </a:cubicBezTo>
                  <a:cubicBezTo>
                    <a:pt x="424" y="21"/>
                    <a:pt x="424" y="21"/>
                    <a:pt x="424" y="21"/>
                  </a:cubicBezTo>
                  <a:cubicBezTo>
                    <a:pt x="415" y="21"/>
                    <a:pt x="415" y="21"/>
                    <a:pt x="415" y="21"/>
                  </a:cubicBezTo>
                  <a:close/>
                  <a:moveTo>
                    <a:pt x="477" y="1"/>
                  </a:moveTo>
                  <a:cubicBezTo>
                    <a:pt x="477" y="19"/>
                    <a:pt x="477" y="19"/>
                    <a:pt x="477" y="19"/>
                  </a:cubicBezTo>
                  <a:cubicBezTo>
                    <a:pt x="475" y="19"/>
                    <a:pt x="475" y="19"/>
                    <a:pt x="475" y="19"/>
                  </a:cubicBezTo>
                  <a:cubicBezTo>
                    <a:pt x="475" y="15"/>
                    <a:pt x="474" y="13"/>
                    <a:pt x="473" y="11"/>
                  </a:cubicBezTo>
                  <a:cubicBezTo>
                    <a:pt x="472" y="9"/>
                    <a:pt x="470" y="7"/>
                    <a:pt x="468" y="6"/>
                  </a:cubicBezTo>
                  <a:cubicBezTo>
                    <a:pt x="466" y="5"/>
                    <a:pt x="464" y="4"/>
                    <a:pt x="462" y="4"/>
                  </a:cubicBezTo>
                  <a:cubicBezTo>
                    <a:pt x="459" y="4"/>
                    <a:pt x="457" y="5"/>
                    <a:pt x="456" y="7"/>
                  </a:cubicBezTo>
                  <a:cubicBezTo>
                    <a:pt x="454" y="8"/>
                    <a:pt x="453" y="10"/>
                    <a:pt x="453" y="12"/>
                  </a:cubicBezTo>
                  <a:cubicBezTo>
                    <a:pt x="453" y="13"/>
                    <a:pt x="454" y="15"/>
                    <a:pt x="455" y="16"/>
                  </a:cubicBezTo>
                  <a:cubicBezTo>
                    <a:pt x="457" y="18"/>
                    <a:pt x="460" y="20"/>
                    <a:pt x="465" y="23"/>
                  </a:cubicBezTo>
                  <a:cubicBezTo>
                    <a:pt x="470" y="26"/>
                    <a:pt x="473" y="28"/>
                    <a:pt x="475" y="29"/>
                  </a:cubicBezTo>
                  <a:cubicBezTo>
                    <a:pt x="476" y="31"/>
                    <a:pt x="477" y="32"/>
                    <a:pt x="479" y="34"/>
                  </a:cubicBezTo>
                  <a:cubicBezTo>
                    <a:pt x="479" y="36"/>
                    <a:pt x="480" y="38"/>
                    <a:pt x="480" y="40"/>
                  </a:cubicBezTo>
                  <a:cubicBezTo>
                    <a:pt x="480" y="44"/>
                    <a:pt x="478" y="47"/>
                    <a:pt x="475" y="50"/>
                  </a:cubicBezTo>
                  <a:cubicBezTo>
                    <a:pt x="473" y="53"/>
                    <a:pt x="469" y="54"/>
                    <a:pt x="465" y="54"/>
                  </a:cubicBezTo>
                  <a:cubicBezTo>
                    <a:pt x="463" y="54"/>
                    <a:pt x="462" y="54"/>
                    <a:pt x="461" y="53"/>
                  </a:cubicBezTo>
                  <a:cubicBezTo>
                    <a:pt x="460" y="53"/>
                    <a:pt x="458" y="53"/>
                    <a:pt x="456" y="52"/>
                  </a:cubicBezTo>
                  <a:cubicBezTo>
                    <a:pt x="454" y="51"/>
                    <a:pt x="453" y="51"/>
                    <a:pt x="452" y="51"/>
                  </a:cubicBezTo>
                  <a:cubicBezTo>
                    <a:pt x="451" y="51"/>
                    <a:pt x="451" y="51"/>
                    <a:pt x="450" y="51"/>
                  </a:cubicBezTo>
                  <a:cubicBezTo>
                    <a:pt x="450" y="52"/>
                    <a:pt x="450" y="53"/>
                    <a:pt x="449" y="54"/>
                  </a:cubicBezTo>
                  <a:cubicBezTo>
                    <a:pt x="448" y="54"/>
                    <a:pt x="448" y="54"/>
                    <a:pt x="448" y="54"/>
                  </a:cubicBezTo>
                  <a:cubicBezTo>
                    <a:pt x="448" y="37"/>
                    <a:pt x="448" y="37"/>
                    <a:pt x="448" y="37"/>
                  </a:cubicBezTo>
                  <a:cubicBezTo>
                    <a:pt x="449" y="37"/>
                    <a:pt x="449" y="37"/>
                    <a:pt x="449" y="37"/>
                  </a:cubicBezTo>
                  <a:cubicBezTo>
                    <a:pt x="450" y="40"/>
                    <a:pt x="451" y="43"/>
                    <a:pt x="452" y="45"/>
                  </a:cubicBezTo>
                  <a:cubicBezTo>
                    <a:pt x="453" y="46"/>
                    <a:pt x="455" y="48"/>
                    <a:pt x="457" y="49"/>
                  </a:cubicBezTo>
                  <a:cubicBezTo>
                    <a:pt x="459" y="50"/>
                    <a:pt x="461" y="51"/>
                    <a:pt x="464" y="51"/>
                  </a:cubicBezTo>
                  <a:cubicBezTo>
                    <a:pt x="467" y="51"/>
                    <a:pt x="469" y="50"/>
                    <a:pt x="471" y="48"/>
                  </a:cubicBezTo>
                  <a:cubicBezTo>
                    <a:pt x="473" y="47"/>
                    <a:pt x="473" y="45"/>
                    <a:pt x="473" y="43"/>
                  </a:cubicBezTo>
                  <a:cubicBezTo>
                    <a:pt x="473" y="41"/>
                    <a:pt x="473" y="40"/>
                    <a:pt x="473" y="39"/>
                  </a:cubicBezTo>
                  <a:cubicBezTo>
                    <a:pt x="472" y="38"/>
                    <a:pt x="471" y="37"/>
                    <a:pt x="469" y="35"/>
                  </a:cubicBezTo>
                  <a:cubicBezTo>
                    <a:pt x="469" y="35"/>
                    <a:pt x="466" y="33"/>
                    <a:pt x="462" y="31"/>
                  </a:cubicBezTo>
                  <a:cubicBezTo>
                    <a:pt x="458" y="28"/>
                    <a:pt x="455" y="26"/>
                    <a:pt x="453" y="25"/>
                  </a:cubicBezTo>
                  <a:cubicBezTo>
                    <a:pt x="451" y="23"/>
                    <a:pt x="450" y="22"/>
                    <a:pt x="449" y="20"/>
                  </a:cubicBezTo>
                  <a:cubicBezTo>
                    <a:pt x="448" y="19"/>
                    <a:pt x="448" y="17"/>
                    <a:pt x="448" y="15"/>
                  </a:cubicBezTo>
                  <a:cubicBezTo>
                    <a:pt x="448" y="11"/>
                    <a:pt x="449" y="8"/>
                    <a:pt x="452" y="5"/>
                  </a:cubicBezTo>
                  <a:cubicBezTo>
                    <a:pt x="455" y="3"/>
                    <a:pt x="458" y="1"/>
                    <a:pt x="462" y="1"/>
                  </a:cubicBezTo>
                  <a:cubicBezTo>
                    <a:pt x="464" y="1"/>
                    <a:pt x="467" y="2"/>
                    <a:pt x="470" y="3"/>
                  </a:cubicBezTo>
                  <a:cubicBezTo>
                    <a:pt x="471" y="4"/>
                    <a:pt x="472" y="4"/>
                    <a:pt x="473" y="4"/>
                  </a:cubicBezTo>
                  <a:cubicBezTo>
                    <a:pt x="473" y="4"/>
                    <a:pt x="474" y="4"/>
                    <a:pt x="474" y="4"/>
                  </a:cubicBezTo>
                  <a:cubicBezTo>
                    <a:pt x="475" y="3"/>
                    <a:pt x="475" y="3"/>
                    <a:pt x="475" y="1"/>
                  </a:cubicBezTo>
                  <a:cubicBezTo>
                    <a:pt x="477" y="1"/>
                    <a:pt x="477" y="1"/>
                    <a:pt x="477" y="1"/>
                  </a:cubicBezTo>
                  <a:close/>
                  <a:moveTo>
                    <a:pt x="517" y="40"/>
                  </a:moveTo>
                  <a:cubicBezTo>
                    <a:pt x="517" y="44"/>
                    <a:pt x="515" y="48"/>
                    <a:pt x="512" y="50"/>
                  </a:cubicBezTo>
                  <a:cubicBezTo>
                    <a:pt x="510" y="53"/>
                    <a:pt x="507" y="54"/>
                    <a:pt x="504" y="54"/>
                  </a:cubicBezTo>
                  <a:cubicBezTo>
                    <a:pt x="500" y="54"/>
                    <a:pt x="497" y="52"/>
                    <a:pt x="494" y="49"/>
                  </a:cubicBezTo>
                  <a:cubicBezTo>
                    <a:pt x="491" y="46"/>
                    <a:pt x="490" y="41"/>
                    <a:pt x="490" y="36"/>
                  </a:cubicBezTo>
                  <a:cubicBezTo>
                    <a:pt x="490" y="31"/>
                    <a:pt x="492" y="26"/>
                    <a:pt x="495" y="23"/>
                  </a:cubicBezTo>
                  <a:cubicBezTo>
                    <a:pt x="498" y="19"/>
                    <a:pt x="501" y="17"/>
                    <a:pt x="506" y="17"/>
                  </a:cubicBezTo>
                  <a:cubicBezTo>
                    <a:pt x="509" y="17"/>
                    <a:pt x="512" y="18"/>
                    <a:pt x="514" y="20"/>
                  </a:cubicBezTo>
                  <a:cubicBezTo>
                    <a:pt x="516" y="22"/>
                    <a:pt x="517" y="24"/>
                    <a:pt x="517" y="26"/>
                  </a:cubicBezTo>
                  <a:cubicBezTo>
                    <a:pt x="517" y="27"/>
                    <a:pt x="517" y="27"/>
                    <a:pt x="516" y="28"/>
                  </a:cubicBezTo>
                  <a:cubicBezTo>
                    <a:pt x="516" y="29"/>
                    <a:pt x="515" y="29"/>
                    <a:pt x="514" y="29"/>
                  </a:cubicBezTo>
                  <a:cubicBezTo>
                    <a:pt x="512" y="29"/>
                    <a:pt x="511" y="29"/>
                    <a:pt x="511" y="27"/>
                  </a:cubicBezTo>
                  <a:cubicBezTo>
                    <a:pt x="510" y="27"/>
                    <a:pt x="510" y="26"/>
                    <a:pt x="510" y="25"/>
                  </a:cubicBezTo>
                  <a:cubicBezTo>
                    <a:pt x="510" y="23"/>
                    <a:pt x="509" y="22"/>
                    <a:pt x="508" y="21"/>
                  </a:cubicBezTo>
                  <a:cubicBezTo>
                    <a:pt x="507" y="21"/>
                    <a:pt x="506" y="20"/>
                    <a:pt x="505" y="20"/>
                  </a:cubicBezTo>
                  <a:cubicBezTo>
                    <a:pt x="502" y="20"/>
                    <a:pt x="500" y="21"/>
                    <a:pt x="499" y="23"/>
                  </a:cubicBezTo>
                  <a:cubicBezTo>
                    <a:pt x="497" y="25"/>
                    <a:pt x="496" y="29"/>
                    <a:pt x="496" y="33"/>
                  </a:cubicBezTo>
                  <a:cubicBezTo>
                    <a:pt x="496" y="37"/>
                    <a:pt x="497" y="40"/>
                    <a:pt x="499" y="43"/>
                  </a:cubicBezTo>
                  <a:cubicBezTo>
                    <a:pt x="501" y="47"/>
                    <a:pt x="503" y="48"/>
                    <a:pt x="507" y="48"/>
                  </a:cubicBezTo>
                  <a:cubicBezTo>
                    <a:pt x="509" y="48"/>
                    <a:pt x="511" y="47"/>
                    <a:pt x="513" y="46"/>
                  </a:cubicBezTo>
                  <a:cubicBezTo>
                    <a:pt x="514" y="45"/>
                    <a:pt x="515" y="43"/>
                    <a:pt x="517" y="40"/>
                  </a:cubicBezTo>
                  <a:cubicBezTo>
                    <a:pt x="517" y="40"/>
                    <a:pt x="517" y="40"/>
                    <a:pt x="517" y="40"/>
                  </a:cubicBezTo>
                  <a:close/>
                  <a:moveTo>
                    <a:pt x="534" y="0"/>
                  </a:moveTo>
                  <a:cubicBezTo>
                    <a:pt x="535" y="0"/>
                    <a:pt x="536" y="0"/>
                    <a:pt x="537" y="1"/>
                  </a:cubicBezTo>
                  <a:cubicBezTo>
                    <a:pt x="537" y="2"/>
                    <a:pt x="538" y="3"/>
                    <a:pt x="538" y="4"/>
                  </a:cubicBezTo>
                  <a:cubicBezTo>
                    <a:pt x="538" y="5"/>
                    <a:pt x="537" y="6"/>
                    <a:pt x="537" y="7"/>
                  </a:cubicBezTo>
                  <a:cubicBezTo>
                    <a:pt x="536" y="7"/>
                    <a:pt x="535" y="8"/>
                    <a:pt x="534" y="8"/>
                  </a:cubicBezTo>
                  <a:cubicBezTo>
                    <a:pt x="533" y="8"/>
                    <a:pt x="532" y="7"/>
                    <a:pt x="532" y="7"/>
                  </a:cubicBezTo>
                  <a:cubicBezTo>
                    <a:pt x="531" y="6"/>
                    <a:pt x="531" y="5"/>
                    <a:pt x="531" y="4"/>
                  </a:cubicBezTo>
                  <a:cubicBezTo>
                    <a:pt x="531" y="3"/>
                    <a:pt x="531" y="2"/>
                    <a:pt x="532" y="1"/>
                  </a:cubicBezTo>
                  <a:cubicBezTo>
                    <a:pt x="532" y="0"/>
                    <a:pt x="533" y="0"/>
                    <a:pt x="534" y="0"/>
                  </a:cubicBezTo>
                  <a:close/>
                  <a:moveTo>
                    <a:pt x="537" y="18"/>
                  </a:moveTo>
                  <a:cubicBezTo>
                    <a:pt x="537" y="45"/>
                    <a:pt x="537" y="45"/>
                    <a:pt x="537" y="45"/>
                  </a:cubicBezTo>
                  <a:cubicBezTo>
                    <a:pt x="537" y="47"/>
                    <a:pt x="537" y="49"/>
                    <a:pt x="537" y="49"/>
                  </a:cubicBezTo>
                  <a:cubicBezTo>
                    <a:pt x="538" y="50"/>
                    <a:pt x="538" y="51"/>
                    <a:pt x="539" y="51"/>
                  </a:cubicBezTo>
                  <a:cubicBezTo>
                    <a:pt x="539" y="51"/>
                    <a:pt x="540" y="51"/>
                    <a:pt x="542" y="51"/>
                  </a:cubicBezTo>
                  <a:cubicBezTo>
                    <a:pt x="542" y="53"/>
                    <a:pt x="542" y="53"/>
                    <a:pt x="542" y="53"/>
                  </a:cubicBezTo>
                  <a:cubicBezTo>
                    <a:pt x="526" y="53"/>
                    <a:pt x="526" y="53"/>
                    <a:pt x="526" y="53"/>
                  </a:cubicBezTo>
                  <a:cubicBezTo>
                    <a:pt x="526" y="51"/>
                    <a:pt x="526" y="51"/>
                    <a:pt x="526" y="51"/>
                  </a:cubicBezTo>
                  <a:cubicBezTo>
                    <a:pt x="527" y="51"/>
                    <a:pt x="529" y="51"/>
                    <a:pt x="529" y="51"/>
                  </a:cubicBezTo>
                  <a:cubicBezTo>
                    <a:pt x="529" y="51"/>
                    <a:pt x="530" y="50"/>
                    <a:pt x="530" y="49"/>
                  </a:cubicBezTo>
                  <a:cubicBezTo>
                    <a:pt x="531" y="49"/>
                    <a:pt x="531" y="47"/>
                    <a:pt x="531" y="45"/>
                  </a:cubicBezTo>
                  <a:cubicBezTo>
                    <a:pt x="531" y="32"/>
                    <a:pt x="531" y="32"/>
                    <a:pt x="531" y="32"/>
                  </a:cubicBezTo>
                  <a:cubicBezTo>
                    <a:pt x="531" y="28"/>
                    <a:pt x="531" y="26"/>
                    <a:pt x="530" y="25"/>
                  </a:cubicBezTo>
                  <a:cubicBezTo>
                    <a:pt x="530" y="24"/>
                    <a:pt x="530" y="23"/>
                    <a:pt x="529" y="23"/>
                  </a:cubicBezTo>
                  <a:cubicBezTo>
                    <a:pt x="529" y="23"/>
                    <a:pt x="529" y="23"/>
                    <a:pt x="528" y="23"/>
                  </a:cubicBezTo>
                  <a:cubicBezTo>
                    <a:pt x="527" y="23"/>
                    <a:pt x="526" y="23"/>
                    <a:pt x="525" y="23"/>
                  </a:cubicBezTo>
                  <a:cubicBezTo>
                    <a:pt x="525" y="22"/>
                    <a:pt x="525" y="22"/>
                    <a:pt x="525" y="22"/>
                  </a:cubicBezTo>
                  <a:cubicBezTo>
                    <a:pt x="535" y="18"/>
                    <a:pt x="535" y="18"/>
                    <a:pt x="535" y="18"/>
                  </a:cubicBezTo>
                  <a:cubicBezTo>
                    <a:pt x="537" y="18"/>
                    <a:pt x="537" y="18"/>
                    <a:pt x="537" y="18"/>
                  </a:cubicBezTo>
                  <a:close/>
                  <a:moveTo>
                    <a:pt x="555" y="31"/>
                  </a:moveTo>
                  <a:cubicBezTo>
                    <a:pt x="555" y="37"/>
                    <a:pt x="557" y="40"/>
                    <a:pt x="559" y="43"/>
                  </a:cubicBezTo>
                  <a:cubicBezTo>
                    <a:pt x="561" y="46"/>
                    <a:pt x="564" y="48"/>
                    <a:pt x="567" y="48"/>
                  </a:cubicBezTo>
                  <a:cubicBezTo>
                    <a:pt x="569" y="48"/>
                    <a:pt x="571" y="47"/>
                    <a:pt x="573" y="46"/>
                  </a:cubicBezTo>
                  <a:cubicBezTo>
                    <a:pt x="575" y="45"/>
                    <a:pt x="576" y="43"/>
                    <a:pt x="577" y="39"/>
                  </a:cubicBezTo>
                  <a:cubicBezTo>
                    <a:pt x="578" y="40"/>
                    <a:pt x="578" y="40"/>
                    <a:pt x="578" y="40"/>
                  </a:cubicBezTo>
                  <a:cubicBezTo>
                    <a:pt x="578" y="43"/>
                    <a:pt x="576" y="47"/>
                    <a:pt x="574" y="49"/>
                  </a:cubicBezTo>
                  <a:cubicBezTo>
                    <a:pt x="571" y="52"/>
                    <a:pt x="568" y="53"/>
                    <a:pt x="565" y="53"/>
                  </a:cubicBezTo>
                  <a:cubicBezTo>
                    <a:pt x="561" y="53"/>
                    <a:pt x="557" y="52"/>
                    <a:pt x="555" y="49"/>
                  </a:cubicBezTo>
                  <a:cubicBezTo>
                    <a:pt x="552" y="45"/>
                    <a:pt x="551" y="41"/>
                    <a:pt x="551" y="36"/>
                  </a:cubicBezTo>
                  <a:cubicBezTo>
                    <a:pt x="551" y="30"/>
                    <a:pt x="552" y="25"/>
                    <a:pt x="555" y="22"/>
                  </a:cubicBezTo>
                  <a:cubicBezTo>
                    <a:pt x="558" y="19"/>
                    <a:pt x="561" y="17"/>
                    <a:pt x="566" y="17"/>
                  </a:cubicBezTo>
                  <a:cubicBezTo>
                    <a:pt x="569" y="17"/>
                    <a:pt x="573" y="19"/>
                    <a:pt x="575" y="21"/>
                  </a:cubicBezTo>
                  <a:cubicBezTo>
                    <a:pt x="577" y="23"/>
                    <a:pt x="579" y="27"/>
                    <a:pt x="579" y="31"/>
                  </a:cubicBezTo>
                  <a:cubicBezTo>
                    <a:pt x="555" y="31"/>
                    <a:pt x="555" y="31"/>
                    <a:pt x="555" y="31"/>
                  </a:cubicBezTo>
                  <a:close/>
                  <a:moveTo>
                    <a:pt x="555" y="29"/>
                  </a:moveTo>
                  <a:cubicBezTo>
                    <a:pt x="571" y="29"/>
                    <a:pt x="571" y="29"/>
                    <a:pt x="571" y="29"/>
                  </a:cubicBezTo>
                  <a:cubicBezTo>
                    <a:pt x="571" y="27"/>
                    <a:pt x="570" y="26"/>
                    <a:pt x="570" y="25"/>
                  </a:cubicBezTo>
                  <a:cubicBezTo>
                    <a:pt x="569" y="24"/>
                    <a:pt x="568" y="23"/>
                    <a:pt x="567" y="22"/>
                  </a:cubicBezTo>
                  <a:cubicBezTo>
                    <a:pt x="566" y="21"/>
                    <a:pt x="565" y="21"/>
                    <a:pt x="563" y="21"/>
                  </a:cubicBezTo>
                  <a:cubicBezTo>
                    <a:pt x="561" y="21"/>
                    <a:pt x="560" y="21"/>
                    <a:pt x="558" y="23"/>
                  </a:cubicBezTo>
                  <a:cubicBezTo>
                    <a:pt x="557" y="24"/>
                    <a:pt x="555" y="27"/>
                    <a:pt x="555" y="29"/>
                  </a:cubicBezTo>
                  <a:close/>
                  <a:moveTo>
                    <a:pt x="595" y="25"/>
                  </a:moveTo>
                  <a:cubicBezTo>
                    <a:pt x="599" y="20"/>
                    <a:pt x="603" y="18"/>
                    <a:pt x="606" y="18"/>
                  </a:cubicBezTo>
                  <a:cubicBezTo>
                    <a:pt x="608" y="18"/>
                    <a:pt x="609" y="18"/>
                    <a:pt x="611" y="19"/>
                  </a:cubicBezTo>
                  <a:cubicBezTo>
                    <a:pt x="612" y="20"/>
                    <a:pt x="613" y="21"/>
                    <a:pt x="614" y="23"/>
                  </a:cubicBezTo>
                  <a:cubicBezTo>
                    <a:pt x="615" y="25"/>
                    <a:pt x="615" y="27"/>
                    <a:pt x="615" y="30"/>
                  </a:cubicBezTo>
                  <a:cubicBezTo>
                    <a:pt x="615" y="45"/>
                    <a:pt x="615" y="45"/>
                    <a:pt x="615" y="45"/>
                  </a:cubicBezTo>
                  <a:cubicBezTo>
                    <a:pt x="615" y="47"/>
                    <a:pt x="615" y="48"/>
                    <a:pt x="615" y="49"/>
                  </a:cubicBezTo>
                  <a:cubicBezTo>
                    <a:pt x="616" y="50"/>
                    <a:pt x="616" y="50"/>
                    <a:pt x="617" y="51"/>
                  </a:cubicBezTo>
                  <a:cubicBezTo>
                    <a:pt x="617" y="51"/>
                    <a:pt x="618" y="51"/>
                    <a:pt x="620" y="51"/>
                  </a:cubicBezTo>
                  <a:cubicBezTo>
                    <a:pt x="620" y="52"/>
                    <a:pt x="620" y="52"/>
                    <a:pt x="620" y="52"/>
                  </a:cubicBezTo>
                  <a:cubicBezTo>
                    <a:pt x="604" y="52"/>
                    <a:pt x="604" y="52"/>
                    <a:pt x="604" y="52"/>
                  </a:cubicBezTo>
                  <a:cubicBezTo>
                    <a:pt x="604" y="51"/>
                    <a:pt x="604" y="51"/>
                    <a:pt x="604" y="51"/>
                  </a:cubicBezTo>
                  <a:cubicBezTo>
                    <a:pt x="605" y="51"/>
                    <a:pt x="605" y="51"/>
                    <a:pt x="605" y="51"/>
                  </a:cubicBezTo>
                  <a:cubicBezTo>
                    <a:pt x="606" y="51"/>
                    <a:pt x="607" y="51"/>
                    <a:pt x="608" y="50"/>
                  </a:cubicBezTo>
                  <a:cubicBezTo>
                    <a:pt x="609" y="50"/>
                    <a:pt x="609" y="49"/>
                    <a:pt x="609" y="48"/>
                  </a:cubicBezTo>
                  <a:cubicBezTo>
                    <a:pt x="609" y="48"/>
                    <a:pt x="609" y="47"/>
                    <a:pt x="609" y="45"/>
                  </a:cubicBezTo>
                  <a:cubicBezTo>
                    <a:pt x="609" y="31"/>
                    <a:pt x="609" y="31"/>
                    <a:pt x="609" y="31"/>
                  </a:cubicBezTo>
                  <a:cubicBezTo>
                    <a:pt x="609" y="27"/>
                    <a:pt x="609" y="25"/>
                    <a:pt x="608" y="24"/>
                  </a:cubicBezTo>
                  <a:cubicBezTo>
                    <a:pt x="607" y="23"/>
                    <a:pt x="606" y="22"/>
                    <a:pt x="604" y="22"/>
                  </a:cubicBezTo>
                  <a:cubicBezTo>
                    <a:pt x="601" y="22"/>
                    <a:pt x="598" y="23"/>
                    <a:pt x="595" y="27"/>
                  </a:cubicBezTo>
                  <a:cubicBezTo>
                    <a:pt x="595" y="45"/>
                    <a:pt x="595" y="45"/>
                    <a:pt x="595" y="45"/>
                  </a:cubicBezTo>
                  <a:cubicBezTo>
                    <a:pt x="595" y="47"/>
                    <a:pt x="595" y="48"/>
                    <a:pt x="596" y="49"/>
                  </a:cubicBezTo>
                  <a:cubicBezTo>
                    <a:pt x="596" y="50"/>
                    <a:pt x="597" y="50"/>
                    <a:pt x="597" y="51"/>
                  </a:cubicBezTo>
                  <a:cubicBezTo>
                    <a:pt x="597" y="51"/>
                    <a:pt x="599" y="51"/>
                    <a:pt x="601" y="51"/>
                  </a:cubicBezTo>
                  <a:cubicBezTo>
                    <a:pt x="601" y="52"/>
                    <a:pt x="601" y="52"/>
                    <a:pt x="601" y="52"/>
                  </a:cubicBezTo>
                  <a:cubicBezTo>
                    <a:pt x="585" y="52"/>
                    <a:pt x="585" y="52"/>
                    <a:pt x="585" y="52"/>
                  </a:cubicBezTo>
                  <a:cubicBezTo>
                    <a:pt x="585" y="51"/>
                    <a:pt x="585" y="51"/>
                    <a:pt x="585" y="51"/>
                  </a:cubicBezTo>
                  <a:cubicBezTo>
                    <a:pt x="585" y="51"/>
                    <a:pt x="585" y="51"/>
                    <a:pt x="585" y="51"/>
                  </a:cubicBezTo>
                  <a:cubicBezTo>
                    <a:pt x="587" y="51"/>
                    <a:pt x="588" y="51"/>
                    <a:pt x="589" y="50"/>
                  </a:cubicBezTo>
                  <a:cubicBezTo>
                    <a:pt x="589" y="49"/>
                    <a:pt x="589" y="47"/>
                    <a:pt x="589" y="45"/>
                  </a:cubicBezTo>
                  <a:cubicBezTo>
                    <a:pt x="589" y="32"/>
                    <a:pt x="589" y="32"/>
                    <a:pt x="589" y="32"/>
                  </a:cubicBezTo>
                  <a:cubicBezTo>
                    <a:pt x="589" y="28"/>
                    <a:pt x="589" y="25"/>
                    <a:pt x="589" y="24"/>
                  </a:cubicBezTo>
                  <a:cubicBezTo>
                    <a:pt x="589" y="23"/>
                    <a:pt x="589" y="23"/>
                    <a:pt x="588" y="22"/>
                  </a:cubicBezTo>
                  <a:cubicBezTo>
                    <a:pt x="588" y="22"/>
                    <a:pt x="587" y="22"/>
                    <a:pt x="587" y="22"/>
                  </a:cubicBezTo>
                  <a:cubicBezTo>
                    <a:pt x="586" y="22"/>
                    <a:pt x="585" y="22"/>
                    <a:pt x="584" y="22"/>
                  </a:cubicBezTo>
                  <a:cubicBezTo>
                    <a:pt x="584" y="21"/>
                    <a:pt x="584" y="21"/>
                    <a:pt x="584" y="21"/>
                  </a:cubicBezTo>
                  <a:cubicBezTo>
                    <a:pt x="594" y="17"/>
                    <a:pt x="594" y="17"/>
                    <a:pt x="594" y="17"/>
                  </a:cubicBezTo>
                  <a:cubicBezTo>
                    <a:pt x="595" y="17"/>
                    <a:pt x="595" y="17"/>
                    <a:pt x="595" y="17"/>
                  </a:cubicBezTo>
                  <a:cubicBezTo>
                    <a:pt x="595" y="25"/>
                    <a:pt x="595" y="25"/>
                    <a:pt x="595" y="25"/>
                  </a:cubicBezTo>
                  <a:close/>
                  <a:moveTo>
                    <a:pt x="654" y="40"/>
                  </a:moveTo>
                  <a:cubicBezTo>
                    <a:pt x="653" y="44"/>
                    <a:pt x="651" y="48"/>
                    <a:pt x="649" y="50"/>
                  </a:cubicBezTo>
                  <a:cubicBezTo>
                    <a:pt x="646" y="53"/>
                    <a:pt x="643" y="54"/>
                    <a:pt x="640" y="54"/>
                  </a:cubicBezTo>
                  <a:cubicBezTo>
                    <a:pt x="637" y="54"/>
                    <a:pt x="633" y="52"/>
                    <a:pt x="631" y="49"/>
                  </a:cubicBezTo>
                  <a:cubicBezTo>
                    <a:pt x="628" y="46"/>
                    <a:pt x="627" y="41"/>
                    <a:pt x="627" y="36"/>
                  </a:cubicBezTo>
                  <a:cubicBezTo>
                    <a:pt x="627" y="31"/>
                    <a:pt x="628" y="26"/>
                    <a:pt x="631" y="23"/>
                  </a:cubicBezTo>
                  <a:cubicBezTo>
                    <a:pt x="634" y="19"/>
                    <a:pt x="638" y="17"/>
                    <a:pt x="642" y="17"/>
                  </a:cubicBezTo>
                  <a:cubicBezTo>
                    <a:pt x="645" y="17"/>
                    <a:pt x="648" y="18"/>
                    <a:pt x="650" y="20"/>
                  </a:cubicBezTo>
                  <a:cubicBezTo>
                    <a:pt x="652" y="22"/>
                    <a:pt x="653" y="24"/>
                    <a:pt x="653" y="26"/>
                  </a:cubicBezTo>
                  <a:cubicBezTo>
                    <a:pt x="653" y="27"/>
                    <a:pt x="653" y="27"/>
                    <a:pt x="653" y="28"/>
                  </a:cubicBezTo>
                  <a:cubicBezTo>
                    <a:pt x="652" y="29"/>
                    <a:pt x="651" y="29"/>
                    <a:pt x="650" y="29"/>
                  </a:cubicBezTo>
                  <a:cubicBezTo>
                    <a:pt x="649" y="29"/>
                    <a:pt x="648" y="29"/>
                    <a:pt x="647" y="27"/>
                  </a:cubicBezTo>
                  <a:cubicBezTo>
                    <a:pt x="647" y="27"/>
                    <a:pt x="646" y="26"/>
                    <a:pt x="646" y="25"/>
                  </a:cubicBezTo>
                  <a:cubicBezTo>
                    <a:pt x="646" y="23"/>
                    <a:pt x="645" y="22"/>
                    <a:pt x="645" y="21"/>
                  </a:cubicBezTo>
                  <a:cubicBezTo>
                    <a:pt x="644" y="21"/>
                    <a:pt x="643" y="20"/>
                    <a:pt x="641" y="20"/>
                  </a:cubicBezTo>
                  <a:cubicBezTo>
                    <a:pt x="639" y="20"/>
                    <a:pt x="637" y="21"/>
                    <a:pt x="635" y="23"/>
                  </a:cubicBezTo>
                  <a:cubicBezTo>
                    <a:pt x="633" y="25"/>
                    <a:pt x="633" y="29"/>
                    <a:pt x="633" y="33"/>
                  </a:cubicBezTo>
                  <a:cubicBezTo>
                    <a:pt x="633" y="37"/>
                    <a:pt x="633" y="40"/>
                    <a:pt x="635" y="43"/>
                  </a:cubicBezTo>
                  <a:cubicBezTo>
                    <a:pt x="637" y="47"/>
                    <a:pt x="640" y="48"/>
                    <a:pt x="643" y="48"/>
                  </a:cubicBezTo>
                  <a:cubicBezTo>
                    <a:pt x="645" y="48"/>
                    <a:pt x="647" y="47"/>
                    <a:pt x="649" y="46"/>
                  </a:cubicBezTo>
                  <a:cubicBezTo>
                    <a:pt x="651" y="45"/>
                    <a:pt x="652" y="43"/>
                    <a:pt x="654" y="40"/>
                  </a:cubicBezTo>
                  <a:cubicBezTo>
                    <a:pt x="654" y="40"/>
                    <a:pt x="654" y="40"/>
                    <a:pt x="654" y="40"/>
                  </a:cubicBezTo>
                  <a:close/>
                  <a:moveTo>
                    <a:pt x="668" y="31"/>
                  </a:moveTo>
                  <a:cubicBezTo>
                    <a:pt x="668" y="37"/>
                    <a:pt x="669" y="40"/>
                    <a:pt x="671" y="43"/>
                  </a:cubicBezTo>
                  <a:cubicBezTo>
                    <a:pt x="674" y="46"/>
                    <a:pt x="677" y="48"/>
                    <a:pt x="680" y="48"/>
                  </a:cubicBezTo>
                  <a:cubicBezTo>
                    <a:pt x="682" y="48"/>
                    <a:pt x="684" y="47"/>
                    <a:pt x="685" y="46"/>
                  </a:cubicBezTo>
                  <a:cubicBezTo>
                    <a:pt x="687" y="45"/>
                    <a:pt x="688" y="43"/>
                    <a:pt x="689" y="39"/>
                  </a:cubicBezTo>
                  <a:cubicBezTo>
                    <a:pt x="691" y="40"/>
                    <a:pt x="691" y="40"/>
                    <a:pt x="691" y="40"/>
                  </a:cubicBezTo>
                  <a:cubicBezTo>
                    <a:pt x="690" y="43"/>
                    <a:pt x="689" y="47"/>
                    <a:pt x="686" y="49"/>
                  </a:cubicBezTo>
                  <a:cubicBezTo>
                    <a:pt x="684" y="52"/>
                    <a:pt x="681" y="53"/>
                    <a:pt x="677" y="53"/>
                  </a:cubicBezTo>
                  <a:cubicBezTo>
                    <a:pt x="673" y="53"/>
                    <a:pt x="670" y="52"/>
                    <a:pt x="667" y="49"/>
                  </a:cubicBezTo>
                  <a:cubicBezTo>
                    <a:pt x="664" y="45"/>
                    <a:pt x="663" y="41"/>
                    <a:pt x="663" y="36"/>
                  </a:cubicBezTo>
                  <a:cubicBezTo>
                    <a:pt x="663" y="30"/>
                    <a:pt x="665" y="25"/>
                    <a:pt x="667" y="22"/>
                  </a:cubicBezTo>
                  <a:cubicBezTo>
                    <a:pt x="670" y="19"/>
                    <a:pt x="674" y="17"/>
                    <a:pt x="678" y="17"/>
                  </a:cubicBezTo>
                  <a:cubicBezTo>
                    <a:pt x="682" y="17"/>
                    <a:pt x="685" y="19"/>
                    <a:pt x="687" y="21"/>
                  </a:cubicBezTo>
                  <a:cubicBezTo>
                    <a:pt x="690" y="23"/>
                    <a:pt x="691" y="27"/>
                    <a:pt x="691" y="31"/>
                  </a:cubicBezTo>
                  <a:cubicBezTo>
                    <a:pt x="668" y="31"/>
                    <a:pt x="668" y="31"/>
                    <a:pt x="668" y="31"/>
                  </a:cubicBezTo>
                  <a:close/>
                  <a:moveTo>
                    <a:pt x="668" y="29"/>
                  </a:moveTo>
                  <a:cubicBezTo>
                    <a:pt x="683" y="29"/>
                    <a:pt x="683" y="29"/>
                    <a:pt x="683" y="29"/>
                  </a:cubicBezTo>
                  <a:cubicBezTo>
                    <a:pt x="683" y="27"/>
                    <a:pt x="683" y="26"/>
                    <a:pt x="682" y="25"/>
                  </a:cubicBezTo>
                  <a:cubicBezTo>
                    <a:pt x="682" y="24"/>
                    <a:pt x="681" y="23"/>
                    <a:pt x="679" y="22"/>
                  </a:cubicBezTo>
                  <a:cubicBezTo>
                    <a:pt x="678" y="21"/>
                    <a:pt x="677" y="21"/>
                    <a:pt x="676" y="21"/>
                  </a:cubicBezTo>
                  <a:cubicBezTo>
                    <a:pt x="674" y="21"/>
                    <a:pt x="672" y="21"/>
                    <a:pt x="671" y="23"/>
                  </a:cubicBezTo>
                  <a:cubicBezTo>
                    <a:pt x="669" y="24"/>
                    <a:pt x="668" y="27"/>
                    <a:pt x="668" y="29"/>
                  </a:cubicBezTo>
                  <a:close/>
                  <a:moveTo>
                    <a:pt x="731" y="48"/>
                  </a:moveTo>
                  <a:cubicBezTo>
                    <a:pt x="728" y="51"/>
                    <a:pt x="726" y="52"/>
                    <a:pt x="725" y="53"/>
                  </a:cubicBezTo>
                  <a:cubicBezTo>
                    <a:pt x="724" y="53"/>
                    <a:pt x="722" y="53"/>
                    <a:pt x="721" y="53"/>
                  </a:cubicBezTo>
                  <a:cubicBezTo>
                    <a:pt x="719" y="53"/>
                    <a:pt x="717" y="53"/>
                    <a:pt x="715" y="51"/>
                  </a:cubicBezTo>
                  <a:cubicBezTo>
                    <a:pt x="714" y="49"/>
                    <a:pt x="713" y="47"/>
                    <a:pt x="713" y="45"/>
                  </a:cubicBezTo>
                  <a:cubicBezTo>
                    <a:pt x="713" y="43"/>
                    <a:pt x="714" y="41"/>
                    <a:pt x="715" y="40"/>
                  </a:cubicBezTo>
                  <a:cubicBezTo>
                    <a:pt x="715" y="39"/>
                    <a:pt x="717" y="37"/>
                    <a:pt x="720" y="35"/>
                  </a:cubicBezTo>
                  <a:cubicBezTo>
                    <a:pt x="722" y="34"/>
                    <a:pt x="726" y="32"/>
                    <a:pt x="732" y="30"/>
                  </a:cubicBezTo>
                  <a:cubicBezTo>
                    <a:pt x="732" y="29"/>
                    <a:pt x="732" y="29"/>
                    <a:pt x="732" y="29"/>
                  </a:cubicBezTo>
                  <a:cubicBezTo>
                    <a:pt x="732" y="25"/>
                    <a:pt x="731" y="23"/>
                    <a:pt x="730" y="22"/>
                  </a:cubicBezTo>
                  <a:cubicBezTo>
                    <a:pt x="729" y="21"/>
                    <a:pt x="728" y="20"/>
                    <a:pt x="726" y="20"/>
                  </a:cubicBezTo>
                  <a:cubicBezTo>
                    <a:pt x="724" y="20"/>
                    <a:pt x="723" y="20"/>
                    <a:pt x="722" y="21"/>
                  </a:cubicBezTo>
                  <a:cubicBezTo>
                    <a:pt x="721" y="22"/>
                    <a:pt x="721" y="23"/>
                    <a:pt x="721" y="24"/>
                  </a:cubicBezTo>
                  <a:cubicBezTo>
                    <a:pt x="721" y="26"/>
                    <a:pt x="721" y="26"/>
                    <a:pt x="721" y="26"/>
                  </a:cubicBezTo>
                  <a:cubicBezTo>
                    <a:pt x="721" y="27"/>
                    <a:pt x="721" y="28"/>
                    <a:pt x="720" y="29"/>
                  </a:cubicBezTo>
                  <a:cubicBezTo>
                    <a:pt x="720" y="29"/>
                    <a:pt x="719" y="29"/>
                    <a:pt x="718" y="29"/>
                  </a:cubicBezTo>
                  <a:cubicBezTo>
                    <a:pt x="717" y="29"/>
                    <a:pt x="717" y="29"/>
                    <a:pt x="716" y="29"/>
                  </a:cubicBezTo>
                  <a:cubicBezTo>
                    <a:pt x="716" y="28"/>
                    <a:pt x="715" y="27"/>
                    <a:pt x="715" y="26"/>
                  </a:cubicBezTo>
                  <a:cubicBezTo>
                    <a:pt x="715" y="24"/>
                    <a:pt x="717" y="22"/>
                    <a:pt x="719" y="20"/>
                  </a:cubicBezTo>
                  <a:cubicBezTo>
                    <a:pt x="721" y="18"/>
                    <a:pt x="724" y="17"/>
                    <a:pt x="727" y="17"/>
                  </a:cubicBezTo>
                  <a:cubicBezTo>
                    <a:pt x="730" y="17"/>
                    <a:pt x="733" y="17"/>
                    <a:pt x="735" y="19"/>
                  </a:cubicBezTo>
                  <a:cubicBezTo>
                    <a:pt x="736" y="19"/>
                    <a:pt x="737" y="21"/>
                    <a:pt x="738" y="22"/>
                  </a:cubicBezTo>
                  <a:cubicBezTo>
                    <a:pt x="738" y="23"/>
                    <a:pt x="739" y="25"/>
                    <a:pt x="739" y="29"/>
                  </a:cubicBezTo>
                  <a:cubicBezTo>
                    <a:pt x="739" y="40"/>
                    <a:pt x="739" y="40"/>
                    <a:pt x="739" y="40"/>
                  </a:cubicBezTo>
                  <a:cubicBezTo>
                    <a:pt x="739" y="43"/>
                    <a:pt x="739" y="45"/>
                    <a:pt x="739" y="46"/>
                  </a:cubicBezTo>
                  <a:cubicBezTo>
                    <a:pt x="739" y="47"/>
                    <a:pt x="739" y="47"/>
                    <a:pt x="739" y="48"/>
                  </a:cubicBezTo>
                  <a:cubicBezTo>
                    <a:pt x="739" y="48"/>
                    <a:pt x="739" y="48"/>
                    <a:pt x="740" y="48"/>
                  </a:cubicBezTo>
                  <a:cubicBezTo>
                    <a:pt x="740" y="48"/>
                    <a:pt x="741" y="48"/>
                    <a:pt x="741" y="48"/>
                  </a:cubicBezTo>
                  <a:cubicBezTo>
                    <a:pt x="741" y="47"/>
                    <a:pt x="743" y="47"/>
                    <a:pt x="744" y="45"/>
                  </a:cubicBezTo>
                  <a:cubicBezTo>
                    <a:pt x="744" y="47"/>
                    <a:pt x="744" y="47"/>
                    <a:pt x="744" y="47"/>
                  </a:cubicBezTo>
                  <a:cubicBezTo>
                    <a:pt x="741" y="51"/>
                    <a:pt x="739" y="53"/>
                    <a:pt x="736" y="53"/>
                  </a:cubicBezTo>
                  <a:cubicBezTo>
                    <a:pt x="735" y="53"/>
                    <a:pt x="734" y="52"/>
                    <a:pt x="733" y="51"/>
                  </a:cubicBezTo>
                  <a:cubicBezTo>
                    <a:pt x="732" y="51"/>
                    <a:pt x="731" y="50"/>
                    <a:pt x="731" y="48"/>
                  </a:cubicBezTo>
                  <a:close/>
                  <a:moveTo>
                    <a:pt x="731" y="45"/>
                  </a:moveTo>
                  <a:cubicBezTo>
                    <a:pt x="731" y="33"/>
                    <a:pt x="731" y="33"/>
                    <a:pt x="731" y="33"/>
                  </a:cubicBezTo>
                  <a:cubicBezTo>
                    <a:pt x="728" y="34"/>
                    <a:pt x="725" y="35"/>
                    <a:pt x="725" y="36"/>
                  </a:cubicBezTo>
                  <a:cubicBezTo>
                    <a:pt x="723" y="37"/>
                    <a:pt x="721" y="38"/>
                    <a:pt x="721" y="39"/>
                  </a:cubicBezTo>
                  <a:cubicBezTo>
                    <a:pt x="720" y="41"/>
                    <a:pt x="719" y="42"/>
                    <a:pt x="719" y="43"/>
                  </a:cubicBezTo>
                  <a:cubicBezTo>
                    <a:pt x="719" y="45"/>
                    <a:pt x="720" y="47"/>
                    <a:pt x="721" y="48"/>
                  </a:cubicBezTo>
                  <a:cubicBezTo>
                    <a:pt x="722" y="49"/>
                    <a:pt x="723" y="49"/>
                    <a:pt x="725" y="49"/>
                  </a:cubicBezTo>
                  <a:cubicBezTo>
                    <a:pt x="726" y="49"/>
                    <a:pt x="729" y="48"/>
                    <a:pt x="731" y="45"/>
                  </a:cubicBezTo>
                  <a:close/>
                  <a:moveTo>
                    <a:pt x="759" y="25"/>
                  </a:moveTo>
                  <a:cubicBezTo>
                    <a:pt x="763" y="20"/>
                    <a:pt x="766" y="18"/>
                    <a:pt x="769" y="18"/>
                  </a:cubicBezTo>
                  <a:cubicBezTo>
                    <a:pt x="771" y="18"/>
                    <a:pt x="773" y="18"/>
                    <a:pt x="774" y="19"/>
                  </a:cubicBezTo>
                  <a:cubicBezTo>
                    <a:pt x="775" y="20"/>
                    <a:pt x="777" y="21"/>
                    <a:pt x="777" y="23"/>
                  </a:cubicBezTo>
                  <a:cubicBezTo>
                    <a:pt x="778" y="25"/>
                    <a:pt x="778" y="27"/>
                    <a:pt x="778" y="30"/>
                  </a:cubicBezTo>
                  <a:cubicBezTo>
                    <a:pt x="778" y="45"/>
                    <a:pt x="778" y="45"/>
                    <a:pt x="778" y="45"/>
                  </a:cubicBezTo>
                  <a:cubicBezTo>
                    <a:pt x="778" y="47"/>
                    <a:pt x="778" y="48"/>
                    <a:pt x="779" y="49"/>
                  </a:cubicBezTo>
                  <a:cubicBezTo>
                    <a:pt x="779" y="50"/>
                    <a:pt x="779" y="50"/>
                    <a:pt x="780" y="51"/>
                  </a:cubicBezTo>
                  <a:cubicBezTo>
                    <a:pt x="780" y="51"/>
                    <a:pt x="781" y="51"/>
                    <a:pt x="783" y="51"/>
                  </a:cubicBezTo>
                  <a:cubicBezTo>
                    <a:pt x="783" y="52"/>
                    <a:pt x="783" y="52"/>
                    <a:pt x="783" y="52"/>
                  </a:cubicBezTo>
                  <a:cubicBezTo>
                    <a:pt x="767" y="52"/>
                    <a:pt x="767" y="52"/>
                    <a:pt x="767" y="52"/>
                  </a:cubicBezTo>
                  <a:cubicBezTo>
                    <a:pt x="767" y="51"/>
                    <a:pt x="767" y="51"/>
                    <a:pt x="767" y="51"/>
                  </a:cubicBezTo>
                  <a:cubicBezTo>
                    <a:pt x="768" y="51"/>
                    <a:pt x="768" y="51"/>
                    <a:pt x="768" y="51"/>
                  </a:cubicBezTo>
                  <a:cubicBezTo>
                    <a:pt x="769" y="51"/>
                    <a:pt x="770" y="51"/>
                    <a:pt x="771" y="50"/>
                  </a:cubicBezTo>
                  <a:cubicBezTo>
                    <a:pt x="772" y="50"/>
                    <a:pt x="772" y="49"/>
                    <a:pt x="772" y="48"/>
                  </a:cubicBezTo>
                  <a:cubicBezTo>
                    <a:pt x="772" y="48"/>
                    <a:pt x="772" y="47"/>
                    <a:pt x="772" y="45"/>
                  </a:cubicBezTo>
                  <a:cubicBezTo>
                    <a:pt x="772" y="31"/>
                    <a:pt x="772" y="31"/>
                    <a:pt x="772" y="31"/>
                  </a:cubicBezTo>
                  <a:cubicBezTo>
                    <a:pt x="772" y="27"/>
                    <a:pt x="772" y="25"/>
                    <a:pt x="771" y="24"/>
                  </a:cubicBezTo>
                  <a:cubicBezTo>
                    <a:pt x="770" y="23"/>
                    <a:pt x="769" y="22"/>
                    <a:pt x="767" y="22"/>
                  </a:cubicBezTo>
                  <a:cubicBezTo>
                    <a:pt x="764" y="22"/>
                    <a:pt x="761" y="23"/>
                    <a:pt x="759" y="27"/>
                  </a:cubicBezTo>
                  <a:cubicBezTo>
                    <a:pt x="759" y="45"/>
                    <a:pt x="759" y="45"/>
                    <a:pt x="759" y="45"/>
                  </a:cubicBezTo>
                  <a:cubicBezTo>
                    <a:pt x="759" y="47"/>
                    <a:pt x="759" y="48"/>
                    <a:pt x="759" y="49"/>
                  </a:cubicBezTo>
                  <a:cubicBezTo>
                    <a:pt x="759" y="50"/>
                    <a:pt x="760" y="50"/>
                    <a:pt x="760" y="51"/>
                  </a:cubicBezTo>
                  <a:cubicBezTo>
                    <a:pt x="761" y="51"/>
                    <a:pt x="762" y="51"/>
                    <a:pt x="764" y="51"/>
                  </a:cubicBezTo>
                  <a:cubicBezTo>
                    <a:pt x="764" y="52"/>
                    <a:pt x="764" y="52"/>
                    <a:pt x="764" y="52"/>
                  </a:cubicBezTo>
                  <a:cubicBezTo>
                    <a:pt x="748" y="52"/>
                    <a:pt x="748" y="52"/>
                    <a:pt x="748" y="52"/>
                  </a:cubicBezTo>
                  <a:cubicBezTo>
                    <a:pt x="748" y="51"/>
                    <a:pt x="748" y="51"/>
                    <a:pt x="748" y="51"/>
                  </a:cubicBezTo>
                  <a:cubicBezTo>
                    <a:pt x="749" y="51"/>
                    <a:pt x="749" y="51"/>
                    <a:pt x="749" y="51"/>
                  </a:cubicBezTo>
                  <a:cubicBezTo>
                    <a:pt x="750" y="51"/>
                    <a:pt x="751" y="51"/>
                    <a:pt x="752" y="50"/>
                  </a:cubicBezTo>
                  <a:cubicBezTo>
                    <a:pt x="752" y="49"/>
                    <a:pt x="753" y="47"/>
                    <a:pt x="753" y="45"/>
                  </a:cubicBezTo>
                  <a:cubicBezTo>
                    <a:pt x="753" y="32"/>
                    <a:pt x="753" y="32"/>
                    <a:pt x="753" y="32"/>
                  </a:cubicBezTo>
                  <a:cubicBezTo>
                    <a:pt x="753" y="28"/>
                    <a:pt x="753" y="25"/>
                    <a:pt x="752" y="24"/>
                  </a:cubicBezTo>
                  <a:cubicBezTo>
                    <a:pt x="752" y="23"/>
                    <a:pt x="752" y="23"/>
                    <a:pt x="751" y="22"/>
                  </a:cubicBezTo>
                  <a:cubicBezTo>
                    <a:pt x="751" y="22"/>
                    <a:pt x="751" y="22"/>
                    <a:pt x="750" y="22"/>
                  </a:cubicBezTo>
                  <a:cubicBezTo>
                    <a:pt x="749" y="22"/>
                    <a:pt x="748" y="22"/>
                    <a:pt x="747" y="22"/>
                  </a:cubicBezTo>
                  <a:cubicBezTo>
                    <a:pt x="747" y="21"/>
                    <a:pt x="747" y="21"/>
                    <a:pt x="747" y="21"/>
                  </a:cubicBezTo>
                  <a:cubicBezTo>
                    <a:pt x="757" y="17"/>
                    <a:pt x="757" y="17"/>
                    <a:pt x="757" y="17"/>
                  </a:cubicBezTo>
                  <a:cubicBezTo>
                    <a:pt x="759" y="17"/>
                    <a:pt x="759" y="17"/>
                    <a:pt x="759" y="17"/>
                  </a:cubicBezTo>
                  <a:cubicBezTo>
                    <a:pt x="759" y="25"/>
                    <a:pt x="759" y="25"/>
                    <a:pt x="759" y="25"/>
                  </a:cubicBezTo>
                  <a:close/>
                  <a:moveTo>
                    <a:pt x="812" y="49"/>
                  </a:moveTo>
                  <a:cubicBezTo>
                    <a:pt x="811" y="51"/>
                    <a:pt x="809" y="52"/>
                    <a:pt x="807" y="53"/>
                  </a:cubicBezTo>
                  <a:cubicBezTo>
                    <a:pt x="806" y="53"/>
                    <a:pt x="804" y="54"/>
                    <a:pt x="803" y="54"/>
                  </a:cubicBezTo>
                  <a:cubicBezTo>
                    <a:pt x="799" y="54"/>
                    <a:pt x="796" y="52"/>
                    <a:pt x="793" y="49"/>
                  </a:cubicBezTo>
                  <a:cubicBezTo>
                    <a:pt x="791" y="46"/>
                    <a:pt x="789" y="42"/>
                    <a:pt x="789" y="37"/>
                  </a:cubicBezTo>
                  <a:cubicBezTo>
                    <a:pt x="789" y="32"/>
                    <a:pt x="791" y="28"/>
                    <a:pt x="794" y="24"/>
                  </a:cubicBezTo>
                  <a:cubicBezTo>
                    <a:pt x="797" y="20"/>
                    <a:pt x="801" y="18"/>
                    <a:pt x="805" y="18"/>
                  </a:cubicBezTo>
                  <a:cubicBezTo>
                    <a:pt x="808" y="18"/>
                    <a:pt x="810" y="19"/>
                    <a:pt x="812" y="21"/>
                  </a:cubicBezTo>
                  <a:cubicBezTo>
                    <a:pt x="812" y="14"/>
                    <a:pt x="812" y="14"/>
                    <a:pt x="812" y="14"/>
                  </a:cubicBezTo>
                  <a:cubicBezTo>
                    <a:pt x="812" y="10"/>
                    <a:pt x="812" y="8"/>
                    <a:pt x="812" y="7"/>
                  </a:cubicBezTo>
                  <a:cubicBezTo>
                    <a:pt x="812" y="6"/>
                    <a:pt x="811" y="5"/>
                    <a:pt x="811" y="5"/>
                  </a:cubicBezTo>
                  <a:cubicBezTo>
                    <a:pt x="811" y="5"/>
                    <a:pt x="810" y="5"/>
                    <a:pt x="809" y="5"/>
                  </a:cubicBezTo>
                  <a:cubicBezTo>
                    <a:pt x="809" y="5"/>
                    <a:pt x="808" y="5"/>
                    <a:pt x="807" y="5"/>
                  </a:cubicBezTo>
                  <a:cubicBezTo>
                    <a:pt x="807" y="4"/>
                    <a:pt x="807" y="4"/>
                    <a:pt x="807" y="4"/>
                  </a:cubicBezTo>
                  <a:cubicBezTo>
                    <a:pt x="816" y="0"/>
                    <a:pt x="816" y="0"/>
                    <a:pt x="816" y="0"/>
                  </a:cubicBezTo>
                  <a:cubicBezTo>
                    <a:pt x="818" y="0"/>
                    <a:pt x="818" y="0"/>
                    <a:pt x="818" y="0"/>
                  </a:cubicBezTo>
                  <a:cubicBezTo>
                    <a:pt x="818" y="39"/>
                    <a:pt x="818" y="39"/>
                    <a:pt x="818" y="39"/>
                  </a:cubicBezTo>
                  <a:cubicBezTo>
                    <a:pt x="818" y="43"/>
                    <a:pt x="818" y="45"/>
                    <a:pt x="818" y="46"/>
                  </a:cubicBezTo>
                  <a:cubicBezTo>
                    <a:pt x="818" y="47"/>
                    <a:pt x="819" y="48"/>
                    <a:pt x="819" y="48"/>
                  </a:cubicBezTo>
                  <a:cubicBezTo>
                    <a:pt x="819" y="49"/>
                    <a:pt x="820" y="49"/>
                    <a:pt x="820" y="49"/>
                  </a:cubicBezTo>
                  <a:cubicBezTo>
                    <a:pt x="821" y="49"/>
                    <a:pt x="822" y="48"/>
                    <a:pt x="823" y="48"/>
                  </a:cubicBezTo>
                  <a:cubicBezTo>
                    <a:pt x="823" y="49"/>
                    <a:pt x="823" y="49"/>
                    <a:pt x="823" y="49"/>
                  </a:cubicBezTo>
                  <a:cubicBezTo>
                    <a:pt x="813" y="53"/>
                    <a:pt x="813" y="53"/>
                    <a:pt x="813" y="53"/>
                  </a:cubicBezTo>
                  <a:cubicBezTo>
                    <a:pt x="812" y="53"/>
                    <a:pt x="812" y="53"/>
                    <a:pt x="812" y="53"/>
                  </a:cubicBezTo>
                  <a:cubicBezTo>
                    <a:pt x="812" y="49"/>
                    <a:pt x="812" y="49"/>
                    <a:pt x="812" y="49"/>
                  </a:cubicBezTo>
                  <a:close/>
                  <a:moveTo>
                    <a:pt x="812" y="46"/>
                  </a:moveTo>
                  <a:cubicBezTo>
                    <a:pt x="812" y="29"/>
                    <a:pt x="812" y="29"/>
                    <a:pt x="812" y="29"/>
                  </a:cubicBezTo>
                  <a:cubicBezTo>
                    <a:pt x="812" y="27"/>
                    <a:pt x="812" y="25"/>
                    <a:pt x="811" y="24"/>
                  </a:cubicBezTo>
                  <a:cubicBezTo>
                    <a:pt x="810" y="23"/>
                    <a:pt x="809" y="22"/>
                    <a:pt x="808" y="21"/>
                  </a:cubicBezTo>
                  <a:cubicBezTo>
                    <a:pt x="807" y="20"/>
                    <a:pt x="806" y="20"/>
                    <a:pt x="805" y="20"/>
                  </a:cubicBezTo>
                  <a:cubicBezTo>
                    <a:pt x="803" y="20"/>
                    <a:pt x="801" y="21"/>
                    <a:pt x="799" y="23"/>
                  </a:cubicBezTo>
                  <a:cubicBezTo>
                    <a:pt x="797" y="25"/>
                    <a:pt x="796" y="29"/>
                    <a:pt x="796" y="34"/>
                  </a:cubicBezTo>
                  <a:cubicBezTo>
                    <a:pt x="796" y="39"/>
                    <a:pt x="797" y="43"/>
                    <a:pt x="799" y="45"/>
                  </a:cubicBezTo>
                  <a:cubicBezTo>
                    <a:pt x="801" y="48"/>
                    <a:pt x="803" y="49"/>
                    <a:pt x="806" y="49"/>
                  </a:cubicBezTo>
                  <a:cubicBezTo>
                    <a:pt x="808" y="50"/>
                    <a:pt x="810" y="49"/>
                    <a:pt x="812" y="46"/>
                  </a:cubicBezTo>
                  <a:close/>
                  <a:moveTo>
                    <a:pt x="883" y="3"/>
                  </a:moveTo>
                  <a:cubicBezTo>
                    <a:pt x="883" y="14"/>
                    <a:pt x="883" y="14"/>
                    <a:pt x="883" y="14"/>
                  </a:cubicBezTo>
                  <a:cubicBezTo>
                    <a:pt x="882" y="14"/>
                    <a:pt x="882" y="14"/>
                    <a:pt x="882" y="14"/>
                  </a:cubicBezTo>
                  <a:cubicBezTo>
                    <a:pt x="882" y="12"/>
                    <a:pt x="881" y="11"/>
                    <a:pt x="881" y="10"/>
                  </a:cubicBezTo>
                  <a:cubicBezTo>
                    <a:pt x="880" y="8"/>
                    <a:pt x="879" y="7"/>
                    <a:pt x="878" y="7"/>
                  </a:cubicBezTo>
                  <a:cubicBezTo>
                    <a:pt x="877" y="6"/>
                    <a:pt x="875" y="5"/>
                    <a:pt x="873" y="5"/>
                  </a:cubicBezTo>
                  <a:cubicBezTo>
                    <a:pt x="867" y="5"/>
                    <a:pt x="867" y="5"/>
                    <a:pt x="867" y="5"/>
                  </a:cubicBezTo>
                  <a:cubicBezTo>
                    <a:pt x="867" y="44"/>
                    <a:pt x="867" y="44"/>
                    <a:pt x="867" y="44"/>
                  </a:cubicBezTo>
                  <a:cubicBezTo>
                    <a:pt x="867" y="47"/>
                    <a:pt x="867" y="49"/>
                    <a:pt x="867" y="49"/>
                  </a:cubicBezTo>
                  <a:cubicBezTo>
                    <a:pt x="868" y="51"/>
                    <a:pt x="870" y="51"/>
                    <a:pt x="871" y="51"/>
                  </a:cubicBezTo>
                  <a:cubicBezTo>
                    <a:pt x="873" y="51"/>
                    <a:pt x="873" y="51"/>
                    <a:pt x="873" y="51"/>
                  </a:cubicBezTo>
                  <a:cubicBezTo>
                    <a:pt x="873" y="52"/>
                    <a:pt x="873" y="52"/>
                    <a:pt x="873" y="52"/>
                  </a:cubicBezTo>
                  <a:cubicBezTo>
                    <a:pt x="853" y="52"/>
                    <a:pt x="853" y="52"/>
                    <a:pt x="853" y="52"/>
                  </a:cubicBezTo>
                  <a:cubicBezTo>
                    <a:pt x="853" y="51"/>
                    <a:pt x="853" y="51"/>
                    <a:pt x="853" y="51"/>
                  </a:cubicBezTo>
                  <a:cubicBezTo>
                    <a:pt x="854" y="51"/>
                    <a:pt x="854" y="51"/>
                    <a:pt x="854" y="51"/>
                  </a:cubicBezTo>
                  <a:cubicBezTo>
                    <a:pt x="856" y="51"/>
                    <a:pt x="858" y="50"/>
                    <a:pt x="859" y="49"/>
                  </a:cubicBezTo>
                  <a:cubicBezTo>
                    <a:pt x="859" y="48"/>
                    <a:pt x="859" y="47"/>
                    <a:pt x="859" y="43"/>
                  </a:cubicBezTo>
                  <a:cubicBezTo>
                    <a:pt x="859" y="5"/>
                    <a:pt x="859" y="5"/>
                    <a:pt x="859" y="5"/>
                  </a:cubicBezTo>
                  <a:cubicBezTo>
                    <a:pt x="853" y="5"/>
                    <a:pt x="853" y="5"/>
                    <a:pt x="853" y="5"/>
                  </a:cubicBezTo>
                  <a:cubicBezTo>
                    <a:pt x="851" y="5"/>
                    <a:pt x="849" y="5"/>
                    <a:pt x="849" y="6"/>
                  </a:cubicBezTo>
                  <a:cubicBezTo>
                    <a:pt x="847" y="6"/>
                    <a:pt x="846" y="7"/>
                    <a:pt x="845" y="9"/>
                  </a:cubicBezTo>
                  <a:cubicBezTo>
                    <a:pt x="845" y="10"/>
                    <a:pt x="844" y="12"/>
                    <a:pt x="844" y="14"/>
                  </a:cubicBezTo>
                  <a:cubicBezTo>
                    <a:pt x="843" y="14"/>
                    <a:pt x="843" y="14"/>
                    <a:pt x="843" y="14"/>
                  </a:cubicBezTo>
                  <a:cubicBezTo>
                    <a:pt x="843" y="3"/>
                    <a:pt x="843" y="3"/>
                    <a:pt x="843" y="3"/>
                  </a:cubicBezTo>
                  <a:cubicBezTo>
                    <a:pt x="883" y="3"/>
                    <a:pt x="883" y="3"/>
                    <a:pt x="883" y="3"/>
                  </a:cubicBezTo>
                  <a:close/>
                  <a:moveTo>
                    <a:pt x="891" y="31"/>
                  </a:moveTo>
                  <a:cubicBezTo>
                    <a:pt x="891" y="37"/>
                    <a:pt x="893" y="40"/>
                    <a:pt x="895" y="43"/>
                  </a:cubicBezTo>
                  <a:cubicBezTo>
                    <a:pt x="897" y="46"/>
                    <a:pt x="900" y="48"/>
                    <a:pt x="903" y="48"/>
                  </a:cubicBezTo>
                  <a:cubicBezTo>
                    <a:pt x="905" y="48"/>
                    <a:pt x="907" y="47"/>
                    <a:pt x="909" y="46"/>
                  </a:cubicBezTo>
                  <a:cubicBezTo>
                    <a:pt x="911" y="45"/>
                    <a:pt x="912" y="43"/>
                    <a:pt x="913" y="39"/>
                  </a:cubicBezTo>
                  <a:cubicBezTo>
                    <a:pt x="914" y="40"/>
                    <a:pt x="914" y="40"/>
                    <a:pt x="914" y="40"/>
                  </a:cubicBezTo>
                  <a:cubicBezTo>
                    <a:pt x="914" y="43"/>
                    <a:pt x="912" y="47"/>
                    <a:pt x="910" y="49"/>
                  </a:cubicBezTo>
                  <a:cubicBezTo>
                    <a:pt x="907" y="52"/>
                    <a:pt x="904" y="53"/>
                    <a:pt x="901" y="53"/>
                  </a:cubicBezTo>
                  <a:cubicBezTo>
                    <a:pt x="897" y="53"/>
                    <a:pt x="893" y="52"/>
                    <a:pt x="891" y="49"/>
                  </a:cubicBezTo>
                  <a:cubicBezTo>
                    <a:pt x="888" y="45"/>
                    <a:pt x="887" y="41"/>
                    <a:pt x="887" y="36"/>
                  </a:cubicBezTo>
                  <a:cubicBezTo>
                    <a:pt x="887" y="30"/>
                    <a:pt x="888" y="25"/>
                    <a:pt x="891" y="22"/>
                  </a:cubicBezTo>
                  <a:cubicBezTo>
                    <a:pt x="894" y="19"/>
                    <a:pt x="897" y="17"/>
                    <a:pt x="902" y="17"/>
                  </a:cubicBezTo>
                  <a:cubicBezTo>
                    <a:pt x="905" y="17"/>
                    <a:pt x="909" y="19"/>
                    <a:pt x="911" y="21"/>
                  </a:cubicBezTo>
                  <a:cubicBezTo>
                    <a:pt x="913" y="23"/>
                    <a:pt x="915" y="27"/>
                    <a:pt x="915" y="31"/>
                  </a:cubicBezTo>
                  <a:cubicBezTo>
                    <a:pt x="891" y="31"/>
                    <a:pt x="891" y="31"/>
                    <a:pt x="891" y="31"/>
                  </a:cubicBezTo>
                  <a:close/>
                  <a:moveTo>
                    <a:pt x="891" y="29"/>
                  </a:moveTo>
                  <a:cubicBezTo>
                    <a:pt x="907" y="29"/>
                    <a:pt x="907" y="29"/>
                    <a:pt x="907" y="29"/>
                  </a:cubicBezTo>
                  <a:cubicBezTo>
                    <a:pt x="907" y="27"/>
                    <a:pt x="906" y="26"/>
                    <a:pt x="906" y="25"/>
                  </a:cubicBezTo>
                  <a:cubicBezTo>
                    <a:pt x="905" y="24"/>
                    <a:pt x="904" y="23"/>
                    <a:pt x="903" y="22"/>
                  </a:cubicBezTo>
                  <a:cubicBezTo>
                    <a:pt x="902" y="21"/>
                    <a:pt x="901" y="21"/>
                    <a:pt x="899" y="21"/>
                  </a:cubicBezTo>
                  <a:cubicBezTo>
                    <a:pt x="897" y="21"/>
                    <a:pt x="896" y="21"/>
                    <a:pt x="894" y="23"/>
                  </a:cubicBezTo>
                  <a:cubicBezTo>
                    <a:pt x="893" y="24"/>
                    <a:pt x="892" y="27"/>
                    <a:pt x="891"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35"/>
            <p:cNvSpPr>
              <a:spLocks noEditPoints="1"/>
            </p:cNvSpPr>
            <p:nvPr userDrawn="1"/>
          </p:nvSpPr>
          <p:spPr bwMode="auto">
            <a:xfrm>
              <a:off x="10679175" y="4943779"/>
              <a:ext cx="873125" cy="103188"/>
            </a:xfrm>
            <a:custGeom>
              <a:avLst/>
              <a:gdLst>
                <a:gd name="T0" fmla="*/ 23 w 586"/>
                <a:gd name="T1" fmla="*/ 21 h 69"/>
                <a:gd name="T2" fmla="*/ 8 w 586"/>
                <a:gd name="T3" fmla="*/ 24 h 69"/>
                <a:gd name="T4" fmla="*/ 45 w 586"/>
                <a:gd name="T5" fmla="*/ 26 h 69"/>
                <a:gd name="T6" fmla="*/ 66 w 586"/>
                <a:gd name="T7" fmla="*/ 52 h 69"/>
                <a:gd name="T8" fmla="*/ 58 w 586"/>
                <a:gd name="T9" fmla="*/ 46 h 69"/>
                <a:gd name="T10" fmla="*/ 46 w 586"/>
                <a:gd name="T11" fmla="*/ 50 h 69"/>
                <a:gd name="T12" fmla="*/ 40 w 586"/>
                <a:gd name="T13" fmla="*/ 46 h 69"/>
                <a:gd name="T14" fmla="*/ 45 w 586"/>
                <a:gd name="T15" fmla="*/ 1 h 69"/>
                <a:gd name="T16" fmla="*/ 106 w 586"/>
                <a:gd name="T17" fmla="*/ 52 h 69"/>
                <a:gd name="T18" fmla="*/ 98 w 586"/>
                <a:gd name="T19" fmla="*/ 46 h 69"/>
                <a:gd name="T20" fmla="*/ 90 w 586"/>
                <a:gd name="T21" fmla="*/ 52 h 69"/>
                <a:gd name="T22" fmla="*/ 78 w 586"/>
                <a:gd name="T23" fmla="*/ 25 h 69"/>
                <a:gd name="T24" fmla="*/ 132 w 586"/>
                <a:gd name="T25" fmla="*/ 19 h 69"/>
                <a:gd name="T26" fmla="*/ 118 w 586"/>
                <a:gd name="T27" fmla="*/ 28 h 69"/>
                <a:gd name="T28" fmla="*/ 133 w 586"/>
                <a:gd name="T29" fmla="*/ 52 h 69"/>
                <a:gd name="T30" fmla="*/ 169 w 586"/>
                <a:gd name="T31" fmla="*/ 52 h 69"/>
                <a:gd name="T32" fmla="*/ 161 w 586"/>
                <a:gd name="T33" fmla="*/ 15 h 69"/>
                <a:gd name="T34" fmla="*/ 167 w 586"/>
                <a:gd name="T35" fmla="*/ 1 h 69"/>
                <a:gd name="T36" fmla="*/ 181 w 586"/>
                <a:gd name="T37" fmla="*/ 38 h 69"/>
                <a:gd name="T38" fmla="*/ 189 w 586"/>
                <a:gd name="T39" fmla="*/ 47 h 69"/>
                <a:gd name="T40" fmla="*/ 222 w 586"/>
                <a:gd name="T41" fmla="*/ 31 h 69"/>
                <a:gd name="T42" fmla="*/ 252 w 586"/>
                <a:gd name="T43" fmla="*/ 24 h 69"/>
                <a:gd name="T44" fmla="*/ 228 w 586"/>
                <a:gd name="T45" fmla="*/ 44 h 69"/>
                <a:gd name="T46" fmla="*/ 249 w 586"/>
                <a:gd name="T47" fmla="*/ 64 h 69"/>
                <a:gd name="T48" fmla="*/ 223 w 586"/>
                <a:gd name="T49" fmla="*/ 48 h 69"/>
                <a:gd name="T50" fmla="*/ 240 w 586"/>
                <a:gd name="T51" fmla="*/ 39 h 69"/>
                <a:gd name="T52" fmla="*/ 238 w 586"/>
                <a:gd name="T53" fmla="*/ 66 h 69"/>
                <a:gd name="T54" fmla="*/ 274 w 586"/>
                <a:gd name="T55" fmla="*/ 21 h 69"/>
                <a:gd name="T56" fmla="*/ 286 w 586"/>
                <a:gd name="T57" fmla="*/ 21 h 69"/>
                <a:gd name="T58" fmla="*/ 290 w 586"/>
                <a:gd name="T59" fmla="*/ 25 h 69"/>
                <a:gd name="T60" fmla="*/ 267 w 586"/>
                <a:gd name="T61" fmla="*/ 62 h 69"/>
                <a:gd name="T62" fmla="*/ 258 w 586"/>
                <a:gd name="T63" fmla="*/ 20 h 69"/>
                <a:gd name="T64" fmla="*/ 319 w 586"/>
                <a:gd name="T65" fmla="*/ 49 h 69"/>
                <a:gd name="T66" fmla="*/ 322 w 586"/>
                <a:gd name="T67" fmla="*/ 34 h 69"/>
                <a:gd name="T68" fmla="*/ 368 w 586"/>
                <a:gd name="T69" fmla="*/ 45 h 69"/>
                <a:gd name="T70" fmla="*/ 360 w 586"/>
                <a:gd name="T71" fmla="*/ 52 h 69"/>
                <a:gd name="T72" fmla="*/ 364 w 586"/>
                <a:gd name="T73" fmla="*/ 8 h 69"/>
                <a:gd name="T74" fmla="*/ 378 w 586"/>
                <a:gd name="T75" fmla="*/ 6 h 69"/>
                <a:gd name="T76" fmla="*/ 377 w 586"/>
                <a:gd name="T77" fmla="*/ 22 h 69"/>
                <a:gd name="T78" fmla="*/ 408 w 586"/>
                <a:gd name="T79" fmla="*/ 16 h 69"/>
                <a:gd name="T80" fmla="*/ 433 w 586"/>
                <a:gd name="T81" fmla="*/ 52 h 69"/>
                <a:gd name="T82" fmla="*/ 435 w 586"/>
                <a:gd name="T83" fmla="*/ 6 h 69"/>
                <a:gd name="T84" fmla="*/ 476 w 586"/>
                <a:gd name="T85" fmla="*/ 20 h 69"/>
                <a:gd name="T86" fmla="*/ 468 w 586"/>
                <a:gd name="T87" fmla="*/ 54 h 69"/>
                <a:gd name="T88" fmla="*/ 472 w 586"/>
                <a:gd name="T89" fmla="*/ 24 h 69"/>
                <a:gd name="T90" fmla="*/ 466 w 586"/>
                <a:gd name="T91" fmla="*/ 54 h 69"/>
                <a:gd name="T92" fmla="*/ 454 w 586"/>
                <a:gd name="T93" fmla="*/ 6 h 69"/>
                <a:gd name="T94" fmla="*/ 502 w 586"/>
                <a:gd name="T95" fmla="*/ 5 h 69"/>
                <a:gd name="T96" fmla="*/ 502 w 586"/>
                <a:gd name="T97" fmla="*/ 46 h 69"/>
                <a:gd name="T98" fmla="*/ 495 w 586"/>
                <a:gd name="T99" fmla="*/ 50 h 69"/>
                <a:gd name="T100" fmla="*/ 500 w 586"/>
                <a:gd name="T101" fmla="*/ 19 h 69"/>
                <a:gd name="T102" fmla="*/ 544 w 586"/>
                <a:gd name="T103" fmla="*/ 50 h 69"/>
                <a:gd name="T104" fmla="*/ 538 w 586"/>
                <a:gd name="T105" fmla="*/ 49 h 69"/>
                <a:gd name="T106" fmla="*/ 526 w 586"/>
                <a:gd name="T107" fmla="*/ 52 h 69"/>
                <a:gd name="T108" fmla="*/ 518 w 586"/>
                <a:gd name="T109" fmla="*/ 33 h 69"/>
                <a:gd name="T110" fmla="*/ 524 w 586"/>
                <a:gd name="T111" fmla="*/ 26 h 69"/>
                <a:gd name="T112" fmla="*/ 574 w 586"/>
                <a:gd name="T113" fmla="*/ 31 h 69"/>
                <a:gd name="T114" fmla="*/ 560 w 586"/>
                <a:gd name="T115" fmla="*/ 30 h 69"/>
                <a:gd name="T116" fmla="*/ 580 w 586"/>
                <a:gd name="T117" fmla="*/ 41 h 69"/>
                <a:gd name="T118" fmla="*/ 575 w 586"/>
                <a:gd name="T119" fmla="*/ 52 h 69"/>
                <a:gd name="T120" fmla="*/ 566 w 586"/>
                <a:gd name="T121" fmla="*/ 5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6" h="69">
                  <a:moveTo>
                    <a:pt x="27" y="41"/>
                  </a:moveTo>
                  <a:cubicBezTo>
                    <a:pt x="26" y="45"/>
                    <a:pt x="24" y="49"/>
                    <a:pt x="22" y="51"/>
                  </a:cubicBezTo>
                  <a:cubicBezTo>
                    <a:pt x="19" y="54"/>
                    <a:pt x="16" y="55"/>
                    <a:pt x="13" y="55"/>
                  </a:cubicBezTo>
                  <a:cubicBezTo>
                    <a:pt x="10" y="55"/>
                    <a:pt x="6" y="53"/>
                    <a:pt x="4" y="50"/>
                  </a:cubicBezTo>
                  <a:cubicBezTo>
                    <a:pt x="1" y="47"/>
                    <a:pt x="0" y="42"/>
                    <a:pt x="0" y="37"/>
                  </a:cubicBezTo>
                  <a:cubicBezTo>
                    <a:pt x="0" y="32"/>
                    <a:pt x="1" y="27"/>
                    <a:pt x="4" y="24"/>
                  </a:cubicBezTo>
                  <a:cubicBezTo>
                    <a:pt x="7" y="20"/>
                    <a:pt x="11" y="18"/>
                    <a:pt x="15" y="18"/>
                  </a:cubicBezTo>
                  <a:cubicBezTo>
                    <a:pt x="18" y="18"/>
                    <a:pt x="21" y="19"/>
                    <a:pt x="23" y="21"/>
                  </a:cubicBezTo>
                  <a:cubicBezTo>
                    <a:pt x="25" y="23"/>
                    <a:pt x="26" y="25"/>
                    <a:pt x="26" y="27"/>
                  </a:cubicBezTo>
                  <a:cubicBezTo>
                    <a:pt x="26" y="28"/>
                    <a:pt x="26" y="28"/>
                    <a:pt x="26" y="29"/>
                  </a:cubicBezTo>
                  <a:cubicBezTo>
                    <a:pt x="25" y="30"/>
                    <a:pt x="24" y="30"/>
                    <a:pt x="23" y="30"/>
                  </a:cubicBezTo>
                  <a:cubicBezTo>
                    <a:pt x="22" y="30"/>
                    <a:pt x="21" y="30"/>
                    <a:pt x="20" y="28"/>
                  </a:cubicBezTo>
                  <a:cubicBezTo>
                    <a:pt x="20" y="28"/>
                    <a:pt x="19" y="27"/>
                    <a:pt x="19" y="26"/>
                  </a:cubicBezTo>
                  <a:cubicBezTo>
                    <a:pt x="19" y="24"/>
                    <a:pt x="18" y="23"/>
                    <a:pt x="18" y="22"/>
                  </a:cubicBezTo>
                  <a:cubicBezTo>
                    <a:pt x="17" y="22"/>
                    <a:pt x="16" y="21"/>
                    <a:pt x="14" y="21"/>
                  </a:cubicBezTo>
                  <a:cubicBezTo>
                    <a:pt x="12" y="21"/>
                    <a:pt x="10" y="22"/>
                    <a:pt x="8" y="24"/>
                  </a:cubicBezTo>
                  <a:cubicBezTo>
                    <a:pt x="6" y="26"/>
                    <a:pt x="6" y="30"/>
                    <a:pt x="6" y="34"/>
                  </a:cubicBezTo>
                  <a:cubicBezTo>
                    <a:pt x="6" y="38"/>
                    <a:pt x="6" y="41"/>
                    <a:pt x="8" y="44"/>
                  </a:cubicBezTo>
                  <a:cubicBezTo>
                    <a:pt x="10" y="48"/>
                    <a:pt x="13" y="49"/>
                    <a:pt x="16" y="49"/>
                  </a:cubicBezTo>
                  <a:cubicBezTo>
                    <a:pt x="18" y="49"/>
                    <a:pt x="20" y="48"/>
                    <a:pt x="22" y="47"/>
                  </a:cubicBezTo>
                  <a:cubicBezTo>
                    <a:pt x="24" y="46"/>
                    <a:pt x="25" y="44"/>
                    <a:pt x="27" y="41"/>
                  </a:cubicBezTo>
                  <a:cubicBezTo>
                    <a:pt x="27" y="41"/>
                    <a:pt x="27" y="41"/>
                    <a:pt x="27" y="41"/>
                  </a:cubicBezTo>
                  <a:close/>
                  <a:moveTo>
                    <a:pt x="45" y="1"/>
                  </a:moveTo>
                  <a:cubicBezTo>
                    <a:pt x="45" y="26"/>
                    <a:pt x="45" y="26"/>
                    <a:pt x="45" y="26"/>
                  </a:cubicBezTo>
                  <a:cubicBezTo>
                    <a:pt x="48" y="22"/>
                    <a:pt x="50" y="21"/>
                    <a:pt x="51" y="20"/>
                  </a:cubicBezTo>
                  <a:cubicBezTo>
                    <a:pt x="53" y="19"/>
                    <a:pt x="54" y="18"/>
                    <a:pt x="56" y="18"/>
                  </a:cubicBezTo>
                  <a:cubicBezTo>
                    <a:pt x="58" y="18"/>
                    <a:pt x="60" y="19"/>
                    <a:pt x="61" y="20"/>
                  </a:cubicBezTo>
                  <a:cubicBezTo>
                    <a:pt x="62" y="21"/>
                    <a:pt x="63" y="23"/>
                    <a:pt x="64" y="25"/>
                  </a:cubicBezTo>
                  <a:cubicBezTo>
                    <a:pt x="64" y="27"/>
                    <a:pt x="64" y="30"/>
                    <a:pt x="64" y="34"/>
                  </a:cubicBezTo>
                  <a:cubicBezTo>
                    <a:pt x="64" y="46"/>
                    <a:pt x="64" y="46"/>
                    <a:pt x="64" y="46"/>
                  </a:cubicBezTo>
                  <a:cubicBezTo>
                    <a:pt x="64" y="48"/>
                    <a:pt x="64" y="50"/>
                    <a:pt x="65" y="50"/>
                  </a:cubicBezTo>
                  <a:cubicBezTo>
                    <a:pt x="65" y="51"/>
                    <a:pt x="66" y="52"/>
                    <a:pt x="66" y="52"/>
                  </a:cubicBezTo>
                  <a:cubicBezTo>
                    <a:pt x="66" y="52"/>
                    <a:pt x="68" y="52"/>
                    <a:pt x="69" y="52"/>
                  </a:cubicBezTo>
                  <a:cubicBezTo>
                    <a:pt x="69" y="54"/>
                    <a:pt x="69" y="54"/>
                    <a:pt x="69" y="54"/>
                  </a:cubicBezTo>
                  <a:cubicBezTo>
                    <a:pt x="53" y="54"/>
                    <a:pt x="53" y="54"/>
                    <a:pt x="53" y="54"/>
                  </a:cubicBezTo>
                  <a:cubicBezTo>
                    <a:pt x="53" y="52"/>
                    <a:pt x="53" y="52"/>
                    <a:pt x="53" y="52"/>
                  </a:cubicBezTo>
                  <a:cubicBezTo>
                    <a:pt x="54" y="52"/>
                    <a:pt x="54" y="52"/>
                    <a:pt x="54" y="52"/>
                  </a:cubicBezTo>
                  <a:cubicBezTo>
                    <a:pt x="56" y="52"/>
                    <a:pt x="56" y="52"/>
                    <a:pt x="57" y="52"/>
                  </a:cubicBezTo>
                  <a:cubicBezTo>
                    <a:pt x="58" y="51"/>
                    <a:pt x="58" y="50"/>
                    <a:pt x="58" y="50"/>
                  </a:cubicBezTo>
                  <a:cubicBezTo>
                    <a:pt x="58" y="49"/>
                    <a:pt x="58" y="48"/>
                    <a:pt x="58" y="46"/>
                  </a:cubicBezTo>
                  <a:cubicBezTo>
                    <a:pt x="58" y="34"/>
                    <a:pt x="58" y="34"/>
                    <a:pt x="58" y="34"/>
                  </a:cubicBezTo>
                  <a:cubicBezTo>
                    <a:pt x="58" y="30"/>
                    <a:pt x="58" y="28"/>
                    <a:pt x="58" y="27"/>
                  </a:cubicBezTo>
                  <a:cubicBezTo>
                    <a:pt x="58" y="26"/>
                    <a:pt x="57" y="25"/>
                    <a:pt x="56" y="24"/>
                  </a:cubicBezTo>
                  <a:cubicBezTo>
                    <a:pt x="56" y="24"/>
                    <a:pt x="55" y="23"/>
                    <a:pt x="54" y="23"/>
                  </a:cubicBezTo>
                  <a:cubicBezTo>
                    <a:pt x="52" y="23"/>
                    <a:pt x="51" y="24"/>
                    <a:pt x="50" y="24"/>
                  </a:cubicBezTo>
                  <a:cubicBezTo>
                    <a:pt x="49" y="25"/>
                    <a:pt x="47" y="26"/>
                    <a:pt x="46" y="28"/>
                  </a:cubicBezTo>
                  <a:cubicBezTo>
                    <a:pt x="46" y="46"/>
                    <a:pt x="46" y="46"/>
                    <a:pt x="46" y="46"/>
                  </a:cubicBezTo>
                  <a:cubicBezTo>
                    <a:pt x="46" y="48"/>
                    <a:pt x="46" y="50"/>
                    <a:pt x="46" y="50"/>
                  </a:cubicBezTo>
                  <a:cubicBezTo>
                    <a:pt x="46" y="51"/>
                    <a:pt x="47" y="52"/>
                    <a:pt x="47" y="52"/>
                  </a:cubicBezTo>
                  <a:cubicBezTo>
                    <a:pt x="48" y="52"/>
                    <a:pt x="49" y="52"/>
                    <a:pt x="51" y="52"/>
                  </a:cubicBezTo>
                  <a:cubicBezTo>
                    <a:pt x="51" y="54"/>
                    <a:pt x="51" y="54"/>
                    <a:pt x="51" y="54"/>
                  </a:cubicBezTo>
                  <a:cubicBezTo>
                    <a:pt x="34" y="54"/>
                    <a:pt x="34" y="54"/>
                    <a:pt x="34" y="54"/>
                  </a:cubicBezTo>
                  <a:cubicBezTo>
                    <a:pt x="34" y="52"/>
                    <a:pt x="34" y="52"/>
                    <a:pt x="34" y="52"/>
                  </a:cubicBezTo>
                  <a:cubicBezTo>
                    <a:pt x="36" y="52"/>
                    <a:pt x="37" y="52"/>
                    <a:pt x="38" y="52"/>
                  </a:cubicBezTo>
                  <a:cubicBezTo>
                    <a:pt x="38" y="51"/>
                    <a:pt x="39" y="51"/>
                    <a:pt x="39" y="50"/>
                  </a:cubicBezTo>
                  <a:cubicBezTo>
                    <a:pt x="40" y="49"/>
                    <a:pt x="40" y="48"/>
                    <a:pt x="40" y="46"/>
                  </a:cubicBezTo>
                  <a:cubicBezTo>
                    <a:pt x="40" y="15"/>
                    <a:pt x="40" y="15"/>
                    <a:pt x="40" y="15"/>
                  </a:cubicBezTo>
                  <a:cubicBezTo>
                    <a:pt x="40" y="11"/>
                    <a:pt x="40" y="8"/>
                    <a:pt x="39" y="8"/>
                  </a:cubicBezTo>
                  <a:cubicBezTo>
                    <a:pt x="39" y="7"/>
                    <a:pt x="39" y="6"/>
                    <a:pt x="38" y="6"/>
                  </a:cubicBezTo>
                  <a:cubicBezTo>
                    <a:pt x="38" y="5"/>
                    <a:pt x="38" y="5"/>
                    <a:pt x="37" y="5"/>
                  </a:cubicBezTo>
                  <a:cubicBezTo>
                    <a:pt x="36" y="5"/>
                    <a:pt x="36" y="5"/>
                    <a:pt x="34" y="6"/>
                  </a:cubicBezTo>
                  <a:cubicBezTo>
                    <a:pt x="34" y="4"/>
                    <a:pt x="34" y="4"/>
                    <a:pt x="34" y="4"/>
                  </a:cubicBezTo>
                  <a:cubicBezTo>
                    <a:pt x="44" y="0"/>
                    <a:pt x="44" y="0"/>
                    <a:pt x="44" y="0"/>
                  </a:cubicBezTo>
                  <a:cubicBezTo>
                    <a:pt x="45" y="1"/>
                    <a:pt x="45" y="1"/>
                    <a:pt x="45" y="1"/>
                  </a:cubicBezTo>
                  <a:close/>
                  <a:moveTo>
                    <a:pt x="85" y="26"/>
                  </a:moveTo>
                  <a:cubicBezTo>
                    <a:pt x="89" y="21"/>
                    <a:pt x="92" y="19"/>
                    <a:pt x="96" y="19"/>
                  </a:cubicBezTo>
                  <a:cubicBezTo>
                    <a:pt x="97" y="19"/>
                    <a:pt x="99" y="19"/>
                    <a:pt x="100" y="20"/>
                  </a:cubicBezTo>
                  <a:cubicBezTo>
                    <a:pt x="102" y="21"/>
                    <a:pt x="103" y="22"/>
                    <a:pt x="104" y="24"/>
                  </a:cubicBezTo>
                  <a:cubicBezTo>
                    <a:pt x="104" y="26"/>
                    <a:pt x="104" y="28"/>
                    <a:pt x="104" y="31"/>
                  </a:cubicBezTo>
                  <a:cubicBezTo>
                    <a:pt x="104" y="46"/>
                    <a:pt x="104" y="46"/>
                    <a:pt x="104" y="46"/>
                  </a:cubicBezTo>
                  <a:cubicBezTo>
                    <a:pt x="104" y="48"/>
                    <a:pt x="104" y="49"/>
                    <a:pt x="105" y="50"/>
                  </a:cubicBezTo>
                  <a:cubicBezTo>
                    <a:pt x="105" y="51"/>
                    <a:pt x="106" y="51"/>
                    <a:pt x="106" y="52"/>
                  </a:cubicBezTo>
                  <a:cubicBezTo>
                    <a:pt x="106" y="52"/>
                    <a:pt x="108" y="52"/>
                    <a:pt x="109" y="52"/>
                  </a:cubicBezTo>
                  <a:cubicBezTo>
                    <a:pt x="109" y="53"/>
                    <a:pt x="109" y="53"/>
                    <a:pt x="109" y="53"/>
                  </a:cubicBezTo>
                  <a:cubicBezTo>
                    <a:pt x="93" y="53"/>
                    <a:pt x="93" y="53"/>
                    <a:pt x="93" y="53"/>
                  </a:cubicBezTo>
                  <a:cubicBezTo>
                    <a:pt x="93" y="52"/>
                    <a:pt x="93" y="52"/>
                    <a:pt x="93" y="52"/>
                  </a:cubicBezTo>
                  <a:cubicBezTo>
                    <a:pt x="94" y="52"/>
                    <a:pt x="94" y="52"/>
                    <a:pt x="94" y="52"/>
                  </a:cubicBezTo>
                  <a:cubicBezTo>
                    <a:pt x="96" y="52"/>
                    <a:pt x="96" y="52"/>
                    <a:pt x="97" y="51"/>
                  </a:cubicBezTo>
                  <a:cubicBezTo>
                    <a:pt x="98" y="51"/>
                    <a:pt x="98" y="50"/>
                    <a:pt x="98" y="49"/>
                  </a:cubicBezTo>
                  <a:cubicBezTo>
                    <a:pt x="98" y="49"/>
                    <a:pt x="98" y="48"/>
                    <a:pt x="98" y="46"/>
                  </a:cubicBezTo>
                  <a:cubicBezTo>
                    <a:pt x="98" y="32"/>
                    <a:pt x="98" y="32"/>
                    <a:pt x="98" y="32"/>
                  </a:cubicBezTo>
                  <a:cubicBezTo>
                    <a:pt x="98" y="28"/>
                    <a:pt x="98" y="26"/>
                    <a:pt x="97" y="25"/>
                  </a:cubicBezTo>
                  <a:cubicBezTo>
                    <a:pt x="96" y="24"/>
                    <a:pt x="95" y="23"/>
                    <a:pt x="93" y="23"/>
                  </a:cubicBezTo>
                  <a:cubicBezTo>
                    <a:pt x="90" y="23"/>
                    <a:pt x="88" y="24"/>
                    <a:pt x="85" y="28"/>
                  </a:cubicBezTo>
                  <a:cubicBezTo>
                    <a:pt x="85" y="46"/>
                    <a:pt x="85" y="46"/>
                    <a:pt x="85" y="46"/>
                  </a:cubicBezTo>
                  <a:cubicBezTo>
                    <a:pt x="85" y="48"/>
                    <a:pt x="85" y="49"/>
                    <a:pt x="85" y="50"/>
                  </a:cubicBezTo>
                  <a:cubicBezTo>
                    <a:pt x="86" y="51"/>
                    <a:pt x="86" y="51"/>
                    <a:pt x="86" y="52"/>
                  </a:cubicBezTo>
                  <a:cubicBezTo>
                    <a:pt x="87" y="52"/>
                    <a:pt x="88" y="52"/>
                    <a:pt x="90" y="52"/>
                  </a:cubicBezTo>
                  <a:cubicBezTo>
                    <a:pt x="90" y="53"/>
                    <a:pt x="90" y="53"/>
                    <a:pt x="90" y="53"/>
                  </a:cubicBezTo>
                  <a:cubicBezTo>
                    <a:pt x="74" y="53"/>
                    <a:pt x="74" y="53"/>
                    <a:pt x="74" y="53"/>
                  </a:cubicBezTo>
                  <a:cubicBezTo>
                    <a:pt x="74" y="52"/>
                    <a:pt x="74" y="52"/>
                    <a:pt x="74" y="52"/>
                  </a:cubicBezTo>
                  <a:cubicBezTo>
                    <a:pt x="75" y="52"/>
                    <a:pt x="75" y="52"/>
                    <a:pt x="75" y="52"/>
                  </a:cubicBezTo>
                  <a:cubicBezTo>
                    <a:pt x="76" y="52"/>
                    <a:pt x="78" y="52"/>
                    <a:pt x="78" y="51"/>
                  </a:cubicBezTo>
                  <a:cubicBezTo>
                    <a:pt x="78" y="50"/>
                    <a:pt x="79" y="48"/>
                    <a:pt x="79" y="46"/>
                  </a:cubicBezTo>
                  <a:cubicBezTo>
                    <a:pt x="79" y="33"/>
                    <a:pt x="79" y="33"/>
                    <a:pt x="79" y="33"/>
                  </a:cubicBezTo>
                  <a:cubicBezTo>
                    <a:pt x="79" y="29"/>
                    <a:pt x="79" y="26"/>
                    <a:pt x="78" y="25"/>
                  </a:cubicBezTo>
                  <a:cubicBezTo>
                    <a:pt x="78" y="24"/>
                    <a:pt x="78" y="24"/>
                    <a:pt x="78" y="23"/>
                  </a:cubicBezTo>
                  <a:cubicBezTo>
                    <a:pt x="77" y="23"/>
                    <a:pt x="77" y="23"/>
                    <a:pt x="76" y="23"/>
                  </a:cubicBezTo>
                  <a:cubicBezTo>
                    <a:pt x="75" y="23"/>
                    <a:pt x="74" y="23"/>
                    <a:pt x="74" y="23"/>
                  </a:cubicBezTo>
                  <a:cubicBezTo>
                    <a:pt x="73" y="22"/>
                    <a:pt x="73" y="22"/>
                    <a:pt x="73" y="22"/>
                  </a:cubicBezTo>
                  <a:cubicBezTo>
                    <a:pt x="83" y="18"/>
                    <a:pt x="83" y="18"/>
                    <a:pt x="83" y="18"/>
                  </a:cubicBezTo>
                  <a:cubicBezTo>
                    <a:pt x="85" y="18"/>
                    <a:pt x="85" y="18"/>
                    <a:pt x="85" y="18"/>
                  </a:cubicBezTo>
                  <a:cubicBezTo>
                    <a:pt x="85" y="26"/>
                    <a:pt x="85" y="26"/>
                    <a:pt x="85" y="26"/>
                  </a:cubicBezTo>
                  <a:close/>
                  <a:moveTo>
                    <a:pt x="132" y="19"/>
                  </a:moveTo>
                  <a:cubicBezTo>
                    <a:pt x="136" y="19"/>
                    <a:pt x="140" y="21"/>
                    <a:pt x="144" y="25"/>
                  </a:cubicBezTo>
                  <a:cubicBezTo>
                    <a:pt x="146" y="28"/>
                    <a:pt x="148" y="32"/>
                    <a:pt x="148" y="36"/>
                  </a:cubicBezTo>
                  <a:cubicBezTo>
                    <a:pt x="148" y="40"/>
                    <a:pt x="147" y="42"/>
                    <a:pt x="146" y="46"/>
                  </a:cubicBezTo>
                  <a:cubicBezTo>
                    <a:pt x="144" y="49"/>
                    <a:pt x="142" y="51"/>
                    <a:pt x="140" y="53"/>
                  </a:cubicBezTo>
                  <a:cubicBezTo>
                    <a:pt x="137" y="54"/>
                    <a:pt x="134" y="55"/>
                    <a:pt x="131" y="55"/>
                  </a:cubicBezTo>
                  <a:cubicBezTo>
                    <a:pt x="126" y="55"/>
                    <a:pt x="122" y="53"/>
                    <a:pt x="120" y="49"/>
                  </a:cubicBezTo>
                  <a:cubicBezTo>
                    <a:pt x="117" y="46"/>
                    <a:pt x="116" y="42"/>
                    <a:pt x="116" y="38"/>
                  </a:cubicBezTo>
                  <a:cubicBezTo>
                    <a:pt x="116" y="34"/>
                    <a:pt x="117" y="31"/>
                    <a:pt x="118" y="28"/>
                  </a:cubicBezTo>
                  <a:cubicBezTo>
                    <a:pt x="120" y="26"/>
                    <a:pt x="122" y="23"/>
                    <a:pt x="124" y="22"/>
                  </a:cubicBezTo>
                  <a:cubicBezTo>
                    <a:pt x="126" y="20"/>
                    <a:pt x="129" y="19"/>
                    <a:pt x="132" y="19"/>
                  </a:cubicBezTo>
                  <a:close/>
                  <a:moveTo>
                    <a:pt x="130" y="21"/>
                  </a:moveTo>
                  <a:cubicBezTo>
                    <a:pt x="129" y="21"/>
                    <a:pt x="128" y="22"/>
                    <a:pt x="127" y="22"/>
                  </a:cubicBezTo>
                  <a:cubicBezTo>
                    <a:pt x="126" y="23"/>
                    <a:pt x="124" y="24"/>
                    <a:pt x="124" y="26"/>
                  </a:cubicBezTo>
                  <a:cubicBezTo>
                    <a:pt x="123" y="28"/>
                    <a:pt x="122" y="31"/>
                    <a:pt x="122" y="34"/>
                  </a:cubicBezTo>
                  <a:cubicBezTo>
                    <a:pt x="122" y="39"/>
                    <a:pt x="123" y="43"/>
                    <a:pt x="125" y="47"/>
                  </a:cubicBezTo>
                  <a:cubicBezTo>
                    <a:pt x="127" y="50"/>
                    <a:pt x="130" y="52"/>
                    <a:pt x="133" y="52"/>
                  </a:cubicBezTo>
                  <a:cubicBezTo>
                    <a:pt x="135" y="52"/>
                    <a:pt x="137" y="51"/>
                    <a:pt x="138" y="49"/>
                  </a:cubicBezTo>
                  <a:cubicBezTo>
                    <a:pt x="140" y="47"/>
                    <a:pt x="141" y="44"/>
                    <a:pt x="141" y="39"/>
                  </a:cubicBezTo>
                  <a:cubicBezTo>
                    <a:pt x="141" y="33"/>
                    <a:pt x="140" y="28"/>
                    <a:pt x="137" y="25"/>
                  </a:cubicBezTo>
                  <a:cubicBezTo>
                    <a:pt x="135" y="22"/>
                    <a:pt x="133" y="21"/>
                    <a:pt x="130" y="21"/>
                  </a:cubicBezTo>
                  <a:close/>
                  <a:moveTo>
                    <a:pt x="167" y="1"/>
                  </a:moveTo>
                  <a:cubicBezTo>
                    <a:pt x="167" y="46"/>
                    <a:pt x="167" y="46"/>
                    <a:pt x="167" y="46"/>
                  </a:cubicBezTo>
                  <a:cubicBezTo>
                    <a:pt x="167" y="48"/>
                    <a:pt x="167" y="50"/>
                    <a:pt x="168" y="50"/>
                  </a:cubicBezTo>
                  <a:cubicBezTo>
                    <a:pt x="168" y="51"/>
                    <a:pt x="168" y="52"/>
                    <a:pt x="169" y="52"/>
                  </a:cubicBezTo>
                  <a:cubicBezTo>
                    <a:pt x="170" y="52"/>
                    <a:pt x="170" y="52"/>
                    <a:pt x="172" y="52"/>
                  </a:cubicBezTo>
                  <a:cubicBezTo>
                    <a:pt x="172" y="54"/>
                    <a:pt x="172" y="54"/>
                    <a:pt x="172" y="54"/>
                  </a:cubicBezTo>
                  <a:cubicBezTo>
                    <a:pt x="156" y="54"/>
                    <a:pt x="156" y="54"/>
                    <a:pt x="156" y="54"/>
                  </a:cubicBezTo>
                  <a:cubicBezTo>
                    <a:pt x="156" y="52"/>
                    <a:pt x="156" y="52"/>
                    <a:pt x="156" y="52"/>
                  </a:cubicBezTo>
                  <a:cubicBezTo>
                    <a:pt x="158" y="52"/>
                    <a:pt x="159" y="52"/>
                    <a:pt x="160" y="52"/>
                  </a:cubicBezTo>
                  <a:cubicBezTo>
                    <a:pt x="160" y="52"/>
                    <a:pt x="160" y="51"/>
                    <a:pt x="161" y="50"/>
                  </a:cubicBezTo>
                  <a:cubicBezTo>
                    <a:pt x="161" y="50"/>
                    <a:pt x="161" y="48"/>
                    <a:pt x="161" y="46"/>
                  </a:cubicBezTo>
                  <a:cubicBezTo>
                    <a:pt x="161" y="15"/>
                    <a:pt x="161" y="15"/>
                    <a:pt x="161" y="15"/>
                  </a:cubicBezTo>
                  <a:cubicBezTo>
                    <a:pt x="161" y="11"/>
                    <a:pt x="161" y="9"/>
                    <a:pt x="161" y="8"/>
                  </a:cubicBezTo>
                  <a:cubicBezTo>
                    <a:pt x="161" y="7"/>
                    <a:pt x="160" y="6"/>
                    <a:pt x="160" y="6"/>
                  </a:cubicBezTo>
                  <a:cubicBezTo>
                    <a:pt x="160" y="6"/>
                    <a:pt x="159" y="6"/>
                    <a:pt x="158" y="6"/>
                  </a:cubicBezTo>
                  <a:cubicBezTo>
                    <a:pt x="158" y="6"/>
                    <a:pt x="157" y="6"/>
                    <a:pt x="156" y="6"/>
                  </a:cubicBezTo>
                  <a:cubicBezTo>
                    <a:pt x="155" y="5"/>
                    <a:pt x="155" y="5"/>
                    <a:pt x="155" y="5"/>
                  </a:cubicBezTo>
                  <a:cubicBezTo>
                    <a:pt x="165" y="1"/>
                    <a:pt x="165" y="1"/>
                    <a:pt x="165" y="1"/>
                  </a:cubicBezTo>
                  <a:cubicBezTo>
                    <a:pt x="167" y="1"/>
                    <a:pt x="167" y="1"/>
                    <a:pt x="167" y="1"/>
                  </a:cubicBezTo>
                  <a:cubicBezTo>
                    <a:pt x="167" y="1"/>
                    <a:pt x="167" y="1"/>
                    <a:pt x="167" y="1"/>
                  </a:cubicBezTo>
                  <a:close/>
                  <a:moveTo>
                    <a:pt x="196" y="19"/>
                  </a:moveTo>
                  <a:cubicBezTo>
                    <a:pt x="201" y="19"/>
                    <a:pt x="205" y="21"/>
                    <a:pt x="208" y="25"/>
                  </a:cubicBezTo>
                  <a:cubicBezTo>
                    <a:pt x="210" y="28"/>
                    <a:pt x="212" y="32"/>
                    <a:pt x="212" y="36"/>
                  </a:cubicBezTo>
                  <a:cubicBezTo>
                    <a:pt x="212" y="40"/>
                    <a:pt x="211" y="42"/>
                    <a:pt x="210" y="46"/>
                  </a:cubicBezTo>
                  <a:cubicBezTo>
                    <a:pt x="209" y="49"/>
                    <a:pt x="207" y="51"/>
                    <a:pt x="204" y="53"/>
                  </a:cubicBezTo>
                  <a:cubicBezTo>
                    <a:pt x="202" y="54"/>
                    <a:pt x="199" y="55"/>
                    <a:pt x="196" y="55"/>
                  </a:cubicBezTo>
                  <a:cubicBezTo>
                    <a:pt x="191" y="55"/>
                    <a:pt x="187" y="53"/>
                    <a:pt x="184" y="49"/>
                  </a:cubicBezTo>
                  <a:cubicBezTo>
                    <a:pt x="182" y="46"/>
                    <a:pt x="181" y="42"/>
                    <a:pt x="181" y="38"/>
                  </a:cubicBezTo>
                  <a:cubicBezTo>
                    <a:pt x="181" y="34"/>
                    <a:pt x="182" y="31"/>
                    <a:pt x="183" y="28"/>
                  </a:cubicBezTo>
                  <a:cubicBezTo>
                    <a:pt x="185" y="26"/>
                    <a:pt x="187" y="23"/>
                    <a:pt x="189" y="22"/>
                  </a:cubicBezTo>
                  <a:cubicBezTo>
                    <a:pt x="190" y="20"/>
                    <a:pt x="193" y="19"/>
                    <a:pt x="196" y="19"/>
                  </a:cubicBezTo>
                  <a:close/>
                  <a:moveTo>
                    <a:pt x="195" y="21"/>
                  </a:moveTo>
                  <a:cubicBezTo>
                    <a:pt x="194" y="21"/>
                    <a:pt x="192" y="22"/>
                    <a:pt x="191" y="22"/>
                  </a:cubicBezTo>
                  <a:cubicBezTo>
                    <a:pt x="190" y="23"/>
                    <a:pt x="188" y="24"/>
                    <a:pt x="188" y="26"/>
                  </a:cubicBezTo>
                  <a:cubicBezTo>
                    <a:pt x="187" y="28"/>
                    <a:pt x="186" y="31"/>
                    <a:pt x="186" y="34"/>
                  </a:cubicBezTo>
                  <a:cubicBezTo>
                    <a:pt x="186" y="39"/>
                    <a:pt x="187" y="43"/>
                    <a:pt x="189" y="47"/>
                  </a:cubicBezTo>
                  <a:cubicBezTo>
                    <a:pt x="191" y="50"/>
                    <a:pt x="194" y="52"/>
                    <a:pt x="197" y="52"/>
                  </a:cubicBezTo>
                  <a:cubicBezTo>
                    <a:pt x="199" y="52"/>
                    <a:pt x="201" y="51"/>
                    <a:pt x="202" y="49"/>
                  </a:cubicBezTo>
                  <a:cubicBezTo>
                    <a:pt x="204" y="47"/>
                    <a:pt x="205" y="44"/>
                    <a:pt x="205" y="39"/>
                  </a:cubicBezTo>
                  <a:cubicBezTo>
                    <a:pt x="205" y="33"/>
                    <a:pt x="204" y="28"/>
                    <a:pt x="201" y="25"/>
                  </a:cubicBezTo>
                  <a:cubicBezTo>
                    <a:pt x="200" y="22"/>
                    <a:pt x="197" y="21"/>
                    <a:pt x="195" y="21"/>
                  </a:cubicBezTo>
                  <a:close/>
                  <a:moveTo>
                    <a:pt x="229" y="41"/>
                  </a:moveTo>
                  <a:cubicBezTo>
                    <a:pt x="227" y="40"/>
                    <a:pt x="225" y="39"/>
                    <a:pt x="224" y="37"/>
                  </a:cubicBezTo>
                  <a:cubicBezTo>
                    <a:pt x="223" y="35"/>
                    <a:pt x="222" y="33"/>
                    <a:pt x="222" y="31"/>
                  </a:cubicBezTo>
                  <a:cubicBezTo>
                    <a:pt x="222" y="28"/>
                    <a:pt x="224" y="24"/>
                    <a:pt x="226" y="22"/>
                  </a:cubicBezTo>
                  <a:cubicBezTo>
                    <a:pt x="228" y="20"/>
                    <a:pt x="232" y="18"/>
                    <a:pt x="235" y="18"/>
                  </a:cubicBezTo>
                  <a:cubicBezTo>
                    <a:pt x="238" y="18"/>
                    <a:pt x="241" y="19"/>
                    <a:pt x="243" y="21"/>
                  </a:cubicBezTo>
                  <a:cubicBezTo>
                    <a:pt x="250" y="21"/>
                    <a:pt x="250" y="21"/>
                    <a:pt x="250" y="21"/>
                  </a:cubicBezTo>
                  <a:cubicBezTo>
                    <a:pt x="251" y="21"/>
                    <a:pt x="252" y="21"/>
                    <a:pt x="252" y="21"/>
                  </a:cubicBezTo>
                  <a:cubicBezTo>
                    <a:pt x="252" y="21"/>
                    <a:pt x="252" y="21"/>
                    <a:pt x="252" y="21"/>
                  </a:cubicBezTo>
                  <a:cubicBezTo>
                    <a:pt x="252" y="22"/>
                    <a:pt x="252" y="22"/>
                    <a:pt x="252" y="22"/>
                  </a:cubicBezTo>
                  <a:cubicBezTo>
                    <a:pt x="252" y="23"/>
                    <a:pt x="252" y="24"/>
                    <a:pt x="252" y="24"/>
                  </a:cubicBezTo>
                  <a:cubicBezTo>
                    <a:pt x="252" y="24"/>
                    <a:pt x="252" y="24"/>
                    <a:pt x="252" y="24"/>
                  </a:cubicBezTo>
                  <a:cubicBezTo>
                    <a:pt x="252" y="24"/>
                    <a:pt x="251" y="24"/>
                    <a:pt x="250" y="24"/>
                  </a:cubicBezTo>
                  <a:cubicBezTo>
                    <a:pt x="246" y="24"/>
                    <a:pt x="246" y="24"/>
                    <a:pt x="246" y="24"/>
                  </a:cubicBezTo>
                  <a:cubicBezTo>
                    <a:pt x="247" y="26"/>
                    <a:pt x="248" y="28"/>
                    <a:pt x="248" y="31"/>
                  </a:cubicBezTo>
                  <a:cubicBezTo>
                    <a:pt x="248" y="34"/>
                    <a:pt x="246" y="37"/>
                    <a:pt x="244" y="39"/>
                  </a:cubicBezTo>
                  <a:cubicBezTo>
                    <a:pt x="242" y="41"/>
                    <a:pt x="238" y="42"/>
                    <a:pt x="235" y="42"/>
                  </a:cubicBezTo>
                  <a:cubicBezTo>
                    <a:pt x="233" y="42"/>
                    <a:pt x="232" y="42"/>
                    <a:pt x="230" y="41"/>
                  </a:cubicBezTo>
                  <a:cubicBezTo>
                    <a:pt x="229" y="42"/>
                    <a:pt x="228" y="43"/>
                    <a:pt x="228" y="44"/>
                  </a:cubicBezTo>
                  <a:cubicBezTo>
                    <a:pt x="228" y="44"/>
                    <a:pt x="228" y="45"/>
                    <a:pt x="228" y="45"/>
                  </a:cubicBezTo>
                  <a:cubicBezTo>
                    <a:pt x="228" y="46"/>
                    <a:pt x="228" y="46"/>
                    <a:pt x="228" y="46"/>
                  </a:cubicBezTo>
                  <a:cubicBezTo>
                    <a:pt x="228" y="47"/>
                    <a:pt x="229" y="47"/>
                    <a:pt x="230" y="47"/>
                  </a:cubicBezTo>
                  <a:cubicBezTo>
                    <a:pt x="231" y="47"/>
                    <a:pt x="233" y="47"/>
                    <a:pt x="236" y="48"/>
                  </a:cubicBezTo>
                  <a:cubicBezTo>
                    <a:pt x="240" y="48"/>
                    <a:pt x="244" y="48"/>
                    <a:pt x="245" y="48"/>
                  </a:cubicBezTo>
                  <a:cubicBezTo>
                    <a:pt x="248" y="48"/>
                    <a:pt x="249" y="49"/>
                    <a:pt x="250" y="50"/>
                  </a:cubicBezTo>
                  <a:cubicBezTo>
                    <a:pt x="252" y="52"/>
                    <a:pt x="252" y="54"/>
                    <a:pt x="252" y="56"/>
                  </a:cubicBezTo>
                  <a:cubicBezTo>
                    <a:pt x="252" y="58"/>
                    <a:pt x="251" y="61"/>
                    <a:pt x="249" y="64"/>
                  </a:cubicBezTo>
                  <a:cubicBezTo>
                    <a:pt x="245" y="67"/>
                    <a:pt x="240" y="69"/>
                    <a:pt x="234" y="69"/>
                  </a:cubicBezTo>
                  <a:cubicBezTo>
                    <a:pt x="230" y="69"/>
                    <a:pt x="226" y="68"/>
                    <a:pt x="223" y="66"/>
                  </a:cubicBezTo>
                  <a:cubicBezTo>
                    <a:pt x="221" y="65"/>
                    <a:pt x="220" y="64"/>
                    <a:pt x="220" y="62"/>
                  </a:cubicBezTo>
                  <a:cubicBezTo>
                    <a:pt x="220" y="62"/>
                    <a:pt x="220" y="61"/>
                    <a:pt x="220" y="60"/>
                  </a:cubicBezTo>
                  <a:cubicBezTo>
                    <a:pt x="221" y="60"/>
                    <a:pt x="222" y="58"/>
                    <a:pt x="223" y="56"/>
                  </a:cubicBezTo>
                  <a:cubicBezTo>
                    <a:pt x="223" y="56"/>
                    <a:pt x="224" y="55"/>
                    <a:pt x="226" y="52"/>
                  </a:cubicBezTo>
                  <a:cubicBezTo>
                    <a:pt x="225" y="52"/>
                    <a:pt x="224" y="51"/>
                    <a:pt x="224" y="50"/>
                  </a:cubicBezTo>
                  <a:cubicBezTo>
                    <a:pt x="223" y="50"/>
                    <a:pt x="223" y="49"/>
                    <a:pt x="223" y="48"/>
                  </a:cubicBezTo>
                  <a:cubicBezTo>
                    <a:pt x="223" y="48"/>
                    <a:pt x="223" y="46"/>
                    <a:pt x="224" y="45"/>
                  </a:cubicBezTo>
                  <a:cubicBezTo>
                    <a:pt x="225" y="45"/>
                    <a:pt x="226" y="44"/>
                    <a:pt x="229" y="41"/>
                  </a:cubicBezTo>
                  <a:close/>
                  <a:moveTo>
                    <a:pt x="235" y="20"/>
                  </a:moveTo>
                  <a:cubicBezTo>
                    <a:pt x="233" y="20"/>
                    <a:pt x="232" y="21"/>
                    <a:pt x="230" y="22"/>
                  </a:cubicBezTo>
                  <a:cubicBezTo>
                    <a:pt x="229" y="24"/>
                    <a:pt x="229" y="26"/>
                    <a:pt x="229" y="29"/>
                  </a:cubicBezTo>
                  <a:cubicBezTo>
                    <a:pt x="229" y="33"/>
                    <a:pt x="230" y="36"/>
                    <a:pt x="231" y="38"/>
                  </a:cubicBezTo>
                  <a:cubicBezTo>
                    <a:pt x="232" y="40"/>
                    <a:pt x="234" y="41"/>
                    <a:pt x="236" y="41"/>
                  </a:cubicBezTo>
                  <a:cubicBezTo>
                    <a:pt x="238" y="41"/>
                    <a:pt x="239" y="40"/>
                    <a:pt x="240" y="39"/>
                  </a:cubicBezTo>
                  <a:cubicBezTo>
                    <a:pt x="242" y="37"/>
                    <a:pt x="242" y="35"/>
                    <a:pt x="242" y="32"/>
                  </a:cubicBezTo>
                  <a:cubicBezTo>
                    <a:pt x="242" y="28"/>
                    <a:pt x="241" y="25"/>
                    <a:pt x="240" y="23"/>
                  </a:cubicBezTo>
                  <a:cubicBezTo>
                    <a:pt x="238" y="21"/>
                    <a:pt x="237" y="20"/>
                    <a:pt x="235" y="20"/>
                  </a:cubicBezTo>
                  <a:close/>
                  <a:moveTo>
                    <a:pt x="228" y="54"/>
                  </a:moveTo>
                  <a:cubicBezTo>
                    <a:pt x="227" y="55"/>
                    <a:pt x="226" y="56"/>
                    <a:pt x="226" y="57"/>
                  </a:cubicBezTo>
                  <a:cubicBezTo>
                    <a:pt x="226" y="58"/>
                    <a:pt x="225" y="59"/>
                    <a:pt x="225" y="60"/>
                  </a:cubicBezTo>
                  <a:cubicBezTo>
                    <a:pt x="225" y="62"/>
                    <a:pt x="226" y="63"/>
                    <a:pt x="227" y="64"/>
                  </a:cubicBezTo>
                  <a:cubicBezTo>
                    <a:pt x="230" y="65"/>
                    <a:pt x="233" y="66"/>
                    <a:pt x="238" y="66"/>
                  </a:cubicBezTo>
                  <a:cubicBezTo>
                    <a:pt x="242" y="66"/>
                    <a:pt x="245" y="65"/>
                    <a:pt x="247" y="64"/>
                  </a:cubicBezTo>
                  <a:cubicBezTo>
                    <a:pt x="249" y="62"/>
                    <a:pt x="250" y="60"/>
                    <a:pt x="250" y="58"/>
                  </a:cubicBezTo>
                  <a:cubicBezTo>
                    <a:pt x="250" y="57"/>
                    <a:pt x="250" y="56"/>
                    <a:pt x="248" y="56"/>
                  </a:cubicBezTo>
                  <a:cubicBezTo>
                    <a:pt x="247" y="55"/>
                    <a:pt x="245" y="55"/>
                    <a:pt x="241" y="55"/>
                  </a:cubicBezTo>
                  <a:cubicBezTo>
                    <a:pt x="236" y="54"/>
                    <a:pt x="231" y="54"/>
                    <a:pt x="228" y="54"/>
                  </a:cubicBezTo>
                  <a:close/>
                  <a:moveTo>
                    <a:pt x="258" y="20"/>
                  </a:moveTo>
                  <a:cubicBezTo>
                    <a:pt x="274" y="20"/>
                    <a:pt x="274" y="20"/>
                    <a:pt x="274" y="20"/>
                  </a:cubicBezTo>
                  <a:cubicBezTo>
                    <a:pt x="274" y="21"/>
                    <a:pt x="274" y="21"/>
                    <a:pt x="274" y="21"/>
                  </a:cubicBezTo>
                  <a:cubicBezTo>
                    <a:pt x="273" y="21"/>
                    <a:pt x="273" y="21"/>
                    <a:pt x="273" y="21"/>
                  </a:cubicBezTo>
                  <a:cubicBezTo>
                    <a:pt x="272" y="21"/>
                    <a:pt x="271" y="21"/>
                    <a:pt x="270" y="22"/>
                  </a:cubicBezTo>
                  <a:cubicBezTo>
                    <a:pt x="270" y="22"/>
                    <a:pt x="270" y="23"/>
                    <a:pt x="270" y="23"/>
                  </a:cubicBezTo>
                  <a:cubicBezTo>
                    <a:pt x="270" y="24"/>
                    <a:pt x="270" y="26"/>
                    <a:pt x="271" y="27"/>
                  </a:cubicBezTo>
                  <a:cubicBezTo>
                    <a:pt x="279" y="44"/>
                    <a:pt x="279" y="44"/>
                    <a:pt x="279" y="44"/>
                  </a:cubicBezTo>
                  <a:cubicBezTo>
                    <a:pt x="286" y="26"/>
                    <a:pt x="286" y="26"/>
                    <a:pt x="286" y="26"/>
                  </a:cubicBezTo>
                  <a:cubicBezTo>
                    <a:pt x="286" y="24"/>
                    <a:pt x="287" y="24"/>
                    <a:pt x="287" y="22"/>
                  </a:cubicBezTo>
                  <a:cubicBezTo>
                    <a:pt x="287" y="22"/>
                    <a:pt x="287" y="22"/>
                    <a:pt x="286" y="21"/>
                  </a:cubicBezTo>
                  <a:cubicBezTo>
                    <a:pt x="286" y="21"/>
                    <a:pt x="286" y="21"/>
                    <a:pt x="286" y="20"/>
                  </a:cubicBezTo>
                  <a:cubicBezTo>
                    <a:pt x="285" y="20"/>
                    <a:pt x="284" y="20"/>
                    <a:pt x="284" y="20"/>
                  </a:cubicBezTo>
                  <a:cubicBezTo>
                    <a:pt x="284" y="19"/>
                    <a:pt x="284" y="19"/>
                    <a:pt x="284" y="19"/>
                  </a:cubicBezTo>
                  <a:cubicBezTo>
                    <a:pt x="294" y="19"/>
                    <a:pt x="294" y="19"/>
                    <a:pt x="294" y="19"/>
                  </a:cubicBezTo>
                  <a:cubicBezTo>
                    <a:pt x="294" y="20"/>
                    <a:pt x="294" y="20"/>
                    <a:pt x="294" y="20"/>
                  </a:cubicBezTo>
                  <a:cubicBezTo>
                    <a:pt x="294" y="20"/>
                    <a:pt x="293" y="20"/>
                    <a:pt x="292" y="20"/>
                  </a:cubicBezTo>
                  <a:cubicBezTo>
                    <a:pt x="292" y="21"/>
                    <a:pt x="292" y="21"/>
                    <a:pt x="291" y="22"/>
                  </a:cubicBezTo>
                  <a:cubicBezTo>
                    <a:pt x="290" y="22"/>
                    <a:pt x="290" y="23"/>
                    <a:pt x="290" y="25"/>
                  </a:cubicBezTo>
                  <a:cubicBezTo>
                    <a:pt x="276" y="59"/>
                    <a:pt x="276" y="59"/>
                    <a:pt x="276" y="59"/>
                  </a:cubicBezTo>
                  <a:cubicBezTo>
                    <a:pt x="275" y="62"/>
                    <a:pt x="274" y="64"/>
                    <a:pt x="271" y="66"/>
                  </a:cubicBezTo>
                  <a:cubicBezTo>
                    <a:pt x="269" y="68"/>
                    <a:pt x="267" y="69"/>
                    <a:pt x="265" y="69"/>
                  </a:cubicBezTo>
                  <a:cubicBezTo>
                    <a:pt x="264" y="69"/>
                    <a:pt x="263" y="68"/>
                    <a:pt x="262" y="68"/>
                  </a:cubicBezTo>
                  <a:cubicBezTo>
                    <a:pt x="261" y="67"/>
                    <a:pt x="260" y="66"/>
                    <a:pt x="260" y="65"/>
                  </a:cubicBezTo>
                  <a:cubicBezTo>
                    <a:pt x="260" y="64"/>
                    <a:pt x="261" y="63"/>
                    <a:pt x="261" y="62"/>
                  </a:cubicBezTo>
                  <a:cubicBezTo>
                    <a:pt x="262" y="62"/>
                    <a:pt x="263" y="62"/>
                    <a:pt x="264" y="62"/>
                  </a:cubicBezTo>
                  <a:cubicBezTo>
                    <a:pt x="265" y="62"/>
                    <a:pt x="266" y="62"/>
                    <a:pt x="267" y="62"/>
                  </a:cubicBezTo>
                  <a:cubicBezTo>
                    <a:pt x="268" y="63"/>
                    <a:pt x="269" y="63"/>
                    <a:pt x="269" y="63"/>
                  </a:cubicBezTo>
                  <a:cubicBezTo>
                    <a:pt x="270" y="63"/>
                    <a:pt x="270" y="62"/>
                    <a:pt x="271" y="62"/>
                  </a:cubicBezTo>
                  <a:cubicBezTo>
                    <a:pt x="272" y="61"/>
                    <a:pt x="273" y="59"/>
                    <a:pt x="274" y="57"/>
                  </a:cubicBezTo>
                  <a:cubicBezTo>
                    <a:pt x="276" y="51"/>
                    <a:pt x="276" y="51"/>
                    <a:pt x="276" y="51"/>
                  </a:cubicBezTo>
                  <a:cubicBezTo>
                    <a:pt x="264" y="26"/>
                    <a:pt x="264" y="26"/>
                    <a:pt x="264" y="26"/>
                  </a:cubicBezTo>
                  <a:cubicBezTo>
                    <a:pt x="264" y="25"/>
                    <a:pt x="264" y="24"/>
                    <a:pt x="263" y="23"/>
                  </a:cubicBezTo>
                  <a:cubicBezTo>
                    <a:pt x="262" y="22"/>
                    <a:pt x="262" y="21"/>
                    <a:pt x="261" y="21"/>
                  </a:cubicBezTo>
                  <a:cubicBezTo>
                    <a:pt x="261" y="21"/>
                    <a:pt x="260" y="20"/>
                    <a:pt x="258" y="20"/>
                  </a:cubicBezTo>
                  <a:cubicBezTo>
                    <a:pt x="258" y="20"/>
                    <a:pt x="258" y="20"/>
                    <a:pt x="258" y="20"/>
                  </a:cubicBezTo>
                  <a:close/>
                  <a:moveTo>
                    <a:pt x="331" y="19"/>
                  </a:moveTo>
                  <a:cubicBezTo>
                    <a:pt x="336" y="19"/>
                    <a:pt x="340" y="21"/>
                    <a:pt x="343" y="25"/>
                  </a:cubicBezTo>
                  <a:cubicBezTo>
                    <a:pt x="346" y="28"/>
                    <a:pt x="347" y="32"/>
                    <a:pt x="347" y="36"/>
                  </a:cubicBezTo>
                  <a:cubicBezTo>
                    <a:pt x="347" y="40"/>
                    <a:pt x="346" y="42"/>
                    <a:pt x="345" y="46"/>
                  </a:cubicBezTo>
                  <a:cubicBezTo>
                    <a:pt x="344" y="49"/>
                    <a:pt x="342" y="51"/>
                    <a:pt x="339" y="53"/>
                  </a:cubicBezTo>
                  <a:cubicBezTo>
                    <a:pt x="336" y="54"/>
                    <a:pt x="334" y="55"/>
                    <a:pt x="331" y="55"/>
                  </a:cubicBezTo>
                  <a:cubicBezTo>
                    <a:pt x="326" y="55"/>
                    <a:pt x="322" y="53"/>
                    <a:pt x="319" y="49"/>
                  </a:cubicBezTo>
                  <a:cubicBezTo>
                    <a:pt x="317" y="46"/>
                    <a:pt x="316" y="42"/>
                    <a:pt x="316" y="38"/>
                  </a:cubicBezTo>
                  <a:cubicBezTo>
                    <a:pt x="316" y="34"/>
                    <a:pt x="316" y="31"/>
                    <a:pt x="318" y="28"/>
                  </a:cubicBezTo>
                  <a:cubicBezTo>
                    <a:pt x="320" y="26"/>
                    <a:pt x="322" y="23"/>
                    <a:pt x="324" y="22"/>
                  </a:cubicBezTo>
                  <a:cubicBezTo>
                    <a:pt x="326" y="20"/>
                    <a:pt x="328" y="19"/>
                    <a:pt x="331" y="19"/>
                  </a:cubicBezTo>
                  <a:close/>
                  <a:moveTo>
                    <a:pt x="330" y="21"/>
                  </a:moveTo>
                  <a:cubicBezTo>
                    <a:pt x="329" y="21"/>
                    <a:pt x="328" y="22"/>
                    <a:pt x="326" y="22"/>
                  </a:cubicBezTo>
                  <a:cubicBezTo>
                    <a:pt x="325" y="23"/>
                    <a:pt x="324" y="24"/>
                    <a:pt x="323" y="26"/>
                  </a:cubicBezTo>
                  <a:cubicBezTo>
                    <a:pt x="322" y="28"/>
                    <a:pt x="322" y="31"/>
                    <a:pt x="322" y="34"/>
                  </a:cubicBezTo>
                  <a:cubicBezTo>
                    <a:pt x="322" y="39"/>
                    <a:pt x="323" y="43"/>
                    <a:pt x="325" y="47"/>
                  </a:cubicBezTo>
                  <a:cubicBezTo>
                    <a:pt x="327" y="50"/>
                    <a:pt x="329" y="52"/>
                    <a:pt x="332" y="52"/>
                  </a:cubicBezTo>
                  <a:cubicBezTo>
                    <a:pt x="335" y="52"/>
                    <a:pt x="337" y="51"/>
                    <a:pt x="338" y="49"/>
                  </a:cubicBezTo>
                  <a:cubicBezTo>
                    <a:pt x="340" y="47"/>
                    <a:pt x="340" y="44"/>
                    <a:pt x="340" y="39"/>
                  </a:cubicBezTo>
                  <a:cubicBezTo>
                    <a:pt x="340" y="33"/>
                    <a:pt x="339" y="28"/>
                    <a:pt x="337" y="25"/>
                  </a:cubicBezTo>
                  <a:cubicBezTo>
                    <a:pt x="335" y="22"/>
                    <a:pt x="332" y="21"/>
                    <a:pt x="330" y="21"/>
                  </a:cubicBezTo>
                  <a:close/>
                  <a:moveTo>
                    <a:pt x="368" y="22"/>
                  </a:moveTo>
                  <a:cubicBezTo>
                    <a:pt x="368" y="45"/>
                    <a:pt x="368" y="45"/>
                    <a:pt x="368" y="45"/>
                  </a:cubicBezTo>
                  <a:cubicBezTo>
                    <a:pt x="368" y="48"/>
                    <a:pt x="368" y="50"/>
                    <a:pt x="369" y="51"/>
                  </a:cubicBezTo>
                  <a:cubicBezTo>
                    <a:pt x="370" y="52"/>
                    <a:pt x="371" y="52"/>
                    <a:pt x="373" y="52"/>
                  </a:cubicBezTo>
                  <a:cubicBezTo>
                    <a:pt x="376" y="52"/>
                    <a:pt x="376" y="52"/>
                    <a:pt x="376" y="52"/>
                  </a:cubicBezTo>
                  <a:cubicBezTo>
                    <a:pt x="376" y="54"/>
                    <a:pt x="376" y="54"/>
                    <a:pt x="376" y="54"/>
                  </a:cubicBezTo>
                  <a:cubicBezTo>
                    <a:pt x="356" y="54"/>
                    <a:pt x="356" y="54"/>
                    <a:pt x="356" y="54"/>
                  </a:cubicBezTo>
                  <a:cubicBezTo>
                    <a:pt x="356" y="52"/>
                    <a:pt x="356" y="52"/>
                    <a:pt x="356" y="52"/>
                  </a:cubicBezTo>
                  <a:cubicBezTo>
                    <a:pt x="358" y="52"/>
                    <a:pt x="358" y="52"/>
                    <a:pt x="358" y="52"/>
                  </a:cubicBezTo>
                  <a:cubicBezTo>
                    <a:pt x="358" y="52"/>
                    <a:pt x="360" y="52"/>
                    <a:pt x="360" y="52"/>
                  </a:cubicBezTo>
                  <a:cubicBezTo>
                    <a:pt x="361" y="51"/>
                    <a:pt x="362" y="50"/>
                    <a:pt x="362" y="50"/>
                  </a:cubicBezTo>
                  <a:cubicBezTo>
                    <a:pt x="362" y="49"/>
                    <a:pt x="362" y="47"/>
                    <a:pt x="362" y="45"/>
                  </a:cubicBezTo>
                  <a:cubicBezTo>
                    <a:pt x="362" y="22"/>
                    <a:pt x="362" y="22"/>
                    <a:pt x="362" y="22"/>
                  </a:cubicBezTo>
                  <a:cubicBezTo>
                    <a:pt x="356" y="22"/>
                    <a:pt x="356" y="22"/>
                    <a:pt x="356" y="22"/>
                  </a:cubicBezTo>
                  <a:cubicBezTo>
                    <a:pt x="356" y="20"/>
                    <a:pt x="356" y="20"/>
                    <a:pt x="356" y="20"/>
                  </a:cubicBezTo>
                  <a:cubicBezTo>
                    <a:pt x="362" y="20"/>
                    <a:pt x="362" y="20"/>
                    <a:pt x="362" y="20"/>
                  </a:cubicBezTo>
                  <a:cubicBezTo>
                    <a:pt x="362" y="17"/>
                    <a:pt x="362" y="17"/>
                    <a:pt x="362" y="17"/>
                  </a:cubicBezTo>
                  <a:cubicBezTo>
                    <a:pt x="362" y="14"/>
                    <a:pt x="363" y="11"/>
                    <a:pt x="364" y="8"/>
                  </a:cubicBezTo>
                  <a:cubicBezTo>
                    <a:pt x="365" y="6"/>
                    <a:pt x="367" y="4"/>
                    <a:pt x="369" y="3"/>
                  </a:cubicBezTo>
                  <a:cubicBezTo>
                    <a:pt x="371" y="2"/>
                    <a:pt x="373" y="1"/>
                    <a:pt x="376" y="1"/>
                  </a:cubicBezTo>
                  <a:cubicBezTo>
                    <a:pt x="378" y="1"/>
                    <a:pt x="381" y="2"/>
                    <a:pt x="383" y="3"/>
                  </a:cubicBezTo>
                  <a:cubicBezTo>
                    <a:pt x="384" y="4"/>
                    <a:pt x="385" y="6"/>
                    <a:pt x="385" y="7"/>
                  </a:cubicBezTo>
                  <a:cubicBezTo>
                    <a:pt x="385" y="8"/>
                    <a:pt x="384" y="8"/>
                    <a:pt x="384" y="9"/>
                  </a:cubicBezTo>
                  <a:cubicBezTo>
                    <a:pt x="383" y="10"/>
                    <a:pt x="383" y="10"/>
                    <a:pt x="382" y="10"/>
                  </a:cubicBezTo>
                  <a:cubicBezTo>
                    <a:pt x="382" y="10"/>
                    <a:pt x="381" y="9"/>
                    <a:pt x="380" y="9"/>
                  </a:cubicBezTo>
                  <a:cubicBezTo>
                    <a:pt x="380" y="8"/>
                    <a:pt x="379" y="8"/>
                    <a:pt x="378" y="6"/>
                  </a:cubicBezTo>
                  <a:cubicBezTo>
                    <a:pt x="377" y="5"/>
                    <a:pt x="376" y="4"/>
                    <a:pt x="376" y="3"/>
                  </a:cubicBezTo>
                  <a:cubicBezTo>
                    <a:pt x="375" y="3"/>
                    <a:pt x="374" y="2"/>
                    <a:pt x="373" y="2"/>
                  </a:cubicBezTo>
                  <a:cubicBezTo>
                    <a:pt x="372" y="2"/>
                    <a:pt x="371" y="3"/>
                    <a:pt x="370" y="3"/>
                  </a:cubicBezTo>
                  <a:cubicBezTo>
                    <a:pt x="370" y="4"/>
                    <a:pt x="369" y="5"/>
                    <a:pt x="369" y="6"/>
                  </a:cubicBezTo>
                  <a:cubicBezTo>
                    <a:pt x="368" y="7"/>
                    <a:pt x="368" y="10"/>
                    <a:pt x="368" y="16"/>
                  </a:cubicBezTo>
                  <a:cubicBezTo>
                    <a:pt x="368" y="18"/>
                    <a:pt x="368" y="18"/>
                    <a:pt x="368" y="18"/>
                  </a:cubicBezTo>
                  <a:cubicBezTo>
                    <a:pt x="377" y="18"/>
                    <a:pt x="377" y="18"/>
                    <a:pt x="377" y="18"/>
                  </a:cubicBezTo>
                  <a:cubicBezTo>
                    <a:pt x="377" y="22"/>
                    <a:pt x="377" y="22"/>
                    <a:pt x="377" y="22"/>
                  </a:cubicBezTo>
                  <a:cubicBezTo>
                    <a:pt x="368" y="22"/>
                    <a:pt x="368" y="22"/>
                    <a:pt x="368" y="22"/>
                  </a:cubicBezTo>
                  <a:close/>
                  <a:moveTo>
                    <a:pt x="440" y="2"/>
                  </a:moveTo>
                  <a:cubicBezTo>
                    <a:pt x="441" y="20"/>
                    <a:pt x="441" y="20"/>
                    <a:pt x="441" y="20"/>
                  </a:cubicBezTo>
                  <a:cubicBezTo>
                    <a:pt x="440" y="20"/>
                    <a:pt x="440" y="20"/>
                    <a:pt x="440" y="20"/>
                  </a:cubicBezTo>
                  <a:cubicBezTo>
                    <a:pt x="438" y="14"/>
                    <a:pt x="436" y="11"/>
                    <a:pt x="433" y="8"/>
                  </a:cubicBezTo>
                  <a:cubicBezTo>
                    <a:pt x="430" y="6"/>
                    <a:pt x="427" y="5"/>
                    <a:pt x="423" y="5"/>
                  </a:cubicBezTo>
                  <a:cubicBezTo>
                    <a:pt x="420" y="5"/>
                    <a:pt x="417" y="6"/>
                    <a:pt x="414" y="8"/>
                  </a:cubicBezTo>
                  <a:cubicBezTo>
                    <a:pt x="412" y="9"/>
                    <a:pt x="410" y="12"/>
                    <a:pt x="408" y="16"/>
                  </a:cubicBezTo>
                  <a:cubicBezTo>
                    <a:pt x="407" y="19"/>
                    <a:pt x="406" y="24"/>
                    <a:pt x="406" y="30"/>
                  </a:cubicBezTo>
                  <a:cubicBezTo>
                    <a:pt x="406" y="34"/>
                    <a:pt x="407" y="38"/>
                    <a:pt x="408" y="42"/>
                  </a:cubicBezTo>
                  <a:cubicBezTo>
                    <a:pt x="409" y="45"/>
                    <a:pt x="412" y="48"/>
                    <a:pt x="414" y="49"/>
                  </a:cubicBezTo>
                  <a:cubicBezTo>
                    <a:pt x="417" y="51"/>
                    <a:pt x="420" y="52"/>
                    <a:pt x="424" y="52"/>
                  </a:cubicBezTo>
                  <a:cubicBezTo>
                    <a:pt x="427" y="52"/>
                    <a:pt x="430" y="51"/>
                    <a:pt x="432" y="50"/>
                  </a:cubicBezTo>
                  <a:cubicBezTo>
                    <a:pt x="435" y="49"/>
                    <a:pt x="438" y="46"/>
                    <a:pt x="440" y="42"/>
                  </a:cubicBezTo>
                  <a:cubicBezTo>
                    <a:pt x="442" y="42"/>
                    <a:pt x="442" y="42"/>
                    <a:pt x="442" y="42"/>
                  </a:cubicBezTo>
                  <a:cubicBezTo>
                    <a:pt x="439" y="47"/>
                    <a:pt x="436" y="50"/>
                    <a:pt x="433" y="52"/>
                  </a:cubicBezTo>
                  <a:cubicBezTo>
                    <a:pt x="430" y="54"/>
                    <a:pt x="426" y="56"/>
                    <a:pt x="422" y="56"/>
                  </a:cubicBezTo>
                  <a:cubicBezTo>
                    <a:pt x="414" y="56"/>
                    <a:pt x="407" y="52"/>
                    <a:pt x="403" y="46"/>
                  </a:cubicBezTo>
                  <a:cubicBezTo>
                    <a:pt x="400" y="42"/>
                    <a:pt x="398" y="36"/>
                    <a:pt x="398" y="30"/>
                  </a:cubicBezTo>
                  <a:cubicBezTo>
                    <a:pt x="398" y="25"/>
                    <a:pt x="399" y="20"/>
                    <a:pt x="401" y="16"/>
                  </a:cubicBezTo>
                  <a:cubicBezTo>
                    <a:pt x="403" y="12"/>
                    <a:pt x="406" y="8"/>
                    <a:pt x="410" y="6"/>
                  </a:cubicBezTo>
                  <a:cubicBezTo>
                    <a:pt x="414" y="4"/>
                    <a:pt x="418" y="3"/>
                    <a:pt x="422" y="3"/>
                  </a:cubicBezTo>
                  <a:cubicBezTo>
                    <a:pt x="426" y="3"/>
                    <a:pt x="429" y="4"/>
                    <a:pt x="433" y="6"/>
                  </a:cubicBezTo>
                  <a:cubicBezTo>
                    <a:pt x="434" y="6"/>
                    <a:pt x="434" y="6"/>
                    <a:pt x="435" y="6"/>
                  </a:cubicBezTo>
                  <a:cubicBezTo>
                    <a:pt x="436" y="6"/>
                    <a:pt x="436" y="6"/>
                    <a:pt x="436" y="6"/>
                  </a:cubicBezTo>
                  <a:cubicBezTo>
                    <a:pt x="437" y="5"/>
                    <a:pt x="438" y="4"/>
                    <a:pt x="438" y="3"/>
                  </a:cubicBezTo>
                  <a:cubicBezTo>
                    <a:pt x="440" y="2"/>
                    <a:pt x="440" y="2"/>
                    <a:pt x="440" y="2"/>
                  </a:cubicBezTo>
                  <a:close/>
                  <a:moveTo>
                    <a:pt x="460" y="1"/>
                  </a:moveTo>
                  <a:cubicBezTo>
                    <a:pt x="460" y="26"/>
                    <a:pt x="460" y="26"/>
                    <a:pt x="460" y="26"/>
                  </a:cubicBezTo>
                  <a:cubicBezTo>
                    <a:pt x="463" y="22"/>
                    <a:pt x="465" y="21"/>
                    <a:pt x="466" y="20"/>
                  </a:cubicBezTo>
                  <a:cubicBezTo>
                    <a:pt x="468" y="19"/>
                    <a:pt x="470" y="18"/>
                    <a:pt x="471" y="18"/>
                  </a:cubicBezTo>
                  <a:cubicBezTo>
                    <a:pt x="473" y="18"/>
                    <a:pt x="475" y="19"/>
                    <a:pt x="476" y="20"/>
                  </a:cubicBezTo>
                  <a:cubicBezTo>
                    <a:pt x="477" y="21"/>
                    <a:pt x="478" y="23"/>
                    <a:pt x="479" y="25"/>
                  </a:cubicBezTo>
                  <a:cubicBezTo>
                    <a:pt x="479" y="27"/>
                    <a:pt x="480" y="30"/>
                    <a:pt x="480" y="34"/>
                  </a:cubicBezTo>
                  <a:cubicBezTo>
                    <a:pt x="480" y="46"/>
                    <a:pt x="480" y="46"/>
                    <a:pt x="480" y="46"/>
                  </a:cubicBezTo>
                  <a:cubicBezTo>
                    <a:pt x="480" y="48"/>
                    <a:pt x="480" y="50"/>
                    <a:pt x="480" y="50"/>
                  </a:cubicBezTo>
                  <a:cubicBezTo>
                    <a:pt x="480" y="51"/>
                    <a:pt x="481" y="52"/>
                    <a:pt x="481" y="52"/>
                  </a:cubicBezTo>
                  <a:cubicBezTo>
                    <a:pt x="482" y="52"/>
                    <a:pt x="483" y="52"/>
                    <a:pt x="484" y="52"/>
                  </a:cubicBezTo>
                  <a:cubicBezTo>
                    <a:pt x="484" y="54"/>
                    <a:pt x="484" y="54"/>
                    <a:pt x="484" y="54"/>
                  </a:cubicBezTo>
                  <a:cubicBezTo>
                    <a:pt x="468" y="54"/>
                    <a:pt x="468" y="54"/>
                    <a:pt x="468" y="54"/>
                  </a:cubicBezTo>
                  <a:cubicBezTo>
                    <a:pt x="468" y="52"/>
                    <a:pt x="468" y="52"/>
                    <a:pt x="468" y="52"/>
                  </a:cubicBezTo>
                  <a:cubicBezTo>
                    <a:pt x="469" y="52"/>
                    <a:pt x="469" y="52"/>
                    <a:pt x="469" y="52"/>
                  </a:cubicBezTo>
                  <a:cubicBezTo>
                    <a:pt x="471" y="52"/>
                    <a:pt x="472" y="52"/>
                    <a:pt x="472" y="52"/>
                  </a:cubicBezTo>
                  <a:cubicBezTo>
                    <a:pt x="473" y="51"/>
                    <a:pt x="474" y="50"/>
                    <a:pt x="474" y="50"/>
                  </a:cubicBezTo>
                  <a:cubicBezTo>
                    <a:pt x="474" y="49"/>
                    <a:pt x="474" y="48"/>
                    <a:pt x="474" y="46"/>
                  </a:cubicBezTo>
                  <a:cubicBezTo>
                    <a:pt x="474" y="34"/>
                    <a:pt x="474" y="34"/>
                    <a:pt x="474" y="34"/>
                  </a:cubicBezTo>
                  <a:cubicBezTo>
                    <a:pt x="474" y="30"/>
                    <a:pt x="474" y="28"/>
                    <a:pt x="473" y="27"/>
                  </a:cubicBezTo>
                  <a:cubicBezTo>
                    <a:pt x="473" y="26"/>
                    <a:pt x="472" y="25"/>
                    <a:pt x="472" y="24"/>
                  </a:cubicBezTo>
                  <a:cubicBezTo>
                    <a:pt x="471" y="24"/>
                    <a:pt x="470" y="23"/>
                    <a:pt x="469" y="23"/>
                  </a:cubicBezTo>
                  <a:cubicBezTo>
                    <a:pt x="468" y="23"/>
                    <a:pt x="466" y="24"/>
                    <a:pt x="465" y="24"/>
                  </a:cubicBezTo>
                  <a:cubicBezTo>
                    <a:pt x="464" y="25"/>
                    <a:pt x="462" y="26"/>
                    <a:pt x="461" y="28"/>
                  </a:cubicBezTo>
                  <a:cubicBezTo>
                    <a:pt x="461" y="46"/>
                    <a:pt x="461" y="46"/>
                    <a:pt x="461" y="46"/>
                  </a:cubicBezTo>
                  <a:cubicBezTo>
                    <a:pt x="461" y="48"/>
                    <a:pt x="461" y="50"/>
                    <a:pt x="461" y="50"/>
                  </a:cubicBezTo>
                  <a:cubicBezTo>
                    <a:pt x="462" y="51"/>
                    <a:pt x="462" y="52"/>
                    <a:pt x="462" y="52"/>
                  </a:cubicBezTo>
                  <a:cubicBezTo>
                    <a:pt x="463" y="52"/>
                    <a:pt x="464" y="52"/>
                    <a:pt x="466" y="52"/>
                  </a:cubicBezTo>
                  <a:cubicBezTo>
                    <a:pt x="466" y="54"/>
                    <a:pt x="466" y="54"/>
                    <a:pt x="466" y="54"/>
                  </a:cubicBezTo>
                  <a:cubicBezTo>
                    <a:pt x="450" y="54"/>
                    <a:pt x="450" y="54"/>
                    <a:pt x="450" y="54"/>
                  </a:cubicBezTo>
                  <a:cubicBezTo>
                    <a:pt x="450" y="52"/>
                    <a:pt x="450" y="52"/>
                    <a:pt x="450" y="52"/>
                  </a:cubicBezTo>
                  <a:cubicBezTo>
                    <a:pt x="451" y="52"/>
                    <a:pt x="452" y="52"/>
                    <a:pt x="453" y="52"/>
                  </a:cubicBezTo>
                  <a:cubicBezTo>
                    <a:pt x="454" y="51"/>
                    <a:pt x="454" y="51"/>
                    <a:pt x="454" y="50"/>
                  </a:cubicBezTo>
                  <a:cubicBezTo>
                    <a:pt x="455" y="49"/>
                    <a:pt x="455" y="48"/>
                    <a:pt x="455" y="46"/>
                  </a:cubicBezTo>
                  <a:cubicBezTo>
                    <a:pt x="455" y="15"/>
                    <a:pt x="455" y="15"/>
                    <a:pt x="455" y="15"/>
                  </a:cubicBezTo>
                  <a:cubicBezTo>
                    <a:pt x="455" y="11"/>
                    <a:pt x="455" y="8"/>
                    <a:pt x="454" y="8"/>
                  </a:cubicBezTo>
                  <a:cubicBezTo>
                    <a:pt x="454" y="7"/>
                    <a:pt x="454" y="6"/>
                    <a:pt x="454" y="6"/>
                  </a:cubicBezTo>
                  <a:cubicBezTo>
                    <a:pt x="453" y="5"/>
                    <a:pt x="453" y="5"/>
                    <a:pt x="452" y="5"/>
                  </a:cubicBezTo>
                  <a:cubicBezTo>
                    <a:pt x="452" y="5"/>
                    <a:pt x="451" y="5"/>
                    <a:pt x="450" y="6"/>
                  </a:cubicBezTo>
                  <a:cubicBezTo>
                    <a:pt x="449" y="4"/>
                    <a:pt x="449" y="4"/>
                    <a:pt x="449" y="4"/>
                  </a:cubicBezTo>
                  <a:cubicBezTo>
                    <a:pt x="459" y="0"/>
                    <a:pt x="459" y="0"/>
                    <a:pt x="459" y="0"/>
                  </a:cubicBezTo>
                  <a:cubicBezTo>
                    <a:pt x="460" y="1"/>
                    <a:pt x="460" y="1"/>
                    <a:pt x="460" y="1"/>
                  </a:cubicBezTo>
                  <a:close/>
                  <a:moveTo>
                    <a:pt x="499" y="1"/>
                  </a:moveTo>
                  <a:cubicBezTo>
                    <a:pt x="500" y="1"/>
                    <a:pt x="501" y="1"/>
                    <a:pt x="501" y="2"/>
                  </a:cubicBezTo>
                  <a:cubicBezTo>
                    <a:pt x="502" y="3"/>
                    <a:pt x="502" y="4"/>
                    <a:pt x="502" y="5"/>
                  </a:cubicBezTo>
                  <a:cubicBezTo>
                    <a:pt x="502" y="6"/>
                    <a:pt x="502" y="7"/>
                    <a:pt x="501" y="8"/>
                  </a:cubicBezTo>
                  <a:cubicBezTo>
                    <a:pt x="500" y="8"/>
                    <a:pt x="500" y="9"/>
                    <a:pt x="499" y="9"/>
                  </a:cubicBezTo>
                  <a:cubicBezTo>
                    <a:pt x="498" y="9"/>
                    <a:pt x="497" y="8"/>
                    <a:pt x="496" y="8"/>
                  </a:cubicBezTo>
                  <a:cubicBezTo>
                    <a:pt x="496" y="7"/>
                    <a:pt x="495" y="6"/>
                    <a:pt x="495" y="5"/>
                  </a:cubicBezTo>
                  <a:cubicBezTo>
                    <a:pt x="495" y="4"/>
                    <a:pt x="496" y="3"/>
                    <a:pt x="496" y="2"/>
                  </a:cubicBezTo>
                  <a:cubicBezTo>
                    <a:pt x="497" y="1"/>
                    <a:pt x="498" y="1"/>
                    <a:pt x="499" y="1"/>
                  </a:cubicBezTo>
                  <a:close/>
                  <a:moveTo>
                    <a:pt x="502" y="19"/>
                  </a:moveTo>
                  <a:cubicBezTo>
                    <a:pt x="502" y="46"/>
                    <a:pt x="502" y="46"/>
                    <a:pt x="502" y="46"/>
                  </a:cubicBezTo>
                  <a:cubicBezTo>
                    <a:pt x="502" y="48"/>
                    <a:pt x="502" y="50"/>
                    <a:pt x="502" y="50"/>
                  </a:cubicBezTo>
                  <a:cubicBezTo>
                    <a:pt x="503" y="51"/>
                    <a:pt x="503" y="52"/>
                    <a:pt x="504" y="52"/>
                  </a:cubicBezTo>
                  <a:cubicBezTo>
                    <a:pt x="504" y="52"/>
                    <a:pt x="505" y="52"/>
                    <a:pt x="507" y="52"/>
                  </a:cubicBezTo>
                  <a:cubicBezTo>
                    <a:pt x="507" y="54"/>
                    <a:pt x="507" y="54"/>
                    <a:pt x="507" y="54"/>
                  </a:cubicBezTo>
                  <a:cubicBezTo>
                    <a:pt x="491" y="54"/>
                    <a:pt x="491" y="54"/>
                    <a:pt x="491" y="54"/>
                  </a:cubicBezTo>
                  <a:cubicBezTo>
                    <a:pt x="491" y="52"/>
                    <a:pt x="491" y="52"/>
                    <a:pt x="491" y="52"/>
                  </a:cubicBezTo>
                  <a:cubicBezTo>
                    <a:pt x="492" y="52"/>
                    <a:pt x="494" y="52"/>
                    <a:pt x="494" y="52"/>
                  </a:cubicBezTo>
                  <a:cubicBezTo>
                    <a:pt x="494" y="52"/>
                    <a:pt x="495" y="51"/>
                    <a:pt x="495" y="50"/>
                  </a:cubicBezTo>
                  <a:cubicBezTo>
                    <a:pt x="496" y="50"/>
                    <a:pt x="496" y="48"/>
                    <a:pt x="496" y="46"/>
                  </a:cubicBezTo>
                  <a:cubicBezTo>
                    <a:pt x="496" y="33"/>
                    <a:pt x="496" y="33"/>
                    <a:pt x="496" y="33"/>
                  </a:cubicBezTo>
                  <a:cubicBezTo>
                    <a:pt x="496" y="29"/>
                    <a:pt x="496" y="27"/>
                    <a:pt x="495" y="26"/>
                  </a:cubicBezTo>
                  <a:cubicBezTo>
                    <a:pt x="495" y="25"/>
                    <a:pt x="495" y="24"/>
                    <a:pt x="494" y="24"/>
                  </a:cubicBezTo>
                  <a:cubicBezTo>
                    <a:pt x="494" y="24"/>
                    <a:pt x="494" y="24"/>
                    <a:pt x="493" y="24"/>
                  </a:cubicBezTo>
                  <a:cubicBezTo>
                    <a:pt x="492" y="24"/>
                    <a:pt x="491" y="24"/>
                    <a:pt x="490" y="24"/>
                  </a:cubicBezTo>
                  <a:cubicBezTo>
                    <a:pt x="490" y="23"/>
                    <a:pt x="490" y="23"/>
                    <a:pt x="490" y="23"/>
                  </a:cubicBezTo>
                  <a:cubicBezTo>
                    <a:pt x="500" y="19"/>
                    <a:pt x="500" y="19"/>
                    <a:pt x="500" y="19"/>
                  </a:cubicBezTo>
                  <a:cubicBezTo>
                    <a:pt x="502" y="19"/>
                    <a:pt x="502" y="19"/>
                    <a:pt x="502" y="19"/>
                  </a:cubicBezTo>
                  <a:close/>
                  <a:moveTo>
                    <a:pt x="524" y="26"/>
                  </a:moveTo>
                  <a:cubicBezTo>
                    <a:pt x="528" y="21"/>
                    <a:pt x="532" y="19"/>
                    <a:pt x="535" y="19"/>
                  </a:cubicBezTo>
                  <a:cubicBezTo>
                    <a:pt x="536" y="19"/>
                    <a:pt x="538" y="19"/>
                    <a:pt x="540" y="20"/>
                  </a:cubicBezTo>
                  <a:cubicBezTo>
                    <a:pt x="541" y="21"/>
                    <a:pt x="542" y="22"/>
                    <a:pt x="543" y="24"/>
                  </a:cubicBezTo>
                  <a:cubicBezTo>
                    <a:pt x="543" y="26"/>
                    <a:pt x="544" y="28"/>
                    <a:pt x="544" y="31"/>
                  </a:cubicBezTo>
                  <a:cubicBezTo>
                    <a:pt x="544" y="46"/>
                    <a:pt x="544" y="46"/>
                    <a:pt x="544" y="46"/>
                  </a:cubicBezTo>
                  <a:cubicBezTo>
                    <a:pt x="544" y="48"/>
                    <a:pt x="544" y="49"/>
                    <a:pt x="544" y="50"/>
                  </a:cubicBezTo>
                  <a:cubicBezTo>
                    <a:pt x="544" y="51"/>
                    <a:pt x="545" y="51"/>
                    <a:pt x="545" y="52"/>
                  </a:cubicBezTo>
                  <a:cubicBezTo>
                    <a:pt x="546" y="52"/>
                    <a:pt x="547" y="52"/>
                    <a:pt x="548" y="52"/>
                  </a:cubicBezTo>
                  <a:cubicBezTo>
                    <a:pt x="548" y="53"/>
                    <a:pt x="548" y="53"/>
                    <a:pt x="548" y="53"/>
                  </a:cubicBezTo>
                  <a:cubicBezTo>
                    <a:pt x="532" y="53"/>
                    <a:pt x="532" y="53"/>
                    <a:pt x="532" y="53"/>
                  </a:cubicBezTo>
                  <a:cubicBezTo>
                    <a:pt x="532" y="52"/>
                    <a:pt x="532" y="52"/>
                    <a:pt x="532" y="52"/>
                  </a:cubicBezTo>
                  <a:cubicBezTo>
                    <a:pt x="533" y="52"/>
                    <a:pt x="533" y="52"/>
                    <a:pt x="533" y="52"/>
                  </a:cubicBezTo>
                  <a:cubicBezTo>
                    <a:pt x="535" y="52"/>
                    <a:pt x="536" y="52"/>
                    <a:pt x="536" y="51"/>
                  </a:cubicBezTo>
                  <a:cubicBezTo>
                    <a:pt x="537" y="51"/>
                    <a:pt x="538" y="50"/>
                    <a:pt x="538" y="49"/>
                  </a:cubicBezTo>
                  <a:cubicBezTo>
                    <a:pt x="538" y="49"/>
                    <a:pt x="538" y="48"/>
                    <a:pt x="538" y="46"/>
                  </a:cubicBezTo>
                  <a:cubicBezTo>
                    <a:pt x="538" y="32"/>
                    <a:pt x="538" y="32"/>
                    <a:pt x="538" y="32"/>
                  </a:cubicBezTo>
                  <a:cubicBezTo>
                    <a:pt x="538" y="28"/>
                    <a:pt x="537" y="26"/>
                    <a:pt x="536" y="25"/>
                  </a:cubicBezTo>
                  <a:cubicBezTo>
                    <a:pt x="536" y="24"/>
                    <a:pt x="534" y="23"/>
                    <a:pt x="532" y="23"/>
                  </a:cubicBezTo>
                  <a:cubicBezTo>
                    <a:pt x="530" y="23"/>
                    <a:pt x="527" y="24"/>
                    <a:pt x="524" y="28"/>
                  </a:cubicBezTo>
                  <a:cubicBezTo>
                    <a:pt x="524" y="46"/>
                    <a:pt x="524" y="46"/>
                    <a:pt x="524" y="46"/>
                  </a:cubicBezTo>
                  <a:cubicBezTo>
                    <a:pt x="524" y="48"/>
                    <a:pt x="524" y="49"/>
                    <a:pt x="524" y="50"/>
                  </a:cubicBezTo>
                  <a:cubicBezTo>
                    <a:pt x="525" y="51"/>
                    <a:pt x="525" y="51"/>
                    <a:pt x="526" y="52"/>
                  </a:cubicBezTo>
                  <a:cubicBezTo>
                    <a:pt x="526" y="52"/>
                    <a:pt x="527" y="52"/>
                    <a:pt x="529" y="52"/>
                  </a:cubicBezTo>
                  <a:cubicBezTo>
                    <a:pt x="529" y="53"/>
                    <a:pt x="529" y="53"/>
                    <a:pt x="529" y="53"/>
                  </a:cubicBezTo>
                  <a:cubicBezTo>
                    <a:pt x="513" y="53"/>
                    <a:pt x="513" y="53"/>
                    <a:pt x="513" y="53"/>
                  </a:cubicBezTo>
                  <a:cubicBezTo>
                    <a:pt x="513" y="52"/>
                    <a:pt x="513" y="52"/>
                    <a:pt x="513" y="52"/>
                  </a:cubicBezTo>
                  <a:cubicBezTo>
                    <a:pt x="514" y="52"/>
                    <a:pt x="514" y="52"/>
                    <a:pt x="514" y="52"/>
                  </a:cubicBezTo>
                  <a:cubicBezTo>
                    <a:pt x="516" y="52"/>
                    <a:pt x="517" y="52"/>
                    <a:pt x="517" y="51"/>
                  </a:cubicBezTo>
                  <a:cubicBezTo>
                    <a:pt x="518" y="50"/>
                    <a:pt x="518" y="48"/>
                    <a:pt x="518" y="46"/>
                  </a:cubicBezTo>
                  <a:cubicBezTo>
                    <a:pt x="518" y="33"/>
                    <a:pt x="518" y="33"/>
                    <a:pt x="518" y="33"/>
                  </a:cubicBezTo>
                  <a:cubicBezTo>
                    <a:pt x="518" y="29"/>
                    <a:pt x="518" y="26"/>
                    <a:pt x="518" y="25"/>
                  </a:cubicBezTo>
                  <a:cubicBezTo>
                    <a:pt x="518" y="24"/>
                    <a:pt x="517" y="24"/>
                    <a:pt x="517" y="23"/>
                  </a:cubicBezTo>
                  <a:cubicBezTo>
                    <a:pt x="516" y="23"/>
                    <a:pt x="516" y="23"/>
                    <a:pt x="515" y="23"/>
                  </a:cubicBezTo>
                  <a:cubicBezTo>
                    <a:pt x="514" y="23"/>
                    <a:pt x="514" y="23"/>
                    <a:pt x="513" y="23"/>
                  </a:cubicBezTo>
                  <a:cubicBezTo>
                    <a:pt x="512" y="22"/>
                    <a:pt x="512" y="22"/>
                    <a:pt x="512" y="22"/>
                  </a:cubicBezTo>
                  <a:cubicBezTo>
                    <a:pt x="522" y="18"/>
                    <a:pt x="522" y="18"/>
                    <a:pt x="522" y="18"/>
                  </a:cubicBezTo>
                  <a:cubicBezTo>
                    <a:pt x="524" y="18"/>
                    <a:pt x="524" y="18"/>
                    <a:pt x="524" y="18"/>
                  </a:cubicBezTo>
                  <a:cubicBezTo>
                    <a:pt x="524" y="26"/>
                    <a:pt x="524" y="26"/>
                    <a:pt x="524" y="26"/>
                  </a:cubicBezTo>
                  <a:close/>
                  <a:moveTo>
                    <a:pt x="573" y="49"/>
                  </a:moveTo>
                  <a:cubicBezTo>
                    <a:pt x="570" y="52"/>
                    <a:pt x="568" y="53"/>
                    <a:pt x="567" y="54"/>
                  </a:cubicBezTo>
                  <a:cubicBezTo>
                    <a:pt x="566" y="54"/>
                    <a:pt x="564" y="54"/>
                    <a:pt x="563" y="54"/>
                  </a:cubicBezTo>
                  <a:cubicBezTo>
                    <a:pt x="560" y="54"/>
                    <a:pt x="559" y="54"/>
                    <a:pt x="557" y="52"/>
                  </a:cubicBezTo>
                  <a:cubicBezTo>
                    <a:pt x="556" y="50"/>
                    <a:pt x="555" y="48"/>
                    <a:pt x="555" y="46"/>
                  </a:cubicBezTo>
                  <a:cubicBezTo>
                    <a:pt x="555" y="44"/>
                    <a:pt x="556" y="42"/>
                    <a:pt x="556" y="41"/>
                  </a:cubicBezTo>
                  <a:cubicBezTo>
                    <a:pt x="557" y="40"/>
                    <a:pt x="559" y="38"/>
                    <a:pt x="562" y="36"/>
                  </a:cubicBezTo>
                  <a:cubicBezTo>
                    <a:pt x="564" y="35"/>
                    <a:pt x="568" y="33"/>
                    <a:pt x="574" y="31"/>
                  </a:cubicBezTo>
                  <a:cubicBezTo>
                    <a:pt x="574" y="30"/>
                    <a:pt x="574" y="30"/>
                    <a:pt x="574" y="30"/>
                  </a:cubicBezTo>
                  <a:cubicBezTo>
                    <a:pt x="574" y="26"/>
                    <a:pt x="573" y="24"/>
                    <a:pt x="572" y="23"/>
                  </a:cubicBezTo>
                  <a:cubicBezTo>
                    <a:pt x="571" y="22"/>
                    <a:pt x="570" y="21"/>
                    <a:pt x="568" y="21"/>
                  </a:cubicBezTo>
                  <a:cubicBezTo>
                    <a:pt x="566" y="21"/>
                    <a:pt x="565" y="21"/>
                    <a:pt x="564" y="22"/>
                  </a:cubicBezTo>
                  <a:cubicBezTo>
                    <a:pt x="563" y="23"/>
                    <a:pt x="563" y="24"/>
                    <a:pt x="563" y="25"/>
                  </a:cubicBezTo>
                  <a:cubicBezTo>
                    <a:pt x="563" y="27"/>
                    <a:pt x="563" y="27"/>
                    <a:pt x="563" y="27"/>
                  </a:cubicBezTo>
                  <a:cubicBezTo>
                    <a:pt x="563" y="28"/>
                    <a:pt x="562" y="29"/>
                    <a:pt x="562" y="30"/>
                  </a:cubicBezTo>
                  <a:cubicBezTo>
                    <a:pt x="562" y="30"/>
                    <a:pt x="561" y="30"/>
                    <a:pt x="560" y="30"/>
                  </a:cubicBezTo>
                  <a:cubicBezTo>
                    <a:pt x="559" y="30"/>
                    <a:pt x="558" y="30"/>
                    <a:pt x="558" y="30"/>
                  </a:cubicBezTo>
                  <a:cubicBezTo>
                    <a:pt x="558" y="29"/>
                    <a:pt x="557" y="28"/>
                    <a:pt x="557" y="27"/>
                  </a:cubicBezTo>
                  <a:cubicBezTo>
                    <a:pt x="557" y="25"/>
                    <a:pt x="558" y="23"/>
                    <a:pt x="560" y="21"/>
                  </a:cubicBezTo>
                  <a:cubicBezTo>
                    <a:pt x="562" y="19"/>
                    <a:pt x="566" y="18"/>
                    <a:pt x="569" y="18"/>
                  </a:cubicBezTo>
                  <a:cubicBezTo>
                    <a:pt x="572" y="18"/>
                    <a:pt x="574" y="18"/>
                    <a:pt x="576" y="20"/>
                  </a:cubicBezTo>
                  <a:cubicBezTo>
                    <a:pt x="578" y="20"/>
                    <a:pt x="579" y="22"/>
                    <a:pt x="580" y="23"/>
                  </a:cubicBezTo>
                  <a:cubicBezTo>
                    <a:pt x="580" y="24"/>
                    <a:pt x="580" y="26"/>
                    <a:pt x="580" y="30"/>
                  </a:cubicBezTo>
                  <a:cubicBezTo>
                    <a:pt x="580" y="41"/>
                    <a:pt x="580" y="41"/>
                    <a:pt x="580" y="41"/>
                  </a:cubicBezTo>
                  <a:cubicBezTo>
                    <a:pt x="580" y="44"/>
                    <a:pt x="580" y="46"/>
                    <a:pt x="580" y="47"/>
                  </a:cubicBezTo>
                  <a:cubicBezTo>
                    <a:pt x="580" y="48"/>
                    <a:pt x="581" y="48"/>
                    <a:pt x="581" y="49"/>
                  </a:cubicBezTo>
                  <a:cubicBezTo>
                    <a:pt x="581" y="49"/>
                    <a:pt x="581" y="49"/>
                    <a:pt x="582" y="49"/>
                  </a:cubicBezTo>
                  <a:cubicBezTo>
                    <a:pt x="582" y="49"/>
                    <a:pt x="582" y="49"/>
                    <a:pt x="583" y="49"/>
                  </a:cubicBezTo>
                  <a:cubicBezTo>
                    <a:pt x="583" y="48"/>
                    <a:pt x="584" y="48"/>
                    <a:pt x="586" y="46"/>
                  </a:cubicBezTo>
                  <a:cubicBezTo>
                    <a:pt x="586" y="48"/>
                    <a:pt x="586" y="48"/>
                    <a:pt x="586" y="48"/>
                  </a:cubicBezTo>
                  <a:cubicBezTo>
                    <a:pt x="583" y="52"/>
                    <a:pt x="580" y="54"/>
                    <a:pt x="578" y="54"/>
                  </a:cubicBezTo>
                  <a:cubicBezTo>
                    <a:pt x="577" y="54"/>
                    <a:pt x="576" y="53"/>
                    <a:pt x="575" y="52"/>
                  </a:cubicBezTo>
                  <a:cubicBezTo>
                    <a:pt x="574" y="52"/>
                    <a:pt x="573" y="51"/>
                    <a:pt x="573" y="49"/>
                  </a:cubicBezTo>
                  <a:close/>
                  <a:moveTo>
                    <a:pt x="573" y="46"/>
                  </a:moveTo>
                  <a:cubicBezTo>
                    <a:pt x="573" y="34"/>
                    <a:pt x="573" y="34"/>
                    <a:pt x="573" y="34"/>
                  </a:cubicBezTo>
                  <a:cubicBezTo>
                    <a:pt x="570" y="35"/>
                    <a:pt x="567" y="36"/>
                    <a:pt x="566" y="37"/>
                  </a:cubicBezTo>
                  <a:cubicBezTo>
                    <a:pt x="564" y="38"/>
                    <a:pt x="563" y="39"/>
                    <a:pt x="562" y="40"/>
                  </a:cubicBezTo>
                  <a:cubicBezTo>
                    <a:pt x="562" y="42"/>
                    <a:pt x="561" y="43"/>
                    <a:pt x="561" y="44"/>
                  </a:cubicBezTo>
                  <a:cubicBezTo>
                    <a:pt x="561" y="46"/>
                    <a:pt x="562" y="48"/>
                    <a:pt x="563" y="49"/>
                  </a:cubicBezTo>
                  <a:cubicBezTo>
                    <a:pt x="564" y="50"/>
                    <a:pt x="565" y="50"/>
                    <a:pt x="566" y="50"/>
                  </a:cubicBezTo>
                  <a:cubicBezTo>
                    <a:pt x="568" y="50"/>
                    <a:pt x="570" y="49"/>
                    <a:pt x="573"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36"/>
            <p:cNvSpPr>
              <a:spLocks noEditPoints="1"/>
            </p:cNvSpPr>
            <p:nvPr userDrawn="1"/>
          </p:nvSpPr>
          <p:spPr bwMode="auto">
            <a:xfrm>
              <a:off x="9304400" y="4596116"/>
              <a:ext cx="2255838" cy="300038"/>
            </a:xfrm>
            <a:custGeom>
              <a:avLst/>
              <a:gdLst>
                <a:gd name="T0" fmla="*/ 1465 w 1513"/>
                <a:gd name="T1" fmla="*/ 107 h 200"/>
                <a:gd name="T2" fmla="*/ 1416 w 1513"/>
                <a:gd name="T3" fmla="*/ 130 h 200"/>
                <a:gd name="T4" fmla="*/ 1450 w 1513"/>
                <a:gd name="T5" fmla="*/ 47 h 200"/>
                <a:gd name="T6" fmla="*/ 1458 w 1513"/>
                <a:gd name="T7" fmla="*/ 70 h 200"/>
                <a:gd name="T8" fmla="*/ 1467 w 1513"/>
                <a:gd name="T9" fmla="*/ 146 h 200"/>
                <a:gd name="T10" fmla="*/ 1410 w 1513"/>
                <a:gd name="T11" fmla="*/ 171 h 200"/>
                <a:gd name="T12" fmla="*/ 1408 w 1513"/>
                <a:gd name="T13" fmla="*/ 153 h 200"/>
                <a:gd name="T14" fmla="*/ 1272 w 1513"/>
                <a:gd name="T15" fmla="*/ 125 h 200"/>
                <a:gd name="T16" fmla="*/ 1257 w 1513"/>
                <a:gd name="T17" fmla="*/ 79 h 200"/>
                <a:gd name="T18" fmla="*/ 1298 w 1513"/>
                <a:gd name="T19" fmla="*/ 59 h 200"/>
                <a:gd name="T20" fmla="*/ 1220 w 1513"/>
                <a:gd name="T21" fmla="*/ 139 h 200"/>
                <a:gd name="T22" fmla="*/ 1112 w 1513"/>
                <a:gd name="T23" fmla="*/ 16 h 200"/>
                <a:gd name="T24" fmla="*/ 1064 w 1513"/>
                <a:gd name="T25" fmla="*/ 107 h 200"/>
                <a:gd name="T26" fmla="*/ 1074 w 1513"/>
                <a:gd name="T27" fmla="*/ 95 h 200"/>
                <a:gd name="T28" fmla="*/ 1096 w 1513"/>
                <a:gd name="T29" fmla="*/ 49 h 200"/>
                <a:gd name="T30" fmla="*/ 1098 w 1513"/>
                <a:gd name="T31" fmla="*/ 84 h 200"/>
                <a:gd name="T32" fmla="*/ 1101 w 1513"/>
                <a:gd name="T33" fmla="*/ 154 h 200"/>
                <a:gd name="T34" fmla="*/ 1038 w 1513"/>
                <a:gd name="T35" fmla="*/ 172 h 200"/>
                <a:gd name="T36" fmla="*/ 862 w 1513"/>
                <a:gd name="T37" fmla="*/ 136 h 200"/>
                <a:gd name="T38" fmla="*/ 895 w 1513"/>
                <a:gd name="T39" fmla="*/ 103 h 200"/>
                <a:gd name="T40" fmla="*/ 856 w 1513"/>
                <a:gd name="T41" fmla="*/ 83 h 200"/>
                <a:gd name="T42" fmla="*/ 873 w 1513"/>
                <a:gd name="T43" fmla="*/ 80 h 200"/>
                <a:gd name="T44" fmla="*/ 905 w 1513"/>
                <a:gd name="T45" fmla="*/ 38 h 200"/>
                <a:gd name="T46" fmla="*/ 908 w 1513"/>
                <a:gd name="T47" fmla="*/ 83 h 200"/>
                <a:gd name="T48" fmla="*/ 874 w 1513"/>
                <a:gd name="T49" fmla="*/ 168 h 200"/>
                <a:gd name="T50" fmla="*/ 809 w 1513"/>
                <a:gd name="T51" fmla="*/ 149 h 200"/>
                <a:gd name="T52" fmla="*/ 704 w 1513"/>
                <a:gd name="T53" fmla="*/ 45 h 200"/>
                <a:gd name="T54" fmla="*/ 658 w 1513"/>
                <a:gd name="T55" fmla="*/ 45 h 200"/>
                <a:gd name="T56" fmla="*/ 694 w 1513"/>
                <a:gd name="T57" fmla="*/ 50 h 200"/>
                <a:gd name="T58" fmla="*/ 705 w 1513"/>
                <a:gd name="T59" fmla="*/ 55 h 200"/>
                <a:gd name="T60" fmla="*/ 697 w 1513"/>
                <a:gd name="T61" fmla="*/ 139 h 200"/>
                <a:gd name="T62" fmla="*/ 662 w 1513"/>
                <a:gd name="T63" fmla="*/ 179 h 200"/>
                <a:gd name="T64" fmla="*/ 686 w 1513"/>
                <a:gd name="T65" fmla="*/ 141 h 200"/>
                <a:gd name="T66" fmla="*/ 720 w 1513"/>
                <a:gd name="T67" fmla="*/ 90 h 200"/>
                <a:gd name="T68" fmla="*/ 540 w 1513"/>
                <a:gd name="T69" fmla="*/ 92 h 200"/>
                <a:gd name="T70" fmla="*/ 491 w 1513"/>
                <a:gd name="T71" fmla="*/ 115 h 200"/>
                <a:gd name="T72" fmla="*/ 466 w 1513"/>
                <a:gd name="T73" fmla="*/ 70 h 200"/>
                <a:gd name="T74" fmla="*/ 444 w 1513"/>
                <a:gd name="T75" fmla="*/ 90 h 200"/>
                <a:gd name="T76" fmla="*/ 426 w 1513"/>
                <a:gd name="T77" fmla="*/ 96 h 200"/>
                <a:gd name="T78" fmla="*/ 414 w 1513"/>
                <a:gd name="T79" fmla="*/ 90 h 200"/>
                <a:gd name="T80" fmla="*/ 502 w 1513"/>
                <a:gd name="T81" fmla="*/ 43 h 200"/>
                <a:gd name="T82" fmla="*/ 560 w 1513"/>
                <a:gd name="T83" fmla="*/ 85 h 200"/>
                <a:gd name="T84" fmla="*/ 520 w 1513"/>
                <a:gd name="T85" fmla="*/ 187 h 200"/>
                <a:gd name="T86" fmla="*/ 465 w 1513"/>
                <a:gd name="T87" fmla="*/ 119 h 200"/>
                <a:gd name="T88" fmla="*/ 442 w 1513"/>
                <a:gd name="T89" fmla="*/ 153 h 200"/>
                <a:gd name="T90" fmla="*/ 282 w 1513"/>
                <a:gd name="T91" fmla="*/ 98 h 200"/>
                <a:gd name="T92" fmla="*/ 259 w 1513"/>
                <a:gd name="T93" fmla="*/ 93 h 200"/>
                <a:gd name="T94" fmla="*/ 226 w 1513"/>
                <a:gd name="T95" fmla="*/ 158 h 200"/>
                <a:gd name="T96" fmla="*/ 307 w 1513"/>
                <a:gd name="T97" fmla="*/ 43 h 200"/>
                <a:gd name="T98" fmla="*/ 290 w 1513"/>
                <a:gd name="T99" fmla="*/ 120 h 200"/>
                <a:gd name="T100" fmla="*/ 234 w 1513"/>
                <a:gd name="T101" fmla="*/ 93 h 200"/>
                <a:gd name="T102" fmla="*/ 205 w 1513"/>
                <a:gd name="T103" fmla="*/ 107 h 200"/>
                <a:gd name="T104" fmla="*/ 226 w 1513"/>
                <a:gd name="T105" fmla="*/ 171 h 200"/>
                <a:gd name="T106" fmla="*/ 101 w 1513"/>
                <a:gd name="T107" fmla="*/ 63 h 200"/>
                <a:gd name="T108" fmla="*/ 32 w 1513"/>
                <a:gd name="T109" fmla="*/ 94 h 200"/>
                <a:gd name="T110" fmla="*/ 58 w 1513"/>
                <a:gd name="T111" fmla="*/ 7 h 200"/>
                <a:gd name="T112" fmla="*/ 104 w 1513"/>
                <a:gd name="T113" fmla="*/ 90 h 200"/>
                <a:gd name="T114" fmla="*/ 48 w 1513"/>
                <a:gd name="T115" fmla="*/ 152 h 200"/>
                <a:gd name="T116" fmla="*/ 3 w 1513"/>
                <a:gd name="T117" fmla="*/ 6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13" h="200">
                  <a:moveTo>
                    <a:pt x="1410" y="31"/>
                  </a:moveTo>
                  <a:cubicBezTo>
                    <a:pt x="1410" y="28"/>
                    <a:pt x="1410" y="26"/>
                    <a:pt x="1410" y="23"/>
                  </a:cubicBezTo>
                  <a:cubicBezTo>
                    <a:pt x="1418" y="21"/>
                    <a:pt x="1413" y="3"/>
                    <a:pt x="1421" y="0"/>
                  </a:cubicBezTo>
                  <a:cubicBezTo>
                    <a:pt x="1424" y="0"/>
                    <a:pt x="1424" y="0"/>
                    <a:pt x="1424" y="0"/>
                  </a:cubicBezTo>
                  <a:cubicBezTo>
                    <a:pt x="1425" y="3"/>
                    <a:pt x="1427" y="7"/>
                    <a:pt x="1428" y="11"/>
                  </a:cubicBezTo>
                  <a:cubicBezTo>
                    <a:pt x="1428" y="13"/>
                    <a:pt x="1428" y="15"/>
                    <a:pt x="1428" y="17"/>
                  </a:cubicBezTo>
                  <a:cubicBezTo>
                    <a:pt x="1431" y="30"/>
                    <a:pt x="1429" y="36"/>
                    <a:pt x="1427" y="47"/>
                  </a:cubicBezTo>
                  <a:cubicBezTo>
                    <a:pt x="1414" y="49"/>
                    <a:pt x="1415" y="38"/>
                    <a:pt x="1410" y="31"/>
                  </a:cubicBezTo>
                  <a:close/>
                  <a:moveTo>
                    <a:pt x="1442" y="122"/>
                  </a:moveTo>
                  <a:cubicBezTo>
                    <a:pt x="1442" y="107"/>
                    <a:pt x="1454" y="110"/>
                    <a:pt x="1465" y="107"/>
                  </a:cubicBezTo>
                  <a:cubicBezTo>
                    <a:pt x="1470" y="105"/>
                    <a:pt x="1478" y="101"/>
                    <a:pt x="1482" y="97"/>
                  </a:cubicBezTo>
                  <a:cubicBezTo>
                    <a:pt x="1484" y="95"/>
                    <a:pt x="1484" y="93"/>
                    <a:pt x="1486" y="91"/>
                  </a:cubicBezTo>
                  <a:cubicBezTo>
                    <a:pt x="1485" y="90"/>
                    <a:pt x="1485" y="88"/>
                    <a:pt x="1484" y="87"/>
                  </a:cubicBezTo>
                  <a:cubicBezTo>
                    <a:pt x="1482" y="86"/>
                    <a:pt x="1479" y="83"/>
                    <a:pt x="1477" y="83"/>
                  </a:cubicBezTo>
                  <a:cubicBezTo>
                    <a:pt x="1474" y="81"/>
                    <a:pt x="1470" y="82"/>
                    <a:pt x="1468" y="81"/>
                  </a:cubicBezTo>
                  <a:cubicBezTo>
                    <a:pt x="1452" y="83"/>
                    <a:pt x="1429" y="95"/>
                    <a:pt x="1424" y="105"/>
                  </a:cubicBezTo>
                  <a:cubicBezTo>
                    <a:pt x="1424" y="108"/>
                    <a:pt x="1424" y="111"/>
                    <a:pt x="1424" y="113"/>
                  </a:cubicBezTo>
                  <a:cubicBezTo>
                    <a:pt x="1426" y="115"/>
                    <a:pt x="1428" y="117"/>
                    <a:pt x="1430" y="119"/>
                  </a:cubicBezTo>
                  <a:cubicBezTo>
                    <a:pt x="1430" y="126"/>
                    <a:pt x="1430" y="134"/>
                    <a:pt x="1422" y="135"/>
                  </a:cubicBezTo>
                  <a:cubicBezTo>
                    <a:pt x="1420" y="133"/>
                    <a:pt x="1418" y="132"/>
                    <a:pt x="1416" y="130"/>
                  </a:cubicBezTo>
                  <a:cubicBezTo>
                    <a:pt x="1414" y="132"/>
                    <a:pt x="1413" y="133"/>
                    <a:pt x="1409" y="132"/>
                  </a:cubicBezTo>
                  <a:cubicBezTo>
                    <a:pt x="1407" y="128"/>
                    <a:pt x="1397" y="105"/>
                    <a:pt x="1398" y="102"/>
                  </a:cubicBezTo>
                  <a:cubicBezTo>
                    <a:pt x="1399" y="99"/>
                    <a:pt x="1405" y="97"/>
                    <a:pt x="1408" y="96"/>
                  </a:cubicBezTo>
                  <a:cubicBezTo>
                    <a:pt x="1414" y="93"/>
                    <a:pt x="1418" y="86"/>
                    <a:pt x="1423" y="82"/>
                  </a:cubicBezTo>
                  <a:cubicBezTo>
                    <a:pt x="1426" y="80"/>
                    <a:pt x="1430" y="80"/>
                    <a:pt x="1433" y="79"/>
                  </a:cubicBezTo>
                  <a:cubicBezTo>
                    <a:pt x="1441" y="75"/>
                    <a:pt x="1447" y="65"/>
                    <a:pt x="1454" y="59"/>
                  </a:cubicBezTo>
                  <a:cubicBezTo>
                    <a:pt x="1462" y="51"/>
                    <a:pt x="1472" y="50"/>
                    <a:pt x="1478" y="41"/>
                  </a:cubicBezTo>
                  <a:cubicBezTo>
                    <a:pt x="1478" y="41"/>
                    <a:pt x="1478" y="41"/>
                    <a:pt x="1478" y="40"/>
                  </a:cubicBezTo>
                  <a:cubicBezTo>
                    <a:pt x="1477" y="40"/>
                    <a:pt x="1477" y="40"/>
                    <a:pt x="1477" y="40"/>
                  </a:cubicBezTo>
                  <a:cubicBezTo>
                    <a:pt x="1472" y="45"/>
                    <a:pt x="1459" y="54"/>
                    <a:pt x="1450" y="47"/>
                  </a:cubicBezTo>
                  <a:cubicBezTo>
                    <a:pt x="1446" y="45"/>
                    <a:pt x="1447" y="40"/>
                    <a:pt x="1444" y="37"/>
                  </a:cubicBezTo>
                  <a:cubicBezTo>
                    <a:pt x="1443" y="35"/>
                    <a:pt x="1440" y="34"/>
                    <a:pt x="1440" y="31"/>
                  </a:cubicBezTo>
                  <a:cubicBezTo>
                    <a:pt x="1440" y="29"/>
                    <a:pt x="1441" y="28"/>
                    <a:pt x="1441" y="27"/>
                  </a:cubicBezTo>
                  <a:cubicBezTo>
                    <a:pt x="1447" y="27"/>
                    <a:pt x="1459" y="35"/>
                    <a:pt x="1462" y="38"/>
                  </a:cubicBezTo>
                  <a:cubicBezTo>
                    <a:pt x="1471" y="35"/>
                    <a:pt x="1480" y="33"/>
                    <a:pt x="1488" y="28"/>
                  </a:cubicBezTo>
                  <a:cubicBezTo>
                    <a:pt x="1491" y="26"/>
                    <a:pt x="1496" y="30"/>
                    <a:pt x="1498" y="29"/>
                  </a:cubicBezTo>
                  <a:cubicBezTo>
                    <a:pt x="1502" y="32"/>
                    <a:pt x="1508" y="48"/>
                    <a:pt x="1500" y="52"/>
                  </a:cubicBezTo>
                  <a:cubicBezTo>
                    <a:pt x="1496" y="53"/>
                    <a:pt x="1490" y="53"/>
                    <a:pt x="1486" y="54"/>
                  </a:cubicBezTo>
                  <a:cubicBezTo>
                    <a:pt x="1476" y="56"/>
                    <a:pt x="1464" y="63"/>
                    <a:pt x="1457" y="69"/>
                  </a:cubicBezTo>
                  <a:cubicBezTo>
                    <a:pt x="1457" y="69"/>
                    <a:pt x="1458" y="69"/>
                    <a:pt x="1458" y="70"/>
                  </a:cubicBezTo>
                  <a:cubicBezTo>
                    <a:pt x="1458" y="70"/>
                    <a:pt x="1458" y="70"/>
                    <a:pt x="1458" y="70"/>
                  </a:cubicBezTo>
                  <a:cubicBezTo>
                    <a:pt x="1462" y="71"/>
                    <a:pt x="1469" y="68"/>
                    <a:pt x="1474" y="71"/>
                  </a:cubicBezTo>
                  <a:cubicBezTo>
                    <a:pt x="1485" y="76"/>
                    <a:pt x="1500" y="81"/>
                    <a:pt x="1500" y="99"/>
                  </a:cubicBezTo>
                  <a:cubicBezTo>
                    <a:pt x="1497" y="100"/>
                    <a:pt x="1496" y="102"/>
                    <a:pt x="1494" y="103"/>
                  </a:cubicBezTo>
                  <a:cubicBezTo>
                    <a:pt x="1488" y="105"/>
                    <a:pt x="1482" y="105"/>
                    <a:pt x="1477" y="108"/>
                  </a:cubicBezTo>
                  <a:cubicBezTo>
                    <a:pt x="1477" y="109"/>
                    <a:pt x="1477" y="109"/>
                    <a:pt x="1477" y="110"/>
                  </a:cubicBezTo>
                  <a:cubicBezTo>
                    <a:pt x="1478" y="112"/>
                    <a:pt x="1479" y="113"/>
                    <a:pt x="1479" y="118"/>
                  </a:cubicBezTo>
                  <a:cubicBezTo>
                    <a:pt x="1477" y="119"/>
                    <a:pt x="1478" y="122"/>
                    <a:pt x="1476" y="123"/>
                  </a:cubicBezTo>
                  <a:cubicBezTo>
                    <a:pt x="1472" y="130"/>
                    <a:pt x="1465" y="135"/>
                    <a:pt x="1463" y="142"/>
                  </a:cubicBezTo>
                  <a:cubicBezTo>
                    <a:pt x="1464" y="143"/>
                    <a:pt x="1466" y="145"/>
                    <a:pt x="1467" y="146"/>
                  </a:cubicBezTo>
                  <a:cubicBezTo>
                    <a:pt x="1476" y="149"/>
                    <a:pt x="1513" y="129"/>
                    <a:pt x="1508" y="151"/>
                  </a:cubicBezTo>
                  <a:cubicBezTo>
                    <a:pt x="1507" y="154"/>
                    <a:pt x="1505" y="156"/>
                    <a:pt x="1504" y="158"/>
                  </a:cubicBezTo>
                  <a:cubicBezTo>
                    <a:pt x="1500" y="158"/>
                    <a:pt x="1498" y="157"/>
                    <a:pt x="1495" y="157"/>
                  </a:cubicBezTo>
                  <a:cubicBezTo>
                    <a:pt x="1490" y="155"/>
                    <a:pt x="1472" y="161"/>
                    <a:pt x="1469" y="163"/>
                  </a:cubicBezTo>
                  <a:cubicBezTo>
                    <a:pt x="1470" y="169"/>
                    <a:pt x="1471" y="175"/>
                    <a:pt x="1471" y="182"/>
                  </a:cubicBezTo>
                  <a:cubicBezTo>
                    <a:pt x="1469" y="183"/>
                    <a:pt x="1469" y="185"/>
                    <a:pt x="1468" y="186"/>
                  </a:cubicBezTo>
                  <a:cubicBezTo>
                    <a:pt x="1465" y="188"/>
                    <a:pt x="1462" y="187"/>
                    <a:pt x="1458" y="189"/>
                  </a:cubicBezTo>
                  <a:cubicBezTo>
                    <a:pt x="1456" y="190"/>
                    <a:pt x="1453" y="193"/>
                    <a:pt x="1450" y="193"/>
                  </a:cubicBezTo>
                  <a:cubicBezTo>
                    <a:pt x="1432" y="200"/>
                    <a:pt x="1414" y="183"/>
                    <a:pt x="1410" y="171"/>
                  </a:cubicBezTo>
                  <a:cubicBezTo>
                    <a:pt x="1410" y="171"/>
                    <a:pt x="1410" y="171"/>
                    <a:pt x="1410" y="171"/>
                  </a:cubicBezTo>
                  <a:cubicBezTo>
                    <a:pt x="1416" y="171"/>
                    <a:pt x="1423" y="177"/>
                    <a:pt x="1428" y="179"/>
                  </a:cubicBezTo>
                  <a:cubicBezTo>
                    <a:pt x="1430" y="179"/>
                    <a:pt x="1433" y="179"/>
                    <a:pt x="1435" y="179"/>
                  </a:cubicBezTo>
                  <a:cubicBezTo>
                    <a:pt x="1449" y="179"/>
                    <a:pt x="1457" y="174"/>
                    <a:pt x="1463" y="165"/>
                  </a:cubicBezTo>
                  <a:cubicBezTo>
                    <a:pt x="1463" y="164"/>
                    <a:pt x="1463" y="163"/>
                    <a:pt x="1463" y="162"/>
                  </a:cubicBezTo>
                  <a:cubicBezTo>
                    <a:pt x="1462" y="162"/>
                    <a:pt x="1461" y="161"/>
                    <a:pt x="1460" y="161"/>
                  </a:cubicBezTo>
                  <a:cubicBezTo>
                    <a:pt x="1453" y="158"/>
                    <a:pt x="1440" y="165"/>
                    <a:pt x="1434" y="166"/>
                  </a:cubicBezTo>
                  <a:cubicBezTo>
                    <a:pt x="1428" y="167"/>
                    <a:pt x="1413" y="167"/>
                    <a:pt x="1408" y="164"/>
                  </a:cubicBezTo>
                  <a:cubicBezTo>
                    <a:pt x="1406" y="163"/>
                    <a:pt x="1405" y="161"/>
                    <a:pt x="1404" y="160"/>
                  </a:cubicBezTo>
                  <a:cubicBezTo>
                    <a:pt x="1404" y="159"/>
                    <a:pt x="1404" y="157"/>
                    <a:pt x="1404" y="156"/>
                  </a:cubicBezTo>
                  <a:cubicBezTo>
                    <a:pt x="1406" y="155"/>
                    <a:pt x="1407" y="154"/>
                    <a:pt x="1408" y="153"/>
                  </a:cubicBezTo>
                  <a:cubicBezTo>
                    <a:pt x="1418" y="153"/>
                    <a:pt x="1426" y="153"/>
                    <a:pt x="1436" y="153"/>
                  </a:cubicBezTo>
                  <a:cubicBezTo>
                    <a:pt x="1438" y="152"/>
                    <a:pt x="1442" y="149"/>
                    <a:pt x="1444" y="149"/>
                  </a:cubicBezTo>
                  <a:cubicBezTo>
                    <a:pt x="1448" y="147"/>
                    <a:pt x="1452" y="148"/>
                    <a:pt x="1455" y="147"/>
                  </a:cubicBezTo>
                  <a:cubicBezTo>
                    <a:pt x="1456" y="146"/>
                    <a:pt x="1456" y="146"/>
                    <a:pt x="1457" y="145"/>
                  </a:cubicBezTo>
                  <a:cubicBezTo>
                    <a:pt x="1456" y="143"/>
                    <a:pt x="1454" y="139"/>
                    <a:pt x="1456" y="136"/>
                  </a:cubicBezTo>
                  <a:cubicBezTo>
                    <a:pt x="1458" y="129"/>
                    <a:pt x="1460" y="125"/>
                    <a:pt x="1464" y="118"/>
                  </a:cubicBezTo>
                  <a:cubicBezTo>
                    <a:pt x="1463" y="117"/>
                    <a:pt x="1462" y="117"/>
                    <a:pt x="1461" y="117"/>
                  </a:cubicBezTo>
                  <a:cubicBezTo>
                    <a:pt x="1455" y="118"/>
                    <a:pt x="1451" y="121"/>
                    <a:pt x="1442" y="122"/>
                  </a:cubicBezTo>
                  <a:close/>
                  <a:moveTo>
                    <a:pt x="1272" y="127"/>
                  </a:moveTo>
                  <a:cubicBezTo>
                    <a:pt x="1272" y="125"/>
                    <a:pt x="1271" y="126"/>
                    <a:pt x="1272" y="125"/>
                  </a:cubicBezTo>
                  <a:cubicBezTo>
                    <a:pt x="1274" y="119"/>
                    <a:pt x="1285" y="115"/>
                    <a:pt x="1292" y="119"/>
                  </a:cubicBezTo>
                  <a:cubicBezTo>
                    <a:pt x="1301" y="125"/>
                    <a:pt x="1318" y="137"/>
                    <a:pt x="1316" y="154"/>
                  </a:cubicBezTo>
                  <a:cubicBezTo>
                    <a:pt x="1310" y="157"/>
                    <a:pt x="1309" y="164"/>
                    <a:pt x="1298" y="164"/>
                  </a:cubicBezTo>
                  <a:cubicBezTo>
                    <a:pt x="1298" y="161"/>
                    <a:pt x="1294" y="159"/>
                    <a:pt x="1293" y="157"/>
                  </a:cubicBezTo>
                  <a:cubicBezTo>
                    <a:pt x="1292" y="155"/>
                    <a:pt x="1292" y="152"/>
                    <a:pt x="1291" y="149"/>
                  </a:cubicBezTo>
                  <a:cubicBezTo>
                    <a:pt x="1288" y="143"/>
                    <a:pt x="1279" y="128"/>
                    <a:pt x="1272" y="127"/>
                  </a:cubicBezTo>
                  <a:close/>
                  <a:moveTo>
                    <a:pt x="1216" y="87"/>
                  </a:moveTo>
                  <a:cubicBezTo>
                    <a:pt x="1216" y="86"/>
                    <a:pt x="1217" y="85"/>
                    <a:pt x="1217" y="84"/>
                  </a:cubicBezTo>
                  <a:cubicBezTo>
                    <a:pt x="1222" y="85"/>
                    <a:pt x="1227" y="86"/>
                    <a:pt x="1232" y="87"/>
                  </a:cubicBezTo>
                  <a:cubicBezTo>
                    <a:pt x="1237" y="89"/>
                    <a:pt x="1256" y="82"/>
                    <a:pt x="1257" y="79"/>
                  </a:cubicBezTo>
                  <a:cubicBezTo>
                    <a:pt x="1260" y="74"/>
                    <a:pt x="1260" y="41"/>
                    <a:pt x="1257" y="36"/>
                  </a:cubicBezTo>
                  <a:cubicBezTo>
                    <a:pt x="1255" y="31"/>
                    <a:pt x="1252" y="30"/>
                    <a:pt x="1252" y="23"/>
                  </a:cubicBezTo>
                  <a:cubicBezTo>
                    <a:pt x="1256" y="21"/>
                    <a:pt x="1256" y="20"/>
                    <a:pt x="1264" y="20"/>
                  </a:cubicBezTo>
                  <a:cubicBezTo>
                    <a:pt x="1272" y="26"/>
                    <a:pt x="1273" y="39"/>
                    <a:pt x="1273" y="54"/>
                  </a:cubicBezTo>
                  <a:cubicBezTo>
                    <a:pt x="1273" y="59"/>
                    <a:pt x="1271" y="74"/>
                    <a:pt x="1272" y="74"/>
                  </a:cubicBezTo>
                  <a:cubicBezTo>
                    <a:pt x="1276" y="75"/>
                    <a:pt x="1290" y="70"/>
                    <a:pt x="1293" y="68"/>
                  </a:cubicBezTo>
                  <a:cubicBezTo>
                    <a:pt x="1293" y="63"/>
                    <a:pt x="1292" y="61"/>
                    <a:pt x="1288" y="58"/>
                  </a:cubicBezTo>
                  <a:cubicBezTo>
                    <a:pt x="1288" y="57"/>
                    <a:pt x="1288" y="55"/>
                    <a:pt x="1288" y="53"/>
                  </a:cubicBezTo>
                  <a:cubicBezTo>
                    <a:pt x="1289" y="53"/>
                    <a:pt x="1290" y="54"/>
                    <a:pt x="1290" y="54"/>
                  </a:cubicBezTo>
                  <a:cubicBezTo>
                    <a:pt x="1293" y="55"/>
                    <a:pt x="1295" y="59"/>
                    <a:pt x="1298" y="59"/>
                  </a:cubicBezTo>
                  <a:cubicBezTo>
                    <a:pt x="1306" y="62"/>
                    <a:pt x="1314" y="60"/>
                    <a:pt x="1321" y="63"/>
                  </a:cubicBezTo>
                  <a:cubicBezTo>
                    <a:pt x="1322" y="64"/>
                    <a:pt x="1322" y="63"/>
                    <a:pt x="1322" y="65"/>
                  </a:cubicBezTo>
                  <a:cubicBezTo>
                    <a:pt x="1322" y="67"/>
                    <a:pt x="1322" y="69"/>
                    <a:pt x="1322" y="71"/>
                  </a:cubicBezTo>
                  <a:cubicBezTo>
                    <a:pt x="1321" y="71"/>
                    <a:pt x="1320" y="74"/>
                    <a:pt x="1319" y="75"/>
                  </a:cubicBezTo>
                  <a:cubicBezTo>
                    <a:pt x="1317" y="76"/>
                    <a:pt x="1310" y="75"/>
                    <a:pt x="1308" y="76"/>
                  </a:cubicBezTo>
                  <a:cubicBezTo>
                    <a:pt x="1301" y="79"/>
                    <a:pt x="1273" y="90"/>
                    <a:pt x="1268" y="95"/>
                  </a:cubicBezTo>
                  <a:cubicBezTo>
                    <a:pt x="1264" y="99"/>
                    <a:pt x="1266" y="105"/>
                    <a:pt x="1264" y="110"/>
                  </a:cubicBezTo>
                  <a:cubicBezTo>
                    <a:pt x="1260" y="123"/>
                    <a:pt x="1250" y="153"/>
                    <a:pt x="1232" y="145"/>
                  </a:cubicBezTo>
                  <a:cubicBezTo>
                    <a:pt x="1230" y="145"/>
                    <a:pt x="1229" y="145"/>
                    <a:pt x="1228" y="145"/>
                  </a:cubicBezTo>
                  <a:cubicBezTo>
                    <a:pt x="1225" y="143"/>
                    <a:pt x="1223" y="141"/>
                    <a:pt x="1220" y="139"/>
                  </a:cubicBezTo>
                  <a:cubicBezTo>
                    <a:pt x="1220" y="138"/>
                    <a:pt x="1220" y="137"/>
                    <a:pt x="1220" y="135"/>
                  </a:cubicBezTo>
                  <a:cubicBezTo>
                    <a:pt x="1222" y="135"/>
                    <a:pt x="1225" y="131"/>
                    <a:pt x="1227" y="130"/>
                  </a:cubicBezTo>
                  <a:cubicBezTo>
                    <a:pt x="1232" y="128"/>
                    <a:pt x="1236" y="129"/>
                    <a:pt x="1240" y="127"/>
                  </a:cubicBezTo>
                  <a:cubicBezTo>
                    <a:pt x="1246" y="125"/>
                    <a:pt x="1256" y="107"/>
                    <a:pt x="1254" y="101"/>
                  </a:cubicBezTo>
                  <a:cubicBezTo>
                    <a:pt x="1246" y="100"/>
                    <a:pt x="1236" y="101"/>
                    <a:pt x="1228" y="101"/>
                  </a:cubicBezTo>
                  <a:cubicBezTo>
                    <a:pt x="1225" y="98"/>
                    <a:pt x="1222" y="96"/>
                    <a:pt x="1219" y="93"/>
                  </a:cubicBezTo>
                  <a:cubicBezTo>
                    <a:pt x="1217" y="91"/>
                    <a:pt x="1217" y="88"/>
                    <a:pt x="1216" y="87"/>
                  </a:cubicBezTo>
                  <a:close/>
                  <a:moveTo>
                    <a:pt x="1110" y="21"/>
                  </a:moveTo>
                  <a:cubicBezTo>
                    <a:pt x="1110" y="20"/>
                    <a:pt x="1110" y="19"/>
                    <a:pt x="1110" y="17"/>
                  </a:cubicBezTo>
                  <a:cubicBezTo>
                    <a:pt x="1110" y="17"/>
                    <a:pt x="1111" y="16"/>
                    <a:pt x="1112" y="16"/>
                  </a:cubicBezTo>
                  <a:cubicBezTo>
                    <a:pt x="1124" y="17"/>
                    <a:pt x="1148" y="19"/>
                    <a:pt x="1147" y="35"/>
                  </a:cubicBezTo>
                  <a:cubicBezTo>
                    <a:pt x="1142" y="43"/>
                    <a:pt x="1140" y="49"/>
                    <a:pt x="1128" y="45"/>
                  </a:cubicBezTo>
                  <a:cubicBezTo>
                    <a:pt x="1127" y="43"/>
                    <a:pt x="1126" y="41"/>
                    <a:pt x="1124" y="39"/>
                  </a:cubicBezTo>
                  <a:cubicBezTo>
                    <a:pt x="1123" y="38"/>
                    <a:pt x="1121" y="38"/>
                    <a:pt x="1119" y="37"/>
                  </a:cubicBezTo>
                  <a:cubicBezTo>
                    <a:pt x="1119" y="31"/>
                    <a:pt x="1113" y="23"/>
                    <a:pt x="1110" y="21"/>
                  </a:cubicBezTo>
                  <a:close/>
                  <a:moveTo>
                    <a:pt x="1055" y="126"/>
                  </a:moveTo>
                  <a:cubicBezTo>
                    <a:pt x="1058" y="127"/>
                    <a:pt x="1062" y="127"/>
                    <a:pt x="1064" y="125"/>
                  </a:cubicBezTo>
                  <a:cubicBezTo>
                    <a:pt x="1066" y="124"/>
                    <a:pt x="1068" y="125"/>
                    <a:pt x="1070" y="123"/>
                  </a:cubicBezTo>
                  <a:cubicBezTo>
                    <a:pt x="1074" y="119"/>
                    <a:pt x="1070" y="109"/>
                    <a:pt x="1066" y="107"/>
                  </a:cubicBezTo>
                  <a:cubicBezTo>
                    <a:pt x="1066" y="107"/>
                    <a:pt x="1064" y="107"/>
                    <a:pt x="1064" y="107"/>
                  </a:cubicBezTo>
                  <a:cubicBezTo>
                    <a:pt x="1056" y="125"/>
                    <a:pt x="1056" y="125"/>
                    <a:pt x="1056" y="125"/>
                  </a:cubicBezTo>
                  <a:cubicBezTo>
                    <a:pt x="1056" y="125"/>
                    <a:pt x="1056" y="126"/>
                    <a:pt x="1055" y="126"/>
                  </a:cubicBezTo>
                  <a:close/>
                  <a:moveTo>
                    <a:pt x="1021" y="158"/>
                  </a:moveTo>
                  <a:cubicBezTo>
                    <a:pt x="1021" y="153"/>
                    <a:pt x="1024" y="148"/>
                    <a:pt x="1024" y="143"/>
                  </a:cubicBezTo>
                  <a:cubicBezTo>
                    <a:pt x="1025" y="140"/>
                    <a:pt x="1023" y="136"/>
                    <a:pt x="1024" y="133"/>
                  </a:cubicBezTo>
                  <a:cubicBezTo>
                    <a:pt x="1031" y="132"/>
                    <a:pt x="1042" y="114"/>
                    <a:pt x="1048" y="108"/>
                  </a:cubicBezTo>
                  <a:cubicBezTo>
                    <a:pt x="1051" y="106"/>
                    <a:pt x="1056" y="103"/>
                    <a:pt x="1059" y="102"/>
                  </a:cubicBezTo>
                  <a:cubicBezTo>
                    <a:pt x="1060" y="102"/>
                    <a:pt x="1062" y="102"/>
                    <a:pt x="1063" y="103"/>
                  </a:cubicBezTo>
                  <a:cubicBezTo>
                    <a:pt x="1068" y="104"/>
                    <a:pt x="1072" y="102"/>
                    <a:pt x="1075" y="101"/>
                  </a:cubicBezTo>
                  <a:cubicBezTo>
                    <a:pt x="1075" y="99"/>
                    <a:pt x="1075" y="97"/>
                    <a:pt x="1074" y="95"/>
                  </a:cubicBezTo>
                  <a:cubicBezTo>
                    <a:pt x="1074" y="95"/>
                    <a:pt x="1072" y="92"/>
                    <a:pt x="1072" y="93"/>
                  </a:cubicBezTo>
                  <a:cubicBezTo>
                    <a:pt x="1069" y="93"/>
                    <a:pt x="1067" y="96"/>
                    <a:pt x="1065" y="97"/>
                  </a:cubicBezTo>
                  <a:cubicBezTo>
                    <a:pt x="1064" y="97"/>
                    <a:pt x="1062" y="97"/>
                    <a:pt x="1060" y="97"/>
                  </a:cubicBezTo>
                  <a:cubicBezTo>
                    <a:pt x="1051" y="97"/>
                    <a:pt x="1045" y="88"/>
                    <a:pt x="1047" y="79"/>
                  </a:cubicBezTo>
                  <a:cubicBezTo>
                    <a:pt x="1056" y="81"/>
                    <a:pt x="1069" y="81"/>
                    <a:pt x="1076" y="76"/>
                  </a:cubicBezTo>
                  <a:cubicBezTo>
                    <a:pt x="1078" y="64"/>
                    <a:pt x="1079" y="47"/>
                    <a:pt x="1083" y="37"/>
                  </a:cubicBezTo>
                  <a:cubicBezTo>
                    <a:pt x="1085" y="34"/>
                    <a:pt x="1081" y="25"/>
                    <a:pt x="1084" y="18"/>
                  </a:cubicBezTo>
                  <a:cubicBezTo>
                    <a:pt x="1085" y="18"/>
                    <a:pt x="1087" y="18"/>
                    <a:pt x="1089" y="18"/>
                  </a:cubicBezTo>
                  <a:cubicBezTo>
                    <a:pt x="1090" y="19"/>
                    <a:pt x="1091" y="21"/>
                    <a:pt x="1092" y="22"/>
                  </a:cubicBezTo>
                  <a:cubicBezTo>
                    <a:pt x="1092" y="24"/>
                    <a:pt x="1097" y="47"/>
                    <a:pt x="1096" y="49"/>
                  </a:cubicBezTo>
                  <a:cubicBezTo>
                    <a:pt x="1095" y="53"/>
                    <a:pt x="1090" y="67"/>
                    <a:pt x="1092" y="70"/>
                  </a:cubicBezTo>
                  <a:cubicBezTo>
                    <a:pt x="1092" y="71"/>
                    <a:pt x="1092" y="71"/>
                    <a:pt x="1093" y="71"/>
                  </a:cubicBezTo>
                  <a:cubicBezTo>
                    <a:pt x="1099" y="71"/>
                    <a:pt x="1107" y="67"/>
                    <a:pt x="1109" y="62"/>
                  </a:cubicBezTo>
                  <a:cubicBezTo>
                    <a:pt x="1110" y="58"/>
                    <a:pt x="1107" y="56"/>
                    <a:pt x="1108" y="54"/>
                  </a:cubicBezTo>
                  <a:cubicBezTo>
                    <a:pt x="1108" y="54"/>
                    <a:pt x="1109" y="54"/>
                    <a:pt x="1109" y="54"/>
                  </a:cubicBezTo>
                  <a:cubicBezTo>
                    <a:pt x="1113" y="56"/>
                    <a:pt x="1126" y="58"/>
                    <a:pt x="1132" y="59"/>
                  </a:cubicBezTo>
                  <a:cubicBezTo>
                    <a:pt x="1132" y="61"/>
                    <a:pt x="1132" y="63"/>
                    <a:pt x="1132" y="65"/>
                  </a:cubicBezTo>
                  <a:cubicBezTo>
                    <a:pt x="1131" y="65"/>
                    <a:pt x="1130" y="66"/>
                    <a:pt x="1130" y="66"/>
                  </a:cubicBezTo>
                  <a:cubicBezTo>
                    <a:pt x="1129" y="66"/>
                    <a:pt x="1129" y="65"/>
                    <a:pt x="1129" y="65"/>
                  </a:cubicBezTo>
                  <a:cubicBezTo>
                    <a:pt x="1120" y="68"/>
                    <a:pt x="1100" y="77"/>
                    <a:pt x="1098" y="84"/>
                  </a:cubicBezTo>
                  <a:cubicBezTo>
                    <a:pt x="1096" y="84"/>
                    <a:pt x="1093" y="83"/>
                    <a:pt x="1092" y="85"/>
                  </a:cubicBezTo>
                  <a:cubicBezTo>
                    <a:pt x="1085" y="89"/>
                    <a:pt x="1090" y="98"/>
                    <a:pt x="1088" y="106"/>
                  </a:cubicBezTo>
                  <a:cubicBezTo>
                    <a:pt x="1087" y="109"/>
                    <a:pt x="1086" y="112"/>
                    <a:pt x="1087" y="115"/>
                  </a:cubicBezTo>
                  <a:cubicBezTo>
                    <a:pt x="1088" y="115"/>
                    <a:pt x="1089" y="116"/>
                    <a:pt x="1090" y="116"/>
                  </a:cubicBezTo>
                  <a:cubicBezTo>
                    <a:pt x="1095" y="108"/>
                    <a:pt x="1106" y="105"/>
                    <a:pt x="1114" y="111"/>
                  </a:cubicBezTo>
                  <a:cubicBezTo>
                    <a:pt x="1122" y="117"/>
                    <a:pt x="1116" y="123"/>
                    <a:pt x="1119" y="131"/>
                  </a:cubicBezTo>
                  <a:cubicBezTo>
                    <a:pt x="1120" y="136"/>
                    <a:pt x="1126" y="139"/>
                    <a:pt x="1128" y="145"/>
                  </a:cubicBezTo>
                  <a:cubicBezTo>
                    <a:pt x="1128" y="145"/>
                    <a:pt x="1128" y="147"/>
                    <a:pt x="1129" y="146"/>
                  </a:cubicBezTo>
                  <a:cubicBezTo>
                    <a:pt x="1134" y="161"/>
                    <a:pt x="1113" y="161"/>
                    <a:pt x="1105" y="160"/>
                  </a:cubicBezTo>
                  <a:cubicBezTo>
                    <a:pt x="1104" y="158"/>
                    <a:pt x="1102" y="156"/>
                    <a:pt x="1101" y="154"/>
                  </a:cubicBezTo>
                  <a:cubicBezTo>
                    <a:pt x="1098" y="145"/>
                    <a:pt x="1098" y="133"/>
                    <a:pt x="1090" y="130"/>
                  </a:cubicBezTo>
                  <a:cubicBezTo>
                    <a:pt x="1076" y="139"/>
                    <a:pt x="1092" y="160"/>
                    <a:pt x="1085" y="177"/>
                  </a:cubicBezTo>
                  <a:cubicBezTo>
                    <a:pt x="1085" y="177"/>
                    <a:pt x="1085" y="177"/>
                    <a:pt x="1085" y="177"/>
                  </a:cubicBezTo>
                  <a:cubicBezTo>
                    <a:pt x="1083" y="175"/>
                    <a:pt x="1080" y="175"/>
                    <a:pt x="1079" y="173"/>
                  </a:cubicBezTo>
                  <a:cubicBezTo>
                    <a:pt x="1075" y="170"/>
                    <a:pt x="1072" y="163"/>
                    <a:pt x="1070" y="156"/>
                  </a:cubicBezTo>
                  <a:cubicBezTo>
                    <a:pt x="1068" y="149"/>
                    <a:pt x="1074" y="143"/>
                    <a:pt x="1072" y="139"/>
                  </a:cubicBezTo>
                  <a:cubicBezTo>
                    <a:pt x="1071" y="139"/>
                    <a:pt x="1071" y="138"/>
                    <a:pt x="1070" y="137"/>
                  </a:cubicBezTo>
                  <a:cubicBezTo>
                    <a:pt x="1065" y="137"/>
                    <a:pt x="1056" y="139"/>
                    <a:pt x="1054" y="144"/>
                  </a:cubicBezTo>
                  <a:cubicBezTo>
                    <a:pt x="1053" y="147"/>
                    <a:pt x="1054" y="149"/>
                    <a:pt x="1053" y="151"/>
                  </a:cubicBezTo>
                  <a:cubicBezTo>
                    <a:pt x="1050" y="156"/>
                    <a:pt x="1042" y="170"/>
                    <a:pt x="1038" y="172"/>
                  </a:cubicBezTo>
                  <a:cubicBezTo>
                    <a:pt x="1034" y="173"/>
                    <a:pt x="1030" y="171"/>
                    <a:pt x="1027" y="169"/>
                  </a:cubicBezTo>
                  <a:cubicBezTo>
                    <a:pt x="1028" y="163"/>
                    <a:pt x="1024" y="158"/>
                    <a:pt x="1021" y="158"/>
                  </a:cubicBezTo>
                  <a:close/>
                  <a:moveTo>
                    <a:pt x="913" y="65"/>
                  </a:moveTo>
                  <a:cubicBezTo>
                    <a:pt x="914" y="65"/>
                    <a:pt x="913" y="65"/>
                    <a:pt x="915" y="65"/>
                  </a:cubicBezTo>
                  <a:cubicBezTo>
                    <a:pt x="919" y="64"/>
                    <a:pt x="929" y="61"/>
                    <a:pt x="931" y="58"/>
                  </a:cubicBezTo>
                  <a:cubicBezTo>
                    <a:pt x="931" y="57"/>
                    <a:pt x="931" y="55"/>
                    <a:pt x="931" y="54"/>
                  </a:cubicBezTo>
                  <a:cubicBezTo>
                    <a:pt x="929" y="49"/>
                    <a:pt x="924" y="45"/>
                    <a:pt x="920" y="43"/>
                  </a:cubicBezTo>
                  <a:cubicBezTo>
                    <a:pt x="920" y="43"/>
                    <a:pt x="920" y="43"/>
                    <a:pt x="919" y="43"/>
                  </a:cubicBezTo>
                  <a:cubicBezTo>
                    <a:pt x="917" y="47"/>
                    <a:pt x="913" y="58"/>
                    <a:pt x="913" y="65"/>
                  </a:cubicBezTo>
                  <a:close/>
                  <a:moveTo>
                    <a:pt x="862" y="136"/>
                  </a:moveTo>
                  <a:cubicBezTo>
                    <a:pt x="863" y="139"/>
                    <a:pt x="864" y="143"/>
                    <a:pt x="865" y="147"/>
                  </a:cubicBezTo>
                  <a:cubicBezTo>
                    <a:pt x="870" y="155"/>
                    <a:pt x="887" y="161"/>
                    <a:pt x="898" y="154"/>
                  </a:cubicBezTo>
                  <a:cubicBezTo>
                    <a:pt x="900" y="149"/>
                    <a:pt x="886" y="129"/>
                    <a:pt x="882" y="126"/>
                  </a:cubicBezTo>
                  <a:cubicBezTo>
                    <a:pt x="886" y="126"/>
                    <a:pt x="890" y="126"/>
                    <a:pt x="894" y="126"/>
                  </a:cubicBezTo>
                  <a:cubicBezTo>
                    <a:pt x="896" y="127"/>
                    <a:pt x="913" y="133"/>
                    <a:pt x="914" y="132"/>
                  </a:cubicBezTo>
                  <a:cubicBezTo>
                    <a:pt x="918" y="129"/>
                    <a:pt x="918" y="106"/>
                    <a:pt x="916" y="105"/>
                  </a:cubicBezTo>
                  <a:cubicBezTo>
                    <a:pt x="914" y="104"/>
                    <a:pt x="913" y="104"/>
                    <a:pt x="912" y="104"/>
                  </a:cubicBezTo>
                  <a:cubicBezTo>
                    <a:pt x="910" y="107"/>
                    <a:pt x="907" y="113"/>
                    <a:pt x="904" y="116"/>
                  </a:cubicBezTo>
                  <a:cubicBezTo>
                    <a:pt x="903" y="116"/>
                    <a:pt x="902" y="116"/>
                    <a:pt x="902" y="116"/>
                  </a:cubicBezTo>
                  <a:cubicBezTo>
                    <a:pt x="900" y="112"/>
                    <a:pt x="897" y="108"/>
                    <a:pt x="895" y="103"/>
                  </a:cubicBezTo>
                  <a:cubicBezTo>
                    <a:pt x="893" y="99"/>
                    <a:pt x="896" y="91"/>
                    <a:pt x="894" y="87"/>
                  </a:cubicBezTo>
                  <a:cubicBezTo>
                    <a:pt x="881" y="85"/>
                    <a:pt x="881" y="95"/>
                    <a:pt x="876" y="101"/>
                  </a:cubicBezTo>
                  <a:cubicBezTo>
                    <a:pt x="869" y="111"/>
                    <a:pt x="862" y="119"/>
                    <a:pt x="862" y="136"/>
                  </a:cubicBezTo>
                  <a:close/>
                  <a:moveTo>
                    <a:pt x="801" y="141"/>
                  </a:moveTo>
                  <a:cubicBezTo>
                    <a:pt x="801" y="139"/>
                    <a:pt x="801" y="137"/>
                    <a:pt x="801" y="134"/>
                  </a:cubicBezTo>
                  <a:cubicBezTo>
                    <a:pt x="804" y="132"/>
                    <a:pt x="806" y="128"/>
                    <a:pt x="810" y="126"/>
                  </a:cubicBezTo>
                  <a:cubicBezTo>
                    <a:pt x="808" y="123"/>
                    <a:pt x="808" y="120"/>
                    <a:pt x="808" y="116"/>
                  </a:cubicBezTo>
                  <a:cubicBezTo>
                    <a:pt x="811" y="116"/>
                    <a:pt x="820" y="118"/>
                    <a:pt x="825" y="116"/>
                  </a:cubicBezTo>
                  <a:cubicBezTo>
                    <a:pt x="830" y="115"/>
                    <a:pt x="851" y="107"/>
                    <a:pt x="854" y="104"/>
                  </a:cubicBezTo>
                  <a:cubicBezTo>
                    <a:pt x="856" y="100"/>
                    <a:pt x="854" y="87"/>
                    <a:pt x="856" y="83"/>
                  </a:cubicBezTo>
                  <a:cubicBezTo>
                    <a:pt x="857" y="81"/>
                    <a:pt x="863" y="72"/>
                    <a:pt x="861" y="69"/>
                  </a:cubicBezTo>
                  <a:cubicBezTo>
                    <a:pt x="856" y="62"/>
                    <a:pt x="835" y="75"/>
                    <a:pt x="835" y="59"/>
                  </a:cubicBezTo>
                  <a:cubicBezTo>
                    <a:pt x="836" y="59"/>
                    <a:pt x="836" y="59"/>
                    <a:pt x="837" y="58"/>
                  </a:cubicBezTo>
                  <a:cubicBezTo>
                    <a:pt x="840" y="58"/>
                    <a:pt x="843" y="59"/>
                    <a:pt x="845" y="60"/>
                  </a:cubicBezTo>
                  <a:cubicBezTo>
                    <a:pt x="850" y="57"/>
                    <a:pt x="865" y="52"/>
                    <a:pt x="868" y="47"/>
                  </a:cubicBezTo>
                  <a:cubicBezTo>
                    <a:pt x="873" y="39"/>
                    <a:pt x="871" y="30"/>
                    <a:pt x="878" y="23"/>
                  </a:cubicBezTo>
                  <a:cubicBezTo>
                    <a:pt x="884" y="23"/>
                    <a:pt x="888" y="24"/>
                    <a:pt x="893" y="26"/>
                  </a:cubicBezTo>
                  <a:cubicBezTo>
                    <a:pt x="890" y="36"/>
                    <a:pt x="882" y="41"/>
                    <a:pt x="878" y="49"/>
                  </a:cubicBezTo>
                  <a:cubicBezTo>
                    <a:pt x="875" y="56"/>
                    <a:pt x="874" y="68"/>
                    <a:pt x="873" y="74"/>
                  </a:cubicBezTo>
                  <a:cubicBezTo>
                    <a:pt x="873" y="76"/>
                    <a:pt x="873" y="78"/>
                    <a:pt x="873" y="80"/>
                  </a:cubicBezTo>
                  <a:cubicBezTo>
                    <a:pt x="872" y="80"/>
                    <a:pt x="870" y="88"/>
                    <a:pt x="870" y="90"/>
                  </a:cubicBezTo>
                  <a:cubicBezTo>
                    <a:pt x="871" y="90"/>
                    <a:pt x="871" y="91"/>
                    <a:pt x="871" y="91"/>
                  </a:cubicBezTo>
                  <a:cubicBezTo>
                    <a:pt x="872" y="91"/>
                    <a:pt x="872" y="90"/>
                    <a:pt x="873" y="90"/>
                  </a:cubicBezTo>
                  <a:cubicBezTo>
                    <a:pt x="873" y="90"/>
                    <a:pt x="873" y="90"/>
                    <a:pt x="874" y="90"/>
                  </a:cubicBezTo>
                  <a:cubicBezTo>
                    <a:pt x="875" y="89"/>
                    <a:pt x="877" y="87"/>
                    <a:pt x="877" y="85"/>
                  </a:cubicBezTo>
                  <a:cubicBezTo>
                    <a:pt x="877" y="84"/>
                    <a:pt x="877" y="83"/>
                    <a:pt x="877" y="82"/>
                  </a:cubicBezTo>
                  <a:cubicBezTo>
                    <a:pt x="878" y="80"/>
                    <a:pt x="880" y="79"/>
                    <a:pt x="881" y="77"/>
                  </a:cubicBezTo>
                  <a:cubicBezTo>
                    <a:pt x="887" y="77"/>
                    <a:pt x="895" y="75"/>
                    <a:pt x="897" y="72"/>
                  </a:cubicBezTo>
                  <a:cubicBezTo>
                    <a:pt x="899" y="67"/>
                    <a:pt x="897" y="58"/>
                    <a:pt x="899" y="55"/>
                  </a:cubicBezTo>
                  <a:cubicBezTo>
                    <a:pt x="901" y="51"/>
                    <a:pt x="904" y="42"/>
                    <a:pt x="905" y="38"/>
                  </a:cubicBezTo>
                  <a:cubicBezTo>
                    <a:pt x="907" y="29"/>
                    <a:pt x="898" y="22"/>
                    <a:pt x="903" y="17"/>
                  </a:cubicBezTo>
                  <a:cubicBezTo>
                    <a:pt x="907" y="13"/>
                    <a:pt x="915" y="19"/>
                    <a:pt x="917" y="21"/>
                  </a:cubicBezTo>
                  <a:cubicBezTo>
                    <a:pt x="921" y="25"/>
                    <a:pt x="916" y="31"/>
                    <a:pt x="918" y="36"/>
                  </a:cubicBezTo>
                  <a:cubicBezTo>
                    <a:pt x="920" y="41"/>
                    <a:pt x="930" y="45"/>
                    <a:pt x="934" y="47"/>
                  </a:cubicBezTo>
                  <a:cubicBezTo>
                    <a:pt x="938" y="48"/>
                    <a:pt x="943" y="48"/>
                    <a:pt x="948" y="49"/>
                  </a:cubicBezTo>
                  <a:cubicBezTo>
                    <a:pt x="948" y="49"/>
                    <a:pt x="949" y="50"/>
                    <a:pt x="949" y="50"/>
                  </a:cubicBezTo>
                  <a:cubicBezTo>
                    <a:pt x="949" y="51"/>
                    <a:pt x="948" y="53"/>
                    <a:pt x="948" y="54"/>
                  </a:cubicBezTo>
                  <a:cubicBezTo>
                    <a:pt x="945" y="60"/>
                    <a:pt x="935" y="64"/>
                    <a:pt x="930" y="67"/>
                  </a:cubicBezTo>
                  <a:cubicBezTo>
                    <a:pt x="926" y="70"/>
                    <a:pt x="924" y="75"/>
                    <a:pt x="921" y="77"/>
                  </a:cubicBezTo>
                  <a:cubicBezTo>
                    <a:pt x="916" y="80"/>
                    <a:pt x="910" y="79"/>
                    <a:pt x="908" y="83"/>
                  </a:cubicBezTo>
                  <a:cubicBezTo>
                    <a:pt x="908" y="85"/>
                    <a:pt x="907" y="85"/>
                    <a:pt x="907" y="87"/>
                  </a:cubicBezTo>
                  <a:cubicBezTo>
                    <a:pt x="905" y="86"/>
                    <a:pt x="906" y="90"/>
                    <a:pt x="906" y="91"/>
                  </a:cubicBezTo>
                  <a:cubicBezTo>
                    <a:pt x="910" y="93"/>
                    <a:pt x="924" y="95"/>
                    <a:pt x="926" y="99"/>
                  </a:cubicBezTo>
                  <a:cubicBezTo>
                    <a:pt x="930" y="105"/>
                    <a:pt x="930" y="119"/>
                    <a:pt x="928" y="129"/>
                  </a:cubicBezTo>
                  <a:cubicBezTo>
                    <a:pt x="927" y="131"/>
                    <a:pt x="926" y="134"/>
                    <a:pt x="927" y="138"/>
                  </a:cubicBezTo>
                  <a:cubicBezTo>
                    <a:pt x="944" y="144"/>
                    <a:pt x="968" y="157"/>
                    <a:pt x="946" y="175"/>
                  </a:cubicBezTo>
                  <a:cubicBezTo>
                    <a:pt x="930" y="175"/>
                    <a:pt x="930" y="166"/>
                    <a:pt x="917" y="161"/>
                  </a:cubicBezTo>
                  <a:cubicBezTo>
                    <a:pt x="915" y="161"/>
                    <a:pt x="906" y="165"/>
                    <a:pt x="905" y="165"/>
                  </a:cubicBezTo>
                  <a:cubicBezTo>
                    <a:pt x="903" y="165"/>
                    <a:pt x="901" y="165"/>
                    <a:pt x="899" y="165"/>
                  </a:cubicBezTo>
                  <a:cubicBezTo>
                    <a:pt x="892" y="168"/>
                    <a:pt x="882" y="170"/>
                    <a:pt x="874" y="168"/>
                  </a:cubicBezTo>
                  <a:cubicBezTo>
                    <a:pt x="872" y="163"/>
                    <a:pt x="867" y="157"/>
                    <a:pt x="863" y="153"/>
                  </a:cubicBezTo>
                  <a:cubicBezTo>
                    <a:pt x="863" y="153"/>
                    <a:pt x="863" y="153"/>
                    <a:pt x="863" y="153"/>
                  </a:cubicBezTo>
                  <a:cubicBezTo>
                    <a:pt x="862" y="154"/>
                    <a:pt x="862" y="154"/>
                    <a:pt x="862" y="154"/>
                  </a:cubicBezTo>
                  <a:cubicBezTo>
                    <a:pt x="862" y="162"/>
                    <a:pt x="869" y="172"/>
                    <a:pt x="864" y="179"/>
                  </a:cubicBezTo>
                  <a:cubicBezTo>
                    <a:pt x="863" y="179"/>
                    <a:pt x="861" y="179"/>
                    <a:pt x="859" y="178"/>
                  </a:cubicBezTo>
                  <a:cubicBezTo>
                    <a:pt x="855" y="176"/>
                    <a:pt x="854" y="171"/>
                    <a:pt x="851" y="167"/>
                  </a:cubicBezTo>
                  <a:cubicBezTo>
                    <a:pt x="850" y="165"/>
                    <a:pt x="850" y="163"/>
                    <a:pt x="849" y="161"/>
                  </a:cubicBezTo>
                  <a:cubicBezTo>
                    <a:pt x="846" y="159"/>
                    <a:pt x="844" y="156"/>
                    <a:pt x="841" y="153"/>
                  </a:cubicBezTo>
                  <a:cubicBezTo>
                    <a:pt x="839" y="151"/>
                    <a:pt x="840" y="146"/>
                    <a:pt x="837" y="144"/>
                  </a:cubicBezTo>
                  <a:cubicBezTo>
                    <a:pt x="834" y="141"/>
                    <a:pt x="817" y="153"/>
                    <a:pt x="809" y="149"/>
                  </a:cubicBezTo>
                  <a:cubicBezTo>
                    <a:pt x="806" y="147"/>
                    <a:pt x="803" y="144"/>
                    <a:pt x="801" y="141"/>
                  </a:cubicBezTo>
                  <a:close/>
                  <a:moveTo>
                    <a:pt x="704" y="44"/>
                  </a:moveTo>
                  <a:cubicBezTo>
                    <a:pt x="705" y="43"/>
                    <a:pt x="706" y="43"/>
                    <a:pt x="707" y="42"/>
                  </a:cubicBezTo>
                  <a:cubicBezTo>
                    <a:pt x="707" y="41"/>
                    <a:pt x="707" y="41"/>
                    <a:pt x="706" y="40"/>
                  </a:cubicBezTo>
                  <a:cubicBezTo>
                    <a:pt x="706" y="40"/>
                    <a:pt x="706" y="40"/>
                    <a:pt x="706" y="40"/>
                  </a:cubicBezTo>
                  <a:cubicBezTo>
                    <a:pt x="706" y="40"/>
                    <a:pt x="706" y="40"/>
                    <a:pt x="705" y="40"/>
                  </a:cubicBezTo>
                  <a:cubicBezTo>
                    <a:pt x="705" y="41"/>
                    <a:pt x="705" y="43"/>
                    <a:pt x="704" y="44"/>
                  </a:cubicBezTo>
                  <a:close/>
                  <a:moveTo>
                    <a:pt x="702" y="45"/>
                  </a:moveTo>
                  <a:cubicBezTo>
                    <a:pt x="702" y="46"/>
                    <a:pt x="703" y="46"/>
                    <a:pt x="703" y="46"/>
                  </a:cubicBezTo>
                  <a:cubicBezTo>
                    <a:pt x="704" y="46"/>
                    <a:pt x="704" y="46"/>
                    <a:pt x="704" y="45"/>
                  </a:cubicBezTo>
                  <a:cubicBezTo>
                    <a:pt x="704" y="45"/>
                    <a:pt x="704" y="45"/>
                    <a:pt x="704" y="45"/>
                  </a:cubicBezTo>
                  <a:cubicBezTo>
                    <a:pt x="704" y="45"/>
                    <a:pt x="704" y="44"/>
                    <a:pt x="704" y="44"/>
                  </a:cubicBezTo>
                  <a:cubicBezTo>
                    <a:pt x="704" y="44"/>
                    <a:pt x="703" y="43"/>
                    <a:pt x="703" y="43"/>
                  </a:cubicBezTo>
                  <a:cubicBezTo>
                    <a:pt x="703" y="43"/>
                    <a:pt x="703" y="44"/>
                    <a:pt x="702" y="44"/>
                  </a:cubicBezTo>
                  <a:cubicBezTo>
                    <a:pt x="702" y="45"/>
                    <a:pt x="702" y="45"/>
                    <a:pt x="702" y="45"/>
                  </a:cubicBezTo>
                  <a:close/>
                  <a:moveTo>
                    <a:pt x="637" y="47"/>
                  </a:moveTo>
                  <a:cubicBezTo>
                    <a:pt x="637" y="41"/>
                    <a:pt x="637" y="35"/>
                    <a:pt x="639" y="30"/>
                  </a:cubicBezTo>
                  <a:cubicBezTo>
                    <a:pt x="639" y="27"/>
                    <a:pt x="639" y="25"/>
                    <a:pt x="638" y="23"/>
                  </a:cubicBezTo>
                  <a:cubicBezTo>
                    <a:pt x="640" y="23"/>
                    <a:pt x="647" y="21"/>
                    <a:pt x="647" y="21"/>
                  </a:cubicBezTo>
                  <a:cubicBezTo>
                    <a:pt x="652" y="29"/>
                    <a:pt x="651" y="39"/>
                    <a:pt x="658" y="45"/>
                  </a:cubicBezTo>
                  <a:cubicBezTo>
                    <a:pt x="658" y="48"/>
                    <a:pt x="658" y="51"/>
                    <a:pt x="658" y="55"/>
                  </a:cubicBezTo>
                  <a:cubicBezTo>
                    <a:pt x="656" y="55"/>
                    <a:pt x="654" y="58"/>
                    <a:pt x="653" y="59"/>
                  </a:cubicBezTo>
                  <a:cubicBezTo>
                    <a:pt x="643" y="59"/>
                    <a:pt x="640" y="53"/>
                    <a:pt x="637" y="47"/>
                  </a:cubicBezTo>
                  <a:close/>
                  <a:moveTo>
                    <a:pt x="621" y="118"/>
                  </a:moveTo>
                  <a:cubicBezTo>
                    <a:pt x="621" y="113"/>
                    <a:pt x="621" y="109"/>
                    <a:pt x="621" y="105"/>
                  </a:cubicBezTo>
                  <a:cubicBezTo>
                    <a:pt x="628" y="104"/>
                    <a:pt x="632" y="97"/>
                    <a:pt x="636" y="92"/>
                  </a:cubicBezTo>
                  <a:cubicBezTo>
                    <a:pt x="640" y="85"/>
                    <a:pt x="652" y="76"/>
                    <a:pt x="660" y="71"/>
                  </a:cubicBezTo>
                  <a:cubicBezTo>
                    <a:pt x="663" y="70"/>
                    <a:pt x="678" y="62"/>
                    <a:pt x="677" y="61"/>
                  </a:cubicBezTo>
                  <a:cubicBezTo>
                    <a:pt x="680" y="60"/>
                    <a:pt x="693" y="54"/>
                    <a:pt x="694" y="51"/>
                  </a:cubicBezTo>
                  <a:cubicBezTo>
                    <a:pt x="694" y="50"/>
                    <a:pt x="694" y="50"/>
                    <a:pt x="694" y="50"/>
                  </a:cubicBezTo>
                  <a:cubicBezTo>
                    <a:pt x="692" y="49"/>
                    <a:pt x="681" y="45"/>
                    <a:pt x="680" y="44"/>
                  </a:cubicBezTo>
                  <a:cubicBezTo>
                    <a:pt x="678" y="43"/>
                    <a:pt x="676" y="39"/>
                    <a:pt x="675" y="39"/>
                  </a:cubicBezTo>
                  <a:cubicBezTo>
                    <a:pt x="675" y="38"/>
                    <a:pt x="675" y="37"/>
                    <a:pt x="675" y="37"/>
                  </a:cubicBezTo>
                  <a:cubicBezTo>
                    <a:pt x="684" y="39"/>
                    <a:pt x="702" y="36"/>
                    <a:pt x="707" y="33"/>
                  </a:cubicBezTo>
                  <a:cubicBezTo>
                    <a:pt x="709" y="31"/>
                    <a:pt x="712" y="28"/>
                    <a:pt x="716" y="27"/>
                  </a:cubicBezTo>
                  <a:cubicBezTo>
                    <a:pt x="721" y="26"/>
                    <a:pt x="736" y="34"/>
                    <a:pt x="739" y="36"/>
                  </a:cubicBezTo>
                  <a:cubicBezTo>
                    <a:pt x="739" y="38"/>
                    <a:pt x="738" y="39"/>
                    <a:pt x="738" y="41"/>
                  </a:cubicBezTo>
                  <a:cubicBezTo>
                    <a:pt x="736" y="42"/>
                    <a:pt x="734" y="44"/>
                    <a:pt x="732" y="45"/>
                  </a:cubicBezTo>
                  <a:cubicBezTo>
                    <a:pt x="731" y="45"/>
                    <a:pt x="730" y="45"/>
                    <a:pt x="730" y="45"/>
                  </a:cubicBezTo>
                  <a:cubicBezTo>
                    <a:pt x="724" y="47"/>
                    <a:pt x="709" y="51"/>
                    <a:pt x="705" y="55"/>
                  </a:cubicBezTo>
                  <a:cubicBezTo>
                    <a:pt x="706" y="56"/>
                    <a:pt x="706" y="57"/>
                    <a:pt x="706" y="58"/>
                  </a:cubicBezTo>
                  <a:cubicBezTo>
                    <a:pt x="708" y="59"/>
                    <a:pt x="710" y="60"/>
                    <a:pt x="712" y="61"/>
                  </a:cubicBezTo>
                  <a:cubicBezTo>
                    <a:pt x="713" y="61"/>
                    <a:pt x="715" y="61"/>
                    <a:pt x="717" y="61"/>
                  </a:cubicBezTo>
                  <a:cubicBezTo>
                    <a:pt x="724" y="65"/>
                    <a:pt x="744" y="92"/>
                    <a:pt x="730" y="103"/>
                  </a:cubicBezTo>
                  <a:cubicBezTo>
                    <a:pt x="728" y="104"/>
                    <a:pt x="716" y="108"/>
                    <a:pt x="717" y="108"/>
                  </a:cubicBezTo>
                  <a:cubicBezTo>
                    <a:pt x="711" y="111"/>
                    <a:pt x="705" y="106"/>
                    <a:pt x="702" y="111"/>
                  </a:cubicBezTo>
                  <a:cubicBezTo>
                    <a:pt x="702" y="114"/>
                    <a:pt x="702" y="117"/>
                    <a:pt x="702" y="120"/>
                  </a:cubicBezTo>
                  <a:cubicBezTo>
                    <a:pt x="699" y="125"/>
                    <a:pt x="694" y="130"/>
                    <a:pt x="690" y="134"/>
                  </a:cubicBezTo>
                  <a:cubicBezTo>
                    <a:pt x="690" y="136"/>
                    <a:pt x="690" y="137"/>
                    <a:pt x="691" y="137"/>
                  </a:cubicBezTo>
                  <a:cubicBezTo>
                    <a:pt x="692" y="139"/>
                    <a:pt x="695" y="139"/>
                    <a:pt x="697" y="139"/>
                  </a:cubicBezTo>
                  <a:cubicBezTo>
                    <a:pt x="698" y="138"/>
                    <a:pt x="699" y="137"/>
                    <a:pt x="700" y="134"/>
                  </a:cubicBezTo>
                  <a:cubicBezTo>
                    <a:pt x="711" y="134"/>
                    <a:pt x="716" y="138"/>
                    <a:pt x="726" y="140"/>
                  </a:cubicBezTo>
                  <a:cubicBezTo>
                    <a:pt x="727" y="143"/>
                    <a:pt x="730" y="149"/>
                    <a:pt x="729" y="151"/>
                  </a:cubicBezTo>
                  <a:cubicBezTo>
                    <a:pt x="728" y="152"/>
                    <a:pt x="727" y="154"/>
                    <a:pt x="725" y="155"/>
                  </a:cubicBezTo>
                  <a:cubicBezTo>
                    <a:pt x="716" y="158"/>
                    <a:pt x="712" y="149"/>
                    <a:pt x="705" y="150"/>
                  </a:cubicBezTo>
                  <a:cubicBezTo>
                    <a:pt x="704" y="149"/>
                    <a:pt x="700" y="153"/>
                    <a:pt x="699" y="155"/>
                  </a:cubicBezTo>
                  <a:cubicBezTo>
                    <a:pt x="698" y="157"/>
                    <a:pt x="700" y="159"/>
                    <a:pt x="700" y="160"/>
                  </a:cubicBezTo>
                  <a:cubicBezTo>
                    <a:pt x="700" y="162"/>
                    <a:pt x="700" y="164"/>
                    <a:pt x="700" y="166"/>
                  </a:cubicBezTo>
                  <a:cubicBezTo>
                    <a:pt x="702" y="174"/>
                    <a:pt x="698" y="180"/>
                    <a:pt x="692" y="183"/>
                  </a:cubicBezTo>
                  <a:cubicBezTo>
                    <a:pt x="685" y="187"/>
                    <a:pt x="666" y="181"/>
                    <a:pt x="662" y="179"/>
                  </a:cubicBezTo>
                  <a:cubicBezTo>
                    <a:pt x="662" y="177"/>
                    <a:pt x="653" y="173"/>
                    <a:pt x="651" y="173"/>
                  </a:cubicBezTo>
                  <a:cubicBezTo>
                    <a:pt x="651" y="172"/>
                    <a:pt x="652" y="172"/>
                    <a:pt x="652" y="172"/>
                  </a:cubicBezTo>
                  <a:cubicBezTo>
                    <a:pt x="660" y="170"/>
                    <a:pt x="676" y="168"/>
                    <a:pt x="683" y="163"/>
                  </a:cubicBezTo>
                  <a:cubicBezTo>
                    <a:pt x="685" y="162"/>
                    <a:pt x="692" y="157"/>
                    <a:pt x="689" y="155"/>
                  </a:cubicBezTo>
                  <a:cubicBezTo>
                    <a:pt x="685" y="154"/>
                    <a:pt x="675" y="155"/>
                    <a:pt x="672" y="157"/>
                  </a:cubicBezTo>
                  <a:cubicBezTo>
                    <a:pt x="668" y="159"/>
                    <a:pt x="653" y="154"/>
                    <a:pt x="652" y="153"/>
                  </a:cubicBezTo>
                  <a:cubicBezTo>
                    <a:pt x="650" y="152"/>
                    <a:pt x="650" y="151"/>
                    <a:pt x="649" y="149"/>
                  </a:cubicBezTo>
                  <a:cubicBezTo>
                    <a:pt x="649" y="148"/>
                    <a:pt x="649" y="148"/>
                    <a:pt x="650" y="147"/>
                  </a:cubicBezTo>
                  <a:cubicBezTo>
                    <a:pt x="660" y="147"/>
                    <a:pt x="674" y="146"/>
                    <a:pt x="684" y="144"/>
                  </a:cubicBezTo>
                  <a:cubicBezTo>
                    <a:pt x="685" y="143"/>
                    <a:pt x="685" y="142"/>
                    <a:pt x="686" y="141"/>
                  </a:cubicBezTo>
                  <a:cubicBezTo>
                    <a:pt x="686" y="141"/>
                    <a:pt x="686" y="141"/>
                    <a:pt x="686" y="140"/>
                  </a:cubicBezTo>
                  <a:cubicBezTo>
                    <a:pt x="684" y="139"/>
                    <a:pt x="684" y="138"/>
                    <a:pt x="682" y="137"/>
                  </a:cubicBezTo>
                  <a:cubicBezTo>
                    <a:pt x="682" y="133"/>
                    <a:pt x="681" y="129"/>
                    <a:pt x="683" y="125"/>
                  </a:cubicBezTo>
                  <a:cubicBezTo>
                    <a:pt x="685" y="122"/>
                    <a:pt x="691" y="115"/>
                    <a:pt x="690" y="111"/>
                  </a:cubicBezTo>
                  <a:cubicBezTo>
                    <a:pt x="690" y="109"/>
                    <a:pt x="689" y="109"/>
                    <a:pt x="688" y="109"/>
                  </a:cubicBezTo>
                  <a:cubicBezTo>
                    <a:pt x="680" y="105"/>
                    <a:pt x="670" y="123"/>
                    <a:pt x="665" y="118"/>
                  </a:cubicBezTo>
                  <a:cubicBezTo>
                    <a:pt x="666" y="112"/>
                    <a:pt x="667" y="106"/>
                    <a:pt x="670" y="102"/>
                  </a:cubicBezTo>
                  <a:cubicBezTo>
                    <a:pt x="675" y="96"/>
                    <a:pt x="690" y="97"/>
                    <a:pt x="695" y="102"/>
                  </a:cubicBezTo>
                  <a:cubicBezTo>
                    <a:pt x="701" y="102"/>
                    <a:pt x="703" y="100"/>
                    <a:pt x="707" y="98"/>
                  </a:cubicBezTo>
                  <a:cubicBezTo>
                    <a:pt x="711" y="95"/>
                    <a:pt x="717" y="94"/>
                    <a:pt x="720" y="90"/>
                  </a:cubicBezTo>
                  <a:cubicBezTo>
                    <a:pt x="720" y="89"/>
                    <a:pt x="720" y="88"/>
                    <a:pt x="720" y="89"/>
                  </a:cubicBezTo>
                  <a:cubicBezTo>
                    <a:pt x="726" y="78"/>
                    <a:pt x="710" y="68"/>
                    <a:pt x="705" y="66"/>
                  </a:cubicBezTo>
                  <a:cubicBezTo>
                    <a:pt x="694" y="63"/>
                    <a:pt x="681" y="76"/>
                    <a:pt x="678" y="81"/>
                  </a:cubicBezTo>
                  <a:cubicBezTo>
                    <a:pt x="670" y="91"/>
                    <a:pt x="657" y="97"/>
                    <a:pt x="649" y="107"/>
                  </a:cubicBezTo>
                  <a:cubicBezTo>
                    <a:pt x="645" y="112"/>
                    <a:pt x="646" y="118"/>
                    <a:pt x="644" y="123"/>
                  </a:cubicBezTo>
                  <a:cubicBezTo>
                    <a:pt x="643" y="127"/>
                    <a:pt x="640" y="131"/>
                    <a:pt x="639" y="133"/>
                  </a:cubicBezTo>
                  <a:cubicBezTo>
                    <a:pt x="632" y="134"/>
                    <a:pt x="625" y="130"/>
                    <a:pt x="623" y="125"/>
                  </a:cubicBezTo>
                  <a:cubicBezTo>
                    <a:pt x="621" y="123"/>
                    <a:pt x="623" y="120"/>
                    <a:pt x="621" y="118"/>
                  </a:cubicBezTo>
                  <a:close/>
                  <a:moveTo>
                    <a:pt x="537" y="94"/>
                  </a:moveTo>
                  <a:cubicBezTo>
                    <a:pt x="538" y="94"/>
                    <a:pt x="540" y="93"/>
                    <a:pt x="540" y="92"/>
                  </a:cubicBezTo>
                  <a:cubicBezTo>
                    <a:pt x="541" y="91"/>
                    <a:pt x="540" y="90"/>
                    <a:pt x="540" y="89"/>
                  </a:cubicBezTo>
                  <a:cubicBezTo>
                    <a:pt x="539" y="90"/>
                    <a:pt x="539" y="90"/>
                    <a:pt x="539" y="90"/>
                  </a:cubicBezTo>
                  <a:cubicBezTo>
                    <a:pt x="538" y="91"/>
                    <a:pt x="538" y="93"/>
                    <a:pt x="537" y="94"/>
                  </a:cubicBezTo>
                  <a:close/>
                  <a:moveTo>
                    <a:pt x="503" y="79"/>
                  </a:moveTo>
                  <a:cubicBezTo>
                    <a:pt x="504" y="80"/>
                    <a:pt x="505" y="81"/>
                    <a:pt x="507" y="79"/>
                  </a:cubicBezTo>
                  <a:cubicBezTo>
                    <a:pt x="507" y="77"/>
                    <a:pt x="508" y="77"/>
                    <a:pt x="508" y="75"/>
                  </a:cubicBezTo>
                  <a:cubicBezTo>
                    <a:pt x="508" y="75"/>
                    <a:pt x="507" y="75"/>
                    <a:pt x="507" y="74"/>
                  </a:cubicBezTo>
                  <a:cubicBezTo>
                    <a:pt x="506" y="75"/>
                    <a:pt x="505" y="75"/>
                    <a:pt x="504" y="75"/>
                  </a:cubicBezTo>
                  <a:cubicBezTo>
                    <a:pt x="504" y="77"/>
                    <a:pt x="504" y="77"/>
                    <a:pt x="503" y="79"/>
                  </a:cubicBezTo>
                  <a:close/>
                  <a:moveTo>
                    <a:pt x="491" y="115"/>
                  </a:moveTo>
                  <a:cubicBezTo>
                    <a:pt x="496" y="117"/>
                    <a:pt x="504" y="111"/>
                    <a:pt x="507" y="108"/>
                  </a:cubicBezTo>
                  <a:cubicBezTo>
                    <a:pt x="506" y="107"/>
                    <a:pt x="506" y="105"/>
                    <a:pt x="506" y="104"/>
                  </a:cubicBezTo>
                  <a:cubicBezTo>
                    <a:pt x="505" y="104"/>
                    <a:pt x="505" y="103"/>
                    <a:pt x="504" y="103"/>
                  </a:cubicBezTo>
                  <a:cubicBezTo>
                    <a:pt x="501" y="105"/>
                    <a:pt x="494" y="109"/>
                    <a:pt x="491" y="113"/>
                  </a:cubicBezTo>
                  <a:cubicBezTo>
                    <a:pt x="491" y="113"/>
                    <a:pt x="491" y="114"/>
                    <a:pt x="491" y="115"/>
                  </a:cubicBezTo>
                  <a:close/>
                  <a:moveTo>
                    <a:pt x="460" y="78"/>
                  </a:moveTo>
                  <a:cubicBezTo>
                    <a:pt x="461" y="79"/>
                    <a:pt x="462" y="79"/>
                    <a:pt x="463" y="79"/>
                  </a:cubicBezTo>
                  <a:cubicBezTo>
                    <a:pt x="466" y="77"/>
                    <a:pt x="468" y="75"/>
                    <a:pt x="470" y="73"/>
                  </a:cubicBezTo>
                  <a:cubicBezTo>
                    <a:pt x="470" y="71"/>
                    <a:pt x="470" y="71"/>
                    <a:pt x="470" y="69"/>
                  </a:cubicBezTo>
                  <a:cubicBezTo>
                    <a:pt x="468" y="69"/>
                    <a:pt x="467" y="70"/>
                    <a:pt x="466" y="70"/>
                  </a:cubicBezTo>
                  <a:cubicBezTo>
                    <a:pt x="464" y="71"/>
                    <a:pt x="461" y="74"/>
                    <a:pt x="460" y="78"/>
                  </a:cubicBezTo>
                  <a:close/>
                  <a:moveTo>
                    <a:pt x="453" y="106"/>
                  </a:moveTo>
                  <a:cubicBezTo>
                    <a:pt x="454" y="106"/>
                    <a:pt x="454" y="106"/>
                    <a:pt x="455" y="106"/>
                  </a:cubicBezTo>
                  <a:cubicBezTo>
                    <a:pt x="457" y="103"/>
                    <a:pt x="473" y="90"/>
                    <a:pt x="469" y="87"/>
                  </a:cubicBezTo>
                  <a:cubicBezTo>
                    <a:pt x="458" y="82"/>
                    <a:pt x="453" y="96"/>
                    <a:pt x="453" y="106"/>
                  </a:cubicBezTo>
                  <a:close/>
                  <a:moveTo>
                    <a:pt x="438" y="93"/>
                  </a:moveTo>
                  <a:cubicBezTo>
                    <a:pt x="439" y="93"/>
                    <a:pt x="440" y="94"/>
                    <a:pt x="440" y="95"/>
                  </a:cubicBezTo>
                  <a:cubicBezTo>
                    <a:pt x="442" y="95"/>
                    <a:pt x="443" y="95"/>
                    <a:pt x="444" y="95"/>
                  </a:cubicBezTo>
                  <a:cubicBezTo>
                    <a:pt x="445" y="94"/>
                    <a:pt x="446" y="93"/>
                    <a:pt x="446" y="92"/>
                  </a:cubicBezTo>
                  <a:cubicBezTo>
                    <a:pt x="445" y="91"/>
                    <a:pt x="444" y="91"/>
                    <a:pt x="444" y="90"/>
                  </a:cubicBezTo>
                  <a:cubicBezTo>
                    <a:pt x="444" y="91"/>
                    <a:pt x="439" y="91"/>
                    <a:pt x="438" y="92"/>
                  </a:cubicBezTo>
                  <a:cubicBezTo>
                    <a:pt x="438" y="92"/>
                    <a:pt x="438" y="92"/>
                    <a:pt x="438" y="93"/>
                  </a:cubicBezTo>
                  <a:close/>
                  <a:moveTo>
                    <a:pt x="425" y="130"/>
                  </a:moveTo>
                  <a:cubicBezTo>
                    <a:pt x="429" y="129"/>
                    <a:pt x="448" y="117"/>
                    <a:pt x="439" y="112"/>
                  </a:cubicBezTo>
                  <a:cubicBezTo>
                    <a:pt x="438" y="112"/>
                    <a:pt x="438" y="112"/>
                    <a:pt x="437" y="112"/>
                  </a:cubicBezTo>
                  <a:cubicBezTo>
                    <a:pt x="435" y="119"/>
                    <a:pt x="428" y="123"/>
                    <a:pt x="425" y="130"/>
                  </a:cubicBezTo>
                  <a:close/>
                  <a:moveTo>
                    <a:pt x="398" y="150"/>
                  </a:moveTo>
                  <a:cubicBezTo>
                    <a:pt x="398" y="144"/>
                    <a:pt x="399" y="138"/>
                    <a:pt x="399" y="133"/>
                  </a:cubicBezTo>
                  <a:cubicBezTo>
                    <a:pt x="403" y="131"/>
                    <a:pt x="426" y="102"/>
                    <a:pt x="429" y="97"/>
                  </a:cubicBezTo>
                  <a:cubicBezTo>
                    <a:pt x="428" y="96"/>
                    <a:pt x="428" y="96"/>
                    <a:pt x="426" y="96"/>
                  </a:cubicBezTo>
                  <a:cubicBezTo>
                    <a:pt x="424" y="97"/>
                    <a:pt x="405" y="104"/>
                    <a:pt x="401" y="101"/>
                  </a:cubicBezTo>
                  <a:cubicBezTo>
                    <a:pt x="400" y="100"/>
                    <a:pt x="400" y="100"/>
                    <a:pt x="400" y="100"/>
                  </a:cubicBezTo>
                  <a:cubicBezTo>
                    <a:pt x="400" y="86"/>
                    <a:pt x="411" y="79"/>
                    <a:pt x="418" y="74"/>
                  </a:cubicBezTo>
                  <a:cubicBezTo>
                    <a:pt x="424" y="70"/>
                    <a:pt x="428" y="65"/>
                    <a:pt x="432" y="60"/>
                  </a:cubicBezTo>
                  <a:cubicBezTo>
                    <a:pt x="437" y="54"/>
                    <a:pt x="450" y="45"/>
                    <a:pt x="453" y="38"/>
                  </a:cubicBezTo>
                  <a:cubicBezTo>
                    <a:pt x="454" y="34"/>
                    <a:pt x="454" y="29"/>
                    <a:pt x="454" y="25"/>
                  </a:cubicBezTo>
                  <a:cubicBezTo>
                    <a:pt x="462" y="22"/>
                    <a:pt x="468" y="24"/>
                    <a:pt x="473" y="28"/>
                  </a:cubicBezTo>
                  <a:cubicBezTo>
                    <a:pt x="468" y="46"/>
                    <a:pt x="437" y="68"/>
                    <a:pt x="423" y="81"/>
                  </a:cubicBezTo>
                  <a:cubicBezTo>
                    <a:pt x="420" y="84"/>
                    <a:pt x="416" y="86"/>
                    <a:pt x="413" y="89"/>
                  </a:cubicBezTo>
                  <a:cubicBezTo>
                    <a:pt x="413" y="90"/>
                    <a:pt x="413" y="90"/>
                    <a:pt x="414" y="90"/>
                  </a:cubicBezTo>
                  <a:cubicBezTo>
                    <a:pt x="419" y="90"/>
                    <a:pt x="426" y="88"/>
                    <a:pt x="430" y="86"/>
                  </a:cubicBezTo>
                  <a:cubicBezTo>
                    <a:pt x="436" y="85"/>
                    <a:pt x="441" y="85"/>
                    <a:pt x="447" y="84"/>
                  </a:cubicBezTo>
                  <a:cubicBezTo>
                    <a:pt x="451" y="81"/>
                    <a:pt x="451" y="77"/>
                    <a:pt x="453" y="73"/>
                  </a:cubicBezTo>
                  <a:cubicBezTo>
                    <a:pt x="457" y="67"/>
                    <a:pt x="460" y="60"/>
                    <a:pt x="466" y="55"/>
                  </a:cubicBezTo>
                  <a:cubicBezTo>
                    <a:pt x="469" y="55"/>
                    <a:pt x="472" y="55"/>
                    <a:pt x="474" y="55"/>
                  </a:cubicBezTo>
                  <a:cubicBezTo>
                    <a:pt x="475" y="57"/>
                    <a:pt x="477" y="58"/>
                    <a:pt x="478" y="59"/>
                  </a:cubicBezTo>
                  <a:cubicBezTo>
                    <a:pt x="481" y="63"/>
                    <a:pt x="483" y="67"/>
                    <a:pt x="485" y="71"/>
                  </a:cubicBezTo>
                  <a:cubicBezTo>
                    <a:pt x="488" y="69"/>
                    <a:pt x="495" y="62"/>
                    <a:pt x="492" y="57"/>
                  </a:cubicBezTo>
                  <a:cubicBezTo>
                    <a:pt x="491" y="54"/>
                    <a:pt x="488" y="53"/>
                    <a:pt x="490" y="49"/>
                  </a:cubicBezTo>
                  <a:cubicBezTo>
                    <a:pt x="490" y="46"/>
                    <a:pt x="498" y="42"/>
                    <a:pt x="502" y="43"/>
                  </a:cubicBezTo>
                  <a:cubicBezTo>
                    <a:pt x="502" y="47"/>
                    <a:pt x="506" y="51"/>
                    <a:pt x="508" y="53"/>
                  </a:cubicBezTo>
                  <a:cubicBezTo>
                    <a:pt x="515" y="55"/>
                    <a:pt x="513" y="47"/>
                    <a:pt x="514" y="43"/>
                  </a:cubicBezTo>
                  <a:cubicBezTo>
                    <a:pt x="517" y="34"/>
                    <a:pt x="512" y="13"/>
                    <a:pt x="524" y="13"/>
                  </a:cubicBezTo>
                  <a:cubicBezTo>
                    <a:pt x="525" y="15"/>
                    <a:pt x="530" y="19"/>
                    <a:pt x="532" y="21"/>
                  </a:cubicBezTo>
                  <a:cubicBezTo>
                    <a:pt x="532" y="21"/>
                    <a:pt x="532" y="21"/>
                    <a:pt x="533" y="21"/>
                  </a:cubicBezTo>
                  <a:cubicBezTo>
                    <a:pt x="535" y="25"/>
                    <a:pt x="536" y="27"/>
                    <a:pt x="539" y="30"/>
                  </a:cubicBezTo>
                  <a:cubicBezTo>
                    <a:pt x="541" y="34"/>
                    <a:pt x="544" y="42"/>
                    <a:pt x="545" y="47"/>
                  </a:cubicBezTo>
                  <a:cubicBezTo>
                    <a:pt x="546" y="51"/>
                    <a:pt x="542" y="54"/>
                    <a:pt x="543" y="59"/>
                  </a:cubicBezTo>
                  <a:cubicBezTo>
                    <a:pt x="546" y="65"/>
                    <a:pt x="553" y="69"/>
                    <a:pt x="556" y="75"/>
                  </a:cubicBezTo>
                  <a:cubicBezTo>
                    <a:pt x="558" y="79"/>
                    <a:pt x="558" y="83"/>
                    <a:pt x="560" y="85"/>
                  </a:cubicBezTo>
                  <a:cubicBezTo>
                    <a:pt x="564" y="89"/>
                    <a:pt x="570" y="91"/>
                    <a:pt x="574" y="95"/>
                  </a:cubicBezTo>
                  <a:cubicBezTo>
                    <a:pt x="574" y="97"/>
                    <a:pt x="574" y="98"/>
                    <a:pt x="574" y="99"/>
                  </a:cubicBezTo>
                  <a:cubicBezTo>
                    <a:pt x="572" y="100"/>
                    <a:pt x="570" y="102"/>
                    <a:pt x="568" y="103"/>
                  </a:cubicBezTo>
                  <a:cubicBezTo>
                    <a:pt x="565" y="105"/>
                    <a:pt x="561" y="104"/>
                    <a:pt x="559" y="105"/>
                  </a:cubicBezTo>
                  <a:cubicBezTo>
                    <a:pt x="552" y="106"/>
                    <a:pt x="543" y="109"/>
                    <a:pt x="539" y="114"/>
                  </a:cubicBezTo>
                  <a:cubicBezTo>
                    <a:pt x="536" y="117"/>
                    <a:pt x="536" y="135"/>
                    <a:pt x="535" y="141"/>
                  </a:cubicBezTo>
                  <a:cubicBezTo>
                    <a:pt x="535" y="143"/>
                    <a:pt x="534" y="145"/>
                    <a:pt x="534" y="148"/>
                  </a:cubicBezTo>
                  <a:cubicBezTo>
                    <a:pt x="532" y="152"/>
                    <a:pt x="531" y="158"/>
                    <a:pt x="530" y="163"/>
                  </a:cubicBezTo>
                  <a:cubicBezTo>
                    <a:pt x="530" y="164"/>
                    <a:pt x="530" y="165"/>
                    <a:pt x="530" y="166"/>
                  </a:cubicBezTo>
                  <a:cubicBezTo>
                    <a:pt x="526" y="174"/>
                    <a:pt x="524" y="181"/>
                    <a:pt x="520" y="187"/>
                  </a:cubicBezTo>
                  <a:cubicBezTo>
                    <a:pt x="520" y="190"/>
                    <a:pt x="520" y="193"/>
                    <a:pt x="520" y="195"/>
                  </a:cubicBezTo>
                  <a:cubicBezTo>
                    <a:pt x="519" y="195"/>
                    <a:pt x="519" y="195"/>
                    <a:pt x="519" y="195"/>
                  </a:cubicBezTo>
                  <a:cubicBezTo>
                    <a:pt x="518" y="193"/>
                    <a:pt x="515" y="191"/>
                    <a:pt x="514" y="189"/>
                  </a:cubicBezTo>
                  <a:cubicBezTo>
                    <a:pt x="511" y="185"/>
                    <a:pt x="511" y="181"/>
                    <a:pt x="509" y="177"/>
                  </a:cubicBezTo>
                  <a:cubicBezTo>
                    <a:pt x="509" y="175"/>
                    <a:pt x="509" y="173"/>
                    <a:pt x="509" y="171"/>
                  </a:cubicBezTo>
                  <a:cubicBezTo>
                    <a:pt x="507" y="163"/>
                    <a:pt x="509" y="147"/>
                    <a:pt x="508" y="135"/>
                  </a:cubicBezTo>
                  <a:cubicBezTo>
                    <a:pt x="507" y="135"/>
                    <a:pt x="506" y="135"/>
                    <a:pt x="507" y="134"/>
                  </a:cubicBezTo>
                  <a:cubicBezTo>
                    <a:pt x="497" y="136"/>
                    <a:pt x="489" y="139"/>
                    <a:pt x="481" y="142"/>
                  </a:cubicBezTo>
                  <a:cubicBezTo>
                    <a:pt x="476" y="142"/>
                    <a:pt x="472" y="143"/>
                    <a:pt x="467" y="143"/>
                  </a:cubicBezTo>
                  <a:cubicBezTo>
                    <a:pt x="462" y="138"/>
                    <a:pt x="463" y="125"/>
                    <a:pt x="465" y="119"/>
                  </a:cubicBezTo>
                  <a:cubicBezTo>
                    <a:pt x="470" y="117"/>
                    <a:pt x="476" y="112"/>
                    <a:pt x="478" y="108"/>
                  </a:cubicBezTo>
                  <a:cubicBezTo>
                    <a:pt x="478" y="107"/>
                    <a:pt x="478" y="105"/>
                    <a:pt x="478" y="104"/>
                  </a:cubicBezTo>
                  <a:cubicBezTo>
                    <a:pt x="484" y="97"/>
                    <a:pt x="492" y="90"/>
                    <a:pt x="488" y="77"/>
                  </a:cubicBezTo>
                  <a:cubicBezTo>
                    <a:pt x="488" y="77"/>
                    <a:pt x="488" y="77"/>
                    <a:pt x="487" y="77"/>
                  </a:cubicBezTo>
                  <a:cubicBezTo>
                    <a:pt x="473" y="87"/>
                    <a:pt x="476" y="96"/>
                    <a:pt x="467" y="109"/>
                  </a:cubicBezTo>
                  <a:cubicBezTo>
                    <a:pt x="461" y="117"/>
                    <a:pt x="456" y="117"/>
                    <a:pt x="452" y="129"/>
                  </a:cubicBezTo>
                  <a:cubicBezTo>
                    <a:pt x="448" y="140"/>
                    <a:pt x="457" y="156"/>
                    <a:pt x="457" y="165"/>
                  </a:cubicBezTo>
                  <a:cubicBezTo>
                    <a:pt x="455" y="165"/>
                    <a:pt x="455" y="167"/>
                    <a:pt x="454" y="167"/>
                  </a:cubicBezTo>
                  <a:cubicBezTo>
                    <a:pt x="452" y="167"/>
                    <a:pt x="452" y="167"/>
                    <a:pt x="450" y="167"/>
                  </a:cubicBezTo>
                  <a:cubicBezTo>
                    <a:pt x="447" y="163"/>
                    <a:pt x="444" y="159"/>
                    <a:pt x="442" y="153"/>
                  </a:cubicBezTo>
                  <a:cubicBezTo>
                    <a:pt x="440" y="149"/>
                    <a:pt x="441" y="145"/>
                    <a:pt x="439" y="141"/>
                  </a:cubicBezTo>
                  <a:cubicBezTo>
                    <a:pt x="438" y="141"/>
                    <a:pt x="438" y="141"/>
                    <a:pt x="437" y="141"/>
                  </a:cubicBezTo>
                  <a:cubicBezTo>
                    <a:pt x="431" y="151"/>
                    <a:pt x="418" y="157"/>
                    <a:pt x="402" y="157"/>
                  </a:cubicBezTo>
                  <a:cubicBezTo>
                    <a:pt x="402" y="156"/>
                    <a:pt x="400" y="155"/>
                    <a:pt x="400" y="155"/>
                  </a:cubicBezTo>
                  <a:cubicBezTo>
                    <a:pt x="398" y="153"/>
                    <a:pt x="398" y="151"/>
                    <a:pt x="398" y="150"/>
                  </a:cubicBezTo>
                  <a:close/>
                  <a:moveTo>
                    <a:pt x="278" y="104"/>
                  </a:moveTo>
                  <a:cubicBezTo>
                    <a:pt x="279" y="106"/>
                    <a:pt x="280" y="109"/>
                    <a:pt x="281" y="111"/>
                  </a:cubicBezTo>
                  <a:cubicBezTo>
                    <a:pt x="282" y="111"/>
                    <a:pt x="282" y="111"/>
                    <a:pt x="282" y="111"/>
                  </a:cubicBezTo>
                  <a:cubicBezTo>
                    <a:pt x="283" y="108"/>
                    <a:pt x="286" y="101"/>
                    <a:pt x="283" y="99"/>
                  </a:cubicBezTo>
                  <a:cubicBezTo>
                    <a:pt x="283" y="99"/>
                    <a:pt x="282" y="99"/>
                    <a:pt x="282" y="98"/>
                  </a:cubicBezTo>
                  <a:cubicBezTo>
                    <a:pt x="281" y="98"/>
                    <a:pt x="280" y="98"/>
                    <a:pt x="279" y="99"/>
                  </a:cubicBezTo>
                  <a:cubicBezTo>
                    <a:pt x="279" y="102"/>
                    <a:pt x="278" y="101"/>
                    <a:pt x="278" y="104"/>
                  </a:cubicBezTo>
                  <a:close/>
                  <a:moveTo>
                    <a:pt x="257" y="97"/>
                  </a:moveTo>
                  <a:cubicBezTo>
                    <a:pt x="257" y="97"/>
                    <a:pt x="257" y="98"/>
                    <a:pt x="257" y="99"/>
                  </a:cubicBezTo>
                  <a:cubicBezTo>
                    <a:pt x="258" y="99"/>
                    <a:pt x="258" y="99"/>
                    <a:pt x="258" y="99"/>
                  </a:cubicBezTo>
                  <a:cubicBezTo>
                    <a:pt x="258" y="99"/>
                    <a:pt x="259" y="99"/>
                    <a:pt x="259" y="99"/>
                  </a:cubicBezTo>
                  <a:cubicBezTo>
                    <a:pt x="260" y="98"/>
                    <a:pt x="260" y="97"/>
                    <a:pt x="261" y="97"/>
                  </a:cubicBezTo>
                  <a:cubicBezTo>
                    <a:pt x="261" y="95"/>
                    <a:pt x="261" y="95"/>
                    <a:pt x="260" y="93"/>
                  </a:cubicBezTo>
                  <a:cubicBezTo>
                    <a:pt x="260" y="93"/>
                    <a:pt x="260" y="93"/>
                    <a:pt x="260" y="93"/>
                  </a:cubicBezTo>
                  <a:cubicBezTo>
                    <a:pt x="259" y="93"/>
                    <a:pt x="259" y="93"/>
                    <a:pt x="259" y="93"/>
                  </a:cubicBezTo>
                  <a:cubicBezTo>
                    <a:pt x="258" y="94"/>
                    <a:pt x="258" y="95"/>
                    <a:pt x="257" y="97"/>
                  </a:cubicBezTo>
                  <a:close/>
                  <a:moveTo>
                    <a:pt x="236" y="104"/>
                  </a:moveTo>
                  <a:cubicBezTo>
                    <a:pt x="236" y="105"/>
                    <a:pt x="237" y="105"/>
                    <a:pt x="238" y="105"/>
                  </a:cubicBezTo>
                  <a:cubicBezTo>
                    <a:pt x="241" y="104"/>
                    <a:pt x="242" y="102"/>
                    <a:pt x="245" y="100"/>
                  </a:cubicBezTo>
                  <a:cubicBezTo>
                    <a:pt x="245" y="99"/>
                    <a:pt x="245" y="98"/>
                    <a:pt x="245" y="97"/>
                  </a:cubicBezTo>
                  <a:cubicBezTo>
                    <a:pt x="244" y="97"/>
                    <a:pt x="244" y="97"/>
                    <a:pt x="244" y="97"/>
                  </a:cubicBezTo>
                  <a:cubicBezTo>
                    <a:pt x="244" y="97"/>
                    <a:pt x="243" y="97"/>
                    <a:pt x="242" y="97"/>
                  </a:cubicBezTo>
                  <a:cubicBezTo>
                    <a:pt x="240" y="99"/>
                    <a:pt x="238" y="101"/>
                    <a:pt x="236" y="104"/>
                  </a:cubicBezTo>
                  <a:close/>
                  <a:moveTo>
                    <a:pt x="216" y="151"/>
                  </a:moveTo>
                  <a:cubicBezTo>
                    <a:pt x="217" y="152"/>
                    <a:pt x="225" y="157"/>
                    <a:pt x="226" y="158"/>
                  </a:cubicBezTo>
                  <a:cubicBezTo>
                    <a:pt x="230" y="159"/>
                    <a:pt x="253" y="155"/>
                    <a:pt x="254" y="154"/>
                  </a:cubicBezTo>
                  <a:cubicBezTo>
                    <a:pt x="254" y="153"/>
                    <a:pt x="253" y="151"/>
                    <a:pt x="252" y="149"/>
                  </a:cubicBezTo>
                  <a:cubicBezTo>
                    <a:pt x="253" y="149"/>
                    <a:pt x="253" y="149"/>
                    <a:pt x="253" y="149"/>
                  </a:cubicBezTo>
                  <a:cubicBezTo>
                    <a:pt x="259" y="147"/>
                    <a:pt x="266" y="162"/>
                    <a:pt x="274" y="147"/>
                  </a:cubicBezTo>
                  <a:cubicBezTo>
                    <a:pt x="280" y="149"/>
                    <a:pt x="289" y="157"/>
                    <a:pt x="296" y="153"/>
                  </a:cubicBezTo>
                  <a:cubicBezTo>
                    <a:pt x="309" y="147"/>
                    <a:pt x="312" y="126"/>
                    <a:pt x="312" y="104"/>
                  </a:cubicBezTo>
                  <a:cubicBezTo>
                    <a:pt x="312" y="97"/>
                    <a:pt x="313" y="86"/>
                    <a:pt x="310" y="81"/>
                  </a:cubicBezTo>
                  <a:cubicBezTo>
                    <a:pt x="310" y="78"/>
                    <a:pt x="310" y="75"/>
                    <a:pt x="310" y="73"/>
                  </a:cubicBezTo>
                  <a:cubicBezTo>
                    <a:pt x="310" y="67"/>
                    <a:pt x="310" y="56"/>
                    <a:pt x="308" y="51"/>
                  </a:cubicBezTo>
                  <a:cubicBezTo>
                    <a:pt x="308" y="49"/>
                    <a:pt x="307" y="45"/>
                    <a:pt x="307" y="43"/>
                  </a:cubicBezTo>
                  <a:cubicBezTo>
                    <a:pt x="305" y="35"/>
                    <a:pt x="304" y="27"/>
                    <a:pt x="301" y="21"/>
                  </a:cubicBezTo>
                  <a:cubicBezTo>
                    <a:pt x="270" y="17"/>
                    <a:pt x="248" y="27"/>
                    <a:pt x="235" y="46"/>
                  </a:cubicBezTo>
                  <a:cubicBezTo>
                    <a:pt x="232" y="50"/>
                    <a:pt x="222" y="63"/>
                    <a:pt x="225" y="70"/>
                  </a:cubicBezTo>
                  <a:cubicBezTo>
                    <a:pt x="233" y="70"/>
                    <a:pt x="243" y="58"/>
                    <a:pt x="249" y="54"/>
                  </a:cubicBezTo>
                  <a:cubicBezTo>
                    <a:pt x="250" y="54"/>
                    <a:pt x="254" y="53"/>
                    <a:pt x="254" y="53"/>
                  </a:cubicBezTo>
                  <a:cubicBezTo>
                    <a:pt x="280" y="51"/>
                    <a:pt x="264" y="71"/>
                    <a:pt x="264" y="83"/>
                  </a:cubicBezTo>
                  <a:cubicBezTo>
                    <a:pt x="268" y="85"/>
                    <a:pt x="278" y="95"/>
                    <a:pt x="284" y="92"/>
                  </a:cubicBezTo>
                  <a:cubicBezTo>
                    <a:pt x="284" y="91"/>
                    <a:pt x="285" y="90"/>
                    <a:pt x="286" y="90"/>
                  </a:cubicBezTo>
                  <a:cubicBezTo>
                    <a:pt x="293" y="90"/>
                    <a:pt x="311" y="103"/>
                    <a:pt x="302" y="112"/>
                  </a:cubicBezTo>
                  <a:cubicBezTo>
                    <a:pt x="299" y="115"/>
                    <a:pt x="294" y="117"/>
                    <a:pt x="290" y="120"/>
                  </a:cubicBezTo>
                  <a:cubicBezTo>
                    <a:pt x="285" y="123"/>
                    <a:pt x="280" y="129"/>
                    <a:pt x="274" y="133"/>
                  </a:cubicBezTo>
                  <a:cubicBezTo>
                    <a:pt x="274" y="133"/>
                    <a:pt x="272" y="133"/>
                    <a:pt x="273" y="134"/>
                  </a:cubicBezTo>
                  <a:cubicBezTo>
                    <a:pt x="268" y="137"/>
                    <a:pt x="260" y="139"/>
                    <a:pt x="254" y="143"/>
                  </a:cubicBezTo>
                  <a:cubicBezTo>
                    <a:pt x="251" y="145"/>
                    <a:pt x="243" y="143"/>
                    <a:pt x="240" y="143"/>
                  </a:cubicBezTo>
                  <a:cubicBezTo>
                    <a:pt x="238" y="140"/>
                    <a:pt x="232" y="133"/>
                    <a:pt x="236" y="127"/>
                  </a:cubicBezTo>
                  <a:cubicBezTo>
                    <a:pt x="237" y="124"/>
                    <a:pt x="242" y="120"/>
                    <a:pt x="244" y="119"/>
                  </a:cubicBezTo>
                  <a:cubicBezTo>
                    <a:pt x="244" y="116"/>
                    <a:pt x="243" y="116"/>
                    <a:pt x="241" y="116"/>
                  </a:cubicBezTo>
                  <a:cubicBezTo>
                    <a:pt x="238" y="121"/>
                    <a:pt x="227" y="110"/>
                    <a:pt x="226" y="108"/>
                  </a:cubicBezTo>
                  <a:cubicBezTo>
                    <a:pt x="226" y="105"/>
                    <a:pt x="226" y="102"/>
                    <a:pt x="226" y="99"/>
                  </a:cubicBezTo>
                  <a:cubicBezTo>
                    <a:pt x="229" y="98"/>
                    <a:pt x="231" y="95"/>
                    <a:pt x="234" y="93"/>
                  </a:cubicBezTo>
                  <a:cubicBezTo>
                    <a:pt x="242" y="89"/>
                    <a:pt x="256" y="87"/>
                    <a:pt x="252" y="74"/>
                  </a:cubicBezTo>
                  <a:cubicBezTo>
                    <a:pt x="252" y="74"/>
                    <a:pt x="251" y="74"/>
                    <a:pt x="250" y="74"/>
                  </a:cubicBezTo>
                  <a:cubicBezTo>
                    <a:pt x="246" y="78"/>
                    <a:pt x="227" y="77"/>
                    <a:pt x="223" y="83"/>
                  </a:cubicBezTo>
                  <a:cubicBezTo>
                    <a:pt x="220" y="86"/>
                    <a:pt x="223" y="93"/>
                    <a:pt x="221" y="97"/>
                  </a:cubicBezTo>
                  <a:cubicBezTo>
                    <a:pt x="219" y="97"/>
                    <a:pt x="220" y="103"/>
                    <a:pt x="218" y="105"/>
                  </a:cubicBezTo>
                  <a:cubicBezTo>
                    <a:pt x="214" y="114"/>
                    <a:pt x="219" y="132"/>
                    <a:pt x="217" y="141"/>
                  </a:cubicBezTo>
                  <a:cubicBezTo>
                    <a:pt x="217" y="144"/>
                    <a:pt x="216" y="149"/>
                    <a:pt x="216" y="151"/>
                  </a:cubicBezTo>
                  <a:close/>
                  <a:moveTo>
                    <a:pt x="197" y="154"/>
                  </a:moveTo>
                  <a:cubicBezTo>
                    <a:pt x="197" y="141"/>
                    <a:pt x="202" y="127"/>
                    <a:pt x="205" y="115"/>
                  </a:cubicBezTo>
                  <a:cubicBezTo>
                    <a:pt x="205" y="113"/>
                    <a:pt x="205" y="110"/>
                    <a:pt x="205" y="107"/>
                  </a:cubicBezTo>
                  <a:cubicBezTo>
                    <a:pt x="205" y="93"/>
                    <a:pt x="199" y="79"/>
                    <a:pt x="201" y="66"/>
                  </a:cubicBezTo>
                  <a:cubicBezTo>
                    <a:pt x="205" y="39"/>
                    <a:pt x="229" y="25"/>
                    <a:pt x="252" y="17"/>
                  </a:cubicBezTo>
                  <a:cubicBezTo>
                    <a:pt x="261" y="15"/>
                    <a:pt x="289" y="6"/>
                    <a:pt x="300" y="13"/>
                  </a:cubicBezTo>
                  <a:cubicBezTo>
                    <a:pt x="302" y="13"/>
                    <a:pt x="306" y="13"/>
                    <a:pt x="308" y="15"/>
                  </a:cubicBezTo>
                  <a:cubicBezTo>
                    <a:pt x="330" y="29"/>
                    <a:pt x="324" y="79"/>
                    <a:pt x="325" y="113"/>
                  </a:cubicBezTo>
                  <a:cubicBezTo>
                    <a:pt x="325" y="129"/>
                    <a:pt x="328" y="154"/>
                    <a:pt x="320" y="163"/>
                  </a:cubicBezTo>
                  <a:cubicBezTo>
                    <a:pt x="318" y="166"/>
                    <a:pt x="294" y="183"/>
                    <a:pt x="287" y="179"/>
                  </a:cubicBezTo>
                  <a:cubicBezTo>
                    <a:pt x="280" y="175"/>
                    <a:pt x="274" y="165"/>
                    <a:pt x="264" y="164"/>
                  </a:cubicBezTo>
                  <a:cubicBezTo>
                    <a:pt x="261" y="163"/>
                    <a:pt x="257" y="167"/>
                    <a:pt x="254" y="168"/>
                  </a:cubicBezTo>
                  <a:cubicBezTo>
                    <a:pt x="252" y="169"/>
                    <a:pt x="230" y="173"/>
                    <a:pt x="226" y="171"/>
                  </a:cubicBezTo>
                  <a:cubicBezTo>
                    <a:pt x="221" y="170"/>
                    <a:pt x="220" y="167"/>
                    <a:pt x="216" y="164"/>
                  </a:cubicBezTo>
                  <a:cubicBezTo>
                    <a:pt x="216" y="164"/>
                    <a:pt x="216" y="164"/>
                    <a:pt x="216" y="164"/>
                  </a:cubicBezTo>
                  <a:cubicBezTo>
                    <a:pt x="213" y="166"/>
                    <a:pt x="211" y="170"/>
                    <a:pt x="206" y="170"/>
                  </a:cubicBezTo>
                  <a:cubicBezTo>
                    <a:pt x="204" y="168"/>
                    <a:pt x="202" y="166"/>
                    <a:pt x="201" y="164"/>
                  </a:cubicBezTo>
                  <a:cubicBezTo>
                    <a:pt x="199" y="161"/>
                    <a:pt x="199" y="158"/>
                    <a:pt x="197" y="154"/>
                  </a:cubicBezTo>
                  <a:close/>
                  <a:moveTo>
                    <a:pt x="83" y="79"/>
                  </a:moveTo>
                  <a:cubicBezTo>
                    <a:pt x="84" y="83"/>
                    <a:pt x="84" y="85"/>
                    <a:pt x="85" y="87"/>
                  </a:cubicBezTo>
                  <a:cubicBezTo>
                    <a:pt x="92" y="84"/>
                    <a:pt x="115" y="69"/>
                    <a:pt x="116" y="62"/>
                  </a:cubicBezTo>
                  <a:cubicBezTo>
                    <a:pt x="116" y="62"/>
                    <a:pt x="116" y="62"/>
                    <a:pt x="115" y="62"/>
                  </a:cubicBezTo>
                  <a:cubicBezTo>
                    <a:pt x="111" y="60"/>
                    <a:pt x="105" y="62"/>
                    <a:pt x="101" y="63"/>
                  </a:cubicBezTo>
                  <a:cubicBezTo>
                    <a:pt x="98" y="63"/>
                    <a:pt x="96" y="63"/>
                    <a:pt x="93" y="63"/>
                  </a:cubicBezTo>
                  <a:cubicBezTo>
                    <a:pt x="84" y="65"/>
                    <a:pt x="82" y="70"/>
                    <a:pt x="83" y="79"/>
                  </a:cubicBezTo>
                  <a:close/>
                  <a:moveTo>
                    <a:pt x="32" y="97"/>
                  </a:moveTo>
                  <a:cubicBezTo>
                    <a:pt x="36" y="101"/>
                    <a:pt x="36" y="104"/>
                    <a:pt x="36" y="112"/>
                  </a:cubicBezTo>
                  <a:cubicBezTo>
                    <a:pt x="38" y="113"/>
                    <a:pt x="38" y="113"/>
                    <a:pt x="38" y="114"/>
                  </a:cubicBezTo>
                  <a:cubicBezTo>
                    <a:pt x="41" y="114"/>
                    <a:pt x="44" y="114"/>
                    <a:pt x="46" y="113"/>
                  </a:cubicBezTo>
                  <a:cubicBezTo>
                    <a:pt x="47" y="111"/>
                    <a:pt x="50" y="108"/>
                    <a:pt x="50" y="106"/>
                  </a:cubicBezTo>
                  <a:cubicBezTo>
                    <a:pt x="52" y="100"/>
                    <a:pt x="53" y="86"/>
                    <a:pt x="49" y="83"/>
                  </a:cubicBezTo>
                  <a:cubicBezTo>
                    <a:pt x="49" y="83"/>
                    <a:pt x="49" y="82"/>
                    <a:pt x="48" y="82"/>
                  </a:cubicBezTo>
                  <a:cubicBezTo>
                    <a:pt x="42" y="82"/>
                    <a:pt x="34" y="89"/>
                    <a:pt x="32" y="94"/>
                  </a:cubicBezTo>
                  <a:cubicBezTo>
                    <a:pt x="32" y="95"/>
                    <a:pt x="32" y="96"/>
                    <a:pt x="32" y="97"/>
                  </a:cubicBezTo>
                  <a:close/>
                  <a:moveTo>
                    <a:pt x="3" y="66"/>
                  </a:moveTo>
                  <a:cubicBezTo>
                    <a:pt x="9" y="66"/>
                    <a:pt x="12" y="70"/>
                    <a:pt x="14" y="73"/>
                  </a:cubicBezTo>
                  <a:cubicBezTo>
                    <a:pt x="16" y="73"/>
                    <a:pt x="18" y="73"/>
                    <a:pt x="19" y="73"/>
                  </a:cubicBezTo>
                  <a:cubicBezTo>
                    <a:pt x="22" y="71"/>
                    <a:pt x="24" y="69"/>
                    <a:pt x="26" y="67"/>
                  </a:cubicBezTo>
                  <a:cubicBezTo>
                    <a:pt x="31" y="64"/>
                    <a:pt x="38" y="63"/>
                    <a:pt x="44" y="60"/>
                  </a:cubicBezTo>
                  <a:cubicBezTo>
                    <a:pt x="48" y="57"/>
                    <a:pt x="51" y="59"/>
                    <a:pt x="54" y="55"/>
                  </a:cubicBezTo>
                  <a:cubicBezTo>
                    <a:pt x="57" y="47"/>
                    <a:pt x="51" y="40"/>
                    <a:pt x="54" y="31"/>
                  </a:cubicBezTo>
                  <a:cubicBezTo>
                    <a:pt x="55" y="26"/>
                    <a:pt x="56" y="23"/>
                    <a:pt x="57" y="17"/>
                  </a:cubicBezTo>
                  <a:cubicBezTo>
                    <a:pt x="57" y="17"/>
                    <a:pt x="56" y="5"/>
                    <a:pt x="58" y="7"/>
                  </a:cubicBezTo>
                  <a:cubicBezTo>
                    <a:pt x="58" y="6"/>
                    <a:pt x="58" y="6"/>
                    <a:pt x="59" y="6"/>
                  </a:cubicBezTo>
                  <a:cubicBezTo>
                    <a:pt x="69" y="5"/>
                    <a:pt x="83" y="21"/>
                    <a:pt x="92" y="27"/>
                  </a:cubicBezTo>
                  <a:cubicBezTo>
                    <a:pt x="92" y="35"/>
                    <a:pt x="89" y="43"/>
                    <a:pt x="90" y="51"/>
                  </a:cubicBezTo>
                  <a:cubicBezTo>
                    <a:pt x="100" y="55"/>
                    <a:pt x="115" y="50"/>
                    <a:pt x="126" y="48"/>
                  </a:cubicBezTo>
                  <a:cubicBezTo>
                    <a:pt x="130" y="48"/>
                    <a:pt x="134" y="48"/>
                    <a:pt x="138" y="49"/>
                  </a:cubicBezTo>
                  <a:cubicBezTo>
                    <a:pt x="140" y="50"/>
                    <a:pt x="142" y="53"/>
                    <a:pt x="144" y="53"/>
                  </a:cubicBezTo>
                  <a:cubicBezTo>
                    <a:pt x="144" y="53"/>
                    <a:pt x="144" y="55"/>
                    <a:pt x="144" y="55"/>
                  </a:cubicBezTo>
                  <a:cubicBezTo>
                    <a:pt x="140" y="59"/>
                    <a:pt x="136" y="64"/>
                    <a:pt x="133" y="68"/>
                  </a:cubicBezTo>
                  <a:cubicBezTo>
                    <a:pt x="130" y="71"/>
                    <a:pt x="120" y="76"/>
                    <a:pt x="114" y="79"/>
                  </a:cubicBezTo>
                  <a:cubicBezTo>
                    <a:pt x="110" y="82"/>
                    <a:pt x="104" y="83"/>
                    <a:pt x="104" y="90"/>
                  </a:cubicBezTo>
                  <a:cubicBezTo>
                    <a:pt x="105" y="91"/>
                    <a:pt x="106" y="91"/>
                    <a:pt x="106" y="92"/>
                  </a:cubicBezTo>
                  <a:cubicBezTo>
                    <a:pt x="114" y="95"/>
                    <a:pt x="125" y="91"/>
                    <a:pt x="128" y="99"/>
                  </a:cubicBezTo>
                  <a:cubicBezTo>
                    <a:pt x="129" y="101"/>
                    <a:pt x="130" y="103"/>
                    <a:pt x="129" y="105"/>
                  </a:cubicBezTo>
                  <a:cubicBezTo>
                    <a:pt x="124" y="112"/>
                    <a:pt x="112" y="106"/>
                    <a:pt x="105" y="111"/>
                  </a:cubicBezTo>
                  <a:cubicBezTo>
                    <a:pt x="99" y="115"/>
                    <a:pt x="94" y="120"/>
                    <a:pt x="89" y="124"/>
                  </a:cubicBezTo>
                  <a:cubicBezTo>
                    <a:pt x="84" y="127"/>
                    <a:pt x="79" y="125"/>
                    <a:pt x="76" y="130"/>
                  </a:cubicBezTo>
                  <a:cubicBezTo>
                    <a:pt x="72" y="136"/>
                    <a:pt x="76" y="147"/>
                    <a:pt x="74" y="153"/>
                  </a:cubicBezTo>
                  <a:cubicBezTo>
                    <a:pt x="74" y="155"/>
                    <a:pt x="73" y="156"/>
                    <a:pt x="73" y="157"/>
                  </a:cubicBezTo>
                  <a:cubicBezTo>
                    <a:pt x="64" y="159"/>
                    <a:pt x="66" y="177"/>
                    <a:pt x="59" y="183"/>
                  </a:cubicBezTo>
                  <a:cubicBezTo>
                    <a:pt x="57" y="172"/>
                    <a:pt x="50" y="162"/>
                    <a:pt x="48" y="152"/>
                  </a:cubicBezTo>
                  <a:cubicBezTo>
                    <a:pt x="48" y="147"/>
                    <a:pt x="50" y="142"/>
                    <a:pt x="46" y="139"/>
                  </a:cubicBezTo>
                  <a:cubicBezTo>
                    <a:pt x="44" y="138"/>
                    <a:pt x="40" y="139"/>
                    <a:pt x="38" y="138"/>
                  </a:cubicBezTo>
                  <a:cubicBezTo>
                    <a:pt x="36" y="132"/>
                    <a:pt x="34" y="123"/>
                    <a:pt x="26" y="121"/>
                  </a:cubicBezTo>
                  <a:cubicBezTo>
                    <a:pt x="23" y="120"/>
                    <a:pt x="22" y="122"/>
                    <a:pt x="17" y="122"/>
                  </a:cubicBezTo>
                  <a:cubicBezTo>
                    <a:pt x="16" y="120"/>
                    <a:pt x="15" y="116"/>
                    <a:pt x="14" y="114"/>
                  </a:cubicBezTo>
                  <a:cubicBezTo>
                    <a:pt x="12" y="111"/>
                    <a:pt x="7" y="110"/>
                    <a:pt x="5" y="107"/>
                  </a:cubicBezTo>
                  <a:cubicBezTo>
                    <a:pt x="5" y="107"/>
                    <a:pt x="5" y="107"/>
                    <a:pt x="5" y="107"/>
                  </a:cubicBezTo>
                  <a:cubicBezTo>
                    <a:pt x="3" y="102"/>
                    <a:pt x="5" y="99"/>
                    <a:pt x="4" y="96"/>
                  </a:cubicBezTo>
                  <a:cubicBezTo>
                    <a:pt x="4" y="94"/>
                    <a:pt x="1" y="93"/>
                    <a:pt x="0" y="90"/>
                  </a:cubicBezTo>
                  <a:cubicBezTo>
                    <a:pt x="4" y="85"/>
                    <a:pt x="3" y="76"/>
                    <a:pt x="3"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37"/>
            <p:cNvSpPr>
              <a:spLocks noEditPoints="1"/>
            </p:cNvSpPr>
            <p:nvPr userDrawn="1"/>
          </p:nvSpPr>
          <p:spPr bwMode="auto">
            <a:xfrm>
              <a:off x="8797988" y="4643741"/>
              <a:ext cx="334963" cy="325438"/>
            </a:xfrm>
            <a:custGeom>
              <a:avLst/>
              <a:gdLst>
                <a:gd name="T0" fmla="*/ 218 w 225"/>
                <a:gd name="T1" fmla="*/ 76 h 216"/>
                <a:gd name="T2" fmla="*/ 170 w 225"/>
                <a:gd name="T3" fmla="*/ 32 h 216"/>
                <a:gd name="T4" fmla="*/ 113 w 225"/>
                <a:gd name="T5" fmla="*/ 0 h 216"/>
                <a:gd name="T6" fmla="*/ 56 w 225"/>
                <a:gd name="T7" fmla="*/ 32 h 216"/>
                <a:gd name="T8" fmla="*/ 8 w 225"/>
                <a:gd name="T9" fmla="*/ 76 h 216"/>
                <a:gd name="T10" fmla="*/ 21 w 225"/>
                <a:gd name="T11" fmla="*/ 140 h 216"/>
                <a:gd name="T12" fmla="*/ 48 w 225"/>
                <a:gd name="T13" fmla="*/ 200 h 216"/>
                <a:gd name="T14" fmla="*/ 112 w 225"/>
                <a:gd name="T15" fmla="*/ 207 h 216"/>
                <a:gd name="T16" fmla="*/ 177 w 225"/>
                <a:gd name="T17" fmla="*/ 200 h 216"/>
                <a:gd name="T18" fmla="*/ 204 w 225"/>
                <a:gd name="T19" fmla="*/ 140 h 216"/>
                <a:gd name="T20" fmla="*/ 218 w 225"/>
                <a:gd name="T21" fmla="*/ 76 h 216"/>
                <a:gd name="T22" fmla="*/ 113 w 225"/>
                <a:gd name="T23" fmla="*/ 201 h 216"/>
                <a:gd name="T24" fmla="*/ 22 w 225"/>
                <a:gd name="T25" fmla="*/ 110 h 216"/>
                <a:gd name="T26" fmla="*/ 113 w 225"/>
                <a:gd name="T27" fmla="*/ 20 h 216"/>
                <a:gd name="T28" fmla="*/ 204 w 225"/>
                <a:gd name="T29" fmla="*/ 111 h 216"/>
                <a:gd name="T30" fmla="*/ 113 w 225"/>
                <a:gd name="T31" fmla="*/ 20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5" h="216">
                  <a:moveTo>
                    <a:pt x="218" y="76"/>
                  </a:moveTo>
                  <a:cubicBezTo>
                    <a:pt x="210" y="53"/>
                    <a:pt x="191" y="37"/>
                    <a:pt x="170" y="32"/>
                  </a:cubicBezTo>
                  <a:cubicBezTo>
                    <a:pt x="158" y="13"/>
                    <a:pt x="137" y="0"/>
                    <a:pt x="113" y="0"/>
                  </a:cubicBezTo>
                  <a:cubicBezTo>
                    <a:pt x="89" y="0"/>
                    <a:pt x="68" y="13"/>
                    <a:pt x="56" y="32"/>
                  </a:cubicBezTo>
                  <a:cubicBezTo>
                    <a:pt x="34" y="37"/>
                    <a:pt x="15" y="53"/>
                    <a:pt x="8" y="76"/>
                  </a:cubicBezTo>
                  <a:cubicBezTo>
                    <a:pt x="0" y="99"/>
                    <a:pt x="6" y="123"/>
                    <a:pt x="21" y="140"/>
                  </a:cubicBezTo>
                  <a:cubicBezTo>
                    <a:pt x="18" y="163"/>
                    <a:pt x="28" y="185"/>
                    <a:pt x="48" y="200"/>
                  </a:cubicBezTo>
                  <a:cubicBezTo>
                    <a:pt x="67" y="214"/>
                    <a:pt x="92" y="216"/>
                    <a:pt x="112" y="207"/>
                  </a:cubicBezTo>
                  <a:cubicBezTo>
                    <a:pt x="133" y="216"/>
                    <a:pt x="158" y="214"/>
                    <a:pt x="177" y="200"/>
                  </a:cubicBezTo>
                  <a:cubicBezTo>
                    <a:pt x="197" y="186"/>
                    <a:pt x="206" y="163"/>
                    <a:pt x="204" y="140"/>
                  </a:cubicBezTo>
                  <a:cubicBezTo>
                    <a:pt x="220" y="123"/>
                    <a:pt x="225" y="99"/>
                    <a:pt x="218" y="76"/>
                  </a:cubicBezTo>
                  <a:close/>
                  <a:moveTo>
                    <a:pt x="113" y="201"/>
                  </a:moveTo>
                  <a:cubicBezTo>
                    <a:pt x="63" y="201"/>
                    <a:pt x="22" y="160"/>
                    <a:pt x="22" y="110"/>
                  </a:cubicBezTo>
                  <a:cubicBezTo>
                    <a:pt x="22" y="60"/>
                    <a:pt x="62" y="20"/>
                    <a:pt x="113" y="20"/>
                  </a:cubicBezTo>
                  <a:cubicBezTo>
                    <a:pt x="163" y="20"/>
                    <a:pt x="204" y="61"/>
                    <a:pt x="204" y="111"/>
                  </a:cubicBezTo>
                  <a:cubicBezTo>
                    <a:pt x="204" y="161"/>
                    <a:pt x="163" y="201"/>
                    <a:pt x="113" y="2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38"/>
            <p:cNvSpPr>
              <a:spLocks noEditPoints="1"/>
            </p:cNvSpPr>
            <p:nvPr userDrawn="1"/>
          </p:nvSpPr>
          <p:spPr bwMode="auto">
            <a:xfrm>
              <a:off x="8872600" y="4775504"/>
              <a:ext cx="84138" cy="26988"/>
            </a:xfrm>
            <a:custGeom>
              <a:avLst/>
              <a:gdLst>
                <a:gd name="T0" fmla="*/ 4 w 56"/>
                <a:gd name="T1" fmla="*/ 17 h 18"/>
                <a:gd name="T2" fmla="*/ 0 w 56"/>
                <a:gd name="T3" fmla="*/ 7 h 18"/>
                <a:gd name="T4" fmla="*/ 3 w 56"/>
                <a:gd name="T5" fmla="*/ 2 h 18"/>
                <a:gd name="T6" fmla="*/ 8 w 56"/>
                <a:gd name="T7" fmla="*/ 0 h 18"/>
                <a:gd name="T8" fmla="*/ 15 w 56"/>
                <a:gd name="T9" fmla="*/ 13 h 18"/>
                <a:gd name="T10" fmla="*/ 19 w 56"/>
                <a:gd name="T11" fmla="*/ 14 h 18"/>
                <a:gd name="T12" fmla="*/ 22 w 56"/>
                <a:gd name="T13" fmla="*/ 14 h 18"/>
                <a:gd name="T14" fmla="*/ 20 w 56"/>
                <a:gd name="T15" fmla="*/ 12 h 18"/>
                <a:gd name="T16" fmla="*/ 14 w 56"/>
                <a:gd name="T17" fmla="*/ 6 h 18"/>
                <a:gd name="T18" fmla="*/ 20 w 56"/>
                <a:gd name="T19" fmla="*/ 0 h 18"/>
                <a:gd name="T20" fmla="*/ 26 w 56"/>
                <a:gd name="T21" fmla="*/ 8 h 18"/>
                <a:gd name="T22" fmla="*/ 19 w 56"/>
                <a:gd name="T23" fmla="*/ 18 h 18"/>
                <a:gd name="T24" fmla="*/ 15 w 56"/>
                <a:gd name="T25" fmla="*/ 13 h 18"/>
                <a:gd name="T26" fmla="*/ 22 w 56"/>
                <a:gd name="T27" fmla="*/ 3 h 18"/>
                <a:gd name="T28" fmla="*/ 18 w 56"/>
                <a:gd name="T29" fmla="*/ 3 h 18"/>
                <a:gd name="T30" fmla="*/ 18 w 56"/>
                <a:gd name="T31" fmla="*/ 8 h 18"/>
                <a:gd name="T32" fmla="*/ 22 w 56"/>
                <a:gd name="T33" fmla="*/ 8 h 18"/>
                <a:gd name="T34" fmla="*/ 30 w 56"/>
                <a:gd name="T35" fmla="*/ 13 h 18"/>
                <a:gd name="T36" fmla="*/ 34 w 56"/>
                <a:gd name="T37" fmla="*/ 14 h 18"/>
                <a:gd name="T38" fmla="*/ 38 w 56"/>
                <a:gd name="T39" fmla="*/ 14 h 18"/>
                <a:gd name="T40" fmla="*/ 38 w 56"/>
                <a:gd name="T41" fmla="*/ 9 h 18"/>
                <a:gd name="T42" fmla="*/ 33 w 56"/>
                <a:gd name="T43" fmla="*/ 10 h 18"/>
                <a:gd name="T44" fmla="*/ 32 w 56"/>
                <a:gd name="T45" fmla="*/ 0 h 18"/>
                <a:gd name="T46" fmla="*/ 41 w 56"/>
                <a:gd name="T47" fmla="*/ 3 h 18"/>
                <a:gd name="T48" fmla="*/ 34 w 56"/>
                <a:gd name="T49" fmla="*/ 6 h 18"/>
                <a:gd name="T50" fmla="*/ 41 w 56"/>
                <a:gd name="T51" fmla="*/ 8 h 18"/>
                <a:gd name="T52" fmla="*/ 41 w 56"/>
                <a:gd name="T53" fmla="*/ 16 h 18"/>
                <a:gd name="T54" fmla="*/ 32 w 56"/>
                <a:gd name="T55" fmla="*/ 17 h 18"/>
                <a:gd name="T56" fmla="*/ 48 w 56"/>
                <a:gd name="T57" fmla="*/ 8 h 18"/>
                <a:gd name="T58" fmla="*/ 45 w 56"/>
                <a:gd name="T59" fmla="*/ 4 h 18"/>
                <a:gd name="T60" fmla="*/ 50 w 56"/>
                <a:gd name="T61" fmla="*/ 0 h 18"/>
                <a:gd name="T62" fmla="*/ 56 w 56"/>
                <a:gd name="T63" fmla="*/ 4 h 18"/>
                <a:gd name="T64" fmla="*/ 53 w 56"/>
                <a:gd name="T65" fmla="*/ 8 h 18"/>
                <a:gd name="T66" fmla="*/ 56 w 56"/>
                <a:gd name="T67" fmla="*/ 12 h 18"/>
                <a:gd name="T68" fmla="*/ 50 w 56"/>
                <a:gd name="T69" fmla="*/ 18 h 18"/>
                <a:gd name="T70" fmla="*/ 44 w 56"/>
                <a:gd name="T71" fmla="*/ 13 h 18"/>
                <a:gd name="T72" fmla="*/ 48 w 56"/>
                <a:gd name="T73" fmla="*/ 8 h 18"/>
                <a:gd name="T74" fmla="*/ 49 w 56"/>
                <a:gd name="T75" fmla="*/ 6 h 18"/>
                <a:gd name="T76" fmla="*/ 52 w 56"/>
                <a:gd name="T77" fmla="*/ 6 h 18"/>
                <a:gd name="T78" fmla="*/ 52 w 56"/>
                <a:gd name="T79" fmla="*/ 3 h 18"/>
                <a:gd name="T80" fmla="*/ 49 w 56"/>
                <a:gd name="T81" fmla="*/ 3 h 18"/>
                <a:gd name="T82" fmla="*/ 48 w 56"/>
                <a:gd name="T83" fmla="*/ 12 h 18"/>
                <a:gd name="T84" fmla="*/ 51 w 56"/>
                <a:gd name="T85" fmla="*/ 15 h 18"/>
                <a:gd name="T86" fmla="*/ 54 w 56"/>
                <a:gd name="T87" fmla="*/ 12 h 18"/>
                <a:gd name="T88" fmla="*/ 51 w 56"/>
                <a:gd name="T89" fmla="*/ 9 h 18"/>
                <a:gd name="T90" fmla="*/ 48 w 56"/>
                <a:gd name="T91"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18">
                  <a:moveTo>
                    <a:pt x="8" y="17"/>
                  </a:moveTo>
                  <a:cubicBezTo>
                    <a:pt x="4" y="17"/>
                    <a:pt x="4" y="17"/>
                    <a:pt x="4" y="17"/>
                  </a:cubicBezTo>
                  <a:cubicBezTo>
                    <a:pt x="4" y="4"/>
                    <a:pt x="4" y="4"/>
                    <a:pt x="4" y="4"/>
                  </a:cubicBezTo>
                  <a:cubicBezTo>
                    <a:pt x="3" y="6"/>
                    <a:pt x="2" y="6"/>
                    <a:pt x="0" y="7"/>
                  </a:cubicBezTo>
                  <a:cubicBezTo>
                    <a:pt x="0" y="4"/>
                    <a:pt x="0" y="4"/>
                    <a:pt x="0" y="4"/>
                  </a:cubicBezTo>
                  <a:cubicBezTo>
                    <a:pt x="1" y="4"/>
                    <a:pt x="2" y="3"/>
                    <a:pt x="3" y="2"/>
                  </a:cubicBezTo>
                  <a:cubicBezTo>
                    <a:pt x="4" y="2"/>
                    <a:pt x="4" y="1"/>
                    <a:pt x="5" y="0"/>
                  </a:cubicBezTo>
                  <a:cubicBezTo>
                    <a:pt x="8" y="0"/>
                    <a:pt x="8" y="0"/>
                    <a:pt x="8" y="0"/>
                  </a:cubicBezTo>
                  <a:cubicBezTo>
                    <a:pt x="8" y="17"/>
                    <a:pt x="8" y="17"/>
                    <a:pt x="8" y="17"/>
                  </a:cubicBezTo>
                  <a:close/>
                  <a:moveTo>
                    <a:pt x="15" y="13"/>
                  </a:moveTo>
                  <a:cubicBezTo>
                    <a:pt x="18" y="13"/>
                    <a:pt x="18" y="13"/>
                    <a:pt x="18" y="13"/>
                  </a:cubicBezTo>
                  <a:cubicBezTo>
                    <a:pt x="18" y="14"/>
                    <a:pt x="18" y="14"/>
                    <a:pt x="19" y="14"/>
                  </a:cubicBezTo>
                  <a:cubicBezTo>
                    <a:pt x="19" y="15"/>
                    <a:pt x="20" y="15"/>
                    <a:pt x="20" y="15"/>
                  </a:cubicBezTo>
                  <a:cubicBezTo>
                    <a:pt x="21" y="15"/>
                    <a:pt x="21" y="14"/>
                    <a:pt x="22" y="14"/>
                  </a:cubicBezTo>
                  <a:cubicBezTo>
                    <a:pt x="22" y="13"/>
                    <a:pt x="23" y="12"/>
                    <a:pt x="23" y="10"/>
                  </a:cubicBezTo>
                  <a:cubicBezTo>
                    <a:pt x="22" y="11"/>
                    <a:pt x="21" y="12"/>
                    <a:pt x="20" y="12"/>
                  </a:cubicBezTo>
                  <a:cubicBezTo>
                    <a:pt x="18" y="12"/>
                    <a:pt x="17" y="11"/>
                    <a:pt x="16" y="10"/>
                  </a:cubicBezTo>
                  <a:cubicBezTo>
                    <a:pt x="15" y="9"/>
                    <a:pt x="14" y="8"/>
                    <a:pt x="14" y="6"/>
                  </a:cubicBezTo>
                  <a:cubicBezTo>
                    <a:pt x="14" y="4"/>
                    <a:pt x="15" y="2"/>
                    <a:pt x="16" y="1"/>
                  </a:cubicBezTo>
                  <a:cubicBezTo>
                    <a:pt x="17" y="0"/>
                    <a:pt x="18" y="0"/>
                    <a:pt x="20" y="0"/>
                  </a:cubicBezTo>
                  <a:cubicBezTo>
                    <a:pt x="22" y="0"/>
                    <a:pt x="23" y="0"/>
                    <a:pt x="24" y="2"/>
                  </a:cubicBezTo>
                  <a:cubicBezTo>
                    <a:pt x="26" y="3"/>
                    <a:pt x="26" y="5"/>
                    <a:pt x="26" y="8"/>
                  </a:cubicBezTo>
                  <a:cubicBezTo>
                    <a:pt x="26" y="12"/>
                    <a:pt x="25" y="14"/>
                    <a:pt x="24" y="16"/>
                  </a:cubicBezTo>
                  <a:cubicBezTo>
                    <a:pt x="23" y="17"/>
                    <a:pt x="21" y="18"/>
                    <a:pt x="19" y="18"/>
                  </a:cubicBezTo>
                  <a:cubicBezTo>
                    <a:pt x="18" y="18"/>
                    <a:pt x="17" y="17"/>
                    <a:pt x="16" y="16"/>
                  </a:cubicBezTo>
                  <a:cubicBezTo>
                    <a:pt x="16" y="16"/>
                    <a:pt x="15" y="15"/>
                    <a:pt x="15" y="13"/>
                  </a:cubicBezTo>
                  <a:close/>
                  <a:moveTo>
                    <a:pt x="22" y="6"/>
                  </a:moveTo>
                  <a:cubicBezTo>
                    <a:pt x="22" y="4"/>
                    <a:pt x="22" y="4"/>
                    <a:pt x="22" y="3"/>
                  </a:cubicBezTo>
                  <a:cubicBezTo>
                    <a:pt x="21" y="2"/>
                    <a:pt x="21" y="2"/>
                    <a:pt x="20" y="2"/>
                  </a:cubicBezTo>
                  <a:cubicBezTo>
                    <a:pt x="19" y="2"/>
                    <a:pt x="19" y="3"/>
                    <a:pt x="18" y="3"/>
                  </a:cubicBezTo>
                  <a:cubicBezTo>
                    <a:pt x="18" y="4"/>
                    <a:pt x="18" y="4"/>
                    <a:pt x="18" y="6"/>
                  </a:cubicBezTo>
                  <a:cubicBezTo>
                    <a:pt x="18" y="7"/>
                    <a:pt x="18" y="8"/>
                    <a:pt x="18" y="8"/>
                  </a:cubicBezTo>
                  <a:cubicBezTo>
                    <a:pt x="19" y="8"/>
                    <a:pt x="20" y="9"/>
                    <a:pt x="20" y="9"/>
                  </a:cubicBezTo>
                  <a:cubicBezTo>
                    <a:pt x="21" y="9"/>
                    <a:pt x="21" y="8"/>
                    <a:pt x="22" y="8"/>
                  </a:cubicBezTo>
                  <a:cubicBezTo>
                    <a:pt x="22" y="8"/>
                    <a:pt x="22" y="7"/>
                    <a:pt x="22" y="6"/>
                  </a:cubicBezTo>
                  <a:close/>
                  <a:moveTo>
                    <a:pt x="30" y="13"/>
                  </a:moveTo>
                  <a:cubicBezTo>
                    <a:pt x="34" y="12"/>
                    <a:pt x="34" y="12"/>
                    <a:pt x="34" y="12"/>
                  </a:cubicBezTo>
                  <a:cubicBezTo>
                    <a:pt x="34" y="13"/>
                    <a:pt x="34" y="14"/>
                    <a:pt x="34" y="14"/>
                  </a:cubicBezTo>
                  <a:cubicBezTo>
                    <a:pt x="35" y="15"/>
                    <a:pt x="36" y="15"/>
                    <a:pt x="36" y="15"/>
                  </a:cubicBezTo>
                  <a:cubicBezTo>
                    <a:pt x="37" y="15"/>
                    <a:pt x="37" y="15"/>
                    <a:pt x="38" y="14"/>
                  </a:cubicBezTo>
                  <a:cubicBezTo>
                    <a:pt x="38" y="14"/>
                    <a:pt x="39" y="13"/>
                    <a:pt x="39" y="12"/>
                  </a:cubicBezTo>
                  <a:cubicBezTo>
                    <a:pt x="39" y="10"/>
                    <a:pt x="38" y="10"/>
                    <a:pt x="38" y="9"/>
                  </a:cubicBezTo>
                  <a:cubicBezTo>
                    <a:pt x="38" y="9"/>
                    <a:pt x="37" y="8"/>
                    <a:pt x="36" y="8"/>
                  </a:cubicBezTo>
                  <a:cubicBezTo>
                    <a:pt x="35" y="8"/>
                    <a:pt x="34" y="9"/>
                    <a:pt x="33" y="10"/>
                  </a:cubicBezTo>
                  <a:cubicBezTo>
                    <a:pt x="30" y="9"/>
                    <a:pt x="30" y="9"/>
                    <a:pt x="30" y="9"/>
                  </a:cubicBezTo>
                  <a:cubicBezTo>
                    <a:pt x="32" y="0"/>
                    <a:pt x="32" y="0"/>
                    <a:pt x="32" y="0"/>
                  </a:cubicBezTo>
                  <a:cubicBezTo>
                    <a:pt x="41" y="0"/>
                    <a:pt x="41" y="0"/>
                    <a:pt x="41" y="0"/>
                  </a:cubicBezTo>
                  <a:cubicBezTo>
                    <a:pt x="41" y="3"/>
                    <a:pt x="41" y="3"/>
                    <a:pt x="41" y="3"/>
                  </a:cubicBezTo>
                  <a:cubicBezTo>
                    <a:pt x="35" y="3"/>
                    <a:pt x="35" y="3"/>
                    <a:pt x="35" y="3"/>
                  </a:cubicBezTo>
                  <a:cubicBezTo>
                    <a:pt x="34" y="6"/>
                    <a:pt x="34" y="6"/>
                    <a:pt x="34" y="6"/>
                  </a:cubicBezTo>
                  <a:cubicBezTo>
                    <a:pt x="35" y="6"/>
                    <a:pt x="36" y="6"/>
                    <a:pt x="37" y="6"/>
                  </a:cubicBezTo>
                  <a:cubicBezTo>
                    <a:pt x="38" y="6"/>
                    <a:pt x="40" y="6"/>
                    <a:pt x="41" y="8"/>
                  </a:cubicBezTo>
                  <a:cubicBezTo>
                    <a:pt x="42" y="9"/>
                    <a:pt x="42" y="10"/>
                    <a:pt x="42" y="12"/>
                  </a:cubicBezTo>
                  <a:cubicBezTo>
                    <a:pt x="42" y="14"/>
                    <a:pt x="42" y="15"/>
                    <a:pt x="41" y="16"/>
                  </a:cubicBezTo>
                  <a:cubicBezTo>
                    <a:pt x="40" y="18"/>
                    <a:pt x="38" y="18"/>
                    <a:pt x="36" y="18"/>
                  </a:cubicBezTo>
                  <a:cubicBezTo>
                    <a:pt x="35" y="18"/>
                    <a:pt x="33" y="18"/>
                    <a:pt x="32" y="17"/>
                  </a:cubicBezTo>
                  <a:cubicBezTo>
                    <a:pt x="31" y="16"/>
                    <a:pt x="30" y="14"/>
                    <a:pt x="30" y="13"/>
                  </a:cubicBezTo>
                  <a:close/>
                  <a:moveTo>
                    <a:pt x="48" y="8"/>
                  </a:moveTo>
                  <a:cubicBezTo>
                    <a:pt x="47" y="7"/>
                    <a:pt x="46" y="7"/>
                    <a:pt x="46" y="6"/>
                  </a:cubicBezTo>
                  <a:cubicBezTo>
                    <a:pt x="46" y="5"/>
                    <a:pt x="45" y="5"/>
                    <a:pt x="45" y="4"/>
                  </a:cubicBezTo>
                  <a:cubicBezTo>
                    <a:pt x="45" y="3"/>
                    <a:pt x="46" y="2"/>
                    <a:pt x="46" y="1"/>
                  </a:cubicBezTo>
                  <a:cubicBezTo>
                    <a:pt x="47" y="0"/>
                    <a:pt x="49" y="0"/>
                    <a:pt x="50" y="0"/>
                  </a:cubicBezTo>
                  <a:cubicBezTo>
                    <a:pt x="52" y="0"/>
                    <a:pt x="54" y="0"/>
                    <a:pt x="54" y="1"/>
                  </a:cubicBezTo>
                  <a:cubicBezTo>
                    <a:pt x="55" y="2"/>
                    <a:pt x="56" y="3"/>
                    <a:pt x="56" y="4"/>
                  </a:cubicBezTo>
                  <a:cubicBezTo>
                    <a:pt x="56" y="5"/>
                    <a:pt x="56" y="6"/>
                    <a:pt x="55" y="6"/>
                  </a:cubicBezTo>
                  <a:cubicBezTo>
                    <a:pt x="55" y="7"/>
                    <a:pt x="54" y="8"/>
                    <a:pt x="53" y="8"/>
                  </a:cubicBezTo>
                  <a:cubicBezTo>
                    <a:pt x="54" y="8"/>
                    <a:pt x="55" y="9"/>
                    <a:pt x="56" y="10"/>
                  </a:cubicBezTo>
                  <a:cubicBezTo>
                    <a:pt x="56" y="10"/>
                    <a:pt x="56" y="11"/>
                    <a:pt x="56" y="12"/>
                  </a:cubicBezTo>
                  <a:cubicBezTo>
                    <a:pt x="56" y="14"/>
                    <a:pt x="56" y="15"/>
                    <a:pt x="55" y="16"/>
                  </a:cubicBezTo>
                  <a:cubicBezTo>
                    <a:pt x="54" y="18"/>
                    <a:pt x="52" y="18"/>
                    <a:pt x="50" y="18"/>
                  </a:cubicBezTo>
                  <a:cubicBezTo>
                    <a:pt x="49" y="18"/>
                    <a:pt x="48" y="18"/>
                    <a:pt x="46" y="17"/>
                  </a:cubicBezTo>
                  <a:cubicBezTo>
                    <a:pt x="45" y="16"/>
                    <a:pt x="44" y="14"/>
                    <a:pt x="44" y="13"/>
                  </a:cubicBezTo>
                  <a:cubicBezTo>
                    <a:pt x="44" y="12"/>
                    <a:pt x="45" y="11"/>
                    <a:pt x="45" y="10"/>
                  </a:cubicBezTo>
                  <a:cubicBezTo>
                    <a:pt x="46" y="9"/>
                    <a:pt x="47" y="8"/>
                    <a:pt x="48" y="8"/>
                  </a:cubicBezTo>
                  <a:close/>
                  <a:moveTo>
                    <a:pt x="49" y="4"/>
                  </a:moveTo>
                  <a:cubicBezTo>
                    <a:pt x="49" y="5"/>
                    <a:pt x="49" y="6"/>
                    <a:pt x="49" y="6"/>
                  </a:cubicBezTo>
                  <a:cubicBezTo>
                    <a:pt x="50" y="6"/>
                    <a:pt x="50" y="6"/>
                    <a:pt x="51" y="6"/>
                  </a:cubicBezTo>
                  <a:cubicBezTo>
                    <a:pt x="52" y="6"/>
                    <a:pt x="52" y="6"/>
                    <a:pt x="52" y="6"/>
                  </a:cubicBezTo>
                  <a:cubicBezTo>
                    <a:pt x="53" y="6"/>
                    <a:pt x="53" y="5"/>
                    <a:pt x="53" y="4"/>
                  </a:cubicBezTo>
                  <a:cubicBezTo>
                    <a:pt x="53" y="4"/>
                    <a:pt x="53" y="3"/>
                    <a:pt x="52" y="3"/>
                  </a:cubicBezTo>
                  <a:cubicBezTo>
                    <a:pt x="52" y="2"/>
                    <a:pt x="52" y="2"/>
                    <a:pt x="51" y="2"/>
                  </a:cubicBezTo>
                  <a:cubicBezTo>
                    <a:pt x="50" y="2"/>
                    <a:pt x="50" y="2"/>
                    <a:pt x="49" y="3"/>
                  </a:cubicBezTo>
                  <a:cubicBezTo>
                    <a:pt x="49" y="3"/>
                    <a:pt x="49" y="4"/>
                    <a:pt x="49" y="4"/>
                  </a:cubicBezTo>
                  <a:close/>
                  <a:moveTo>
                    <a:pt x="48" y="12"/>
                  </a:moveTo>
                  <a:cubicBezTo>
                    <a:pt x="48" y="13"/>
                    <a:pt x="49" y="14"/>
                    <a:pt x="49" y="14"/>
                  </a:cubicBezTo>
                  <a:cubicBezTo>
                    <a:pt x="50" y="15"/>
                    <a:pt x="50" y="15"/>
                    <a:pt x="51" y="15"/>
                  </a:cubicBezTo>
                  <a:cubicBezTo>
                    <a:pt x="52" y="15"/>
                    <a:pt x="52" y="15"/>
                    <a:pt x="53" y="14"/>
                  </a:cubicBezTo>
                  <a:cubicBezTo>
                    <a:pt x="53" y="14"/>
                    <a:pt x="54" y="13"/>
                    <a:pt x="54" y="12"/>
                  </a:cubicBezTo>
                  <a:cubicBezTo>
                    <a:pt x="54" y="11"/>
                    <a:pt x="53" y="10"/>
                    <a:pt x="53" y="10"/>
                  </a:cubicBezTo>
                  <a:cubicBezTo>
                    <a:pt x="52" y="10"/>
                    <a:pt x="52" y="9"/>
                    <a:pt x="51" y="9"/>
                  </a:cubicBezTo>
                  <a:cubicBezTo>
                    <a:pt x="50" y="9"/>
                    <a:pt x="50" y="10"/>
                    <a:pt x="49" y="10"/>
                  </a:cubicBezTo>
                  <a:cubicBezTo>
                    <a:pt x="49" y="11"/>
                    <a:pt x="48" y="11"/>
                    <a:pt x="48"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39"/>
            <p:cNvSpPr>
              <a:spLocks noEditPoints="1"/>
            </p:cNvSpPr>
            <p:nvPr userDrawn="1"/>
          </p:nvSpPr>
          <p:spPr bwMode="auto">
            <a:xfrm>
              <a:off x="8729725" y="4570716"/>
              <a:ext cx="474663" cy="477838"/>
            </a:xfrm>
            <a:custGeom>
              <a:avLst/>
              <a:gdLst>
                <a:gd name="T0" fmla="*/ 159 w 318"/>
                <a:gd name="T1" fmla="*/ 0 h 318"/>
                <a:gd name="T2" fmla="*/ 0 w 318"/>
                <a:gd name="T3" fmla="*/ 159 h 318"/>
                <a:gd name="T4" fmla="*/ 159 w 318"/>
                <a:gd name="T5" fmla="*/ 318 h 318"/>
                <a:gd name="T6" fmla="*/ 318 w 318"/>
                <a:gd name="T7" fmla="*/ 159 h 318"/>
                <a:gd name="T8" fmla="*/ 159 w 318"/>
                <a:gd name="T9" fmla="*/ 0 h 318"/>
                <a:gd name="T10" fmla="*/ 159 w 318"/>
                <a:gd name="T11" fmla="*/ 312 h 318"/>
                <a:gd name="T12" fmla="*/ 6 w 318"/>
                <a:gd name="T13" fmla="*/ 159 h 318"/>
                <a:gd name="T14" fmla="*/ 159 w 318"/>
                <a:gd name="T15" fmla="*/ 6 h 318"/>
                <a:gd name="T16" fmla="*/ 312 w 318"/>
                <a:gd name="T17" fmla="*/ 160 h 318"/>
                <a:gd name="T18" fmla="*/ 159 w 318"/>
                <a:gd name="T19" fmla="*/ 312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8" h="318">
                  <a:moveTo>
                    <a:pt x="159" y="0"/>
                  </a:moveTo>
                  <a:cubicBezTo>
                    <a:pt x="71" y="0"/>
                    <a:pt x="0" y="72"/>
                    <a:pt x="0" y="159"/>
                  </a:cubicBezTo>
                  <a:cubicBezTo>
                    <a:pt x="0" y="247"/>
                    <a:pt x="71" y="318"/>
                    <a:pt x="159" y="318"/>
                  </a:cubicBezTo>
                  <a:cubicBezTo>
                    <a:pt x="246" y="318"/>
                    <a:pt x="318" y="247"/>
                    <a:pt x="318" y="159"/>
                  </a:cubicBezTo>
                  <a:cubicBezTo>
                    <a:pt x="317" y="72"/>
                    <a:pt x="246" y="0"/>
                    <a:pt x="159" y="0"/>
                  </a:cubicBezTo>
                  <a:close/>
                  <a:moveTo>
                    <a:pt x="159" y="312"/>
                  </a:moveTo>
                  <a:cubicBezTo>
                    <a:pt x="74" y="312"/>
                    <a:pt x="6" y="244"/>
                    <a:pt x="6" y="159"/>
                  </a:cubicBezTo>
                  <a:cubicBezTo>
                    <a:pt x="6" y="75"/>
                    <a:pt x="74" y="6"/>
                    <a:pt x="159" y="6"/>
                  </a:cubicBezTo>
                  <a:cubicBezTo>
                    <a:pt x="243" y="6"/>
                    <a:pt x="312" y="75"/>
                    <a:pt x="312" y="160"/>
                  </a:cubicBezTo>
                  <a:cubicBezTo>
                    <a:pt x="312" y="244"/>
                    <a:pt x="243" y="312"/>
                    <a:pt x="159" y="3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40"/>
            <p:cNvSpPr>
              <a:spLocks noEditPoints="1"/>
            </p:cNvSpPr>
            <p:nvPr userDrawn="1"/>
          </p:nvSpPr>
          <p:spPr bwMode="auto">
            <a:xfrm>
              <a:off x="8763063" y="4810429"/>
              <a:ext cx="407988" cy="204788"/>
            </a:xfrm>
            <a:custGeom>
              <a:avLst/>
              <a:gdLst>
                <a:gd name="T0" fmla="*/ 258 w 274"/>
                <a:gd name="T1" fmla="*/ 63 h 137"/>
                <a:gd name="T2" fmla="*/ 1 w 274"/>
                <a:gd name="T3" fmla="*/ 12 h 137"/>
                <a:gd name="T4" fmla="*/ 14 w 274"/>
                <a:gd name="T5" fmla="*/ 9 h 137"/>
                <a:gd name="T6" fmla="*/ 1 w 274"/>
                <a:gd name="T7" fmla="*/ 17 h 137"/>
                <a:gd name="T8" fmla="*/ 16 w 274"/>
                <a:gd name="T9" fmla="*/ 29 h 137"/>
                <a:gd name="T10" fmla="*/ 11 w 274"/>
                <a:gd name="T11" fmla="*/ 27 h 137"/>
                <a:gd name="T12" fmla="*/ 14 w 274"/>
                <a:gd name="T13" fmla="*/ 36 h 137"/>
                <a:gd name="T14" fmla="*/ 18 w 274"/>
                <a:gd name="T15" fmla="*/ 47 h 137"/>
                <a:gd name="T16" fmla="*/ 21 w 274"/>
                <a:gd name="T17" fmla="*/ 57 h 137"/>
                <a:gd name="T18" fmla="*/ 21 w 274"/>
                <a:gd name="T19" fmla="*/ 55 h 137"/>
                <a:gd name="T20" fmla="*/ 19 w 274"/>
                <a:gd name="T21" fmla="*/ 66 h 137"/>
                <a:gd name="T22" fmla="*/ 22 w 274"/>
                <a:gd name="T23" fmla="*/ 62 h 137"/>
                <a:gd name="T24" fmla="*/ 22 w 274"/>
                <a:gd name="T25" fmla="*/ 71 h 137"/>
                <a:gd name="T26" fmla="*/ 30 w 274"/>
                <a:gd name="T27" fmla="*/ 71 h 137"/>
                <a:gd name="T28" fmla="*/ 30 w 274"/>
                <a:gd name="T29" fmla="*/ 86 h 137"/>
                <a:gd name="T30" fmla="*/ 36 w 274"/>
                <a:gd name="T31" fmla="*/ 79 h 137"/>
                <a:gd name="T32" fmla="*/ 47 w 274"/>
                <a:gd name="T33" fmla="*/ 90 h 137"/>
                <a:gd name="T34" fmla="*/ 58 w 274"/>
                <a:gd name="T35" fmla="*/ 96 h 137"/>
                <a:gd name="T36" fmla="*/ 51 w 274"/>
                <a:gd name="T37" fmla="*/ 95 h 137"/>
                <a:gd name="T38" fmla="*/ 58 w 274"/>
                <a:gd name="T39" fmla="*/ 105 h 137"/>
                <a:gd name="T40" fmla="*/ 67 w 274"/>
                <a:gd name="T41" fmla="*/ 106 h 137"/>
                <a:gd name="T42" fmla="*/ 76 w 274"/>
                <a:gd name="T43" fmla="*/ 112 h 137"/>
                <a:gd name="T44" fmla="*/ 82 w 274"/>
                <a:gd name="T45" fmla="*/ 111 h 137"/>
                <a:gd name="T46" fmla="*/ 78 w 274"/>
                <a:gd name="T47" fmla="*/ 113 h 137"/>
                <a:gd name="T48" fmla="*/ 83 w 274"/>
                <a:gd name="T49" fmla="*/ 123 h 137"/>
                <a:gd name="T50" fmla="*/ 97 w 274"/>
                <a:gd name="T51" fmla="*/ 121 h 137"/>
                <a:gd name="T52" fmla="*/ 100 w 274"/>
                <a:gd name="T53" fmla="*/ 125 h 137"/>
                <a:gd name="T54" fmla="*/ 108 w 274"/>
                <a:gd name="T55" fmla="*/ 126 h 137"/>
                <a:gd name="T56" fmla="*/ 113 w 274"/>
                <a:gd name="T57" fmla="*/ 126 h 137"/>
                <a:gd name="T58" fmla="*/ 132 w 274"/>
                <a:gd name="T59" fmla="*/ 136 h 137"/>
                <a:gd name="T60" fmla="*/ 126 w 274"/>
                <a:gd name="T61" fmla="*/ 130 h 137"/>
                <a:gd name="T62" fmla="*/ 128 w 274"/>
                <a:gd name="T63" fmla="*/ 135 h 137"/>
                <a:gd name="T64" fmla="*/ 135 w 274"/>
                <a:gd name="T65" fmla="*/ 135 h 137"/>
                <a:gd name="T66" fmla="*/ 149 w 274"/>
                <a:gd name="T67" fmla="*/ 136 h 137"/>
                <a:gd name="T68" fmla="*/ 152 w 274"/>
                <a:gd name="T69" fmla="*/ 133 h 137"/>
                <a:gd name="T70" fmla="*/ 167 w 274"/>
                <a:gd name="T71" fmla="*/ 131 h 137"/>
                <a:gd name="T72" fmla="*/ 180 w 274"/>
                <a:gd name="T73" fmla="*/ 128 h 137"/>
                <a:gd name="T74" fmla="*/ 175 w 274"/>
                <a:gd name="T75" fmla="*/ 122 h 137"/>
                <a:gd name="T76" fmla="*/ 187 w 274"/>
                <a:gd name="T77" fmla="*/ 119 h 137"/>
                <a:gd name="T78" fmla="*/ 192 w 274"/>
                <a:gd name="T79" fmla="*/ 117 h 137"/>
                <a:gd name="T80" fmla="*/ 199 w 274"/>
                <a:gd name="T81" fmla="*/ 119 h 137"/>
                <a:gd name="T82" fmla="*/ 203 w 274"/>
                <a:gd name="T83" fmla="*/ 119 h 137"/>
                <a:gd name="T84" fmla="*/ 217 w 274"/>
                <a:gd name="T85" fmla="*/ 111 h 137"/>
                <a:gd name="T86" fmla="*/ 217 w 274"/>
                <a:gd name="T87" fmla="*/ 106 h 137"/>
                <a:gd name="T88" fmla="*/ 232 w 274"/>
                <a:gd name="T89" fmla="*/ 96 h 137"/>
                <a:gd name="T90" fmla="*/ 231 w 274"/>
                <a:gd name="T91" fmla="*/ 97 h 137"/>
                <a:gd name="T92" fmla="*/ 238 w 274"/>
                <a:gd name="T93" fmla="*/ 95 h 137"/>
                <a:gd name="T94" fmla="*/ 234 w 274"/>
                <a:gd name="T95" fmla="*/ 85 h 137"/>
                <a:gd name="T96" fmla="*/ 242 w 274"/>
                <a:gd name="T97" fmla="*/ 73 h 137"/>
                <a:gd name="T98" fmla="*/ 238 w 274"/>
                <a:gd name="T99" fmla="*/ 77 h 137"/>
                <a:gd name="T100" fmla="*/ 252 w 274"/>
                <a:gd name="T101" fmla="*/ 71 h 137"/>
                <a:gd name="T102" fmla="*/ 266 w 274"/>
                <a:gd name="T103" fmla="*/ 40 h 137"/>
                <a:gd name="T104" fmla="*/ 258 w 274"/>
                <a:gd name="T105" fmla="*/ 48 h 137"/>
                <a:gd name="T106" fmla="*/ 268 w 274"/>
                <a:gd name="T107" fmla="*/ 35 h 137"/>
                <a:gd name="T108" fmla="*/ 259 w 274"/>
                <a:gd name="T109" fmla="*/ 22 h 137"/>
                <a:gd name="T110" fmla="*/ 262 w 274"/>
                <a:gd name="T111" fmla="*/ 27 h 137"/>
                <a:gd name="T112" fmla="*/ 273 w 274"/>
                <a:gd name="T113" fmla="*/ 17 h 137"/>
                <a:gd name="T114" fmla="*/ 273 w 274"/>
                <a:gd name="T115" fmla="*/ 12 h 137"/>
                <a:gd name="T116" fmla="*/ 266 w 274"/>
                <a:gd name="T117" fmla="*/ 7 h 137"/>
                <a:gd name="T118" fmla="*/ 269 w 274"/>
                <a:gd name="T119" fmla="*/ 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4" h="137">
                  <a:moveTo>
                    <a:pt x="250" y="51"/>
                  </a:moveTo>
                  <a:cubicBezTo>
                    <a:pt x="250" y="51"/>
                    <a:pt x="250" y="51"/>
                    <a:pt x="250" y="51"/>
                  </a:cubicBezTo>
                  <a:cubicBezTo>
                    <a:pt x="250" y="52"/>
                    <a:pt x="250" y="52"/>
                    <a:pt x="250" y="52"/>
                  </a:cubicBezTo>
                  <a:cubicBezTo>
                    <a:pt x="250" y="53"/>
                    <a:pt x="250" y="53"/>
                    <a:pt x="249" y="53"/>
                  </a:cubicBezTo>
                  <a:cubicBezTo>
                    <a:pt x="249" y="53"/>
                    <a:pt x="248" y="53"/>
                    <a:pt x="248" y="53"/>
                  </a:cubicBezTo>
                  <a:cubicBezTo>
                    <a:pt x="248" y="53"/>
                    <a:pt x="248" y="53"/>
                    <a:pt x="248" y="53"/>
                  </a:cubicBezTo>
                  <a:cubicBezTo>
                    <a:pt x="248" y="54"/>
                    <a:pt x="248" y="54"/>
                    <a:pt x="249" y="55"/>
                  </a:cubicBezTo>
                  <a:cubicBezTo>
                    <a:pt x="251" y="56"/>
                    <a:pt x="251" y="56"/>
                    <a:pt x="251" y="56"/>
                  </a:cubicBezTo>
                  <a:cubicBezTo>
                    <a:pt x="252" y="53"/>
                    <a:pt x="252" y="53"/>
                    <a:pt x="252" y="53"/>
                  </a:cubicBezTo>
                  <a:cubicBezTo>
                    <a:pt x="253" y="54"/>
                    <a:pt x="253" y="54"/>
                    <a:pt x="253" y="54"/>
                  </a:cubicBezTo>
                  <a:cubicBezTo>
                    <a:pt x="252" y="56"/>
                    <a:pt x="252" y="56"/>
                    <a:pt x="252" y="56"/>
                  </a:cubicBezTo>
                  <a:cubicBezTo>
                    <a:pt x="258" y="59"/>
                    <a:pt x="258" y="59"/>
                    <a:pt x="258" y="59"/>
                  </a:cubicBezTo>
                  <a:cubicBezTo>
                    <a:pt x="258" y="60"/>
                    <a:pt x="259" y="59"/>
                    <a:pt x="260" y="58"/>
                  </a:cubicBezTo>
                  <a:cubicBezTo>
                    <a:pt x="260" y="58"/>
                    <a:pt x="260" y="58"/>
                    <a:pt x="260" y="58"/>
                  </a:cubicBezTo>
                  <a:cubicBezTo>
                    <a:pt x="258" y="63"/>
                    <a:pt x="258" y="63"/>
                    <a:pt x="258" y="63"/>
                  </a:cubicBezTo>
                  <a:cubicBezTo>
                    <a:pt x="257" y="63"/>
                    <a:pt x="257" y="63"/>
                    <a:pt x="257" y="63"/>
                  </a:cubicBezTo>
                  <a:cubicBezTo>
                    <a:pt x="258" y="62"/>
                    <a:pt x="258" y="62"/>
                    <a:pt x="257" y="61"/>
                  </a:cubicBezTo>
                  <a:cubicBezTo>
                    <a:pt x="251" y="58"/>
                    <a:pt x="251" y="58"/>
                    <a:pt x="251" y="58"/>
                  </a:cubicBezTo>
                  <a:cubicBezTo>
                    <a:pt x="250" y="60"/>
                    <a:pt x="250" y="60"/>
                    <a:pt x="250" y="60"/>
                  </a:cubicBezTo>
                  <a:cubicBezTo>
                    <a:pt x="250" y="59"/>
                    <a:pt x="250" y="59"/>
                    <a:pt x="250" y="59"/>
                  </a:cubicBezTo>
                  <a:cubicBezTo>
                    <a:pt x="250" y="58"/>
                    <a:pt x="250" y="58"/>
                    <a:pt x="250" y="58"/>
                  </a:cubicBezTo>
                  <a:cubicBezTo>
                    <a:pt x="250" y="57"/>
                    <a:pt x="250" y="57"/>
                    <a:pt x="250" y="57"/>
                  </a:cubicBezTo>
                  <a:cubicBezTo>
                    <a:pt x="249" y="57"/>
                    <a:pt x="248" y="56"/>
                    <a:pt x="248" y="55"/>
                  </a:cubicBezTo>
                  <a:cubicBezTo>
                    <a:pt x="247" y="54"/>
                    <a:pt x="247" y="53"/>
                    <a:pt x="248" y="52"/>
                  </a:cubicBezTo>
                  <a:cubicBezTo>
                    <a:pt x="248" y="52"/>
                    <a:pt x="249" y="51"/>
                    <a:pt x="250" y="51"/>
                  </a:cubicBezTo>
                  <a:cubicBezTo>
                    <a:pt x="250" y="51"/>
                    <a:pt x="250" y="51"/>
                    <a:pt x="250" y="51"/>
                  </a:cubicBezTo>
                  <a:close/>
                  <a:moveTo>
                    <a:pt x="14" y="15"/>
                  </a:moveTo>
                  <a:cubicBezTo>
                    <a:pt x="14" y="14"/>
                    <a:pt x="14" y="13"/>
                    <a:pt x="12" y="13"/>
                  </a:cubicBezTo>
                  <a:cubicBezTo>
                    <a:pt x="5" y="13"/>
                    <a:pt x="5" y="13"/>
                    <a:pt x="5" y="13"/>
                  </a:cubicBezTo>
                  <a:cubicBezTo>
                    <a:pt x="4" y="13"/>
                    <a:pt x="2" y="13"/>
                    <a:pt x="1" y="12"/>
                  </a:cubicBezTo>
                  <a:cubicBezTo>
                    <a:pt x="0" y="11"/>
                    <a:pt x="0" y="10"/>
                    <a:pt x="0" y="8"/>
                  </a:cubicBezTo>
                  <a:cubicBezTo>
                    <a:pt x="0" y="7"/>
                    <a:pt x="0" y="5"/>
                    <a:pt x="1" y="5"/>
                  </a:cubicBezTo>
                  <a:cubicBezTo>
                    <a:pt x="2" y="3"/>
                    <a:pt x="3" y="3"/>
                    <a:pt x="5" y="3"/>
                  </a:cubicBezTo>
                  <a:cubicBezTo>
                    <a:pt x="12" y="2"/>
                    <a:pt x="12" y="2"/>
                    <a:pt x="12" y="2"/>
                  </a:cubicBezTo>
                  <a:cubicBezTo>
                    <a:pt x="13" y="2"/>
                    <a:pt x="13" y="1"/>
                    <a:pt x="13" y="0"/>
                  </a:cubicBezTo>
                  <a:cubicBezTo>
                    <a:pt x="14" y="0"/>
                    <a:pt x="14" y="0"/>
                    <a:pt x="14" y="0"/>
                  </a:cubicBezTo>
                  <a:cubicBezTo>
                    <a:pt x="14" y="6"/>
                    <a:pt x="14" y="6"/>
                    <a:pt x="14" y="6"/>
                  </a:cubicBezTo>
                  <a:cubicBezTo>
                    <a:pt x="14" y="6"/>
                    <a:pt x="14" y="6"/>
                    <a:pt x="14" y="6"/>
                  </a:cubicBezTo>
                  <a:cubicBezTo>
                    <a:pt x="14" y="5"/>
                    <a:pt x="13" y="4"/>
                    <a:pt x="12" y="4"/>
                  </a:cubicBezTo>
                  <a:cubicBezTo>
                    <a:pt x="5" y="5"/>
                    <a:pt x="5" y="5"/>
                    <a:pt x="5" y="5"/>
                  </a:cubicBezTo>
                  <a:cubicBezTo>
                    <a:pt x="4" y="5"/>
                    <a:pt x="3" y="5"/>
                    <a:pt x="2" y="5"/>
                  </a:cubicBezTo>
                  <a:cubicBezTo>
                    <a:pt x="1" y="6"/>
                    <a:pt x="1" y="7"/>
                    <a:pt x="1" y="8"/>
                  </a:cubicBezTo>
                  <a:cubicBezTo>
                    <a:pt x="1" y="11"/>
                    <a:pt x="3" y="12"/>
                    <a:pt x="6" y="12"/>
                  </a:cubicBezTo>
                  <a:cubicBezTo>
                    <a:pt x="13" y="11"/>
                    <a:pt x="13" y="11"/>
                    <a:pt x="13" y="11"/>
                  </a:cubicBezTo>
                  <a:cubicBezTo>
                    <a:pt x="14" y="11"/>
                    <a:pt x="14" y="11"/>
                    <a:pt x="14" y="9"/>
                  </a:cubicBezTo>
                  <a:cubicBezTo>
                    <a:pt x="14" y="9"/>
                    <a:pt x="14" y="9"/>
                    <a:pt x="14" y="9"/>
                  </a:cubicBezTo>
                  <a:cubicBezTo>
                    <a:pt x="14" y="15"/>
                    <a:pt x="14" y="15"/>
                    <a:pt x="14" y="15"/>
                  </a:cubicBezTo>
                  <a:cubicBezTo>
                    <a:pt x="14" y="15"/>
                    <a:pt x="14" y="15"/>
                    <a:pt x="14" y="15"/>
                  </a:cubicBezTo>
                  <a:close/>
                  <a:moveTo>
                    <a:pt x="3" y="27"/>
                  </a:moveTo>
                  <a:cubicBezTo>
                    <a:pt x="2" y="23"/>
                    <a:pt x="2" y="23"/>
                    <a:pt x="2" y="23"/>
                  </a:cubicBezTo>
                  <a:cubicBezTo>
                    <a:pt x="2" y="23"/>
                    <a:pt x="2" y="23"/>
                    <a:pt x="2" y="23"/>
                  </a:cubicBezTo>
                  <a:cubicBezTo>
                    <a:pt x="2" y="23"/>
                    <a:pt x="3" y="24"/>
                    <a:pt x="4" y="24"/>
                  </a:cubicBezTo>
                  <a:cubicBezTo>
                    <a:pt x="9" y="23"/>
                    <a:pt x="9" y="23"/>
                    <a:pt x="9" y="23"/>
                  </a:cubicBezTo>
                  <a:cubicBezTo>
                    <a:pt x="10" y="23"/>
                    <a:pt x="10" y="23"/>
                    <a:pt x="10" y="22"/>
                  </a:cubicBezTo>
                  <a:cubicBezTo>
                    <a:pt x="11" y="22"/>
                    <a:pt x="11" y="21"/>
                    <a:pt x="10" y="21"/>
                  </a:cubicBezTo>
                  <a:cubicBezTo>
                    <a:pt x="10" y="20"/>
                    <a:pt x="10" y="19"/>
                    <a:pt x="9" y="19"/>
                  </a:cubicBezTo>
                  <a:cubicBezTo>
                    <a:pt x="3" y="20"/>
                    <a:pt x="3" y="20"/>
                    <a:pt x="3" y="20"/>
                  </a:cubicBezTo>
                  <a:cubicBezTo>
                    <a:pt x="2" y="20"/>
                    <a:pt x="2" y="21"/>
                    <a:pt x="2" y="21"/>
                  </a:cubicBezTo>
                  <a:cubicBezTo>
                    <a:pt x="2" y="21"/>
                    <a:pt x="2" y="21"/>
                    <a:pt x="2" y="21"/>
                  </a:cubicBezTo>
                  <a:cubicBezTo>
                    <a:pt x="1" y="17"/>
                    <a:pt x="1" y="17"/>
                    <a:pt x="1" y="17"/>
                  </a:cubicBezTo>
                  <a:cubicBezTo>
                    <a:pt x="1" y="17"/>
                    <a:pt x="1" y="17"/>
                    <a:pt x="1" y="17"/>
                  </a:cubicBezTo>
                  <a:cubicBezTo>
                    <a:pt x="1" y="18"/>
                    <a:pt x="2" y="18"/>
                    <a:pt x="3" y="18"/>
                  </a:cubicBezTo>
                  <a:cubicBezTo>
                    <a:pt x="8" y="17"/>
                    <a:pt x="8" y="17"/>
                    <a:pt x="8" y="17"/>
                  </a:cubicBezTo>
                  <a:cubicBezTo>
                    <a:pt x="9" y="17"/>
                    <a:pt x="9" y="17"/>
                    <a:pt x="9" y="17"/>
                  </a:cubicBezTo>
                  <a:cubicBezTo>
                    <a:pt x="9" y="17"/>
                    <a:pt x="9" y="17"/>
                    <a:pt x="9" y="16"/>
                  </a:cubicBezTo>
                  <a:cubicBezTo>
                    <a:pt x="10" y="16"/>
                    <a:pt x="10" y="16"/>
                    <a:pt x="10" y="16"/>
                  </a:cubicBezTo>
                  <a:cubicBezTo>
                    <a:pt x="11" y="19"/>
                    <a:pt x="11" y="19"/>
                    <a:pt x="11" y="19"/>
                  </a:cubicBezTo>
                  <a:cubicBezTo>
                    <a:pt x="10" y="19"/>
                    <a:pt x="10" y="19"/>
                    <a:pt x="10" y="19"/>
                  </a:cubicBezTo>
                  <a:cubicBezTo>
                    <a:pt x="11" y="20"/>
                    <a:pt x="12" y="21"/>
                    <a:pt x="12" y="22"/>
                  </a:cubicBezTo>
                  <a:cubicBezTo>
                    <a:pt x="12" y="23"/>
                    <a:pt x="11" y="24"/>
                    <a:pt x="9" y="25"/>
                  </a:cubicBezTo>
                  <a:cubicBezTo>
                    <a:pt x="4" y="25"/>
                    <a:pt x="4" y="25"/>
                    <a:pt x="4" y="25"/>
                  </a:cubicBezTo>
                  <a:cubicBezTo>
                    <a:pt x="3" y="26"/>
                    <a:pt x="3" y="26"/>
                    <a:pt x="3" y="27"/>
                  </a:cubicBezTo>
                  <a:cubicBezTo>
                    <a:pt x="3" y="27"/>
                    <a:pt x="3" y="27"/>
                    <a:pt x="3" y="27"/>
                  </a:cubicBezTo>
                  <a:close/>
                  <a:moveTo>
                    <a:pt x="16" y="29"/>
                  </a:moveTo>
                  <a:cubicBezTo>
                    <a:pt x="16" y="29"/>
                    <a:pt x="16" y="29"/>
                    <a:pt x="16" y="29"/>
                  </a:cubicBezTo>
                  <a:cubicBezTo>
                    <a:pt x="15" y="29"/>
                    <a:pt x="15" y="29"/>
                    <a:pt x="15" y="29"/>
                  </a:cubicBezTo>
                  <a:cubicBezTo>
                    <a:pt x="15" y="28"/>
                    <a:pt x="15" y="28"/>
                    <a:pt x="15" y="28"/>
                  </a:cubicBezTo>
                  <a:cubicBezTo>
                    <a:pt x="15" y="27"/>
                    <a:pt x="16" y="27"/>
                    <a:pt x="16" y="27"/>
                  </a:cubicBezTo>
                  <a:cubicBezTo>
                    <a:pt x="16" y="27"/>
                    <a:pt x="16" y="27"/>
                    <a:pt x="17" y="27"/>
                  </a:cubicBezTo>
                  <a:cubicBezTo>
                    <a:pt x="17" y="27"/>
                    <a:pt x="17" y="28"/>
                    <a:pt x="17" y="28"/>
                  </a:cubicBezTo>
                  <a:cubicBezTo>
                    <a:pt x="17" y="29"/>
                    <a:pt x="17" y="29"/>
                    <a:pt x="17" y="29"/>
                  </a:cubicBezTo>
                  <a:cubicBezTo>
                    <a:pt x="17" y="29"/>
                    <a:pt x="17" y="29"/>
                    <a:pt x="16" y="29"/>
                  </a:cubicBezTo>
                  <a:close/>
                  <a:moveTo>
                    <a:pt x="4" y="33"/>
                  </a:moveTo>
                  <a:cubicBezTo>
                    <a:pt x="3" y="29"/>
                    <a:pt x="3" y="29"/>
                    <a:pt x="3" y="29"/>
                  </a:cubicBezTo>
                  <a:cubicBezTo>
                    <a:pt x="4" y="29"/>
                    <a:pt x="4" y="29"/>
                    <a:pt x="4" y="29"/>
                  </a:cubicBezTo>
                  <a:cubicBezTo>
                    <a:pt x="4" y="30"/>
                    <a:pt x="4" y="30"/>
                    <a:pt x="5" y="30"/>
                  </a:cubicBezTo>
                  <a:cubicBezTo>
                    <a:pt x="10" y="29"/>
                    <a:pt x="10" y="29"/>
                    <a:pt x="10" y="29"/>
                  </a:cubicBezTo>
                  <a:cubicBezTo>
                    <a:pt x="11" y="29"/>
                    <a:pt x="11" y="28"/>
                    <a:pt x="11" y="28"/>
                  </a:cubicBezTo>
                  <a:cubicBezTo>
                    <a:pt x="11" y="27"/>
                    <a:pt x="11" y="27"/>
                    <a:pt x="11" y="27"/>
                  </a:cubicBezTo>
                  <a:cubicBezTo>
                    <a:pt x="11" y="27"/>
                    <a:pt x="11" y="27"/>
                    <a:pt x="11" y="27"/>
                  </a:cubicBezTo>
                  <a:cubicBezTo>
                    <a:pt x="13" y="30"/>
                    <a:pt x="13" y="30"/>
                    <a:pt x="13" y="30"/>
                  </a:cubicBezTo>
                  <a:cubicBezTo>
                    <a:pt x="5" y="32"/>
                    <a:pt x="5" y="32"/>
                    <a:pt x="5" y="32"/>
                  </a:cubicBezTo>
                  <a:cubicBezTo>
                    <a:pt x="5" y="32"/>
                    <a:pt x="4" y="33"/>
                    <a:pt x="4" y="33"/>
                  </a:cubicBezTo>
                  <a:cubicBezTo>
                    <a:pt x="4" y="33"/>
                    <a:pt x="4" y="33"/>
                    <a:pt x="4" y="33"/>
                  </a:cubicBezTo>
                  <a:close/>
                  <a:moveTo>
                    <a:pt x="16" y="42"/>
                  </a:moveTo>
                  <a:cubicBezTo>
                    <a:pt x="16" y="41"/>
                    <a:pt x="15" y="41"/>
                    <a:pt x="14" y="41"/>
                  </a:cubicBezTo>
                  <a:cubicBezTo>
                    <a:pt x="6" y="40"/>
                    <a:pt x="6" y="40"/>
                    <a:pt x="6" y="40"/>
                  </a:cubicBezTo>
                  <a:cubicBezTo>
                    <a:pt x="6" y="40"/>
                    <a:pt x="6" y="40"/>
                    <a:pt x="6" y="40"/>
                  </a:cubicBezTo>
                  <a:cubicBezTo>
                    <a:pt x="6" y="40"/>
                    <a:pt x="6" y="40"/>
                    <a:pt x="6" y="40"/>
                  </a:cubicBezTo>
                  <a:cubicBezTo>
                    <a:pt x="13" y="35"/>
                    <a:pt x="13" y="35"/>
                    <a:pt x="13" y="35"/>
                  </a:cubicBezTo>
                  <a:cubicBezTo>
                    <a:pt x="14" y="34"/>
                    <a:pt x="14" y="33"/>
                    <a:pt x="14" y="33"/>
                  </a:cubicBezTo>
                  <a:cubicBezTo>
                    <a:pt x="14" y="33"/>
                    <a:pt x="14" y="33"/>
                    <a:pt x="14" y="33"/>
                  </a:cubicBezTo>
                  <a:cubicBezTo>
                    <a:pt x="15" y="37"/>
                    <a:pt x="15" y="37"/>
                    <a:pt x="15" y="37"/>
                  </a:cubicBezTo>
                  <a:cubicBezTo>
                    <a:pt x="15" y="37"/>
                    <a:pt x="15" y="37"/>
                    <a:pt x="15" y="37"/>
                  </a:cubicBezTo>
                  <a:cubicBezTo>
                    <a:pt x="15" y="37"/>
                    <a:pt x="14" y="36"/>
                    <a:pt x="14" y="36"/>
                  </a:cubicBezTo>
                  <a:cubicBezTo>
                    <a:pt x="14" y="36"/>
                    <a:pt x="14" y="36"/>
                    <a:pt x="13" y="37"/>
                  </a:cubicBezTo>
                  <a:cubicBezTo>
                    <a:pt x="9" y="40"/>
                    <a:pt x="9" y="40"/>
                    <a:pt x="9" y="40"/>
                  </a:cubicBezTo>
                  <a:cubicBezTo>
                    <a:pt x="14" y="40"/>
                    <a:pt x="14" y="40"/>
                    <a:pt x="14" y="40"/>
                  </a:cubicBezTo>
                  <a:cubicBezTo>
                    <a:pt x="14" y="40"/>
                    <a:pt x="15" y="40"/>
                    <a:pt x="15" y="40"/>
                  </a:cubicBezTo>
                  <a:cubicBezTo>
                    <a:pt x="16" y="40"/>
                    <a:pt x="16" y="40"/>
                    <a:pt x="16" y="39"/>
                  </a:cubicBezTo>
                  <a:cubicBezTo>
                    <a:pt x="16" y="39"/>
                    <a:pt x="16" y="39"/>
                    <a:pt x="16" y="39"/>
                  </a:cubicBezTo>
                  <a:cubicBezTo>
                    <a:pt x="16" y="42"/>
                    <a:pt x="16" y="42"/>
                    <a:pt x="16" y="42"/>
                  </a:cubicBezTo>
                  <a:cubicBezTo>
                    <a:pt x="16" y="42"/>
                    <a:pt x="16" y="42"/>
                    <a:pt x="16" y="42"/>
                  </a:cubicBezTo>
                  <a:close/>
                  <a:moveTo>
                    <a:pt x="14" y="53"/>
                  </a:moveTo>
                  <a:cubicBezTo>
                    <a:pt x="13" y="53"/>
                    <a:pt x="12" y="53"/>
                    <a:pt x="11" y="52"/>
                  </a:cubicBezTo>
                  <a:cubicBezTo>
                    <a:pt x="10" y="51"/>
                    <a:pt x="10" y="51"/>
                    <a:pt x="9" y="50"/>
                  </a:cubicBezTo>
                  <a:cubicBezTo>
                    <a:pt x="9" y="49"/>
                    <a:pt x="9" y="48"/>
                    <a:pt x="9" y="47"/>
                  </a:cubicBezTo>
                  <a:cubicBezTo>
                    <a:pt x="10" y="46"/>
                    <a:pt x="11" y="45"/>
                    <a:pt x="12" y="45"/>
                  </a:cubicBezTo>
                  <a:cubicBezTo>
                    <a:pt x="13" y="44"/>
                    <a:pt x="14" y="44"/>
                    <a:pt x="16" y="45"/>
                  </a:cubicBezTo>
                  <a:cubicBezTo>
                    <a:pt x="17" y="45"/>
                    <a:pt x="18" y="46"/>
                    <a:pt x="18" y="47"/>
                  </a:cubicBezTo>
                  <a:cubicBezTo>
                    <a:pt x="18" y="48"/>
                    <a:pt x="18" y="49"/>
                    <a:pt x="18" y="50"/>
                  </a:cubicBezTo>
                  <a:cubicBezTo>
                    <a:pt x="18" y="51"/>
                    <a:pt x="17" y="51"/>
                    <a:pt x="16" y="52"/>
                  </a:cubicBezTo>
                  <a:cubicBezTo>
                    <a:pt x="14" y="46"/>
                    <a:pt x="14" y="46"/>
                    <a:pt x="14" y="46"/>
                  </a:cubicBezTo>
                  <a:cubicBezTo>
                    <a:pt x="12" y="46"/>
                    <a:pt x="12" y="47"/>
                    <a:pt x="11" y="48"/>
                  </a:cubicBezTo>
                  <a:cubicBezTo>
                    <a:pt x="10" y="49"/>
                    <a:pt x="10" y="49"/>
                    <a:pt x="10" y="51"/>
                  </a:cubicBezTo>
                  <a:cubicBezTo>
                    <a:pt x="11" y="51"/>
                    <a:pt x="11" y="52"/>
                    <a:pt x="12" y="52"/>
                  </a:cubicBezTo>
                  <a:cubicBezTo>
                    <a:pt x="13" y="52"/>
                    <a:pt x="14" y="52"/>
                    <a:pt x="14" y="53"/>
                  </a:cubicBezTo>
                  <a:cubicBezTo>
                    <a:pt x="14" y="53"/>
                    <a:pt x="14" y="53"/>
                    <a:pt x="14" y="53"/>
                  </a:cubicBezTo>
                  <a:close/>
                  <a:moveTo>
                    <a:pt x="16" y="49"/>
                  </a:moveTo>
                  <a:cubicBezTo>
                    <a:pt x="18" y="49"/>
                    <a:pt x="18" y="48"/>
                    <a:pt x="18" y="47"/>
                  </a:cubicBezTo>
                  <a:cubicBezTo>
                    <a:pt x="17" y="45"/>
                    <a:pt x="16" y="45"/>
                    <a:pt x="14" y="45"/>
                  </a:cubicBezTo>
                  <a:cubicBezTo>
                    <a:pt x="16" y="49"/>
                    <a:pt x="16" y="49"/>
                    <a:pt x="16" y="49"/>
                  </a:cubicBezTo>
                  <a:close/>
                  <a:moveTo>
                    <a:pt x="22" y="58"/>
                  </a:moveTo>
                  <a:cubicBezTo>
                    <a:pt x="22" y="58"/>
                    <a:pt x="21" y="58"/>
                    <a:pt x="21" y="57"/>
                  </a:cubicBezTo>
                  <a:cubicBezTo>
                    <a:pt x="21" y="57"/>
                    <a:pt x="21" y="57"/>
                    <a:pt x="21" y="57"/>
                  </a:cubicBezTo>
                  <a:cubicBezTo>
                    <a:pt x="21" y="56"/>
                    <a:pt x="21" y="56"/>
                    <a:pt x="21" y="56"/>
                  </a:cubicBezTo>
                  <a:cubicBezTo>
                    <a:pt x="21" y="55"/>
                    <a:pt x="21" y="55"/>
                    <a:pt x="20" y="55"/>
                  </a:cubicBezTo>
                  <a:cubicBezTo>
                    <a:pt x="20" y="55"/>
                    <a:pt x="20" y="55"/>
                    <a:pt x="19" y="55"/>
                  </a:cubicBezTo>
                  <a:cubicBezTo>
                    <a:pt x="15" y="57"/>
                    <a:pt x="15" y="57"/>
                    <a:pt x="15" y="57"/>
                  </a:cubicBezTo>
                  <a:cubicBezTo>
                    <a:pt x="14" y="58"/>
                    <a:pt x="14" y="59"/>
                    <a:pt x="14" y="59"/>
                  </a:cubicBezTo>
                  <a:cubicBezTo>
                    <a:pt x="14" y="59"/>
                    <a:pt x="14" y="59"/>
                    <a:pt x="14" y="59"/>
                  </a:cubicBezTo>
                  <a:cubicBezTo>
                    <a:pt x="12" y="55"/>
                    <a:pt x="12" y="55"/>
                    <a:pt x="12" y="55"/>
                  </a:cubicBezTo>
                  <a:cubicBezTo>
                    <a:pt x="12" y="55"/>
                    <a:pt x="12" y="55"/>
                    <a:pt x="12" y="55"/>
                  </a:cubicBezTo>
                  <a:cubicBezTo>
                    <a:pt x="13" y="56"/>
                    <a:pt x="14" y="56"/>
                    <a:pt x="14" y="56"/>
                  </a:cubicBezTo>
                  <a:cubicBezTo>
                    <a:pt x="19" y="54"/>
                    <a:pt x="19" y="54"/>
                    <a:pt x="19" y="54"/>
                  </a:cubicBezTo>
                  <a:cubicBezTo>
                    <a:pt x="20" y="53"/>
                    <a:pt x="20" y="53"/>
                    <a:pt x="20" y="53"/>
                  </a:cubicBezTo>
                  <a:cubicBezTo>
                    <a:pt x="20" y="53"/>
                    <a:pt x="20" y="52"/>
                    <a:pt x="20" y="52"/>
                  </a:cubicBezTo>
                  <a:cubicBezTo>
                    <a:pt x="20" y="52"/>
                    <a:pt x="20" y="52"/>
                    <a:pt x="20" y="52"/>
                  </a:cubicBezTo>
                  <a:cubicBezTo>
                    <a:pt x="22" y="54"/>
                    <a:pt x="22" y="54"/>
                    <a:pt x="22" y="54"/>
                  </a:cubicBezTo>
                  <a:cubicBezTo>
                    <a:pt x="21" y="55"/>
                    <a:pt x="21" y="55"/>
                    <a:pt x="21" y="55"/>
                  </a:cubicBezTo>
                  <a:cubicBezTo>
                    <a:pt x="22" y="55"/>
                    <a:pt x="23" y="56"/>
                    <a:pt x="24" y="57"/>
                  </a:cubicBezTo>
                  <a:cubicBezTo>
                    <a:pt x="24" y="57"/>
                    <a:pt x="24" y="57"/>
                    <a:pt x="24" y="57"/>
                  </a:cubicBezTo>
                  <a:cubicBezTo>
                    <a:pt x="23" y="58"/>
                    <a:pt x="22" y="58"/>
                    <a:pt x="22" y="58"/>
                  </a:cubicBezTo>
                  <a:close/>
                  <a:moveTo>
                    <a:pt x="21" y="67"/>
                  </a:moveTo>
                  <a:cubicBezTo>
                    <a:pt x="20" y="68"/>
                    <a:pt x="19" y="68"/>
                    <a:pt x="18" y="67"/>
                  </a:cubicBezTo>
                  <a:cubicBezTo>
                    <a:pt x="18" y="67"/>
                    <a:pt x="17" y="67"/>
                    <a:pt x="17" y="66"/>
                  </a:cubicBezTo>
                  <a:cubicBezTo>
                    <a:pt x="17" y="65"/>
                    <a:pt x="16" y="65"/>
                    <a:pt x="16" y="65"/>
                  </a:cubicBezTo>
                  <a:cubicBezTo>
                    <a:pt x="16" y="64"/>
                    <a:pt x="16" y="64"/>
                    <a:pt x="16" y="63"/>
                  </a:cubicBezTo>
                  <a:cubicBezTo>
                    <a:pt x="16" y="63"/>
                    <a:pt x="16" y="63"/>
                    <a:pt x="16" y="63"/>
                  </a:cubicBezTo>
                  <a:cubicBezTo>
                    <a:pt x="16" y="63"/>
                    <a:pt x="16" y="63"/>
                    <a:pt x="16" y="63"/>
                  </a:cubicBezTo>
                  <a:cubicBezTo>
                    <a:pt x="18" y="61"/>
                    <a:pt x="18" y="61"/>
                    <a:pt x="18" y="61"/>
                  </a:cubicBezTo>
                  <a:cubicBezTo>
                    <a:pt x="18" y="61"/>
                    <a:pt x="18" y="61"/>
                    <a:pt x="18" y="61"/>
                  </a:cubicBezTo>
                  <a:cubicBezTo>
                    <a:pt x="17" y="63"/>
                    <a:pt x="16" y="64"/>
                    <a:pt x="17" y="65"/>
                  </a:cubicBezTo>
                  <a:cubicBezTo>
                    <a:pt x="18" y="65"/>
                    <a:pt x="18" y="66"/>
                    <a:pt x="18" y="66"/>
                  </a:cubicBezTo>
                  <a:cubicBezTo>
                    <a:pt x="18" y="66"/>
                    <a:pt x="19" y="66"/>
                    <a:pt x="19" y="66"/>
                  </a:cubicBezTo>
                  <a:cubicBezTo>
                    <a:pt x="20" y="65"/>
                    <a:pt x="20" y="65"/>
                    <a:pt x="20" y="63"/>
                  </a:cubicBezTo>
                  <a:cubicBezTo>
                    <a:pt x="20" y="62"/>
                    <a:pt x="20" y="62"/>
                    <a:pt x="20" y="62"/>
                  </a:cubicBezTo>
                  <a:cubicBezTo>
                    <a:pt x="20" y="61"/>
                    <a:pt x="20" y="60"/>
                    <a:pt x="21" y="59"/>
                  </a:cubicBezTo>
                  <a:cubicBezTo>
                    <a:pt x="22" y="59"/>
                    <a:pt x="22" y="59"/>
                    <a:pt x="23" y="59"/>
                  </a:cubicBezTo>
                  <a:cubicBezTo>
                    <a:pt x="24" y="59"/>
                    <a:pt x="24" y="60"/>
                    <a:pt x="25" y="61"/>
                  </a:cubicBezTo>
                  <a:cubicBezTo>
                    <a:pt x="25" y="61"/>
                    <a:pt x="25" y="61"/>
                    <a:pt x="25" y="62"/>
                  </a:cubicBezTo>
                  <a:cubicBezTo>
                    <a:pt x="25" y="62"/>
                    <a:pt x="25" y="63"/>
                    <a:pt x="26" y="63"/>
                  </a:cubicBezTo>
                  <a:cubicBezTo>
                    <a:pt x="26" y="63"/>
                    <a:pt x="26" y="63"/>
                    <a:pt x="26" y="63"/>
                  </a:cubicBezTo>
                  <a:cubicBezTo>
                    <a:pt x="26" y="63"/>
                    <a:pt x="26" y="63"/>
                    <a:pt x="26" y="63"/>
                  </a:cubicBezTo>
                  <a:cubicBezTo>
                    <a:pt x="24" y="64"/>
                    <a:pt x="24" y="64"/>
                    <a:pt x="24" y="64"/>
                  </a:cubicBezTo>
                  <a:cubicBezTo>
                    <a:pt x="24" y="64"/>
                    <a:pt x="24" y="64"/>
                    <a:pt x="24" y="64"/>
                  </a:cubicBezTo>
                  <a:cubicBezTo>
                    <a:pt x="25" y="63"/>
                    <a:pt x="25" y="61"/>
                    <a:pt x="25" y="61"/>
                  </a:cubicBezTo>
                  <a:cubicBezTo>
                    <a:pt x="25" y="60"/>
                    <a:pt x="24" y="60"/>
                    <a:pt x="24" y="60"/>
                  </a:cubicBezTo>
                  <a:cubicBezTo>
                    <a:pt x="24" y="60"/>
                    <a:pt x="23" y="60"/>
                    <a:pt x="23" y="60"/>
                  </a:cubicBezTo>
                  <a:cubicBezTo>
                    <a:pt x="22" y="60"/>
                    <a:pt x="22" y="61"/>
                    <a:pt x="22" y="62"/>
                  </a:cubicBezTo>
                  <a:cubicBezTo>
                    <a:pt x="22" y="64"/>
                    <a:pt x="22" y="64"/>
                    <a:pt x="22" y="64"/>
                  </a:cubicBezTo>
                  <a:cubicBezTo>
                    <a:pt x="22" y="66"/>
                    <a:pt x="22" y="67"/>
                    <a:pt x="21" y="67"/>
                  </a:cubicBezTo>
                  <a:close/>
                  <a:moveTo>
                    <a:pt x="33" y="67"/>
                  </a:moveTo>
                  <a:cubicBezTo>
                    <a:pt x="32" y="67"/>
                    <a:pt x="32" y="67"/>
                    <a:pt x="32" y="67"/>
                  </a:cubicBezTo>
                  <a:cubicBezTo>
                    <a:pt x="32" y="67"/>
                    <a:pt x="32" y="66"/>
                    <a:pt x="31" y="66"/>
                  </a:cubicBezTo>
                  <a:cubicBezTo>
                    <a:pt x="31" y="66"/>
                    <a:pt x="31" y="66"/>
                    <a:pt x="31" y="65"/>
                  </a:cubicBezTo>
                  <a:cubicBezTo>
                    <a:pt x="31" y="65"/>
                    <a:pt x="32" y="65"/>
                    <a:pt x="32" y="65"/>
                  </a:cubicBezTo>
                  <a:cubicBezTo>
                    <a:pt x="32" y="65"/>
                    <a:pt x="32" y="64"/>
                    <a:pt x="32" y="65"/>
                  </a:cubicBezTo>
                  <a:cubicBezTo>
                    <a:pt x="33" y="65"/>
                    <a:pt x="33" y="65"/>
                    <a:pt x="33" y="65"/>
                  </a:cubicBezTo>
                  <a:cubicBezTo>
                    <a:pt x="33" y="65"/>
                    <a:pt x="34" y="65"/>
                    <a:pt x="33" y="66"/>
                  </a:cubicBezTo>
                  <a:cubicBezTo>
                    <a:pt x="33" y="66"/>
                    <a:pt x="33" y="66"/>
                    <a:pt x="33" y="67"/>
                  </a:cubicBezTo>
                  <a:close/>
                  <a:moveTo>
                    <a:pt x="22" y="75"/>
                  </a:moveTo>
                  <a:cubicBezTo>
                    <a:pt x="20" y="71"/>
                    <a:pt x="20" y="71"/>
                    <a:pt x="20" y="71"/>
                  </a:cubicBezTo>
                  <a:cubicBezTo>
                    <a:pt x="20" y="71"/>
                    <a:pt x="20" y="71"/>
                    <a:pt x="20" y="71"/>
                  </a:cubicBezTo>
                  <a:cubicBezTo>
                    <a:pt x="21" y="71"/>
                    <a:pt x="22" y="72"/>
                    <a:pt x="22" y="71"/>
                  </a:cubicBezTo>
                  <a:cubicBezTo>
                    <a:pt x="27" y="69"/>
                    <a:pt x="27" y="69"/>
                    <a:pt x="27" y="69"/>
                  </a:cubicBezTo>
                  <a:cubicBezTo>
                    <a:pt x="28" y="68"/>
                    <a:pt x="28" y="68"/>
                    <a:pt x="28" y="67"/>
                  </a:cubicBezTo>
                  <a:cubicBezTo>
                    <a:pt x="27" y="67"/>
                    <a:pt x="27" y="67"/>
                    <a:pt x="27" y="67"/>
                  </a:cubicBezTo>
                  <a:cubicBezTo>
                    <a:pt x="28" y="67"/>
                    <a:pt x="28" y="67"/>
                    <a:pt x="28" y="67"/>
                  </a:cubicBezTo>
                  <a:cubicBezTo>
                    <a:pt x="30" y="69"/>
                    <a:pt x="30" y="69"/>
                    <a:pt x="30" y="69"/>
                  </a:cubicBezTo>
                  <a:cubicBezTo>
                    <a:pt x="24" y="73"/>
                    <a:pt x="24" y="73"/>
                    <a:pt x="24" y="73"/>
                  </a:cubicBezTo>
                  <a:cubicBezTo>
                    <a:pt x="22" y="73"/>
                    <a:pt x="22" y="73"/>
                    <a:pt x="22" y="75"/>
                  </a:cubicBezTo>
                  <a:cubicBezTo>
                    <a:pt x="22" y="75"/>
                    <a:pt x="22" y="75"/>
                    <a:pt x="22" y="75"/>
                  </a:cubicBezTo>
                  <a:close/>
                  <a:moveTo>
                    <a:pt x="28" y="80"/>
                  </a:moveTo>
                  <a:cubicBezTo>
                    <a:pt x="27" y="80"/>
                    <a:pt x="26" y="80"/>
                    <a:pt x="26" y="79"/>
                  </a:cubicBezTo>
                  <a:cubicBezTo>
                    <a:pt x="26" y="79"/>
                    <a:pt x="25" y="79"/>
                    <a:pt x="25" y="79"/>
                  </a:cubicBezTo>
                  <a:cubicBezTo>
                    <a:pt x="24" y="78"/>
                    <a:pt x="24" y="77"/>
                    <a:pt x="26" y="76"/>
                  </a:cubicBezTo>
                  <a:cubicBezTo>
                    <a:pt x="31" y="73"/>
                    <a:pt x="31" y="73"/>
                    <a:pt x="31" y="73"/>
                  </a:cubicBezTo>
                  <a:cubicBezTo>
                    <a:pt x="30" y="71"/>
                    <a:pt x="30" y="71"/>
                    <a:pt x="30" y="71"/>
                  </a:cubicBezTo>
                  <a:cubicBezTo>
                    <a:pt x="30" y="71"/>
                    <a:pt x="30" y="71"/>
                    <a:pt x="30" y="71"/>
                  </a:cubicBezTo>
                  <a:cubicBezTo>
                    <a:pt x="30" y="71"/>
                    <a:pt x="30" y="71"/>
                    <a:pt x="30" y="71"/>
                  </a:cubicBezTo>
                  <a:cubicBezTo>
                    <a:pt x="31" y="72"/>
                    <a:pt x="32" y="72"/>
                    <a:pt x="34" y="72"/>
                  </a:cubicBezTo>
                  <a:cubicBezTo>
                    <a:pt x="34" y="72"/>
                    <a:pt x="34" y="72"/>
                    <a:pt x="34" y="72"/>
                  </a:cubicBezTo>
                  <a:cubicBezTo>
                    <a:pt x="32" y="73"/>
                    <a:pt x="32" y="73"/>
                    <a:pt x="32" y="73"/>
                  </a:cubicBezTo>
                  <a:cubicBezTo>
                    <a:pt x="33" y="75"/>
                    <a:pt x="33" y="75"/>
                    <a:pt x="33" y="75"/>
                  </a:cubicBezTo>
                  <a:cubicBezTo>
                    <a:pt x="33" y="75"/>
                    <a:pt x="33" y="75"/>
                    <a:pt x="33" y="75"/>
                  </a:cubicBezTo>
                  <a:cubicBezTo>
                    <a:pt x="32" y="74"/>
                    <a:pt x="32" y="74"/>
                    <a:pt x="32" y="74"/>
                  </a:cubicBezTo>
                  <a:cubicBezTo>
                    <a:pt x="27" y="77"/>
                    <a:pt x="27" y="77"/>
                    <a:pt x="27" y="77"/>
                  </a:cubicBezTo>
                  <a:cubicBezTo>
                    <a:pt x="26" y="78"/>
                    <a:pt x="26" y="79"/>
                    <a:pt x="26" y="79"/>
                  </a:cubicBezTo>
                  <a:cubicBezTo>
                    <a:pt x="27" y="79"/>
                    <a:pt x="27" y="79"/>
                    <a:pt x="28" y="80"/>
                  </a:cubicBezTo>
                  <a:cubicBezTo>
                    <a:pt x="28" y="80"/>
                    <a:pt x="28" y="80"/>
                    <a:pt x="28" y="80"/>
                  </a:cubicBezTo>
                  <a:close/>
                  <a:moveTo>
                    <a:pt x="40" y="84"/>
                  </a:moveTo>
                  <a:cubicBezTo>
                    <a:pt x="40" y="84"/>
                    <a:pt x="40" y="83"/>
                    <a:pt x="40" y="83"/>
                  </a:cubicBezTo>
                  <a:cubicBezTo>
                    <a:pt x="39" y="83"/>
                    <a:pt x="39" y="83"/>
                    <a:pt x="39" y="83"/>
                  </a:cubicBezTo>
                  <a:cubicBezTo>
                    <a:pt x="30" y="86"/>
                    <a:pt x="30" y="86"/>
                    <a:pt x="30" y="86"/>
                  </a:cubicBezTo>
                  <a:cubicBezTo>
                    <a:pt x="28" y="87"/>
                    <a:pt x="26" y="87"/>
                    <a:pt x="25" y="86"/>
                  </a:cubicBezTo>
                  <a:cubicBezTo>
                    <a:pt x="24" y="85"/>
                    <a:pt x="25" y="84"/>
                    <a:pt x="25" y="84"/>
                  </a:cubicBezTo>
                  <a:cubicBezTo>
                    <a:pt x="25" y="84"/>
                    <a:pt x="26" y="84"/>
                    <a:pt x="26" y="84"/>
                  </a:cubicBezTo>
                  <a:cubicBezTo>
                    <a:pt x="26" y="84"/>
                    <a:pt x="26" y="84"/>
                    <a:pt x="26" y="84"/>
                  </a:cubicBezTo>
                  <a:cubicBezTo>
                    <a:pt x="26" y="84"/>
                    <a:pt x="27" y="85"/>
                    <a:pt x="27" y="85"/>
                  </a:cubicBezTo>
                  <a:cubicBezTo>
                    <a:pt x="27" y="85"/>
                    <a:pt x="27" y="85"/>
                    <a:pt x="27" y="85"/>
                  </a:cubicBezTo>
                  <a:cubicBezTo>
                    <a:pt x="28" y="86"/>
                    <a:pt x="29" y="86"/>
                    <a:pt x="31" y="85"/>
                  </a:cubicBezTo>
                  <a:cubicBezTo>
                    <a:pt x="34" y="78"/>
                    <a:pt x="34" y="78"/>
                    <a:pt x="34" y="78"/>
                  </a:cubicBezTo>
                  <a:cubicBezTo>
                    <a:pt x="35" y="77"/>
                    <a:pt x="35" y="77"/>
                    <a:pt x="35" y="77"/>
                  </a:cubicBezTo>
                  <a:cubicBezTo>
                    <a:pt x="35" y="77"/>
                    <a:pt x="35" y="77"/>
                    <a:pt x="34" y="76"/>
                  </a:cubicBezTo>
                  <a:cubicBezTo>
                    <a:pt x="35" y="76"/>
                    <a:pt x="35" y="76"/>
                    <a:pt x="35" y="76"/>
                  </a:cubicBezTo>
                  <a:cubicBezTo>
                    <a:pt x="38" y="79"/>
                    <a:pt x="38" y="79"/>
                    <a:pt x="38" y="79"/>
                  </a:cubicBezTo>
                  <a:cubicBezTo>
                    <a:pt x="37" y="79"/>
                    <a:pt x="37" y="79"/>
                    <a:pt x="37" y="79"/>
                  </a:cubicBezTo>
                  <a:cubicBezTo>
                    <a:pt x="37" y="79"/>
                    <a:pt x="36" y="79"/>
                    <a:pt x="36" y="79"/>
                  </a:cubicBezTo>
                  <a:cubicBezTo>
                    <a:pt x="36" y="79"/>
                    <a:pt x="36" y="79"/>
                    <a:pt x="36" y="79"/>
                  </a:cubicBezTo>
                  <a:cubicBezTo>
                    <a:pt x="33" y="84"/>
                    <a:pt x="33" y="84"/>
                    <a:pt x="33" y="84"/>
                  </a:cubicBezTo>
                  <a:cubicBezTo>
                    <a:pt x="38" y="83"/>
                    <a:pt x="38" y="83"/>
                    <a:pt x="38" y="83"/>
                  </a:cubicBezTo>
                  <a:cubicBezTo>
                    <a:pt x="38" y="83"/>
                    <a:pt x="39" y="82"/>
                    <a:pt x="39" y="82"/>
                  </a:cubicBezTo>
                  <a:cubicBezTo>
                    <a:pt x="39" y="82"/>
                    <a:pt x="39" y="82"/>
                    <a:pt x="39" y="82"/>
                  </a:cubicBezTo>
                  <a:cubicBezTo>
                    <a:pt x="39" y="81"/>
                    <a:pt x="39" y="81"/>
                    <a:pt x="38" y="81"/>
                  </a:cubicBezTo>
                  <a:cubicBezTo>
                    <a:pt x="39" y="81"/>
                    <a:pt x="39" y="81"/>
                    <a:pt x="39" y="81"/>
                  </a:cubicBezTo>
                  <a:cubicBezTo>
                    <a:pt x="40" y="84"/>
                    <a:pt x="40" y="84"/>
                    <a:pt x="40" y="84"/>
                  </a:cubicBezTo>
                  <a:cubicBezTo>
                    <a:pt x="40" y="84"/>
                    <a:pt x="40" y="84"/>
                    <a:pt x="40" y="84"/>
                  </a:cubicBezTo>
                  <a:close/>
                  <a:moveTo>
                    <a:pt x="47" y="97"/>
                  </a:moveTo>
                  <a:cubicBezTo>
                    <a:pt x="46" y="97"/>
                    <a:pt x="45" y="98"/>
                    <a:pt x="44" y="98"/>
                  </a:cubicBezTo>
                  <a:cubicBezTo>
                    <a:pt x="42" y="98"/>
                    <a:pt x="41" y="98"/>
                    <a:pt x="40" y="97"/>
                  </a:cubicBezTo>
                  <a:cubicBezTo>
                    <a:pt x="40" y="96"/>
                    <a:pt x="39" y="95"/>
                    <a:pt x="39" y="94"/>
                  </a:cubicBezTo>
                  <a:cubicBezTo>
                    <a:pt x="39" y="93"/>
                    <a:pt x="40" y="91"/>
                    <a:pt x="41" y="91"/>
                  </a:cubicBezTo>
                  <a:cubicBezTo>
                    <a:pt x="42" y="90"/>
                    <a:pt x="43" y="89"/>
                    <a:pt x="44" y="89"/>
                  </a:cubicBezTo>
                  <a:cubicBezTo>
                    <a:pt x="45" y="89"/>
                    <a:pt x="46" y="89"/>
                    <a:pt x="47" y="90"/>
                  </a:cubicBezTo>
                  <a:cubicBezTo>
                    <a:pt x="48" y="91"/>
                    <a:pt x="49" y="92"/>
                    <a:pt x="49" y="93"/>
                  </a:cubicBezTo>
                  <a:cubicBezTo>
                    <a:pt x="49" y="95"/>
                    <a:pt x="48" y="95"/>
                    <a:pt x="47" y="97"/>
                  </a:cubicBezTo>
                  <a:close/>
                  <a:moveTo>
                    <a:pt x="45" y="96"/>
                  </a:moveTo>
                  <a:cubicBezTo>
                    <a:pt x="46" y="95"/>
                    <a:pt x="47" y="94"/>
                    <a:pt x="47" y="93"/>
                  </a:cubicBezTo>
                  <a:cubicBezTo>
                    <a:pt x="48" y="92"/>
                    <a:pt x="47" y="91"/>
                    <a:pt x="47" y="90"/>
                  </a:cubicBezTo>
                  <a:cubicBezTo>
                    <a:pt x="46" y="90"/>
                    <a:pt x="46" y="89"/>
                    <a:pt x="45" y="90"/>
                  </a:cubicBezTo>
                  <a:cubicBezTo>
                    <a:pt x="44" y="90"/>
                    <a:pt x="44" y="91"/>
                    <a:pt x="43" y="91"/>
                  </a:cubicBezTo>
                  <a:cubicBezTo>
                    <a:pt x="42" y="92"/>
                    <a:pt x="41" y="93"/>
                    <a:pt x="41" y="94"/>
                  </a:cubicBezTo>
                  <a:cubicBezTo>
                    <a:pt x="40" y="95"/>
                    <a:pt x="40" y="96"/>
                    <a:pt x="41" y="97"/>
                  </a:cubicBezTo>
                  <a:cubicBezTo>
                    <a:pt x="42" y="97"/>
                    <a:pt x="42" y="97"/>
                    <a:pt x="43" y="97"/>
                  </a:cubicBezTo>
                  <a:cubicBezTo>
                    <a:pt x="44" y="97"/>
                    <a:pt x="44" y="97"/>
                    <a:pt x="45" y="96"/>
                  </a:cubicBezTo>
                  <a:close/>
                  <a:moveTo>
                    <a:pt x="60" y="97"/>
                  </a:moveTo>
                  <a:cubicBezTo>
                    <a:pt x="59" y="97"/>
                    <a:pt x="59" y="97"/>
                    <a:pt x="59" y="97"/>
                  </a:cubicBezTo>
                  <a:cubicBezTo>
                    <a:pt x="59" y="97"/>
                    <a:pt x="59" y="97"/>
                    <a:pt x="59" y="97"/>
                  </a:cubicBezTo>
                  <a:cubicBezTo>
                    <a:pt x="58" y="97"/>
                    <a:pt x="58" y="97"/>
                    <a:pt x="58" y="96"/>
                  </a:cubicBezTo>
                  <a:cubicBezTo>
                    <a:pt x="58" y="96"/>
                    <a:pt x="58" y="95"/>
                    <a:pt x="58" y="95"/>
                  </a:cubicBezTo>
                  <a:cubicBezTo>
                    <a:pt x="58" y="95"/>
                    <a:pt x="58" y="95"/>
                    <a:pt x="58" y="95"/>
                  </a:cubicBezTo>
                  <a:cubicBezTo>
                    <a:pt x="58" y="94"/>
                    <a:pt x="57" y="94"/>
                    <a:pt x="56" y="95"/>
                  </a:cubicBezTo>
                  <a:cubicBezTo>
                    <a:pt x="54" y="97"/>
                    <a:pt x="54" y="97"/>
                    <a:pt x="54" y="97"/>
                  </a:cubicBezTo>
                  <a:cubicBezTo>
                    <a:pt x="56" y="99"/>
                    <a:pt x="56" y="99"/>
                    <a:pt x="56" y="99"/>
                  </a:cubicBezTo>
                  <a:cubicBezTo>
                    <a:pt x="56" y="99"/>
                    <a:pt x="56" y="99"/>
                    <a:pt x="56" y="99"/>
                  </a:cubicBezTo>
                  <a:cubicBezTo>
                    <a:pt x="54" y="97"/>
                    <a:pt x="54" y="97"/>
                    <a:pt x="54" y="97"/>
                  </a:cubicBezTo>
                  <a:cubicBezTo>
                    <a:pt x="50" y="103"/>
                    <a:pt x="50" y="103"/>
                    <a:pt x="50" y="103"/>
                  </a:cubicBezTo>
                  <a:cubicBezTo>
                    <a:pt x="49" y="103"/>
                    <a:pt x="49" y="104"/>
                    <a:pt x="50" y="105"/>
                  </a:cubicBezTo>
                  <a:cubicBezTo>
                    <a:pt x="50" y="105"/>
                    <a:pt x="50" y="105"/>
                    <a:pt x="50" y="105"/>
                  </a:cubicBezTo>
                  <a:cubicBezTo>
                    <a:pt x="46" y="102"/>
                    <a:pt x="46" y="102"/>
                    <a:pt x="46" y="102"/>
                  </a:cubicBezTo>
                  <a:cubicBezTo>
                    <a:pt x="46" y="101"/>
                    <a:pt x="46" y="101"/>
                    <a:pt x="46" y="101"/>
                  </a:cubicBezTo>
                  <a:cubicBezTo>
                    <a:pt x="47" y="102"/>
                    <a:pt x="48" y="102"/>
                    <a:pt x="48" y="101"/>
                  </a:cubicBezTo>
                  <a:cubicBezTo>
                    <a:pt x="52" y="96"/>
                    <a:pt x="52" y="96"/>
                    <a:pt x="52" y="96"/>
                  </a:cubicBezTo>
                  <a:cubicBezTo>
                    <a:pt x="51" y="95"/>
                    <a:pt x="51" y="95"/>
                    <a:pt x="51" y="95"/>
                  </a:cubicBezTo>
                  <a:cubicBezTo>
                    <a:pt x="52" y="95"/>
                    <a:pt x="52" y="95"/>
                    <a:pt x="52" y="95"/>
                  </a:cubicBezTo>
                  <a:cubicBezTo>
                    <a:pt x="53" y="96"/>
                    <a:pt x="53" y="96"/>
                    <a:pt x="53" y="96"/>
                  </a:cubicBezTo>
                  <a:cubicBezTo>
                    <a:pt x="53" y="95"/>
                    <a:pt x="53" y="95"/>
                    <a:pt x="53" y="95"/>
                  </a:cubicBezTo>
                  <a:cubicBezTo>
                    <a:pt x="54" y="95"/>
                    <a:pt x="55" y="94"/>
                    <a:pt x="56" y="94"/>
                  </a:cubicBezTo>
                  <a:cubicBezTo>
                    <a:pt x="57" y="94"/>
                    <a:pt x="58" y="94"/>
                    <a:pt x="59" y="95"/>
                  </a:cubicBezTo>
                  <a:cubicBezTo>
                    <a:pt x="59" y="95"/>
                    <a:pt x="60" y="95"/>
                    <a:pt x="60" y="96"/>
                  </a:cubicBezTo>
                  <a:cubicBezTo>
                    <a:pt x="60" y="96"/>
                    <a:pt x="60" y="96"/>
                    <a:pt x="60" y="97"/>
                  </a:cubicBezTo>
                  <a:close/>
                  <a:moveTo>
                    <a:pt x="65" y="111"/>
                  </a:moveTo>
                  <a:cubicBezTo>
                    <a:pt x="64" y="113"/>
                    <a:pt x="63" y="113"/>
                    <a:pt x="62" y="113"/>
                  </a:cubicBezTo>
                  <a:cubicBezTo>
                    <a:pt x="61" y="113"/>
                    <a:pt x="60" y="113"/>
                    <a:pt x="59" y="112"/>
                  </a:cubicBezTo>
                  <a:cubicBezTo>
                    <a:pt x="58" y="112"/>
                    <a:pt x="58" y="111"/>
                    <a:pt x="58" y="111"/>
                  </a:cubicBezTo>
                  <a:cubicBezTo>
                    <a:pt x="57" y="111"/>
                    <a:pt x="57" y="110"/>
                    <a:pt x="57" y="110"/>
                  </a:cubicBezTo>
                  <a:cubicBezTo>
                    <a:pt x="56" y="109"/>
                    <a:pt x="56" y="110"/>
                    <a:pt x="56" y="110"/>
                  </a:cubicBezTo>
                  <a:cubicBezTo>
                    <a:pt x="56" y="109"/>
                    <a:pt x="56" y="109"/>
                    <a:pt x="56" y="109"/>
                  </a:cubicBezTo>
                  <a:cubicBezTo>
                    <a:pt x="58" y="105"/>
                    <a:pt x="58" y="105"/>
                    <a:pt x="58" y="105"/>
                  </a:cubicBezTo>
                  <a:cubicBezTo>
                    <a:pt x="58" y="106"/>
                    <a:pt x="58" y="106"/>
                    <a:pt x="58" y="106"/>
                  </a:cubicBezTo>
                  <a:cubicBezTo>
                    <a:pt x="57" y="108"/>
                    <a:pt x="58" y="110"/>
                    <a:pt x="59" y="111"/>
                  </a:cubicBezTo>
                  <a:cubicBezTo>
                    <a:pt x="60" y="112"/>
                    <a:pt x="60" y="112"/>
                    <a:pt x="61" y="112"/>
                  </a:cubicBezTo>
                  <a:cubicBezTo>
                    <a:pt x="62" y="112"/>
                    <a:pt x="62" y="111"/>
                    <a:pt x="62" y="111"/>
                  </a:cubicBezTo>
                  <a:cubicBezTo>
                    <a:pt x="63" y="110"/>
                    <a:pt x="63" y="109"/>
                    <a:pt x="62" y="107"/>
                  </a:cubicBezTo>
                  <a:cubicBezTo>
                    <a:pt x="62" y="105"/>
                    <a:pt x="62" y="105"/>
                    <a:pt x="62" y="105"/>
                  </a:cubicBezTo>
                  <a:cubicBezTo>
                    <a:pt x="61" y="104"/>
                    <a:pt x="61" y="102"/>
                    <a:pt x="62" y="101"/>
                  </a:cubicBezTo>
                  <a:cubicBezTo>
                    <a:pt x="62" y="100"/>
                    <a:pt x="63" y="100"/>
                    <a:pt x="64" y="99"/>
                  </a:cubicBezTo>
                  <a:cubicBezTo>
                    <a:pt x="65" y="99"/>
                    <a:pt x="66" y="99"/>
                    <a:pt x="67" y="100"/>
                  </a:cubicBezTo>
                  <a:cubicBezTo>
                    <a:pt x="67" y="101"/>
                    <a:pt x="68" y="101"/>
                    <a:pt x="68" y="101"/>
                  </a:cubicBezTo>
                  <a:cubicBezTo>
                    <a:pt x="68" y="102"/>
                    <a:pt x="68" y="102"/>
                    <a:pt x="69" y="102"/>
                  </a:cubicBezTo>
                  <a:cubicBezTo>
                    <a:pt x="69" y="102"/>
                    <a:pt x="69" y="102"/>
                    <a:pt x="70" y="102"/>
                  </a:cubicBezTo>
                  <a:cubicBezTo>
                    <a:pt x="70" y="103"/>
                    <a:pt x="70" y="103"/>
                    <a:pt x="70" y="103"/>
                  </a:cubicBezTo>
                  <a:cubicBezTo>
                    <a:pt x="68" y="107"/>
                    <a:pt x="68" y="107"/>
                    <a:pt x="68" y="107"/>
                  </a:cubicBezTo>
                  <a:cubicBezTo>
                    <a:pt x="67" y="106"/>
                    <a:pt x="67" y="106"/>
                    <a:pt x="67" y="106"/>
                  </a:cubicBezTo>
                  <a:cubicBezTo>
                    <a:pt x="68" y="104"/>
                    <a:pt x="68" y="102"/>
                    <a:pt x="66" y="101"/>
                  </a:cubicBezTo>
                  <a:cubicBezTo>
                    <a:pt x="66" y="101"/>
                    <a:pt x="65" y="101"/>
                    <a:pt x="64" y="101"/>
                  </a:cubicBezTo>
                  <a:cubicBezTo>
                    <a:pt x="64" y="101"/>
                    <a:pt x="64" y="101"/>
                    <a:pt x="63" y="101"/>
                  </a:cubicBezTo>
                  <a:cubicBezTo>
                    <a:pt x="63" y="102"/>
                    <a:pt x="63" y="102"/>
                    <a:pt x="63" y="103"/>
                  </a:cubicBezTo>
                  <a:cubicBezTo>
                    <a:pt x="63" y="103"/>
                    <a:pt x="63" y="104"/>
                    <a:pt x="64" y="105"/>
                  </a:cubicBezTo>
                  <a:cubicBezTo>
                    <a:pt x="64" y="107"/>
                    <a:pt x="64" y="107"/>
                    <a:pt x="64" y="107"/>
                  </a:cubicBezTo>
                  <a:cubicBezTo>
                    <a:pt x="66" y="109"/>
                    <a:pt x="66" y="111"/>
                    <a:pt x="65" y="111"/>
                  </a:cubicBezTo>
                  <a:close/>
                  <a:moveTo>
                    <a:pt x="74" y="117"/>
                  </a:moveTo>
                  <a:cubicBezTo>
                    <a:pt x="73" y="118"/>
                    <a:pt x="72" y="119"/>
                    <a:pt x="71" y="119"/>
                  </a:cubicBezTo>
                  <a:cubicBezTo>
                    <a:pt x="70" y="119"/>
                    <a:pt x="69" y="119"/>
                    <a:pt x="68" y="118"/>
                  </a:cubicBezTo>
                  <a:cubicBezTo>
                    <a:pt x="68" y="118"/>
                    <a:pt x="67" y="117"/>
                    <a:pt x="67" y="116"/>
                  </a:cubicBezTo>
                  <a:cubicBezTo>
                    <a:pt x="66" y="115"/>
                    <a:pt x="67" y="113"/>
                    <a:pt x="68" y="112"/>
                  </a:cubicBezTo>
                  <a:cubicBezTo>
                    <a:pt x="68" y="111"/>
                    <a:pt x="69" y="110"/>
                    <a:pt x="70" y="110"/>
                  </a:cubicBezTo>
                  <a:cubicBezTo>
                    <a:pt x="72" y="109"/>
                    <a:pt x="73" y="109"/>
                    <a:pt x="74" y="110"/>
                  </a:cubicBezTo>
                  <a:cubicBezTo>
                    <a:pt x="75" y="111"/>
                    <a:pt x="75" y="111"/>
                    <a:pt x="76" y="112"/>
                  </a:cubicBezTo>
                  <a:cubicBezTo>
                    <a:pt x="76" y="113"/>
                    <a:pt x="76" y="113"/>
                    <a:pt x="76" y="113"/>
                  </a:cubicBezTo>
                  <a:cubicBezTo>
                    <a:pt x="76" y="114"/>
                    <a:pt x="75" y="114"/>
                    <a:pt x="75" y="114"/>
                  </a:cubicBezTo>
                  <a:cubicBezTo>
                    <a:pt x="75" y="114"/>
                    <a:pt x="75" y="114"/>
                    <a:pt x="74" y="114"/>
                  </a:cubicBezTo>
                  <a:cubicBezTo>
                    <a:pt x="74" y="114"/>
                    <a:pt x="74" y="113"/>
                    <a:pt x="74" y="113"/>
                  </a:cubicBezTo>
                  <a:cubicBezTo>
                    <a:pt x="74" y="113"/>
                    <a:pt x="74" y="113"/>
                    <a:pt x="74" y="113"/>
                  </a:cubicBezTo>
                  <a:cubicBezTo>
                    <a:pt x="74" y="112"/>
                    <a:pt x="74" y="112"/>
                    <a:pt x="74" y="111"/>
                  </a:cubicBezTo>
                  <a:cubicBezTo>
                    <a:pt x="74" y="111"/>
                    <a:pt x="74" y="111"/>
                    <a:pt x="73" y="111"/>
                  </a:cubicBezTo>
                  <a:cubicBezTo>
                    <a:pt x="72" y="110"/>
                    <a:pt x="72" y="110"/>
                    <a:pt x="70" y="111"/>
                  </a:cubicBezTo>
                  <a:cubicBezTo>
                    <a:pt x="70" y="111"/>
                    <a:pt x="69" y="111"/>
                    <a:pt x="69" y="112"/>
                  </a:cubicBezTo>
                  <a:cubicBezTo>
                    <a:pt x="68" y="113"/>
                    <a:pt x="68" y="114"/>
                    <a:pt x="68" y="115"/>
                  </a:cubicBezTo>
                  <a:cubicBezTo>
                    <a:pt x="68" y="116"/>
                    <a:pt x="68" y="117"/>
                    <a:pt x="69" y="117"/>
                  </a:cubicBezTo>
                  <a:cubicBezTo>
                    <a:pt x="71" y="118"/>
                    <a:pt x="72" y="118"/>
                    <a:pt x="74" y="117"/>
                  </a:cubicBezTo>
                  <a:cubicBezTo>
                    <a:pt x="74" y="117"/>
                    <a:pt x="74" y="117"/>
                    <a:pt x="74" y="117"/>
                  </a:cubicBezTo>
                  <a:close/>
                  <a:moveTo>
                    <a:pt x="83" y="111"/>
                  </a:moveTo>
                  <a:cubicBezTo>
                    <a:pt x="83" y="111"/>
                    <a:pt x="82" y="111"/>
                    <a:pt x="82" y="111"/>
                  </a:cubicBezTo>
                  <a:cubicBezTo>
                    <a:pt x="82" y="111"/>
                    <a:pt x="82" y="111"/>
                    <a:pt x="81" y="111"/>
                  </a:cubicBezTo>
                  <a:cubicBezTo>
                    <a:pt x="81" y="111"/>
                    <a:pt x="81" y="111"/>
                    <a:pt x="81" y="111"/>
                  </a:cubicBezTo>
                  <a:cubicBezTo>
                    <a:pt x="81" y="110"/>
                    <a:pt x="81" y="110"/>
                    <a:pt x="81" y="110"/>
                  </a:cubicBezTo>
                  <a:cubicBezTo>
                    <a:pt x="81" y="109"/>
                    <a:pt x="81" y="109"/>
                    <a:pt x="82" y="109"/>
                  </a:cubicBezTo>
                  <a:cubicBezTo>
                    <a:pt x="82" y="109"/>
                    <a:pt x="82" y="109"/>
                    <a:pt x="82" y="109"/>
                  </a:cubicBezTo>
                  <a:cubicBezTo>
                    <a:pt x="83" y="109"/>
                    <a:pt x="83" y="110"/>
                    <a:pt x="83" y="110"/>
                  </a:cubicBezTo>
                  <a:cubicBezTo>
                    <a:pt x="83" y="111"/>
                    <a:pt x="83" y="111"/>
                    <a:pt x="83" y="111"/>
                  </a:cubicBezTo>
                  <a:close/>
                  <a:moveTo>
                    <a:pt x="78" y="123"/>
                  </a:moveTo>
                  <a:cubicBezTo>
                    <a:pt x="74" y="121"/>
                    <a:pt x="74" y="121"/>
                    <a:pt x="74" y="121"/>
                  </a:cubicBezTo>
                  <a:cubicBezTo>
                    <a:pt x="74" y="121"/>
                    <a:pt x="74" y="121"/>
                    <a:pt x="74" y="121"/>
                  </a:cubicBezTo>
                  <a:cubicBezTo>
                    <a:pt x="75" y="121"/>
                    <a:pt x="76" y="121"/>
                    <a:pt x="76" y="120"/>
                  </a:cubicBezTo>
                  <a:cubicBezTo>
                    <a:pt x="78" y="115"/>
                    <a:pt x="78" y="115"/>
                    <a:pt x="78" y="115"/>
                  </a:cubicBezTo>
                  <a:cubicBezTo>
                    <a:pt x="79" y="115"/>
                    <a:pt x="79" y="114"/>
                    <a:pt x="78" y="114"/>
                  </a:cubicBezTo>
                  <a:cubicBezTo>
                    <a:pt x="78" y="114"/>
                    <a:pt x="78" y="114"/>
                    <a:pt x="78" y="114"/>
                  </a:cubicBezTo>
                  <a:cubicBezTo>
                    <a:pt x="78" y="113"/>
                    <a:pt x="78" y="113"/>
                    <a:pt x="78" y="113"/>
                  </a:cubicBezTo>
                  <a:cubicBezTo>
                    <a:pt x="81" y="114"/>
                    <a:pt x="81" y="114"/>
                    <a:pt x="81" y="114"/>
                  </a:cubicBezTo>
                  <a:cubicBezTo>
                    <a:pt x="78" y="121"/>
                    <a:pt x="78" y="121"/>
                    <a:pt x="78" y="121"/>
                  </a:cubicBezTo>
                  <a:cubicBezTo>
                    <a:pt x="77" y="122"/>
                    <a:pt x="78" y="123"/>
                    <a:pt x="78" y="123"/>
                  </a:cubicBezTo>
                  <a:cubicBezTo>
                    <a:pt x="78" y="123"/>
                    <a:pt x="78" y="123"/>
                    <a:pt x="78" y="123"/>
                  </a:cubicBezTo>
                  <a:close/>
                  <a:moveTo>
                    <a:pt x="89" y="124"/>
                  </a:moveTo>
                  <a:cubicBezTo>
                    <a:pt x="88" y="125"/>
                    <a:pt x="87" y="125"/>
                    <a:pt x="86" y="126"/>
                  </a:cubicBezTo>
                  <a:cubicBezTo>
                    <a:pt x="85" y="126"/>
                    <a:pt x="84" y="126"/>
                    <a:pt x="84" y="126"/>
                  </a:cubicBezTo>
                  <a:cubicBezTo>
                    <a:pt x="82" y="125"/>
                    <a:pt x="82" y="125"/>
                    <a:pt x="82" y="124"/>
                  </a:cubicBezTo>
                  <a:cubicBezTo>
                    <a:pt x="81" y="123"/>
                    <a:pt x="81" y="121"/>
                    <a:pt x="82" y="120"/>
                  </a:cubicBezTo>
                  <a:cubicBezTo>
                    <a:pt x="82" y="119"/>
                    <a:pt x="83" y="118"/>
                    <a:pt x="84" y="117"/>
                  </a:cubicBezTo>
                  <a:cubicBezTo>
                    <a:pt x="85" y="117"/>
                    <a:pt x="86" y="117"/>
                    <a:pt x="87" y="117"/>
                  </a:cubicBezTo>
                  <a:cubicBezTo>
                    <a:pt x="88" y="118"/>
                    <a:pt x="89" y="119"/>
                    <a:pt x="89" y="119"/>
                  </a:cubicBezTo>
                  <a:cubicBezTo>
                    <a:pt x="90" y="120"/>
                    <a:pt x="90" y="121"/>
                    <a:pt x="89" y="122"/>
                  </a:cubicBezTo>
                  <a:cubicBezTo>
                    <a:pt x="83" y="119"/>
                    <a:pt x="83" y="119"/>
                    <a:pt x="83" y="119"/>
                  </a:cubicBezTo>
                  <a:cubicBezTo>
                    <a:pt x="83" y="121"/>
                    <a:pt x="83" y="122"/>
                    <a:pt x="83" y="123"/>
                  </a:cubicBezTo>
                  <a:cubicBezTo>
                    <a:pt x="83" y="124"/>
                    <a:pt x="84" y="124"/>
                    <a:pt x="84" y="125"/>
                  </a:cubicBezTo>
                  <a:cubicBezTo>
                    <a:pt x="85" y="125"/>
                    <a:pt x="86" y="125"/>
                    <a:pt x="86" y="125"/>
                  </a:cubicBezTo>
                  <a:cubicBezTo>
                    <a:pt x="88" y="125"/>
                    <a:pt x="88" y="124"/>
                    <a:pt x="89" y="124"/>
                  </a:cubicBezTo>
                  <a:cubicBezTo>
                    <a:pt x="89" y="124"/>
                    <a:pt x="89" y="124"/>
                    <a:pt x="89" y="124"/>
                  </a:cubicBezTo>
                  <a:close/>
                  <a:moveTo>
                    <a:pt x="88" y="120"/>
                  </a:moveTo>
                  <a:cubicBezTo>
                    <a:pt x="88" y="119"/>
                    <a:pt x="88" y="118"/>
                    <a:pt x="87" y="117"/>
                  </a:cubicBezTo>
                  <a:cubicBezTo>
                    <a:pt x="86" y="117"/>
                    <a:pt x="84" y="117"/>
                    <a:pt x="84" y="119"/>
                  </a:cubicBezTo>
                  <a:cubicBezTo>
                    <a:pt x="88" y="120"/>
                    <a:pt x="88" y="120"/>
                    <a:pt x="88" y="120"/>
                  </a:cubicBezTo>
                  <a:close/>
                  <a:moveTo>
                    <a:pt x="98" y="131"/>
                  </a:moveTo>
                  <a:cubicBezTo>
                    <a:pt x="94" y="129"/>
                    <a:pt x="94" y="129"/>
                    <a:pt x="94" y="129"/>
                  </a:cubicBezTo>
                  <a:cubicBezTo>
                    <a:pt x="94" y="129"/>
                    <a:pt x="94" y="129"/>
                    <a:pt x="94" y="129"/>
                  </a:cubicBezTo>
                  <a:cubicBezTo>
                    <a:pt x="95" y="129"/>
                    <a:pt x="96" y="129"/>
                    <a:pt x="96" y="128"/>
                  </a:cubicBezTo>
                  <a:cubicBezTo>
                    <a:pt x="98" y="123"/>
                    <a:pt x="98" y="123"/>
                    <a:pt x="98" y="123"/>
                  </a:cubicBezTo>
                  <a:cubicBezTo>
                    <a:pt x="98" y="123"/>
                    <a:pt x="98" y="123"/>
                    <a:pt x="98" y="122"/>
                  </a:cubicBezTo>
                  <a:cubicBezTo>
                    <a:pt x="98" y="122"/>
                    <a:pt x="97" y="122"/>
                    <a:pt x="97" y="121"/>
                  </a:cubicBezTo>
                  <a:cubicBezTo>
                    <a:pt x="96" y="121"/>
                    <a:pt x="95" y="121"/>
                    <a:pt x="94" y="122"/>
                  </a:cubicBezTo>
                  <a:cubicBezTo>
                    <a:pt x="93" y="127"/>
                    <a:pt x="93" y="127"/>
                    <a:pt x="93" y="127"/>
                  </a:cubicBezTo>
                  <a:cubicBezTo>
                    <a:pt x="92" y="128"/>
                    <a:pt x="93" y="129"/>
                    <a:pt x="94" y="129"/>
                  </a:cubicBezTo>
                  <a:cubicBezTo>
                    <a:pt x="94" y="129"/>
                    <a:pt x="94" y="129"/>
                    <a:pt x="94" y="129"/>
                  </a:cubicBezTo>
                  <a:cubicBezTo>
                    <a:pt x="90" y="128"/>
                    <a:pt x="90" y="128"/>
                    <a:pt x="90" y="128"/>
                  </a:cubicBezTo>
                  <a:cubicBezTo>
                    <a:pt x="90" y="127"/>
                    <a:pt x="90" y="127"/>
                    <a:pt x="90" y="127"/>
                  </a:cubicBezTo>
                  <a:cubicBezTo>
                    <a:pt x="90" y="128"/>
                    <a:pt x="91" y="127"/>
                    <a:pt x="91" y="127"/>
                  </a:cubicBezTo>
                  <a:cubicBezTo>
                    <a:pt x="93" y="121"/>
                    <a:pt x="93" y="121"/>
                    <a:pt x="93" y="121"/>
                  </a:cubicBezTo>
                  <a:cubicBezTo>
                    <a:pt x="93" y="121"/>
                    <a:pt x="93" y="121"/>
                    <a:pt x="93" y="121"/>
                  </a:cubicBezTo>
                  <a:cubicBezTo>
                    <a:pt x="93" y="121"/>
                    <a:pt x="93" y="120"/>
                    <a:pt x="92" y="120"/>
                  </a:cubicBezTo>
                  <a:cubicBezTo>
                    <a:pt x="92" y="120"/>
                    <a:pt x="92" y="120"/>
                    <a:pt x="92" y="120"/>
                  </a:cubicBezTo>
                  <a:cubicBezTo>
                    <a:pt x="96" y="120"/>
                    <a:pt x="96" y="120"/>
                    <a:pt x="96" y="120"/>
                  </a:cubicBezTo>
                  <a:cubicBezTo>
                    <a:pt x="95" y="121"/>
                    <a:pt x="95" y="121"/>
                    <a:pt x="95" y="121"/>
                  </a:cubicBezTo>
                  <a:cubicBezTo>
                    <a:pt x="96" y="121"/>
                    <a:pt x="98" y="121"/>
                    <a:pt x="99" y="121"/>
                  </a:cubicBezTo>
                  <a:cubicBezTo>
                    <a:pt x="100" y="121"/>
                    <a:pt x="101" y="123"/>
                    <a:pt x="100" y="125"/>
                  </a:cubicBezTo>
                  <a:cubicBezTo>
                    <a:pt x="98" y="129"/>
                    <a:pt x="98" y="129"/>
                    <a:pt x="98" y="129"/>
                  </a:cubicBezTo>
                  <a:cubicBezTo>
                    <a:pt x="98" y="130"/>
                    <a:pt x="98" y="131"/>
                    <a:pt x="98" y="131"/>
                  </a:cubicBezTo>
                  <a:cubicBezTo>
                    <a:pt x="98" y="131"/>
                    <a:pt x="98" y="131"/>
                    <a:pt x="98" y="131"/>
                  </a:cubicBezTo>
                  <a:close/>
                  <a:moveTo>
                    <a:pt x="109" y="130"/>
                  </a:moveTo>
                  <a:cubicBezTo>
                    <a:pt x="108" y="131"/>
                    <a:pt x="107" y="132"/>
                    <a:pt x="107" y="132"/>
                  </a:cubicBezTo>
                  <a:cubicBezTo>
                    <a:pt x="106" y="133"/>
                    <a:pt x="105" y="133"/>
                    <a:pt x="104" y="133"/>
                  </a:cubicBezTo>
                  <a:cubicBezTo>
                    <a:pt x="103" y="132"/>
                    <a:pt x="102" y="132"/>
                    <a:pt x="102" y="131"/>
                  </a:cubicBezTo>
                  <a:cubicBezTo>
                    <a:pt x="101" y="129"/>
                    <a:pt x="101" y="128"/>
                    <a:pt x="101" y="127"/>
                  </a:cubicBezTo>
                  <a:cubicBezTo>
                    <a:pt x="102" y="126"/>
                    <a:pt x="102" y="125"/>
                    <a:pt x="103" y="124"/>
                  </a:cubicBezTo>
                  <a:cubicBezTo>
                    <a:pt x="104" y="123"/>
                    <a:pt x="106" y="123"/>
                    <a:pt x="107" y="123"/>
                  </a:cubicBezTo>
                  <a:cubicBezTo>
                    <a:pt x="108" y="123"/>
                    <a:pt x="108" y="123"/>
                    <a:pt x="109" y="124"/>
                  </a:cubicBezTo>
                  <a:cubicBezTo>
                    <a:pt x="109" y="125"/>
                    <a:pt x="110" y="125"/>
                    <a:pt x="109" y="126"/>
                  </a:cubicBezTo>
                  <a:cubicBezTo>
                    <a:pt x="109" y="126"/>
                    <a:pt x="109" y="126"/>
                    <a:pt x="109" y="126"/>
                  </a:cubicBezTo>
                  <a:cubicBezTo>
                    <a:pt x="108" y="126"/>
                    <a:pt x="108" y="126"/>
                    <a:pt x="108" y="126"/>
                  </a:cubicBezTo>
                  <a:cubicBezTo>
                    <a:pt x="108" y="126"/>
                    <a:pt x="108" y="126"/>
                    <a:pt x="108" y="126"/>
                  </a:cubicBezTo>
                  <a:cubicBezTo>
                    <a:pt x="108" y="125"/>
                    <a:pt x="108" y="125"/>
                    <a:pt x="108" y="125"/>
                  </a:cubicBezTo>
                  <a:cubicBezTo>
                    <a:pt x="108" y="125"/>
                    <a:pt x="108" y="124"/>
                    <a:pt x="108" y="124"/>
                  </a:cubicBezTo>
                  <a:cubicBezTo>
                    <a:pt x="107" y="123"/>
                    <a:pt x="107" y="123"/>
                    <a:pt x="107" y="123"/>
                  </a:cubicBezTo>
                  <a:cubicBezTo>
                    <a:pt x="106" y="123"/>
                    <a:pt x="105" y="123"/>
                    <a:pt x="104" y="124"/>
                  </a:cubicBezTo>
                  <a:cubicBezTo>
                    <a:pt x="104" y="124"/>
                    <a:pt x="104" y="125"/>
                    <a:pt x="103" y="126"/>
                  </a:cubicBezTo>
                  <a:cubicBezTo>
                    <a:pt x="103" y="127"/>
                    <a:pt x="103" y="128"/>
                    <a:pt x="104" y="129"/>
                  </a:cubicBezTo>
                  <a:cubicBezTo>
                    <a:pt x="104" y="129"/>
                    <a:pt x="105" y="130"/>
                    <a:pt x="106" y="130"/>
                  </a:cubicBezTo>
                  <a:cubicBezTo>
                    <a:pt x="106" y="131"/>
                    <a:pt x="107" y="131"/>
                    <a:pt x="109" y="130"/>
                  </a:cubicBezTo>
                  <a:cubicBezTo>
                    <a:pt x="109" y="130"/>
                    <a:pt x="109" y="130"/>
                    <a:pt x="109" y="130"/>
                  </a:cubicBezTo>
                  <a:close/>
                  <a:moveTo>
                    <a:pt x="119" y="132"/>
                  </a:moveTo>
                  <a:cubicBezTo>
                    <a:pt x="118" y="133"/>
                    <a:pt x="118" y="133"/>
                    <a:pt x="117" y="134"/>
                  </a:cubicBezTo>
                  <a:cubicBezTo>
                    <a:pt x="116" y="134"/>
                    <a:pt x="115" y="135"/>
                    <a:pt x="114" y="134"/>
                  </a:cubicBezTo>
                  <a:cubicBezTo>
                    <a:pt x="113" y="134"/>
                    <a:pt x="112" y="133"/>
                    <a:pt x="112" y="133"/>
                  </a:cubicBezTo>
                  <a:cubicBezTo>
                    <a:pt x="111" y="131"/>
                    <a:pt x="111" y="130"/>
                    <a:pt x="111" y="129"/>
                  </a:cubicBezTo>
                  <a:cubicBezTo>
                    <a:pt x="112" y="128"/>
                    <a:pt x="112" y="127"/>
                    <a:pt x="113" y="126"/>
                  </a:cubicBezTo>
                  <a:cubicBezTo>
                    <a:pt x="114" y="125"/>
                    <a:pt x="115" y="125"/>
                    <a:pt x="116" y="125"/>
                  </a:cubicBezTo>
                  <a:cubicBezTo>
                    <a:pt x="118" y="125"/>
                    <a:pt x="118" y="126"/>
                    <a:pt x="119" y="127"/>
                  </a:cubicBezTo>
                  <a:cubicBezTo>
                    <a:pt x="119" y="127"/>
                    <a:pt x="120" y="128"/>
                    <a:pt x="119" y="129"/>
                  </a:cubicBezTo>
                  <a:cubicBezTo>
                    <a:pt x="113" y="128"/>
                    <a:pt x="113" y="128"/>
                    <a:pt x="113" y="128"/>
                  </a:cubicBezTo>
                  <a:cubicBezTo>
                    <a:pt x="112" y="129"/>
                    <a:pt x="113" y="131"/>
                    <a:pt x="113" y="131"/>
                  </a:cubicBezTo>
                  <a:cubicBezTo>
                    <a:pt x="114" y="132"/>
                    <a:pt x="114" y="133"/>
                    <a:pt x="115" y="133"/>
                  </a:cubicBezTo>
                  <a:cubicBezTo>
                    <a:pt x="116" y="133"/>
                    <a:pt x="116" y="133"/>
                    <a:pt x="117" y="133"/>
                  </a:cubicBezTo>
                  <a:cubicBezTo>
                    <a:pt x="118" y="133"/>
                    <a:pt x="118" y="132"/>
                    <a:pt x="119" y="132"/>
                  </a:cubicBezTo>
                  <a:cubicBezTo>
                    <a:pt x="119" y="132"/>
                    <a:pt x="119" y="132"/>
                    <a:pt x="119" y="132"/>
                  </a:cubicBezTo>
                  <a:close/>
                  <a:moveTo>
                    <a:pt x="117" y="129"/>
                  </a:moveTo>
                  <a:cubicBezTo>
                    <a:pt x="117" y="127"/>
                    <a:pt x="116" y="126"/>
                    <a:pt x="115" y="126"/>
                  </a:cubicBezTo>
                  <a:cubicBezTo>
                    <a:pt x="114" y="125"/>
                    <a:pt x="113" y="126"/>
                    <a:pt x="112" y="128"/>
                  </a:cubicBezTo>
                  <a:cubicBezTo>
                    <a:pt x="117" y="129"/>
                    <a:pt x="117" y="129"/>
                    <a:pt x="117" y="129"/>
                  </a:cubicBezTo>
                  <a:close/>
                  <a:moveTo>
                    <a:pt x="133" y="135"/>
                  </a:moveTo>
                  <a:cubicBezTo>
                    <a:pt x="132" y="136"/>
                    <a:pt x="132" y="136"/>
                    <a:pt x="132" y="136"/>
                  </a:cubicBezTo>
                  <a:cubicBezTo>
                    <a:pt x="132" y="137"/>
                    <a:pt x="131" y="137"/>
                    <a:pt x="131" y="137"/>
                  </a:cubicBezTo>
                  <a:cubicBezTo>
                    <a:pt x="130" y="137"/>
                    <a:pt x="130" y="136"/>
                    <a:pt x="130" y="135"/>
                  </a:cubicBezTo>
                  <a:cubicBezTo>
                    <a:pt x="130" y="135"/>
                    <a:pt x="129" y="136"/>
                    <a:pt x="128" y="136"/>
                  </a:cubicBezTo>
                  <a:cubicBezTo>
                    <a:pt x="128" y="136"/>
                    <a:pt x="127" y="136"/>
                    <a:pt x="127" y="136"/>
                  </a:cubicBezTo>
                  <a:cubicBezTo>
                    <a:pt x="126" y="136"/>
                    <a:pt x="126" y="136"/>
                    <a:pt x="125" y="135"/>
                  </a:cubicBezTo>
                  <a:cubicBezTo>
                    <a:pt x="125" y="135"/>
                    <a:pt x="125" y="135"/>
                    <a:pt x="125" y="134"/>
                  </a:cubicBezTo>
                  <a:cubicBezTo>
                    <a:pt x="125" y="133"/>
                    <a:pt x="126" y="132"/>
                    <a:pt x="127" y="131"/>
                  </a:cubicBezTo>
                  <a:cubicBezTo>
                    <a:pt x="128" y="131"/>
                    <a:pt x="129" y="130"/>
                    <a:pt x="130" y="130"/>
                  </a:cubicBezTo>
                  <a:cubicBezTo>
                    <a:pt x="130" y="129"/>
                    <a:pt x="130" y="129"/>
                    <a:pt x="130" y="129"/>
                  </a:cubicBezTo>
                  <a:cubicBezTo>
                    <a:pt x="130" y="128"/>
                    <a:pt x="130" y="127"/>
                    <a:pt x="129" y="127"/>
                  </a:cubicBezTo>
                  <a:cubicBezTo>
                    <a:pt x="128" y="127"/>
                    <a:pt x="128" y="127"/>
                    <a:pt x="128" y="128"/>
                  </a:cubicBezTo>
                  <a:cubicBezTo>
                    <a:pt x="128" y="128"/>
                    <a:pt x="128" y="128"/>
                    <a:pt x="128" y="128"/>
                  </a:cubicBezTo>
                  <a:cubicBezTo>
                    <a:pt x="128" y="129"/>
                    <a:pt x="128" y="129"/>
                    <a:pt x="128" y="129"/>
                  </a:cubicBezTo>
                  <a:cubicBezTo>
                    <a:pt x="128" y="129"/>
                    <a:pt x="128" y="129"/>
                    <a:pt x="127" y="129"/>
                  </a:cubicBezTo>
                  <a:cubicBezTo>
                    <a:pt x="127" y="130"/>
                    <a:pt x="127" y="130"/>
                    <a:pt x="126" y="130"/>
                  </a:cubicBezTo>
                  <a:cubicBezTo>
                    <a:pt x="126" y="130"/>
                    <a:pt x="126" y="130"/>
                    <a:pt x="126" y="129"/>
                  </a:cubicBezTo>
                  <a:cubicBezTo>
                    <a:pt x="125" y="129"/>
                    <a:pt x="125" y="129"/>
                    <a:pt x="126" y="129"/>
                  </a:cubicBezTo>
                  <a:cubicBezTo>
                    <a:pt x="126" y="128"/>
                    <a:pt x="126" y="128"/>
                    <a:pt x="127" y="127"/>
                  </a:cubicBezTo>
                  <a:cubicBezTo>
                    <a:pt x="128" y="127"/>
                    <a:pt x="128" y="127"/>
                    <a:pt x="129" y="127"/>
                  </a:cubicBezTo>
                  <a:cubicBezTo>
                    <a:pt x="130" y="127"/>
                    <a:pt x="131" y="127"/>
                    <a:pt x="132" y="128"/>
                  </a:cubicBezTo>
                  <a:cubicBezTo>
                    <a:pt x="132" y="128"/>
                    <a:pt x="132" y="129"/>
                    <a:pt x="132" y="130"/>
                  </a:cubicBezTo>
                  <a:cubicBezTo>
                    <a:pt x="132" y="135"/>
                    <a:pt x="132" y="135"/>
                    <a:pt x="132" y="135"/>
                  </a:cubicBezTo>
                  <a:cubicBezTo>
                    <a:pt x="132" y="135"/>
                    <a:pt x="132" y="135"/>
                    <a:pt x="132" y="135"/>
                  </a:cubicBezTo>
                  <a:cubicBezTo>
                    <a:pt x="132" y="135"/>
                    <a:pt x="132" y="135"/>
                    <a:pt x="133" y="135"/>
                  </a:cubicBezTo>
                  <a:cubicBezTo>
                    <a:pt x="133" y="135"/>
                    <a:pt x="133" y="135"/>
                    <a:pt x="133" y="135"/>
                  </a:cubicBezTo>
                  <a:close/>
                  <a:moveTo>
                    <a:pt x="130" y="134"/>
                  </a:moveTo>
                  <a:cubicBezTo>
                    <a:pt x="130" y="131"/>
                    <a:pt x="130" y="131"/>
                    <a:pt x="130" y="131"/>
                  </a:cubicBezTo>
                  <a:cubicBezTo>
                    <a:pt x="129" y="131"/>
                    <a:pt x="128" y="131"/>
                    <a:pt x="128" y="131"/>
                  </a:cubicBezTo>
                  <a:cubicBezTo>
                    <a:pt x="127" y="132"/>
                    <a:pt x="126" y="132"/>
                    <a:pt x="126" y="133"/>
                  </a:cubicBezTo>
                  <a:cubicBezTo>
                    <a:pt x="126" y="134"/>
                    <a:pt x="127" y="135"/>
                    <a:pt x="128" y="135"/>
                  </a:cubicBezTo>
                  <a:cubicBezTo>
                    <a:pt x="128" y="135"/>
                    <a:pt x="129" y="135"/>
                    <a:pt x="130" y="134"/>
                  </a:cubicBezTo>
                  <a:close/>
                  <a:moveTo>
                    <a:pt x="144" y="136"/>
                  </a:moveTo>
                  <a:cubicBezTo>
                    <a:pt x="140" y="136"/>
                    <a:pt x="140" y="136"/>
                    <a:pt x="140" y="136"/>
                  </a:cubicBezTo>
                  <a:cubicBezTo>
                    <a:pt x="140" y="136"/>
                    <a:pt x="140" y="136"/>
                    <a:pt x="140" y="136"/>
                  </a:cubicBezTo>
                  <a:cubicBezTo>
                    <a:pt x="140" y="136"/>
                    <a:pt x="141" y="135"/>
                    <a:pt x="141" y="135"/>
                  </a:cubicBezTo>
                  <a:cubicBezTo>
                    <a:pt x="141" y="129"/>
                    <a:pt x="141" y="129"/>
                    <a:pt x="141" y="129"/>
                  </a:cubicBezTo>
                  <a:cubicBezTo>
                    <a:pt x="141" y="129"/>
                    <a:pt x="141" y="129"/>
                    <a:pt x="140" y="128"/>
                  </a:cubicBezTo>
                  <a:cubicBezTo>
                    <a:pt x="140" y="128"/>
                    <a:pt x="140" y="128"/>
                    <a:pt x="139" y="128"/>
                  </a:cubicBezTo>
                  <a:cubicBezTo>
                    <a:pt x="138" y="128"/>
                    <a:pt x="138" y="128"/>
                    <a:pt x="137" y="129"/>
                  </a:cubicBezTo>
                  <a:cubicBezTo>
                    <a:pt x="137" y="135"/>
                    <a:pt x="137" y="135"/>
                    <a:pt x="137" y="135"/>
                  </a:cubicBezTo>
                  <a:cubicBezTo>
                    <a:pt x="137" y="135"/>
                    <a:pt x="137" y="136"/>
                    <a:pt x="138" y="136"/>
                  </a:cubicBezTo>
                  <a:cubicBezTo>
                    <a:pt x="138" y="136"/>
                    <a:pt x="138" y="136"/>
                    <a:pt x="138" y="136"/>
                  </a:cubicBezTo>
                  <a:cubicBezTo>
                    <a:pt x="134" y="136"/>
                    <a:pt x="134" y="136"/>
                    <a:pt x="134" y="136"/>
                  </a:cubicBezTo>
                  <a:cubicBezTo>
                    <a:pt x="134" y="136"/>
                    <a:pt x="134" y="136"/>
                    <a:pt x="134" y="136"/>
                  </a:cubicBezTo>
                  <a:cubicBezTo>
                    <a:pt x="134" y="136"/>
                    <a:pt x="135" y="135"/>
                    <a:pt x="135" y="135"/>
                  </a:cubicBezTo>
                  <a:cubicBezTo>
                    <a:pt x="135" y="129"/>
                    <a:pt x="135" y="129"/>
                    <a:pt x="135" y="129"/>
                  </a:cubicBezTo>
                  <a:cubicBezTo>
                    <a:pt x="135" y="129"/>
                    <a:pt x="135" y="128"/>
                    <a:pt x="134" y="128"/>
                  </a:cubicBezTo>
                  <a:cubicBezTo>
                    <a:pt x="134" y="128"/>
                    <a:pt x="134" y="128"/>
                    <a:pt x="133" y="128"/>
                  </a:cubicBezTo>
                  <a:cubicBezTo>
                    <a:pt x="133" y="128"/>
                    <a:pt x="133" y="128"/>
                    <a:pt x="133" y="128"/>
                  </a:cubicBezTo>
                  <a:cubicBezTo>
                    <a:pt x="136" y="127"/>
                    <a:pt x="136" y="127"/>
                    <a:pt x="136" y="127"/>
                  </a:cubicBezTo>
                  <a:cubicBezTo>
                    <a:pt x="136" y="128"/>
                    <a:pt x="136" y="128"/>
                    <a:pt x="136" y="128"/>
                  </a:cubicBezTo>
                  <a:cubicBezTo>
                    <a:pt x="137" y="127"/>
                    <a:pt x="138" y="127"/>
                    <a:pt x="140" y="127"/>
                  </a:cubicBezTo>
                  <a:cubicBezTo>
                    <a:pt x="141" y="127"/>
                    <a:pt x="142" y="127"/>
                    <a:pt x="142" y="130"/>
                  </a:cubicBezTo>
                  <a:cubicBezTo>
                    <a:pt x="142" y="135"/>
                    <a:pt x="142" y="135"/>
                    <a:pt x="142" y="135"/>
                  </a:cubicBezTo>
                  <a:cubicBezTo>
                    <a:pt x="143" y="135"/>
                    <a:pt x="143" y="136"/>
                    <a:pt x="144" y="136"/>
                  </a:cubicBezTo>
                  <a:cubicBezTo>
                    <a:pt x="144" y="136"/>
                    <a:pt x="144" y="136"/>
                    <a:pt x="144" y="136"/>
                  </a:cubicBezTo>
                  <a:close/>
                  <a:moveTo>
                    <a:pt x="155" y="134"/>
                  </a:moveTo>
                  <a:cubicBezTo>
                    <a:pt x="154" y="135"/>
                    <a:pt x="153" y="135"/>
                    <a:pt x="152" y="136"/>
                  </a:cubicBezTo>
                  <a:cubicBezTo>
                    <a:pt x="152" y="134"/>
                    <a:pt x="152" y="134"/>
                    <a:pt x="152" y="134"/>
                  </a:cubicBezTo>
                  <a:cubicBezTo>
                    <a:pt x="151" y="135"/>
                    <a:pt x="150" y="136"/>
                    <a:pt x="149" y="136"/>
                  </a:cubicBezTo>
                  <a:cubicBezTo>
                    <a:pt x="148" y="136"/>
                    <a:pt x="148" y="136"/>
                    <a:pt x="147" y="135"/>
                  </a:cubicBezTo>
                  <a:cubicBezTo>
                    <a:pt x="146" y="134"/>
                    <a:pt x="145" y="133"/>
                    <a:pt x="145" y="131"/>
                  </a:cubicBezTo>
                  <a:cubicBezTo>
                    <a:pt x="145" y="130"/>
                    <a:pt x="146" y="129"/>
                    <a:pt x="146" y="128"/>
                  </a:cubicBezTo>
                  <a:cubicBezTo>
                    <a:pt x="146" y="127"/>
                    <a:pt x="148" y="126"/>
                    <a:pt x="149" y="126"/>
                  </a:cubicBezTo>
                  <a:cubicBezTo>
                    <a:pt x="150" y="126"/>
                    <a:pt x="150" y="126"/>
                    <a:pt x="151" y="127"/>
                  </a:cubicBezTo>
                  <a:cubicBezTo>
                    <a:pt x="150" y="124"/>
                    <a:pt x="150" y="124"/>
                    <a:pt x="150" y="124"/>
                  </a:cubicBezTo>
                  <a:cubicBezTo>
                    <a:pt x="150" y="123"/>
                    <a:pt x="150" y="123"/>
                    <a:pt x="150" y="123"/>
                  </a:cubicBezTo>
                  <a:cubicBezTo>
                    <a:pt x="150" y="123"/>
                    <a:pt x="150" y="123"/>
                    <a:pt x="149" y="123"/>
                  </a:cubicBezTo>
                  <a:cubicBezTo>
                    <a:pt x="149" y="123"/>
                    <a:pt x="149" y="123"/>
                    <a:pt x="149" y="123"/>
                  </a:cubicBezTo>
                  <a:cubicBezTo>
                    <a:pt x="150" y="123"/>
                    <a:pt x="150" y="122"/>
                    <a:pt x="152" y="121"/>
                  </a:cubicBezTo>
                  <a:cubicBezTo>
                    <a:pt x="153" y="133"/>
                    <a:pt x="153" y="133"/>
                    <a:pt x="153" y="133"/>
                  </a:cubicBezTo>
                  <a:cubicBezTo>
                    <a:pt x="153" y="134"/>
                    <a:pt x="153" y="134"/>
                    <a:pt x="153" y="134"/>
                  </a:cubicBezTo>
                  <a:cubicBezTo>
                    <a:pt x="154" y="134"/>
                    <a:pt x="155" y="134"/>
                    <a:pt x="155" y="134"/>
                  </a:cubicBezTo>
                  <a:cubicBezTo>
                    <a:pt x="155" y="134"/>
                    <a:pt x="155" y="134"/>
                    <a:pt x="155" y="134"/>
                  </a:cubicBezTo>
                  <a:close/>
                  <a:moveTo>
                    <a:pt x="152" y="133"/>
                  </a:moveTo>
                  <a:cubicBezTo>
                    <a:pt x="152" y="129"/>
                    <a:pt x="152" y="129"/>
                    <a:pt x="152" y="129"/>
                  </a:cubicBezTo>
                  <a:cubicBezTo>
                    <a:pt x="152" y="128"/>
                    <a:pt x="151" y="128"/>
                    <a:pt x="151" y="127"/>
                  </a:cubicBezTo>
                  <a:cubicBezTo>
                    <a:pt x="150" y="127"/>
                    <a:pt x="150" y="127"/>
                    <a:pt x="149" y="127"/>
                  </a:cubicBezTo>
                  <a:cubicBezTo>
                    <a:pt x="148" y="127"/>
                    <a:pt x="148" y="127"/>
                    <a:pt x="147" y="128"/>
                  </a:cubicBezTo>
                  <a:cubicBezTo>
                    <a:pt x="147" y="129"/>
                    <a:pt x="147" y="130"/>
                    <a:pt x="147" y="131"/>
                  </a:cubicBezTo>
                  <a:cubicBezTo>
                    <a:pt x="147" y="132"/>
                    <a:pt x="147" y="133"/>
                    <a:pt x="148" y="134"/>
                  </a:cubicBezTo>
                  <a:cubicBezTo>
                    <a:pt x="148" y="135"/>
                    <a:pt x="149" y="135"/>
                    <a:pt x="150" y="135"/>
                  </a:cubicBezTo>
                  <a:cubicBezTo>
                    <a:pt x="150" y="135"/>
                    <a:pt x="150" y="135"/>
                    <a:pt x="151" y="135"/>
                  </a:cubicBezTo>
                  <a:cubicBezTo>
                    <a:pt x="152" y="134"/>
                    <a:pt x="152" y="134"/>
                    <a:pt x="152" y="133"/>
                  </a:cubicBezTo>
                  <a:close/>
                  <a:moveTo>
                    <a:pt x="170" y="122"/>
                  </a:moveTo>
                  <a:cubicBezTo>
                    <a:pt x="170" y="122"/>
                    <a:pt x="170" y="122"/>
                    <a:pt x="170" y="122"/>
                  </a:cubicBezTo>
                  <a:cubicBezTo>
                    <a:pt x="169" y="121"/>
                    <a:pt x="169" y="120"/>
                    <a:pt x="169" y="120"/>
                  </a:cubicBezTo>
                  <a:cubicBezTo>
                    <a:pt x="168" y="120"/>
                    <a:pt x="168" y="120"/>
                    <a:pt x="167" y="120"/>
                  </a:cubicBezTo>
                  <a:cubicBezTo>
                    <a:pt x="165" y="120"/>
                    <a:pt x="165" y="120"/>
                    <a:pt x="165" y="120"/>
                  </a:cubicBezTo>
                  <a:cubicBezTo>
                    <a:pt x="167" y="131"/>
                    <a:pt x="167" y="131"/>
                    <a:pt x="167" y="131"/>
                  </a:cubicBezTo>
                  <a:cubicBezTo>
                    <a:pt x="168" y="132"/>
                    <a:pt x="168" y="132"/>
                    <a:pt x="170" y="132"/>
                  </a:cubicBezTo>
                  <a:cubicBezTo>
                    <a:pt x="170" y="132"/>
                    <a:pt x="170" y="132"/>
                    <a:pt x="170" y="132"/>
                  </a:cubicBezTo>
                  <a:cubicBezTo>
                    <a:pt x="164" y="133"/>
                    <a:pt x="164" y="133"/>
                    <a:pt x="164" y="133"/>
                  </a:cubicBezTo>
                  <a:cubicBezTo>
                    <a:pt x="164" y="133"/>
                    <a:pt x="164" y="133"/>
                    <a:pt x="164" y="133"/>
                  </a:cubicBezTo>
                  <a:cubicBezTo>
                    <a:pt x="165" y="133"/>
                    <a:pt x="166" y="132"/>
                    <a:pt x="165" y="131"/>
                  </a:cubicBezTo>
                  <a:cubicBezTo>
                    <a:pt x="163" y="121"/>
                    <a:pt x="163" y="121"/>
                    <a:pt x="163" y="121"/>
                  </a:cubicBezTo>
                  <a:cubicBezTo>
                    <a:pt x="161" y="121"/>
                    <a:pt x="161" y="121"/>
                    <a:pt x="161" y="121"/>
                  </a:cubicBezTo>
                  <a:cubicBezTo>
                    <a:pt x="160" y="121"/>
                    <a:pt x="160" y="122"/>
                    <a:pt x="159" y="122"/>
                  </a:cubicBezTo>
                  <a:cubicBezTo>
                    <a:pt x="159" y="123"/>
                    <a:pt x="159" y="123"/>
                    <a:pt x="159" y="124"/>
                  </a:cubicBezTo>
                  <a:cubicBezTo>
                    <a:pt x="159" y="124"/>
                    <a:pt x="159" y="124"/>
                    <a:pt x="159" y="124"/>
                  </a:cubicBezTo>
                  <a:cubicBezTo>
                    <a:pt x="158" y="121"/>
                    <a:pt x="158" y="121"/>
                    <a:pt x="158" y="121"/>
                  </a:cubicBezTo>
                  <a:cubicBezTo>
                    <a:pt x="169" y="118"/>
                    <a:pt x="169" y="118"/>
                    <a:pt x="169" y="118"/>
                  </a:cubicBezTo>
                  <a:cubicBezTo>
                    <a:pt x="170" y="122"/>
                    <a:pt x="170" y="122"/>
                    <a:pt x="170" y="122"/>
                  </a:cubicBezTo>
                  <a:close/>
                  <a:moveTo>
                    <a:pt x="181" y="125"/>
                  </a:moveTo>
                  <a:cubicBezTo>
                    <a:pt x="181" y="126"/>
                    <a:pt x="181" y="127"/>
                    <a:pt x="180" y="128"/>
                  </a:cubicBezTo>
                  <a:cubicBezTo>
                    <a:pt x="180" y="129"/>
                    <a:pt x="179" y="130"/>
                    <a:pt x="178" y="130"/>
                  </a:cubicBezTo>
                  <a:cubicBezTo>
                    <a:pt x="177" y="131"/>
                    <a:pt x="176" y="131"/>
                    <a:pt x="176" y="130"/>
                  </a:cubicBezTo>
                  <a:cubicBezTo>
                    <a:pt x="174" y="129"/>
                    <a:pt x="174" y="128"/>
                    <a:pt x="173" y="127"/>
                  </a:cubicBezTo>
                  <a:cubicBezTo>
                    <a:pt x="173" y="126"/>
                    <a:pt x="173" y="125"/>
                    <a:pt x="173" y="123"/>
                  </a:cubicBezTo>
                  <a:cubicBezTo>
                    <a:pt x="174" y="122"/>
                    <a:pt x="174" y="121"/>
                    <a:pt x="176" y="121"/>
                  </a:cubicBezTo>
                  <a:cubicBezTo>
                    <a:pt x="177" y="121"/>
                    <a:pt x="178" y="121"/>
                    <a:pt x="178" y="121"/>
                  </a:cubicBezTo>
                  <a:cubicBezTo>
                    <a:pt x="179" y="121"/>
                    <a:pt x="180" y="122"/>
                    <a:pt x="180" y="123"/>
                  </a:cubicBezTo>
                  <a:cubicBezTo>
                    <a:pt x="174" y="125"/>
                    <a:pt x="174" y="125"/>
                    <a:pt x="174" y="125"/>
                  </a:cubicBezTo>
                  <a:cubicBezTo>
                    <a:pt x="175" y="126"/>
                    <a:pt x="176" y="127"/>
                    <a:pt x="176" y="128"/>
                  </a:cubicBezTo>
                  <a:cubicBezTo>
                    <a:pt x="177" y="129"/>
                    <a:pt x="178" y="129"/>
                    <a:pt x="179" y="128"/>
                  </a:cubicBezTo>
                  <a:cubicBezTo>
                    <a:pt x="180" y="128"/>
                    <a:pt x="180" y="127"/>
                    <a:pt x="181" y="127"/>
                  </a:cubicBezTo>
                  <a:cubicBezTo>
                    <a:pt x="180" y="127"/>
                    <a:pt x="181" y="126"/>
                    <a:pt x="181" y="125"/>
                  </a:cubicBezTo>
                  <a:cubicBezTo>
                    <a:pt x="181" y="125"/>
                    <a:pt x="181" y="125"/>
                    <a:pt x="181" y="125"/>
                  </a:cubicBezTo>
                  <a:close/>
                  <a:moveTo>
                    <a:pt x="178" y="123"/>
                  </a:moveTo>
                  <a:cubicBezTo>
                    <a:pt x="177" y="122"/>
                    <a:pt x="176" y="121"/>
                    <a:pt x="175" y="122"/>
                  </a:cubicBezTo>
                  <a:cubicBezTo>
                    <a:pt x="174" y="122"/>
                    <a:pt x="173" y="123"/>
                    <a:pt x="173" y="125"/>
                  </a:cubicBezTo>
                  <a:cubicBezTo>
                    <a:pt x="178" y="123"/>
                    <a:pt x="178" y="123"/>
                    <a:pt x="178" y="123"/>
                  </a:cubicBezTo>
                  <a:close/>
                  <a:moveTo>
                    <a:pt x="190" y="122"/>
                  </a:moveTo>
                  <a:cubicBezTo>
                    <a:pt x="190" y="123"/>
                    <a:pt x="190" y="124"/>
                    <a:pt x="190" y="125"/>
                  </a:cubicBezTo>
                  <a:cubicBezTo>
                    <a:pt x="189" y="126"/>
                    <a:pt x="188" y="127"/>
                    <a:pt x="188" y="127"/>
                  </a:cubicBezTo>
                  <a:cubicBezTo>
                    <a:pt x="186" y="127"/>
                    <a:pt x="186" y="127"/>
                    <a:pt x="184" y="127"/>
                  </a:cubicBezTo>
                  <a:cubicBezTo>
                    <a:pt x="183" y="127"/>
                    <a:pt x="182" y="125"/>
                    <a:pt x="182" y="124"/>
                  </a:cubicBezTo>
                  <a:cubicBezTo>
                    <a:pt x="182" y="123"/>
                    <a:pt x="182" y="122"/>
                    <a:pt x="182" y="121"/>
                  </a:cubicBezTo>
                  <a:cubicBezTo>
                    <a:pt x="182" y="119"/>
                    <a:pt x="183" y="119"/>
                    <a:pt x="185" y="118"/>
                  </a:cubicBezTo>
                  <a:cubicBezTo>
                    <a:pt x="186" y="118"/>
                    <a:pt x="186" y="118"/>
                    <a:pt x="187" y="118"/>
                  </a:cubicBezTo>
                  <a:cubicBezTo>
                    <a:pt x="188" y="118"/>
                    <a:pt x="188" y="118"/>
                    <a:pt x="188" y="119"/>
                  </a:cubicBezTo>
                  <a:cubicBezTo>
                    <a:pt x="188" y="119"/>
                    <a:pt x="188" y="119"/>
                    <a:pt x="188" y="119"/>
                  </a:cubicBezTo>
                  <a:cubicBezTo>
                    <a:pt x="188" y="120"/>
                    <a:pt x="188" y="120"/>
                    <a:pt x="188" y="120"/>
                  </a:cubicBezTo>
                  <a:cubicBezTo>
                    <a:pt x="188" y="120"/>
                    <a:pt x="188" y="120"/>
                    <a:pt x="187" y="120"/>
                  </a:cubicBezTo>
                  <a:cubicBezTo>
                    <a:pt x="187" y="120"/>
                    <a:pt x="187" y="119"/>
                    <a:pt x="187" y="119"/>
                  </a:cubicBezTo>
                  <a:cubicBezTo>
                    <a:pt x="187" y="119"/>
                    <a:pt x="186" y="119"/>
                    <a:pt x="186" y="119"/>
                  </a:cubicBezTo>
                  <a:cubicBezTo>
                    <a:pt x="186" y="119"/>
                    <a:pt x="185" y="119"/>
                    <a:pt x="185" y="119"/>
                  </a:cubicBezTo>
                  <a:cubicBezTo>
                    <a:pt x="184" y="119"/>
                    <a:pt x="183" y="120"/>
                    <a:pt x="183" y="121"/>
                  </a:cubicBezTo>
                  <a:cubicBezTo>
                    <a:pt x="183" y="121"/>
                    <a:pt x="183" y="122"/>
                    <a:pt x="184" y="123"/>
                  </a:cubicBezTo>
                  <a:cubicBezTo>
                    <a:pt x="184" y="124"/>
                    <a:pt x="185" y="125"/>
                    <a:pt x="186" y="125"/>
                  </a:cubicBezTo>
                  <a:cubicBezTo>
                    <a:pt x="186" y="126"/>
                    <a:pt x="187" y="126"/>
                    <a:pt x="188" y="126"/>
                  </a:cubicBezTo>
                  <a:cubicBezTo>
                    <a:pt x="189" y="125"/>
                    <a:pt x="190" y="124"/>
                    <a:pt x="190" y="122"/>
                  </a:cubicBezTo>
                  <a:cubicBezTo>
                    <a:pt x="190" y="122"/>
                    <a:pt x="190" y="122"/>
                    <a:pt x="190" y="122"/>
                  </a:cubicBezTo>
                  <a:close/>
                  <a:moveTo>
                    <a:pt x="202" y="120"/>
                  </a:moveTo>
                  <a:cubicBezTo>
                    <a:pt x="198" y="122"/>
                    <a:pt x="198" y="122"/>
                    <a:pt x="198" y="122"/>
                  </a:cubicBezTo>
                  <a:cubicBezTo>
                    <a:pt x="198" y="121"/>
                    <a:pt x="198" y="121"/>
                    <a:pt x="198" y="121"/>
                  </a:cubicBezTo>
                  <a:cubicBezTo>
                    <a:pt x="199" y="121"/>
                    <a:pt x="199" y="121"/>
                    <a:pt x="198" y="120"/>
                  </a:cubicBezTo>
                  <a:cubicBezTo>
                    <a:pt x="196" y="115"/>
                    <a:pt x="196" y="115"/>
                    <a:pt x="196" y="115"/>
                  </a:cubicBezTo>
                  <a:cubicBezTo>
                    <a:pt x="195" y="114"/>
                    <a:pt x="195" y="114"/>
                    <a:pt x="194" y="115"/>
                  </a:cubicBezTo>
                  <a:cubicBezTo>
                    <a:pt x="193" y="115"/>
                    <a:pt x="192" y="116"/>
                    <a:pt x="192" y="117"/>
                  </a:cubicBezTo>
                  <a:cubicBezTo>
                    <a:pt x="194" y="121"/>
                    <a:pt x="194" y="121"/>
                    <a:pt x="194" y="121"/>
                  </a:cubicBezTo>
                  <a:cubicBezTo>
                    <a:pt x="195" y="122"/>
                    <a:pt x="196" y="122"/>
                    <a:pt x="196" y="122"/>
                  </a:cubicBezTo>
                  <a:cubicBezTo>
                    <a:pt x="196" y="122"/>
                    <a:pt x="196" y="122"/>
                    <a:pt x="196" y="122"/>
                  </a:cubicBezTo>
                  <a:cubicBezTo>
                    <a:pt x="192" y="124"/>
                    <a:pt x="192" y="124"/>
                    <a:pt x="192" y="124"/>
                  </a:cubicBezTo>
                  <a:cubicBezTo>
                    <a:pt x="192" y="124"/>
                    <a:pt x="192" y="124"/>
                    <a:pt x="192" y="124"/>
                  </a:cubicBezTo>
                  <a:cubicBezTo>
                    <a:pt x="193" y="123"/>
                    <a:pt x="193" y="123"/>
                    <a:pt x="192" y="122"/>
                  </a:cubicBezTo>
                  <a:cubicBezTo>
                    <a:pt x="188" y="113"/>
                    <a:pt x="188" y="113"/>
                    <a:pt x="188" y="113"/>
                  </a:cubicBezTo>
                  <a:cubicBezTo>
                    <a:pt x="187" y="113"/>
                    <a:pt x="187" y="113"/>
                    <a:pt x="187" y="113"/>
                  </a:cubicBezTo>
                  <a:cubicBezTo>
                    <a:pt x="187" y="113"/>
                    <a:pt x="186" y="113"/>
                    <a:pt x="186" y="113"/>
                  </a:cubicBezTo>
                  <a:cubicBezTo>
                    <a:pt x="186" y="113"/>
                    <a:pt x="186" y="113"/>
                    <a:pt x="186" y="113"/>
                  </a:cubicBezTo>
                  <a:cubicBezTo>
                    <a:pt x="186" y="112"/>
                    <a:pt x="187" y="111"/>
                    <a:pt x="188" y="110"/>
                  </a:cubicBezTo>
                  <a:cubicBezTo>
                    <a:pt x="191" y="116"/>
                    <a:pt x="191" y="116"/>
                    <a:pt x="191" y="116"/>
                  </a:cubicBezTo>
                  <a:cubicBezTo>
                    <a:pt x="192" y="114"/>
                    <a:pt x="192" y="113"/>
                    <a:pt x="193" y="113"/>
                  </a:cubicBezTo>
                  <a:cubicBezTo>
                    <a:pt x="195" y="112"/>
                    <a:pt x="196" y="113"/>
                    <a:pt x="197" y="115"/>
                  </a:cubicBezTo>
                  <a:cubicBezTo>
                    <a:pt x="199" y="119"/>
                    <a:pt x="199" y="119"/>
                    <a:pt x="199" y="119"/>
                  </a:cubicBezTo>
                  <a:cubicBezTo>
                    <a:pt x="200" y="120"/>
                    <a:pt x="201" y="120"/>
                    <a:pt x="202" y="120"/>
                  </a:cubicBezTo>
                  <a:cubicBezTo>
                    <a:pt x="202" y="120"/>
                    <a:pt x="202" y="120"/>
                    <a:pt x="202" y="120"/>
                  </a:cubicBezTo>
                  <a:close/>
                  <a:moveTo>
                    <a:pt x="212" y="114"/>
                  </a:moveTo>
                  <a:cubicBezTo>
                    <a:pt x="208" y="116"/>
                    <a:pt x="208" y="116"/>
                    <a:pt x="208" y="116"/>
                  </a:cubicBezTo>
                  <a:cubicBezTo>
                    <a:pt x="208" y="116"/>
                    <a:pt x="208" y="116"/>
                    <a:pt x="208" y="116"/>
                  </a:cubicBezTo>
                  <a:cubicBezTo>
                    <a:pt x="209" y="115"/>
                    <a:pt x="209" y="115"/>
                    <a:pt x="209" y="114"/>
                  </a:cubicBezTo>
                  <a:cubicBezTo>
                    <a:pt x="206" y="110"/>
                    <a:pt x="206" y="110"/>
                    <a:pt x="206" y="110"/>
                  </a:cubicBezTo>
                  <a:cubicBezTo>
                    <a:pt x="206" y="109"/>
                    <a:pt x="206" y="109"/>
                    <a:pt x="206" y="109"/>
                  </a:cubicBezTo>
                  <a:cubicBezTo>
                    <a:pt x="205" y="109"/>
                    <a:pt x="205" y="109"/>
                    <a:pt x="204" y="109"/>
                  </a:cubicBezTo>
                  <a:cubicBezTo>
                    <a:pt x="203" y="110"/>
                    <a:pt x="202" y="111"/>
                    <a:pt x="202" y="111"/>
                  </a:cubicBezTo>
                  <a:cubicBezTo>
                    <a:pt x="205" y="116"/>
                    <a:pt x="205" y="116"/>
                    <a:pt x="205" y="116"/>
                  </a:cubicBezTo>
                  <a:cubicBezTo>
                    <a:pt x="206" y="117"/>
                    <a:pt x="206" y="117"/>
                    <a:pt x="207" y="117"/>
                  </a:cubicBezTo>
                  <a:cubicBezTo>
                    <a:pt x="207" y="117"/>
                    <a:pt x="207" y="117"/>
                    <a:pt x="207" y="117"/>
                  </a:cubicBezTo>
                  <a:cubicBezTo>
                    <a:pt x="203" y="119"/>
                    <a:pt x="203" y="119"/>
                    <a:pt x="203" y="119"/>
                  </a:cubicBezTo>
                  <a:cubicBezTo>
                    <a:pt x="203" y="119"/>
                    <a:pt x="203" y="119"/>
                    <a:pt x="203" y="119"/>
                  </a:cubicBezTo>
                  <a:cubicBezTo>
                    <a:pt x="204" y="119"/>
                    <a:pt x="204" y="118"/>
                    <a:pt x="204" y="117"/>
                  </a:cubicBezTo>
                  <a:cubicBezTo>
                    <a:pt x="201" y="113"/>
                    <a:pt x="201" y="113"/>
                    <a:pt x="201" y="113"/>
                  </a:cubicBezTo>
                  <a:cubicBezTo>
                    <a:pt x="200" y="112"/>
                    <a:pt x="200" y="112"/>
                    <a:pt x="200" y="112"/>
                  </a:cubicBezTo>
                  <a:cubicBezTo>
                    <a:pt x="200" y="112"/>
                    <a:pt x="200" y="112"/>
                    <a:pt x="199" y="113"/>
                  </a:cubicBezTo>
                  <a:cubicBezTo>
                    <a:pt x="199" y="112"/>
                    <a:pt x="199" y="112"/>
                    <a:pt x="199" y="112"/>
                  </a:cubicBezTo>
                  <a:cubicBezTo>
                    <a:pt x="201" y="110"/>
                    <a:pt x="201" y="110"/>
                    <a:pt x="201" y="110"/>
                  </a:cubicBezTo>
                  <a:cubicBezTo>
                    <a:pt x="202" y="111"/>
                    <a:pt x="202" y="111"/>
                    <a:pt x="202" y="111"/>
                  </a:cubicBezTo>
                  <a:cubicBezTo>
                    <a:pt x="202" y="110"/>
                    <a:pt x="203" y="109"/>
                    <a:pt x="204" y="108"/>
                  </a:cubicBezTo>
                  <a:cubicBezTo>
                    <a:pt x="205" y="107"/>
                    <a:pt x="206" y="108"/>
                    <a:pt x="208" y="110"/>
                  </a:cubicBezTo>
                  <a:cubicBezTo>
                    <a:pt x="210" y="114"/>
                    <a:pt x="210" y="114"/>
                    <a:pt x="210" y="114"/>
                  </a:cubicBezTo>
                  <a:cubicBezTo>
                    <a:pt x="210" y="114"/>
                    <a:pt x="211" y="115"/>
                    <a:pt x="212" y="114"/>
                  </a:cubicBezTo>
                  <a:cubicBezTo>
                    <a:pt x="212" y="114"/>
                    <a:pt x="212" y="114"/>
                    <a:pt x="212" y="114"/>
                  </a:cubicBezTo>
                  <a:close/>
                  <a:moveTo>
                    <a:pt x="218" y="104"/>
                  </a:moveTo>
                  <a:cubicBezTo>
                    <a:pt x="219" y="105"/>
                    <a:pt x="219" y="107"/>
                    <a:pt x="219" y="108"/>
                  </a:cubicBezTo>
                  <a:cubicBezTo>
                    <a:pt x="219" y="109"/>
                    <a:pt x="218" y="110"/>
                    <a:pt x="217" y="111"/>
                  </a:cubicBezTo>
                  <a:cubicBezTo>
                    <a:pt x="216" y="112"/>
                    <a:pt x="215" y="112"/>
                    <a:pt x="214" y="112"/>
                  </a:cubicBezTo>
                  <a:cubicBezTo>
                    <a:pt x="212" y="111"/>
                    <a:pt x="211" y="111"/>
                    <a:pt x="210" y="110"/>
                  </a:cubicBezTo>
                  <a:cubicBezTo>
                    <a:pt x="210" y="109"/>
                    <a:pt x="209" y="107"/>
                    <a:pt x="209" y="106"/>
                  </a:cubicBezTo>
                  <a:cubicBezTo>
                    <a:pt x="209" y="105"/>
                    <a:pt x="210" y="104"/>
                    <a:pt x="211" y="103"/>
                  </a:cubicBezTo>
                  <a:cubicBezTo>
                    <a:pt x="212" y="102"/>
                    <a:pt x="214" y="102"/>
                    <a:pt x="215" y="102"/>
                  </a:cubicBezTo>
                  <a:cubicBezTo>
                    <a:pt x="216" y="102"/>
                    <a:pt x="217" y="103"/>
                    <a:pt x="218" y="104"/>
                  </a:cubicBezTo>
                  <a:close/>
                  <a:moveTo>
                    <a:pt x="217" y="106"/>
                  </a:moveTo>
                  <a:cubicBezTo>
                    <a:pt x="216" y="105"/>
                    <a:pt x="215" y="104"/>
                    <a:pt x="214" y="103"/>
                  </a:cubicBezTo>
                  <a:cubicBezTo>
                    <a:pt x="213" y="103"/>
                    <a:pt x="212" y="103"/>
                    <a:pt x="212" y="103"/>
                  </a:cubicBezTo>
                  <a:cubicBezTo>
                    <a:pt x="211" y="104"/>
                    <a:pt x="211" y="105"/>
                    <a:pt x="211" y="105"/>
                  </a:cubicBezTo>
                  <a:cubicBezTo>
                    <a:pt x="211" y="106"/>
                    <a:pt x="211" y="107"/>
                    <a:pt x="212" y="108"/>
                  </a:cubicBezTo>
                  <a:cubicBezTo>
                    <a:pt x="212" y="109"/>
                    <a:pt x="213" y="110"/>
                    <a:pt x="214" y="110"/>
                  </a:cubicBezTo>
                  <a:cubicBezTo>
                    <a:pt x="215" y="111"/>
                    <a:pt x="216" y="111"/>
                    <a:pt x="217" y="110"/>
                  </a:cubicBezTo>
                  <a:cubicBezTo>
                    <a:pt x="218" y="110"/>
                    <a:pt x="218" y="109"/>
                    <a:pt x="218" y="108"/>
                  </a:cubicBezTo>
                  <a:cubicBezTo>
                    <a:pt x="218" y="107"/>
                    <a:pt x="217" y="107"/>
                    <a:pt x="217" y="106"/>
                  </a:cubicBezTo>
                  <a:close/>
                  <a:moveTo>
                    <a:pt x="226" y="103"/>
                  </a:moveTo>
                  <a:cubicBezTo>
                    <a:pt x="222" y="107"/>
                    <a:pt x="222" y="107"/>
                    <a:pt x="222" y="107"/>
                  </a:cubicBezTo>
                  <a:cubicBezTo>
                    <a:pt x="222" y="106"/>
                    <a:pt x="222" y="106"/>
                    <a:pt x="222" y="106"/>
                  </a:cubicBezTo>
                  <a:cubicBezTo>
                    <a:pt x="223" y="105"/>
                    <a:pt x="223" y="105"/>
                    <a:pt x="223" y="104"/>
                  </a:cubicBezTo>
                  <a:cubicBezTo>
                    <a:pt x="216" y="97"/>
                    <a:pt x="216" y="97"/>
                    <a:pt x="216" y="97"/>
                  </a:cubicBezTo>
                  <a:cubicBezTo>
                    <a:pt x="216" y="96"/>
                    <a:pt x="216" y="96"/>
                    <a:pt x="215" y="96"/>
                  </a:cubicBezTo>
                  <a:cubicBezTo>
                    <a:pt x="215" y="96"/>
                    <a:pt x="215" y="96"/>
                    <a:pt x="214" y="97"/>
                  </a:cubicBezTo>
                  <a:cubicBezTo>
                    <a:pt x="214" y="97"/>
                    <a:pt x="214" y="97"/>
                    <a:pt x="214" y="97"/>
                  </a:cubicBezTo>
                  <a:cubicBezTo>
                    <a:pt x="214" y="97"/>
                    <a:pt x="214" y="97"/>
                    <a:pt x="214" y="97"/>
                  </a:cubicBezTo>
                  <a:cubicBezTo>
                    <a:pt x="214" y="96"/>
                    <a:pt x="215" y="95"/>
                    <a:pt x="216" y="94"/>
                  </a:cubicBezTo>
                  <a:cubicBezTo>
                    <a:pt x="224" y="103"/>
                    <a:pt x="224" y="103"/>
                    <a:pt x="224" y="103"/>
                  </a:cubicBezTo>
                  <a:cubicBezTo>
                    <a:pt x="224" y="104"/>
                    <a:pt x="225" y="104"/>
                    <a:pt x="226" y="103"/>
                  </a:cubicBezTo>
                  <a:cubicBezTo>
                    <a:pt x="226" y="103"/>
                    <a:pt x="226" y="103"/>
                    <a:pt x="226" y="103"/>
                  </a:cubicBezTo>
                  <a:close/>
                  <a:moveTo>
                    <a:pt x="231" y="93"/>
                  </a:moveTo>
                  <a:cubicBezTo>
                    <a:pt x="232" y="94"/>
                    <a:pt x="232" y="95"/>
                    <a:pt x="232" y="96"/>
                  </a:cubicBezTo>
                  <a:cubicBezTo>
                    <a:pt x="232" y="97"/>
                    <a:pt x="232" y="99"/>
                    <a:pt x="230" y="99"/>
                  </a:cubicBezTo>
                  <a:cubicBezTo>
                    <a:pt x="230" y="100"/>
                    <a:pt x="228" y="101"/>
                    <a:pt x="227" y="101"/>
                  </a:cubicBezTo>
                  <a:cubicBezTo>
                    <a:pt x="226" y="101"/>
                    <a:pt x="225" y="100"/>
                    <a:pt x="224" y="99"/>
                  </a:cubicBezTo>
                  <a:cubicBezTo>
                    <a:pt x="223" y="98"/>
                    <a:pt x="222" y="97"/>
                    <a:pt x="222" y="96"/>
                  </a:cubicBezTo>
                  <a:cubicBezTo>
                    <a:pt x="222" y="95"/>
                    <a:pt x="223" y="93"/>
                    <a:pt x="224" y="93"/>
                  </a:cubicBezTo>
                  <a:cubicBezTo>
                    <a:pt x="225" y="92"/>
                    <a:pt x="226" y="91"/>
                    <a:pt x="227" y="91"/>
                  </a:cubicBezTo>
                  <a:cubicBezTo>
                    <a:pt x="229" y="91"/>
                    <a:pt x="230" y="91"/>
                    <a:pt x="231" y="93"/>
                  </a:cubicBezTo>
                  <a:close/>
                  <a:moveTo>
                    <a:pt x="230" y="95"/>
                  </a:moveTo>
                  <a:cubicBezTo>
                    <a:pt x="229" y="94"/>
                    <a:pt x="228" y="93"/>
                    <a:pt x="227" y="93"/>
                  </a:cubicBezTo>
                  <a:cubicBezTo>
                    <a:pt x="226" y="92"/>
                    <a:pt x="225" y="92"/>
                    <a:pt x="224" y="93"/>
                  </a:cubicBezTo>
                  <a:cubicBezTo>
                    <a:pt x="224" y="93"/>
                    <a:pt x="224" y="94"/>
                    <a:pt x="224" y="95"/>
                  </a:cubicBezTo>
                  <a:cubicBezTo>
                    <a:pt x="224" y="96"/>
                    <a:pt x="224" y="96"/>
                    <a:pt x="225" y="97"/>
                  </a:cubicBezTo>
                  <a:cubicBezTo>
                    <a:pt x="226" y="98"/>
                    <a:pt x="227" y="99"/>
                    <a:pt x="228" y="99"/>
                  </a:cubicBezTo>
                  <a:cubicBezTo>
                    <a:pt x="229" y="99"/>
                    <a:pt x="230" y="99"/>
                    <a:pt x="231" y="99"/>
                  </a:cubicBezTo>
                  <a:cubicBezTo>
                    <a:pt x="232" y="98"/>
                    <a:pt x="232" y="97"/>
                    <a:pt x="231" y="97"/>
                  </a:cubicBezTo>
                  <a:cubicBezTo>
                    <a:pt x="231" y="96"/>
                    <a:pt x="231" y="95"/>
                    <a:pt x="230" y="95"/>
                  </a:cubicBezTo>
                  <a:close/>
                  <a:moveTo>
                    <a:pt x="236" y="82"/>
                  </a:moveTo>
                  <a:cubicBezTo>
                    <a:pt x="234" y="83"/>
                    <a:pt x="234" y="83"/>
                    <a:pt x="234" y="83"/>
                  </a:cubicBezTo>
                  <a:cubicBezTo>
                    <a:pt x="235" y="83"/>
                    <a:pt x="236" y="84"/>
                    <a:pt x="236" y="84"/>
                  </a:cubicBezTo>
                  <a:cubicBezTo>
                    <a:pt x="237" y="85"/>
                    <a:pt x="237" y="85"/>
                    <a:pt x="237" y="87"/>
                  </a:cubicBezTo>
                  <a:cubicBezTo>
                    <a:pt x="237" y="87"/>
                    <a:pt x="237" y="88"/>
                    <a:pt x="236" y="89"/>
                  </a:cubicBezTo>
                  <a:cubicBezTo>
                    <a:pt x="236" y="89"/>
                    <a:pt x="236" y="89"/>
                    <a:pt x="236" y="90"/>
                  </a:cubicBezTo>
                  <a:cubicBezTo>
                    <a:pt x="236" y="91"/>
                    <a:pt x="236" y="91"/>
                    <a:pt x="236" y="91"/>
                  </a:cubicBezTo>
                  <a:cubicBezTo>
                    <a:pt x="236" y="92"/>
                    <a:pt x="237" y="91"/>
                    <a:pt x="238" y="90"/>
                  </a:cubicBezTo>
                  <a:cubicBezTo>
                    <a:pt x="239" y="89"/>
                    <a:pt x="240" y="88"/>
                    <a:pt x="240" y="87"/>
                  </a:cubicBezTo>
                  <a:cubicBezTo>
                    <a:pt x="241" y="87"/>
                    <a:pt x="242" y="87"/>
                    <a:pt x="242" y="88"/>
                  </a:cubicBezTo>
                  <a:cubicBezTo>
                    <a:pt x="243" y="88"/>
                    <a:pt x="243" y="89"/>
                    <a:pt x="243" y="91"/>
                  </a:cubicBezTo>
                  <a:cubicBezTo>
                    <a:pt x="243" y="92"/>
                    <a:pt x="242" y="93"/>
                    <a:pt x="242" y="94"/>
                  </a:cubicBezTo>
                  <a:cubicBezTo>
                    <a:pt x="241" y="95"/>
                    <a:pt x="240" y="95"/>
                    <a:pt x="239" y="96"/>
                  </a:cubicBezTo>
                  <a:cubicBezTo>
                    <a:pt x="238" y="96"/>
                    <a:pt x="238" y="96"/>
                    <a:pt x="238" y="95"/>
                  </a:cubicBezTo>
                  <a:cubicBezTo>
                    <a:pt x="237" y="95"/>
                    <a:pt x="237" y="95"/>
                    <a:pt x="237" y="94"/>
                  </a:cubicBezTo>
                  <a:cubicBezTo>
                    <a:pt x="237" y="94"/>
                    <a:pt x="237" y="93"/>
                    <a:pt x="237" y="93"/>
                  </a:cubicBezTo>
                  <a:cubicBezTo>
                    <a:pt x="237" y="93"/>
                    <a:pt x="237" y="93"/>
                    <a:pt x="236" y="93"/>
                  </a:cubicBezTo>
                  <a:cubicBezTo>
                    <a:pt x="236" y="93"/>
                    <a:pt x="236" y="93"/>
                    <a:pt x="236" y="93"/>
                  </a:cubicBezTo>
                  <a:cubicBezTo>
                    <a:pt x="235" y="93"/>
                    <a:pt x="235" y="92"/>
                    <a:pt x="235" y="92"/>
                  </a:cubicBezTo>
                  <a:cubicBezTo>
                    <a:pt x="235" y="91"/>
                    <a:pt x="235" y="91"/>
                    <a:pt x="235" y="90"/>
                  </a:cubicBezTo>
                  <a:cubicBezTo>
                    <a:pt x="234" y="91"/>
                    <a:pt x="233" y="91"/>
                    <a:pt x="232" y="90"/>
                  </a:cubicBezTo>
                  <a:cubicBezTo>
                    <a:pt x="231" y="89"/>
                    <a:pt x="230" y="89"/>
                    <a:pt x="230" y="87"/>
                  </a:cubicBezTo>
                  <a:cubicBezTo>
                    <a:pt x="230" y="87"/>
                    <a:pt x="231" y="85"/>
                    <a:pt x="232" y="85"/>
                  </a:cubicBezTo>
                  <a:cubicBezTo>
                    <a:pt x="232" y="84"/>
                    <a:pt x="232" y="84"/>
                    <a:pt x="233" y="83"/>
                  </a:cubicBezTo>
                  <a:cubicBezTo>
                    <a:pt x="234" y="83"/>
                    <a:pt x="234" y="83"/>
                    <a:pt x="234" y="83"/>
                  </a:cubicBezTo>
                  <a:cubicBezTo>
                    <a:pt x="235" y="81"/>
                    <a:pt x="235" y="81"/>
                    <a:pt x="235" y="81"/>
                  </a:cubicBezTo>
                  <a:cubicBezTo>
                    <a:pt x="236" y="82"/>
                    <a:pt x="236" y="82"/>
                    <a:pt x="236" y="82"/>
                  </a:cubicBezTo>
                  <a:close/>
                  <a:moveTo>
                    <a:pt x="236" y="86"/>
                  </a:moveTo>
                  <a:cubicBezTo>
                    <a:pt x="235" y="86"/>
                    <a:pt x="234" y="85"/>
                    <a:pt x="234" y="85"/>
                  </a:cubicBezTo>
                  <a:cubicBezTo>
                    <a:pt x="233" y="85"/>
                    <a:pt x="232" y="85"/>
                    <a:pt x="232" y="85"/>
                  </a:cubicBezTo>
                  <a:cubicBezTo>
                    <a:pt x="231" y="86"/>
                    <a:pt x="231" y="86"/>
                    <a:pt x="231" y="87"/>
                  </a:cubicBezTo>
                  <a:cubicBezTo>
                    <a:pt x="231" y="87"/>
                    <a:pt x="232" y="87"/>
                    <a:pt x="232" y="88"/>
                  </a:cubicBezTo>
                  <a:cubicBezTo>
                    <a:pt x="233" y="88"/>
                    <a:pt x="233" y="89"/>
                    <a:pt x="234" y="89"/>
                  </a:cubicBezTo>
                  <a:cubicBezTo>
                    <a:pt x="235" y="89"/>
                    <a:pt x="235" y="89"/>
                    <a:pt x="236" y="89"/>
                  </a:cubicBezTo>
                  <a:cubicBezTo>
                    <a:pt x="237" y="88"/>
                    <a:pt x="236" y="87"/>
                    <a:pt x="236" y="86"/>
                  </a:cubicBezTo>
                  <a:close/>
                  <a:moveTo>
                    <a:pt x="242" y="89"/>
                  </a:moveTo>
                  <a:cubicBezTo>
                    <a:pt x="242" y="89"/>
                    <a:pt x="241" y="89"/>
                    <a:pt x="240" y="89"/>
                  </a:cubicBezTo>
                  <a:cubicBezTo>
                    <a:pt x="240" y="90"/>
                    <a:pt x="240" y="90"/>
                    <a:pt x="239" y="91"/>
                  </a:cubicBezTo>
                  <a:cubicBezTo>
                    <a:pt x="238" y="92"/>
                    <a:pt x="238" y="92"/>
                    <a:pt x="237" y="93"/>
                  </a:cubicBezTo>
                  <a:cubicBezTo>
                    <a:pt x="237" y="93"/>
                    <a:pt x="238" y="94"/>
                    <a:pt x="238" y="95"/>
                  </a:cubicBezTo>
                  <a:cubicBezTo>
                    <a:pt x="239" y="95"/>
                    <a:pt x="240" y="95"/>
                    <a:pt x="241" y="93"/>
                  </a:cubicBezTo>
                  <a:cubicBezTo>
                    <a:pt x="242" y="93"/>
                    <a:pt x="242" y="91"/>
                    <a:pt x="243" y="91"/>
                  </a:cubicBezTo>
                  <a:cubicBezTo>
                    <a:pt x="243" y="90"/>
                    <a:pt x="242" y="89"/>
                    <a:pt x="242" y="89"/>
                  </a:cubicBezTo>
                  <a:close/>
                  <a:moveTo>
                    <a:pt x="242" y="73"/>
                  </a:moveTo>
                  <a:cubicBezTo>
                    <a:pt x="242" y="73"/>
                    <a:pt x="242" y="73"/>
                    <a:pt x="242" y="74"/>
                  </a:cubicBezTo>
                  <a:cubicBezTo>
                    <a:pt x="242" y="74"/>
                    <a:pt x="242" y="74"/>
                    <a:pt x="242" y="75"/>
                  </a:cubicBezTo>
                  <a:cubicBezTo>
                    <a:pt x="247" y="83"/>
                    <a:pt x="247" y="83"/>
                    <a:pt x="247" y="83"/>
                  </a:cubicBezTo>
                  <a:cubicBezTo>
                    <a:pt x="248" y="85"/>
                    <a:pt x="248" y="86"/>
                    <a:pt x="247" y="87"/>
                  </a:cubicBezTo>
                  <a:cubicBezTo>
                    <a:pt x="246" y="88"/>
                    <a:pt x="246" y="88"/>
                    <a:pt x="245" y="87"/>
                  </a:cubicBezTo>
                  <a:cubicBezTo>
                    <a:pt x="245" y="87"/>
                    <a:pt x="245" y="87"/>
                    <a:pt x="245" y="87"/>
                  </a:cubicBezTo>
                  <a:cubicBezTo>
                    <a:pt x="245" y="86"/>
                    <a:pt x="245" y="86"/>
                    <a:pt x="245" y="86"/>
                  </a:cubicBezTo>
                  <a:cubicBezTo>
                    <a:pt x="245" y="86"/>
                    <a:pt x="246" y="85"/>
                    <a:pt x="246" y="85"/>
                  </a:cubicBezTo>
                  <a:cubicBezTo>
                    <a:pt x="246" y="85"/>
                    <a:pt x="246" y="85"/>
                    <a:pt x="246" y="85"/>
                  </a:cubicBezTo>
                  <a:cubicBezTo>
                    <a:pt x="247" y="85"/>
                    <a:pt x="246" y="83"/>
                    <a:pt x="245" y="81"/>
                  </a:cubicBezTo>
                  <a:cubicBezTo>
                    <a:pt x="238" y="80"/>
                    <a:pt x="238" y="80"/>
                    <a:pt x="238" y="80"/>
                  </a:cubicBezTo>
                  <a:cubicBezTo>
                    <a:pt x="237" y="80"/>
                    <a:pt x="237" y="80"/>
                    <a:pt x="236" y="80"/>
                  </a:cubicBezTo>
                  <a:cubicBezTo>
                    <a:pt x="236" y="80"/>
                    <a:pt x="236" y="80"/>
                    <a:pt x="236" y="80"/>
                  </a:cubicBezTo>
                  <a:cubicBezTo>
                    <a:pt x="235" y="80"/>
                    <a:pt x="235" y="80"/>
                    <a:pt x="235" y="80"/>
                  </a:cubicBezTo>
                  <a:cubicBezTo>
                    <a:pt x="238" y="77"/>
                    <a:pt x="238" y="77"/>
                    <a:pt x="238" y="77"/>
                  </a:cubicBezTo>
                  <a:cubicBezTo>
                    <a:pt x="238" y="77"/>
                    <a:pt x="238" y="77"/>
                    <a:pt x="238" y="77"/>
                  </a:cubicBezTo>
                  <a:cubicBezTo>
                    <a:pt x="238" y="78"/>
                    <a:pt x="238" y="78"/>
                    <a:pt x="238" y="78"/>
                  </a:cubicBezTo>
                  <a:cubicBezTo>
                    <a:pt x="238" y="78"/>
                    <a:pt x="238" y="79"/>
                    <a:pt x="239" y="79"/>
                  </a:cubicBezTo>
                  <a:cubicBezTo>
                    <a:pt x="244" y="80"/>
                    <a:pt x="244" y="80"/>
                    <a:pt x="244" y="80"/>
                  </a:cubicBezTo>
                  <a:cubicBezTo>
                    <a:pt x="242" y="75"/>
                    <a:pt x="242" y="75"/>
                    <a:pt x="242" y="75"/>
                  </a:cubicBezTo>
                  <a:cubicBezTo>
                    <a:pt x="241" y="75"/>
                    <a:pt x="241" y="75"/>
                    <a:pt x="241" y="75"/>
                  </a:cubicBezTo>
                  <a:cubicBezTo>
                    <a:pt x="241" y="75"/>
                    <a:pt x="241" y="75"/>
                    <a:pt x="241" y="75"/>
                  </a:cubicBezTo>
                  <a:cubicBezTo>
                    <a:pt x="240" y="75"/>
                    <a:pt x="240" y="75"/>
                    <a:pt x="240" y="75"/>
                  </a:cubicBezTo>
                  <a:cubicBezTo>
                    <a:pt x="240" y="75"/>
                    <a:pt x="240" y="75"/>
                    <a:pt x="240" y="75"/>
                  </a:cubicBezTo>
                  <a:cubicBezTo>
                    <a:pt x="242" y="73"/>
                    <a:pt x="242" y="73"/>
                    <a:pt x="242" y="73"/>
                  </a:cubicBezTo>
                  <a:cubicBezTo>
                    <a:pt x="242" y="73"/>
                    <a:pt x="242" y="73"/>
                    <a:pt x="242" y="73"/>
                  </a:cubicBezTo>
                  <a:close/>
                  <a:moveTo>
                    <a:pt x="253" y="63"/>
                  </a:moveTo>
                  <a:cubicBezTo>
                    <a:pt x="254" y="64"/>
                    <a:pt x="255" y="65"/>
                    <a:pt x="255" y="66"/>
                  </a:cubicBezTo>
                  <a:cubicBezTo>
                    <a:pt x="256" y="67"/>
                    <a:pt x="256" y="68"/>
                    <a:pt x="255" y="69"/>
                  </a:cubicBezTo>
                  <a:cubicBezTo>
                    <a:pt x="254" y="71"/>
                    <a:pt x="253" y="71"/>
                    <a:pt x="252" y="71"/>
                  </a:cubicBezTo>
                  <a:cubicBezTo>
                    <a:pt x="251" y="72"/>
                    <a:pt x="250" y="71"/>
                    <a:pt x="248" y="71"/>
                  </a:cubicBezTo>
                  <a:cubicBezTo>
                    <a:pt x="247" y="70"/>
                    <a:pt x="246" y="69"/>
                    <a:pt x="246" y="68"/>
                  </a:cubicBezTo>
                  <a:cubicBezTo>
                    <a:pt x="246" y="67"/>
                    <a:pt x="246" y="66"/>
                    <a:pt x="246" y="65"/>
                  </a:cubicBezTo>
                  <a:cubicBezTo>
                    <a:pt x="247" y="63"/>
                    <a:pt x="248" y="63"/>
                    <a:pt x="249" y="62"/>
                  </a:cubicBezTo>
                  <a:cubicBezTo>
                    <a:pt x="250" y="62"/>
                    <a:pt x="252" y="62"/>
                    <a:pt x="253" y="63"/>
                  </a:cubicBezTo>
                  <a:close/>
                  <a:moveTo>
                    <a:pt x="252" y="65"/>
                  </a:moveTo>
                  <a:cubicBezTo>
                    <a:pt x="251" y="64"/>
                    <a:pt x="250" y="64"/>
                    <a:pt x="249" y="64"/>
                  </a:cubicBezTo>
                  <a:cubicBezTo>
                    <a:pt x="248" y="64"/>
                    <a:pt x="247" y="64"/>
                    <a:pt x="247" y="65"/>
                  </a:cubicBezTo>
                  <a:cubicBezTo>
                    <a:pt x="246" y="66"/>
                    <a:pt x="246" y="66"/>
                    <a:pt x="247" y="67"/>
                  </a:cubicBezTo>
                  <a:cubicBezTo>
                    <a:pt x="247" y="68"/>
                    <a:pt x="248" y="68"/>
                    <a:pt x="249" y="69"/>
                  </a:cubicBezTo>
                  <a:cubicBezTo>
                    <a:pt x="250" y="69"/>
                    <a:pt x="251" y="69"/>
                    <a:pt x="252" y="70"/>
                  </a:cubicBezTo>
                  <a:cubicBezTo>
                    <a:pt x="253" y="70"/>
                    <a:pt x="254" y="69"/>
                    <a:pt x="254" y="69"/>
                  </a:cubicBezTo>
                  <a:cubicBezTo>
                    <a:pt x="255" y="68"/>
                    <a:pt x="255" y="67"/>
                    <a:pt x="254" y="66"/>
                  </a:cubicBezTo>
                  <a:cubicBezTo>
                    <a:pt x="254" y="66"/>
                    <a:pt x="253" y="65"/>
                    <a:pt x="252" y="65"/>
                  </a:cubicBezTo>
                  <a:close/>
                  <a:moveTo>
                    <a:pt x="266" y="40"/>
                  </a:moveTo>
                  <a:cubicBezTo>
                    <a:pt x="267" y="42"/>
                    <a:pt x="267" y="44"/>
                    <a:pt x="266" y="46"/>
                  </a:cubicBezTo>
                  <a:cubicBezTo>
                    <a:pt x="265" y="48"/>
                    <a:pt x="264" y="49"/>
                    <a:pt x="262" y="50"/>
                  </a:cubicBezTo>
                  <a:cubicBezTo>
                    <a:pt x="261" y="51"/>
                    <a:pt x="259" y="51"/>
                    <a:pt x="257" y="50"/>
                  </a:cubicBezTo>
                  <a:cubicBezTo>
                    <a:pt x="255" y="49"/>
                    <a:pt x="254" y="48"/>
                    <a:pt x="253" y="47"/>
                  </a:cubicBezTo>
                  <a:cubicBezTo>
                    <a:pt x="252" y="45"/>
                    <a:pt x="252" y="43"/>
                    <a:pt x="253" y="41"/>
                  </a:cubicBezTo>
                  <a:cubicBezTo>
                    <a:pt x="254" y="41"/>
                    <a:pt x="254" y="40"/>
                    <a:pt x="254" y="39"/>
                  </a:cubicBezTo>
                  <a:cubicBezTo>
                    <a:pt x="255" y="39"/>
                    <a:pt x="255" y="38"/>
                    <a:pt x="255" y="38"/>
                  </a:cubicBezTo>
                  <a:cubicBezTo>
                    <a:pt x="255" y="38"/>
                    <a:pt x="255" y="37"/>
                    <a:pt x="255" y="37"/>
                  </a:cubicBezTo>
                  <a:cubicBezTo>
                    <a:pt x="255" y="37"/>
                    <a:pt x="255" y="37"/>
                    <a:pt x="255" y="37"/>
                  </a:cubicBezTo>
                  <a:cubicBezTo>
                    <a:pt x="259" y="38"/>
                    <a:pt x="259" y="38"/>
                    <a:pt x="259" y="38"/>
                  </a:cubicBezTo>
                  <a:cubicBezTo>
                    <a:pt x="259" y="39"/>
                    <a:pt x="259" y="39"/>
                    <a:pt x="259" y="39"/>
                  </a:cubicBezTo>
                  <a:cubicBezTo>
                    <a:pt x="258" y="39"/>
                    <a:pt x="257" y="39"/>
                    <a:pt x="256" y="39"/>
                  </a:cubicBezTo>
                  <a:cubicBezTo>
                    <a:pt x="255" y="39"/>
                    <a:pt x="254" y="40"/>
                    <a:pt x="254" y="41"/>
                  </a:cubicBezTo>
                  <a:cubicBezTo>
                    <a:pt x="254" y="43"/>
                    <a:pt x="254" y="44"/>
                    <a:pt x="254" y="45"/>
                  </a:cubicBezTo>
                  <a:cubicBezTo>
                    <a:pt x="255" y="47"/>
                    <a:pt x="256" y="47"/>
                    <a:pt x="258" y="48"/>
                  </a:cubicBezTo>
                  <a:cubicBezTo>
                    <a:pt x="260" y="49"/>
                    <a:pt x="261" y="49"/>
                    <a:pt x="263" y="49"/>
                  </a:cubicBezTo>
                  <a:cubicBezTo>
                    <a:pt x="264" y="48"/>
                    <a:pt x="265" y="47"/>
                    <a:pt x="266" y="46"/>
                  </a:cubicBezTo>
                  <a:cubicBezTo>
                    <a:pt x="266" y="45"/>
                    <a:pt x="266" y="43"/>
                    <a:pt x="266" y="42"/>
                  </a:cubicBezTo>
                  <a:cubicBezTo>
                    <a:pt x="266" y="42"/>
                    <a:pt x="266" y="41"/>
                    <a:pt x="266" y="40"/>
                  </a:cubicBezTo>
                  <a:cubicBezTo>
                    <a:pt x="266" y="40"/>
                    <a:pt x="266" y="40"/>
                    <a:pt x="266" y="40"/>
                  </a:cubicBezTo>
                  <a:close/>
                  <a:moveTo>
                    <a:pt x="270" y="30"/>
                  </a:moveTo>
                  <a:cubicBezTo>
                    <a:pt x="269" y="34"/>
                    <a:pt x="269" y="34"/>
                    <a:pt x="269" y="34"/>
                  </a:cubicBezTo>
                  <a:cubicBezTo>
                    <a:pt x="269" y="34"/>
                    <a:pt x="269" y="34"/>
                    <a:pt x="269" y="34"/>
                  </a:cubicBezTo>
                  <a:cubicBezTo>
                    <a:pt x="269" y="33"/>
                    <a:pt x="269" y="33"/>
                    <a:pt x="268" y="32"/>
                  </a:cubicBezTo>
                  <a:cubicBezTo>
                    <a:pt x="263" y="31"/>
                    <a:pt x="263" y="31"/>
                    <a:pt x="263" y="31"/>
                  </a:cubicBezTo>
                  <a:cubicBezTo>
                    <a:pt x="262" y="31"/>
                    <a:pt x="261" y="31"/>
                    <a:pt x="261" y="32"/>
                  </a:cubicBezTo>
                  <a:cubicBezTo>
                    <a:pt x="260" y="33"/>
                    <a:pt x="261" y="33"/>
                    <a:pt x="261" y="34"/>
                  </a:cubicBezTo>
                  <a:cubicBezTo>
                    <a:pt x="266" y="36"/>
                    <a:pt x="266" y="36"/>
                    <a:pt x="266" y="36"/>
                  </a:cubicBezTo>
                  <a:cubicBezTo>
                    <a:pt x="267" y="36"/>
                    <a:pt x="268" y="36"/>
                    <a:pt x="268" y="35"/>
                  </a:cubicBezTo>
                  <a:cubicBezTo>
                    <a:pt x="268" y="35"/>
                    <a:pt x="268" y="35"/>
                    <a:pt x="268" y="35"/>
                  </a:cubicBezTo>
                  <a:cubicBezTo>
                    <a:pt x="267" y="39"/>
                    <a:pt x="267" y="39"/>
                    <a:pt x="267" y="39"/>
                  </a:cubicBezTo>
                  <a:cubicBezTo>
                    <a:pt x="267" y="39"/>
                    <a:pt x="267" y="39"/>
                    <a:pt x="267" y="39"/>
                  </a:cubicBezTo>
                  <a:cubicBezTo>
                    <a:pt x="267" y="38"/>
                    <a:pt x="267" y="38"/>
                    <a:pt x="266" y="37"/>
                  </a:cubicBezTo>
                  <a:cubicBezTo>
                    <a:pt x="256" y="35"/>
                    <a:pt x="256" y="35"/>
                    <a:pt x="256" y="35"/>
                  </a:cubicBezTo>
                  <a:cubicBezTo>
                    <a:pt x="256" y="35"/>
                    <a:pt x="255" y="35"/>
                    <a:pt x="255" y="35"/>
                  </a:cubicBezTo>
                  <a:cubicBezTo>
                    <a:pt x="255" y="35"/>
                    <a:pt x="255" y="35"/>
                    <a:pt x="255" y="35"/>
                  </a:cubicBezTo>
                  <a:cubicBezTo>
                    <a:pt x="254" y="35"/>
                    <a:pt x="254" y="35"/>
                    <a:pt x="254" y="35"/>
                  </a:cubicBezTo>
                  <a:cubicBezTo>
                    <a:pt x="254" y="35"/>
                    <a:pt x="254" y="34"/>
                    <a:pt x="254" y="32"/>
                  </a:cubicBezTo>
                  <a:cubicBezTo>
                    <a:pt x="260" y="34"/>
                    <a:pt x="260" y="34"/>
                    <a:pt x="260" y="34"/>
                  </a:cubicBezTo>
                  <a:cubicBezTo>
                    <a:pt x="260" y="33"/>
                    <a:pt x="259" y="31"/>
                    <a:pt x="260" y="31"/>
                  </a:cubicBezTo>
                  <a:cubicBezTo>
                    <a:pt x="260" y="29"/>
                    <a:pt x="261" y="28"/>
                    <a:pt x="263" y="29"/>
                  </a:cubicBezTo>
                  <a:cubicBezTo>
                    <a:pt x="268" y="30"/>
                    <a:pt x="268" y="30"/>
                    <a:pt x="268" y="30"/>
                  </a:cubicBezTo>
                  <a:cubicBezTo>
                    <a:pt x="270" y="31"/>
                    <a:pt x="270" y="31"/>
                    <a:pt x="270" y="30"/>
                  </a:cubicBezTo>
                  <a:cubicBezTo>
                    <a:pt x="270" y="30"/>
                    <a:pt x="270" y="30"/>
                    <a:pt x="270" y="30"/>
                  </a:cubicBezTo>
                  <a:close/>
                  <a:moveTo>
                    <a:pt x="259" y="22"/>
                  </a:moveTo>
                  <a:cubicBezTo>
                    <a:pt x="259" y="22"/>
                    <a:pt x="259" y="22"/>
                    <a:pt x="260" y="23"/>
                  </a:cubicBezTo>
                  <a:cubicBezTo>
                    <a:pt x="260" y="23"/>
                    <a:pt x="260" y="23"/>
                    <a:pt x="260" y="23"/>
                  </a:cubicBezTo>
                  <a:cubicBezTo>
                    <a:pt x="259" y="24"/>
                    <a:pt x="260" y="24"/>
                    <a:pt x="259" y="24"/>
                  </a:cubicBezTo>
                  <a:cubicBezTo>
                    <a:pt x="259" y="24"/>
                    <a:pt x="259" y="25"/>
                    <a:pt x="258" y="24"/>
                  </a:cubicBezTo>
                  <a:cubicBezTo>
                    <a:pt x="258" y="24"/>
                    <a:pt x="258" y="24"/>
                    <a:pt x="258" y="24"/>
                  </a:cubicBezTo>
                  <a:cubicBezTo>
                    <a:pt x="258" y="23"/>
                    <a:pt x="257" y="23"/>
                    <a:pt x="258" y="23"/>
                  </a:cubicBezTo>
                  <a:cubicBezTo>
                    <a:pt x="258" y="23"/>
                    <a:pt x="258" y="23"/>
                    <a:pt x="258" y="22"/>
                  </a:cubicBezTo>
                  <a:cubicBezTo>
                    <a:pt x="258" y="22"/>
                    <a:pt x="258" y="22"/>
                    <a:pt x="259" y="22"/>
                  </a:cubicBezTo>
                  <a:close/>
                  <a:moveTo>
                    <a:pt x="272" y="23"/>
                  </a:moveTo>
                  <a:cubicBezTo>
                    <a:pt x="271" y="28"/>
                    <a:pt x="271" y="28"/>
                    <a:pt x="271" y="28"/>
                  </a:cubicBezTo>
                  <a:cubicBezTo>
                    <a:pt x="270" y="28"/>
                    <a:pt x="270" y="28"/>
                    <a:pt x="270" y="28"/>
                  </a:cubicBezTo>
                  <a:cubicBezTo>
                    <a:pt x="270" y="27"/>
                    <a:pt x="270" y="26"/>
                    <a:pt x="269" y="26"/>
                  </a:cubicBezTo>
                  <a:cubicBezTo>
                    <a:pt x="264" y="25"/>
                    <a:pt x="264" y="25"/>
                    <a:pt x="264" y="25"/>
                  </a:cubicBezTo>
                  <a:cubicBezTo>
                    <a:pt x="263" y="25"/>
                    <a:pt x="262" y="25"/>
                    <a:pt x="262" y="26"/>
                  </a:cubicBezTo>
                  <a:cubicBezTo>
                    <a:pt x="262" y="26"/>
                    <a:pt x="262" y="26"/>
                    <a:pt x="262" y="27"/>
                  </a:cubicBezTo>
                  <a:cubicBezTo>
                    <a:pt x="262" y="27"/>
                    <a:pt x="262" y="27"/>
                    <a:pt x="262" y="27"/>
                  </a:cubicBezTo>
                  <a:cubicBezTo>
                    <a:pt x="262" y="23"/>
                    <a:pt x="262" y="23"/>
                    <a:pt x="262" y="23"/>
                  </a:cubicBezTo>
                  <a:cubicBezTo>
                    <a:pt x="269" y="24"/>
                    <a:pt x="269" y="24"/>
                    <a:pt x="269" y="24"/>
                  </a:cubicBezTo>
                  <a:cubicBezTo>
                    <a:pt x="271" y="25"/>
                    <a:pt x="271" y="24"/>
                    <a:pt x="272" y="23"/>
                  </a:cubicBezTo>
                  <a:cubicBezTo>
                    <a:pt x="272" y="23"/>
                    <a:pt x="272" y="23"/>
                    <a:pt x="272" y="23"/>
                  </a:cubicBezTo>
                  <a:close/>
                  <a:moveTo>
                    <a:pt x="273" y="12"/>
                  </a:moveTo>
                  <a:cubicBezTo>
                    <a:pt x="273" y="16"/>
                    <a:pt x="273" y="16"/>
                    <a:pt x="273" y="16"/>
                  </a:cubicBezTo>
                  <a:cubicBezTo>
                    <a:pt x="272" y="16"/>
                    <a:pt x="272" y="16"/>
                    <a:pt x="272" y="16"/>
                  </a:cubicBezTo>
                  <a:cubicBezTo>
                    <a:pt x="272" y="15"/>
                    <a:pt x="272" y="15"/>
                    <a:pt x="271" y="15"/>
                  </a:cubicBezTo>
                  <a:cubicBezTo>
                    <a:pt x="266" y="14"/>
                    <a:pt x="266" y="14"/>
                    <a:pt x="266" y="14"/>
                  </a:cubicBezTo>
                  <a:cubicBezTo>
                    <a:pt x="266" y="14"/>
                    <a:pt x="266" y="14"/>
                    <a:pt x="265" y="14"/>
                  </a:cubicBezTo>
                  <a:cubicBezTo>
                    <a:pt x="265" y="15"/>
                    <a:pt x="265" y="15"/>
                    <a:pt x="265" y="15"/>
                  </a:cubicBezTo>
                  <a:cubicBezTo>
                    <a:pt x="265" y="16"/>
                    <a:pt x="265" y="17"/>
                    <a:pt x="266" y="18"/>
                  </a:cubicBezTo>
                  <a:cubicBezTo>
                    <a:pt x="271" y="19"/>
                    <a:pt x="271" y="19"/>
                    <a:pt x="271" y="19"/>
                  </a:cubicBezTo>
                  <a:cubicBezTo>
                    <a:pt x="272" y="19"/>
                    <a:pt x="272" y="18"/>
                    <a:pt x="273" y="17"/>
                  </a:cubicBezTo>
                  <a:cubicBezTo>
                    <a:pt x="273" y="17"/>
                    <a:pt x="273" y="17"/>
                    <a:pt x="273" y="17"/>
                  </a:cubicBezTo>
                  <a:cubicBezTo>
                    <a:pt x="273" y="22"/>
                    <a:pt x="273" y="22"/>
                    <a:pt x="273" y="22"/>
                  </a:cubicBezTo>
                  <a:cubicBezTo>
                    <a:pt x="272" y="22"/>
                    <a:pt x="272" y="22"/>
                    <a:pt x="272" y="22"/>
                  </a:cubicBezTo>
                  <a:cubicBezTo>
                    <a:pt x="272" y="21"/>
                    <a:pt x="272" y="21"/>
                    <a:pt x="271" y="20"/>
                  </a:cubicBezTo>
                  <a:cubicBezTo>
                    <a:pt x="265" y="19"/>
                    <a:pt x="265" y="19"/>
                    <a:pt x="265" y="19"/>
                  </a:cubicBezTo>
                  <a:cubicBezTo>
                    <a:pt x="265" y="19"/>
                    <a:pt x="264" y="19"/>
                    <a:pt x="264" y="19"/>
                  </a:cubicBezTo>
                  <a:cubicBezTo>
                    <a:pt x="264" y="19"/>
                    <a:pt x="264" y="20"/>
                    <a:pt x="264" y="21"/>
                  </a:cubicBezTo>
                  <a:cubicBezTo>
                    <a:pt x="264" y="21"/>
                    <a:pt x="264" y="21"/>
                    <a:pt x="264" y="21"/>
                  </a:cubicBezTo>
                  <a:cubicBezTo>
                    <a:pt x="263" y="17"/>
                    <a:pt x="263" y="17"/>
                    <a:pt x="263" y="17"/>
                  </a:cubicBezTo>
                  <a:cubicBezTo>
                    <a:pt x="265" y="18"/>
                    <a:pt x="265" y="18"/>
                    <a:pt x="265" y="18"/>
                  </a:cubicBezTo>
                  <a:cubicBezTo>
                    <a:pt x="264" y="17"/>
                    <a:pt x="263" y="16"/>
                    <a:pt x="264" y="15"/>
                  </a:cubicBezTo>
                  <a:cubicBezTo>
                    <a:pt x="264" y="13"/>
                    <a:pt x="265" y="12"/>
                    <a:pt x="267" y="13"/>
                  </a:cubicBezTo>
                  <a:cubicBezTo>
                    <a:pt x="272" y="13"/>
                    <a:pt x="272" y="13"/>
                    <a:pt x="272" y="13"/>
                  </a:cubicBezTo>
                  <a:cubicBezTo>
                    <a:pt x="272" y="13"/>
                    <a:pt x="273" y="13"/>
                    <a:pt x="273" y="12"/>
                  </a:cubicBezTo>
                  <a:cubicBezTo>
                    <a:pt x="273" y="12"/>
                    <a:pt x="273" y="12"/>
                    <a:pt x="273" y="12"/>
                  </a:cubicBezTo>
                  <a:close/>
                  <a:moveTo>
                    <a:pt x="273" y="1"/>
                  </a:moveTo>
                  <a:cubicBezTo>
                    <a:pt x="273" y="2"/>
                    <a:pt x="273" y="2"/>
                    <a:pt x="274" y="2"/>
                  </a:cubicBezTo>
                  <a:cubicBezTo>
                    <a:pt x="274" y="3"/>
                    <a:pt x="274" y="3"/>
                    <a:pt x="274" y="3"/>
                  </a:cubicBezTo>
                  <a:cubicBezTo>
                    <a:pt x="274" y="4"/>
                    <a:pt x="274" y="4"/>
                    <a:pt x="272" y="5"/>
                  </a:cubicBezTo>
                  <a:cubicBezTo>
                    <a:pt x="273" y="5"/>
                    <a:pt x="273" y="5"/>
                    <a:pt x="274" y="6"/>
                  </a:cubicBezTo>
                  <a:cubicBezTo>
                    <a:pt x="274" y="7"/>
                    <a:pt x="274" y="7"/>
                    <a:pt x="274" y="7"/>
                  </a:cubicBezTo>
                  <a:cubicBezTo>
                    <a:pt x="274" y="8"/>
                    <a:pt x="274" y="9"/>
                    <a:pt x="273" y="9"/>
                  </a:cubicBezTo>
                  <a:cubicBezTo>
                    <a:pt x="273" y="9"/>
                    <a:pt x="272" y="10"/>
                    <a:pt x="272" y="10"/>
                  </a:cubicBezTo>
                  <a:cubicBezTo>
                    <a:pt x="270" y="10"/>
                    <a:pt x="270" y="9"/>
                    <a:pt x="269" y="8"/>
                  </a:cubicBezTo>
                  <a:cubicBezTo>
                    <a:pt x="268" y="7"/>
                    <a:pt x="268" y="6"/>
                    <a:pt x="268" y="5"/>
                  </a:cubicBezTo>
                  <a:cubicBezTo>
                    <a:pt x="267" y="5"/>
                    <a:pt x="267" y="5"/>
                    <a:pt x="267" y="5"/>
                  </a:cubicBezTo>
                  <a:cubicBezTo>
                    <a:pt x="265" y="5"/>
                    <a:pt x="264" y="5"/>
                    <a:pt x="264" y="6"/>
                  </a:cubicBezTo>
                  <a:cubicBezTo>
                    <a:pt x="264" y="7"/>
                    <a:pt x="265" y="7"/>
                    <a:pt x="265" y="7"/>
                  </a:cubicBezTo>
                  <a:cubicBezTo>
                    <a:pt x="266" y="7"/>
                    <a:pt x="266" y="7"/>
                    <a:pt x="266" y="7"/>
                  </a:cubicBezTo>
                  <a:cubicBezTo>
                    <a:pt x="266" y="7"/>
                    <a:pt x="266" y="7"/>
                    <a:pt x="266" y="7"/>
                  </a:cubicBezTo>
                  <a:cubicBezTo>
                    <a:pt x="266" y="7"/>
                    <a:pt x="266" y="7"/>
                    <a:pt x="267" y="8"/>
                  </a:cubicBezTo>
                  <a:cubicBezTo>
                    <a:pt x="267" y="8"/>
                    <a:pt x="267" y="8"/>
                    <a:pt x="267" y="9"/>
                  </a:cubicBezTo>
                  <a:cubicBezTo>
                    <a:pt x="267" y="9"/>
                    <a:pt x="267" y="9"/>
                    <a:pt x="267" y="9"/>
                  </a:cubicBezTo>
                  <a:cubicBezTo>
                    <a:pt x="266" y="10"/>
                    <a:pt x="266" y="10"/>
                    <a:pt x="266" y="10"/>
                  </a:cubicBezTo>
                  <a:cubicBezTo>
                    <a:pt x="266" y="10"/>
                    <a:pt x="265" y="9"/>
                    <a:pt x="265" y="9"/>
                  </a:cubicBezTo>
                  <a:cubicBezTo>
                    <a:pt x="264" y="8"/>
                    <a:pt x="264" y="7"/>
                    <a:pt x="264" y="7"/>
                  </a:cubicBezTo>
                  <a:cubicBezTo>
                    <a:pt x="264" y="5"/>
                    <a:pt x="265" y="5"/>
                    <a:pt x="265" y="4"/>
                  </a:cubicBezTo>
                  <a:cubicBezTo>
                    <a:pt x="266" y="4"/>
                    <a:pt x="266" y="3"/>
                    <a:pt x="268" y="3"/>
                  </a:cubicBezTo>
                  <a:cubicBezTo>
                    <a:pt x="272" y="3"/>
                    <a:pt x="272" y="3"/>
                    <a:pt x="272" y="3"/>
                  </a:cubicBezTo>
                  <a:cubicBezTo>
                    <a:pt x="272" y="3"/>
                    <a:pt x="273" y="3"/>
                    <a:pt x="273" y="3"/>
                  </a:cubicBezTo>
                  <a:cubicBezTo>
                    <a:pt x="273" y="3"/>
                    <a:pt x="273" y="3"/>
                    <a:pt x="272" y="2"/>
                  </a:cubicBezTo>
                  <a:cubicBezTo>
                    <a:pt x="273" y="1"/>
                    <a:pt x="273" y="1"/>
                    <a:pt x="273" y="1"/>
                  </a:cubicBezTo>
                  <a:close/>
                  <a:moveTo>
                    <a:pt x="272" y="5"/>
                  </a:moveTo>
                  <a:cubicBezTo>
                    <a:pt x="268" y="5"/>
                    <a:pt x="268" y="5"/>
                    <a:pt x="268" y="5"/>
                  </a:cubicBezTo>
                  <a:cubicBezTo>
                    <a:pt x="269" y="6"/>
                    <a:pt x="269" y="7"/>
                    <a:pt x="269" y="7"/>
                  </a:cubicBezTo>
                  <a:cubicBezTo>
                    <a:pt x="270" y="8"/>
                    <a:pt x="270" y="8"/>
                    <a:pt x="271" y="8"/>
                  </a:cubicBezTo>
                  <a:cubicBezTo>
                    <a:pt x="272" y="8"/>
                    <a:pt x="272" y="8"/>
                    <a:pt x="272" y="7"/>
                  </a:cubicBezTo>
                  <a:cubicBezTo>
                    <a:pt x="273" y="6"/>
                    <a:pt x="272" y="5"/>
                    <a:pt x="272"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41"/>
            <p:cNvSpPr>
              <a:spLocks/>
            </p:cNvSpPr>
            <p:nvPr userDrawn="1"/>
          </p:nvSpPr>
          <p:spPr bwMode="auto">
            <a:xfrm>
              <a:off x="8913875" y="4712004"/>
              <a:ext cx="161925" cy="150813"/>
            </a:xfrm>
            <a:custGeom>
              <a:avLst/>
              <a:gdLst>
                <a:gd name="T0" fmla="*/ 86 w 108"/>
                <a:gd name="T1" fmla="*/ 99 h 100"/>
                <a:gd name="T2" fmla="*/ 46 w 108"/>
                <a:gd name="T3" fmla="*/ 0 h 100"/>
                <a:gd name="T4" fmla="*/ 56 w 108"/>
                <a:gd name="T5" fmla="*/ 58 h 100"/>
                <a:gd name="T6" fmla="*/ 0 w 108"/>
                <a:gd name="T7" fmla="*/ 100 h 100"/>
                <a:gd name="T8" fmla="*/ 57 w 108"/>
                <a:gd name="T9" fmla="*/ 59 h 100"/>
                <a:gd name="T10" fmla="*/ 65 w 108"/>
                <a:gd name="T11" fmla="*/ 18 h 100"/>
                <a:gd name="T12" fmla="*/ 41 w 108"/>
                <a:gd name="T13" fmla="*/ 97 h 100"/>
                <a:gd name="T14" fmla="*/ 64 w 108"/>
                <a:gd name="T15" fmla="*/ 14 h 100"/>
                <a:gd name="T16" fmla="*/ 65 w 108"/>
                <a:gd name="T17" fmla="*/ 98 h 100"/>
                <a:gd name="T18" fmla="*/ 62 w 108"/>
                <a:gd name="T19" fmla="*/ 9 h 100"/>
                <a:gd name="T20" fmla="*/ 86 w 108"/>
                <a:gd name="T21" fmla="*/ 9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00">
                  <a:moveTo>
                    <a:pt x="86" y="99"/>
                  </a:moveTo>
                  <a:cubicBezTo>
                    <a:pt x="108" y="48"/>
                    <a:pt x="88" y="16"/>
                    <a:pt x="46" y="0"/>
                  </a:cubicBezTo>
                  <a:cubicBezTo>
                    <a:pt x="71" y="10"/>
                    <a:pt x="66" y="42"/>
                    <a:pt x="56" y="58"/>
                  </a:cubicBezTo>
                  <a:cubicBezTo>
                    <a:pt x="45" y="74"/>
                    <a:pt x="28" y="87"/>
                    <a:pt x="0" y="100"/>
                  </a:cubicBezTo>
                  <a:cubicBezTo>
                    <a:pt x="30" y="88"/>
                    <a:pt x="48" y="73"/>
                    <a:pt x="57" y="59"/>
                  </a:cubicBezTo>
                  <a:cubicBezTo>
                    <a:pt x="65" y="44"/>
                    <a:pt x="67" y="32"/>
                    <a:pt x="65" y="18"/>
                  </a:cubicBezTo>
                  <a:cubicBezTo>
                    <a:pt x="78" y="47"/>
                    <a:pt x="67" y="72"/>
                    <a:pt x="41" y="97"/>
                  </a:cubicBezTo>
                  <a:cubicBezTo>
                    <a:pt x="71" y="71"/>
                    <a:pt x="81" y="43"/>
                    <a:pt x="64" y="14"/>
                  </a:cubicBezTo>
                  <a:cubicBezTo>
                    <a:pt x="89" y="42"/>
                    <a:pt x="82" y="72"/>
                    <a:pt x="65" y="98"/>
                  </a:cubicBezTo>
                  <a:cubicBezTo>
                    <a:pt x="86" y="68"/>
                    <a:pt x="90" y="36"/>
                    <a:pt x="62" y="9"/>
                  </a:cubicBezTo>
                  <a:cubicBezTo>
                    <a:pt x="96" y="30"/>
                    <a:pt x="101" y="59"/>
                    <a:pt x="86"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42"/>
            <p:cNvSpPr>
              <a:spLocks/>
            </p:cNvSpPr>
            <p:nvPr userDrawn="1"/>
          </p:nvSpPr>
          <p:spPr bwMode="auto">
            <a:xfrm>
              <a:off x="8942450" y="4694541"/>
              <a:ext cx="49213" cy="20638"/>
            </a:xfrm>
            <a:custGeom>
              <a:avLst/>
              <a:gdLst>
                <a:gd name="T0" fmla="*/ 19 w 33"/>
                <a:gd name="T1" fmla="*/ 14 h 14"/>
                <a:gd name="T2" fmla="*/ 0 w 33"/>
                <a:gd name="T3" fmla="*/ 0 h 14"/>
                <a:gd name="T4" fmla="*/ 33 w 33"/>
                <a:gd name="T5" fmla="*/ 5 h 14"/>
                <a:gd name="T6" fmla="*/ 18 w 33"/>
                <a:gd name="T7" fmla="*/ 6 h 14"/>
                <a:gd name="T8" fmla="*/ 19 w 33"/>
                <a:gd name="T9" fmla="*/ 14 h 14"/>
              </a:gdLst>
              <a:ahLst/>
              <a:cxnLst>
                <a:cxn ang="0">
                  <a:pos x="T0" y="T1"/>
                </a:cxn>
                <a:cxn ang="0">
                  <a:pos x="T2" y="T3"/>
                </a:cxn>
                <a:cxn ang="0">
                  <a:pos x="T4" y="T5"/>
                </a:cxn>
                <a:cxn ang="0">
                  <a:pos x="T6" y="T7"/>
                </a:cxn>
                <a:cxn ang="0">
                  <a:pos x="T8" y="T9"/>
                </a:cxn>
              </a:cxnLst>
              <a:rect l="0" t="0" r="r" b="b"/>
              <a:pathLst>
                <a:path w="33" h="14">
                  <a:moveTo>
                    <a:pt x="19" y="14"/>
                  </a:moveTo>
                  <a:cubicBezTo>
                    <a:pt x="13" y="8"/>
                    <a:pt x="8" y="4"/>
                    <a:pt x="0" y="0"/>
                  </a:cubicBezTo>
                  <a:cubicBezTo>
                    <a:pt x="11" y="0"/>
                    <a:pt x="25" y="3"/>
                    <a:pt x="33" y="5"/>
                  </a:cubicBezTo>
                  <a:cubicBezTo>
                    <a:pt x="24" y="4"/>
                    <a:pt x="20" y="5"/>
                    <a:pt x="18" y="6"/>
                  </a:cubicBezTo>
                  <a:cubicBezTo>
                    <a:pt x="16" y="8"/>
                    <a:pt x="17" y="10"/>
                    <a:pt x="19"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43"/>
            <p:cNvSpPr>
              <a:spLocks/>
            </p:cNvSpPr>
            <p:nvPr userDrawn="1"/>
          </p:nvSpPr>
          <p:spPr bwMode="auto">
            <a:xfrm>
              <a:off x="8867838" y="4856466"/>
              <a:ext cx="195263" cy="30163"/>
            </a:xfrm>
            <a:custGeom>
              <a:avLst/>
              <a:gdLst>
                <a:gd name="T0" fmla="*/ 70 w 131"/>
                <a:gd name="T1" fmla="*/ 20 h 20"/>
                <a:gd name="T2" fmla="*/ 77 w 131"/>
                <a:gd name="T3" fmla="*/ 12 h 20"/>
                <a:gd name="T4" fmla="*/ 100 w 131"/>
                <a:gd name="T5" fmla="*/ 12 h 20"/>
                <a:gd name="T6" fmla="*/ 131 w 131"/>
                <a:gd name="T7" fmla="*/ 14 h 20"/>
                <a:gd name="T8" fmla="*/ 124 w 131"/>
                <a:gd name="T9" fmla="*/ 8 h 20"/>
                <a:gd name="T10" fmla="*/ 101 w 131"/>
                <a:gd name="T11" fmla="*/ 5 h 20"/>
                <a:gd name="T12" fmla="*/ 77 w 131"/>
                <a:gd name="T13" fmla="*/ 0 h 20"/>
                <a:gd name="T14" fmla="*/ 65 w 131"/>
                <a:gd name="T15" fmla="*/ 12 h 20"/>
                <a:gd name="T16" fmla="*/ 53 w 131"/>
                <a:gd name="T17" fmla="*/ 0 h 20"/>
                <a:gd name="T18" fmla="*/ 30 w 131"/>
                <a:gd name="T19" fmla="*/ 5 h 20"/>
                <a:gd name="T20" fmla="*/ 7 w 131"/>
                <a:gd name="T21" fmla="*/ 8 h 20"/>
                <a:gd name="T22" fmla="*/ 0 w 131"/>
                <a:gd name="T23" fmla="*/ 14 h 20"/>
                <a:gd name="T24" fmla="*/ 31 w 131"/>
                <a:gd name="T25" fmla="*/ 12 h 20"/>
                <a:gd name="T26" fmla="*/ 54 w 131"/>
                <a:gd name="T27" fmla="*/ 12 h 20"/>
                <a:gd name="T28" fmla="*/ 61 w 131"/>
                <a:gd name="T29" fmla="*/ 20 h 20"/>
                <a:gd name="T30" fmla="*/ 70 w 131"/>
                <a:gd name="T3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20">
                  <a:moveTo>
                    <a:pt x="70" y="20"/>
                  </a:moveTo>
                  <a:cubicBezTo>
                    <a:pt x="70" y="16"/>
                    <a:pt x="71" y="14"/>
                    <a:pt x="77" y="12"/>
                  </a:cubicBezTo>
                  <a:cubicBezTo>
                    <a:pt x="83" y="10"/>
                    <a:pt x="89" y="11"/>
                    <a:pt x="100" y="12"/>
                  </a:cubicBezTo>
                  <a:cubicBezTo>
                    <a:pt x="111" y="14"/>
                    <a:pt x="120" y="15"/>
                    <a:pt x="131" y="14"/>
                  </a:cubicBezTo>
                  <a:cubicBezTo>
                    <a:pt x="127" y="12"/>
                    <a:pt x="126" y="10"/>
                    <a:pt x="124" y="8"/>
                  </a:cubicBezTo>
                  <a:cubicBezTo>
                    <a:pt x="115" y="8"/>
                    <a:pt x="109" y="7"/>
                    <a:pt x="101" y="5"/>
                  </a:cubicBezTo>
                  <a:cubicBezTo>
                    <a:pt x="93" y="2"/>
                    <a:pt x="83" y="0"/>
                    <a:pt x="77" y="0"/>
                  </a:cubicBezTo>
                  <a:cubicBezTo>
                    <a:pt x="71" y="1"/>
                    <a:pt x="67" y="4"/>
                    <a:pt x="65" y="12"/>
                  </a:cubicBezTo>
                  <a:cubicBezTo>
                    <a:pt x="63" y="4"/>
                    <a:pt x="59" y="1"/>
                    <a:pt x="53" y="0"/>
                  </a:cubicBezTo>
                  <a:cubicBezTo>
                    <a:pt x="47" y="0"/>
                    <a:pt x="38" y="2"/>
                    <a:pt x="30" y="5"/>
                  </a:cubicBezTo>
                  <a:cubicBezTo>
                    <a:pt x="22" y="7"/>
                    <a:pt x="16" y="8"/>
                    <a:pt x="7" y="8"/>
                  </a:cubicBezTo>
                  <a:cubicBezTo>
                    <a:pt x="5" y="10"/>
                    <a:pt x="4" y="12"/>
                    <a:pt x="0" y="14"/>
                  </a:cubicBezTo>
                  <a:cubicBezTo>
                    <a:pt x="11" y="15"/>
                    <a:pt x="20" y="14"/>
                    <a:pt x="31" y="12"/>
                  </a:cubicBezTo>
                  <a:cubicBezTo>
                    <a:pt x="41" y="11"/>
                    <a:pt x="48" y="10"/>
                    <a:pt x="54" y="12"/>
                  </a:cubicBezTo>
                  <a:cubicBezTo>
                    <a:pt x="60" y="14"/>
                    <a:pt x="61" y="16"/>
                    <a:pt x="61" y="20"/>
                  </a:cubicBezTo>
                  <a:cubicBezTo>
                    <a:pt x="70" y="20"/>
                    <a:pt x="70" y="20"/>
                    <a:pt x="70"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44"/>
            <p:cNvSpPr>
              <a:spLocks noEditPoints="1"/>
            </p:cNvSpPr>
            <p:nvPr userDrawn="1"/>
          </p:nvSpPr>
          <p:spPr bwMode="auto">
            <a:xfrm>
              <a:off x="8840850" y="4681841"/>
              <a:ext cx="252413" cy="257175"/>
            </a:xfrm>
            <a:custGeom>
              <a:avLst/>
              <a:gdLst>
                <a:gd name="T0" fmla="*/ 85 w 170"/>
                <a:gd name="T1" fmla="*/ 0 h 171"/>
                <a:gd name="T2" fmla="*/ 0 w 170"/>
                <a:gd name="T3" fmla="*/ 86 h 171"/>
                <a:gd name="T4" fmla="*/ 85 w 170"/>
                <a:gd name="T5" fmla="*/ 171 h 171"/>
                <a:gd name="T6" fmla="*/ 170 w 170"/>
                <a:gd name="T7" fmla="*/ 86 h 171"/>
                <a:gd name="T8" fmla="*/ 85 w 170"/>
                <a:gd name="T9" fmla="*/ 0 h 171"/>
                <a:gd name="T10" fmla="*/ 85 w 170"/>
                <a:gd name="T11" fmla="*/ 168 h 171"/>
                <a:gd name="T12" fmla="*/ 2 w 170"/>
                <a:gd name="T13" fmla="*/ 85 h 171"/>
                <a:gd name="T14" fmla="*/ 85 w 170"/>
                <a:gd name="T15" fmla="*/ 3 h 171"/>
                <a:gd name="T16" fmla="*/ 167 w 170"/>
                <a:gd name="T17" fmla="*/ 85 h 171"/>
                <a:gd name="T18" fmla="*/ 85 w 170"/>
                <a:gd name="T19" fmla="*/ 168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71">
                  <a:moveTo>
                    <a:pt x="85" y="0"/>
                  </a:moveTo>
                  <a:cubicBezTo>
                    <a:pt x="38" y="0"/>
                    <a:pt x="0" y="38"/>
                    <a:pt x="0" y="86"/>
                  </a:cubicBezTo>
                  <a:cubicBezTo>
                    <a:pt x="0" y="132"/>
                    <a:pt x="38" y="171"/>
                    <a:pt x="85" y="171"/>
                  </a:cubicBezTo>
                  <a:cubicBezTo>
                    <a:pt x="132" y="171"/>
                    <a:pt x="170" y="133"/>
                    <a:pt x="170" y="86"/>
                  </a:cubicBezTo>
                  <a:cubicBezTo>
                    <a:pt x="170" y="38"/>
                    <a:pt x="132" y="0"/>
                    <a:pt x="85" y="0"/>
                  </a:cubicBezTo>
                  <a:close/>
                  <a:moveTo>
                    <a:pt x="85" y="168"/>
                  </a:moveTo>
                  <a:cubicBezTo>
                    <a:pt x="39" y="168"/>
                    <a:pt x="2" y="131"/>
                    <a:pt x="2" y="85"/>
                  </a:cubicBezTo>
                  <a:cubicBezTo>
                    <a:pt x="2" y="40"/>
                    <a:pt x="39" y="3"/>
                    <a:pt x="85" y="3"/>
                  </a:cubicBezTo>
                  <a:cubicBezTo>
                    <a:pt x="130" y="3"/>
                    <a:pt x="167" y="40"/>
                    <a:pt x="167" y="85"/>
                  </a:cubicBezTo>
                  <a:cubicBezTo>
                    <a:pt x="167" y="131"/>
                    <a:pt x="130" y="168"/>
                    <a:pt x="85" y="1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45"/>
            <p:cNvSpPr>
              <a:spLocks noEditPoints="1"/>
            </p:cNvSpPr>
            <p:nvPr userDrawn="1"/>
          </p:nvSpPr>
          <p:spPr bwMode="auto">
            <a:xfrm>
              <a:off x="9091675" y="4667554"/>
              <a:ext cx="39688" cy="36513"/>
            </a:xfrm>
            <a:custGeom>
              <a:avLst/>
              <a:gdLst>
                <a:gd name="T0" fmla="*/ 13 w 26"/>
                <a:gd name="T1" fmla="*/ 16 h 25"/>
                <a:gd name="T2" fmla="*/ 11 w 26"/>
                <a:gd name="T3" fmla="*/ 25 h 25"/>
                <a:gd name="T4" fmla="*/ 7 w 26"/>
                <a:gd name="T5" fmla="*/ 24 h 25"/>
                <a:gd name="T6" fmla="*/ 9 w 26"/>
                <a:gd name="T7" fmla="*/ 19 h 25"/>
                <a:gd name="T8" fmla="*/ 10 w 26"/>
                <a:gd name="T9" fmla="*/ 14 h 25"/>
                <a:gd name="T10" fmla="*/ 10 w 26"/>
                <a:gd name="T11" fmla="*/ 14 h 25"/>
                <a:gd name="T12" fmla="*/ 13 w 26"/>
                <a:gd name="T13" fmla="*/ 16 h 25"/>
                <a:gd name="T14" fmla="*/ 25 w 26"/>
                <a:gd name="T15" fmla="*/ 0 h 25"/>
                <a:gd name="T16" fmla="*/ 26 w 26"/>
                <a:gd name="T17" fmla="*/ 2 h 25"/>
                <a:gd name="T18" fmla="*/ 21 w 26"/>
                <a:gd name="T19" fmla="*/ 7 h 25"/>
                <a:gd name="T20" fmla="*/ 18 w 26"/>
                <a:gd name="T21" fmla="*/ 9 h 25"/>
                <a:gd name="T22" fmla="*/ 22 w 26"/>
                <a:gd name="T23" fmla="*/ 11 h 25"/>
                <a:gd name="T24" fmla="*/ 22 w 26"/>
                <a:gd name="T25" fmla="*/ 11 h 25"/>
                <a:gd name="T26" fmla="*/ 23 w 26"/>
                <a:gd name="T27" fmla="*/ 9 h 25"/>
                <a:gd name="T28" fmla="*/ 23 w 26"/>
                <a:gd name="T29" fmla="*/ 9 h 25"/>
                <a:gd name="T30" fmla="*/ 24 w 26"/>
                <a:gd name="T31" fmla="*/ 9 h 25"/>
                <a:gd name="T32" fmla="*/ 25 w 26"/>
                <a:gd name="T33" fmla="*/ 14 h 25"/>
                <a:gd name="T34" fmla="*/ 26 w 26"/>
                <a:gd name="T35" fmla="*/ 15 h 25"/>
                <a:gd name="T36" fmla="*/ 26 w 26"/>
                <a:gd name="T37" fmla="*/ 16 h 25"/>
                <a:gd name="T38" fmla="*/ 25 w 26"/>
                <a:gd name="T39" fmla="*/ 16 h 25"/>
                <a:gd name="T40" fmla="*/ 23 w 26"/>
                <a:gd name="T41" fmla="*/ 16 h 25"/>
                <a:gd name="T42" fmla="*/ 22 w 26"/>
                <a:gd name="T43" fmla="*/ 15 h 25"/>
                <a:gd name="T44" fmla="*/ 13 w 26"/>
                <a:gd name="T45" fmla="*/ 11 h 25"/>
                <a:gd name="T46" fmla="*/ 4 w 26"/>
                <a:gd name="T47" fmla="*/ 13 h 25"/>
                <a:gd name="T48" fmla="*/ 2 w 26"/>
                <a:gd name="T49" fmla="*/ 8 h 25"/>
                <a:gd name="T50" fmla="*/ 2 w 26"/>
                <a:gd name="T51" fmla="*/ 8 h 25"/>
                <a:gd name="T52" fmla="*/ 3 w 26"/>
                <a:gd name="T53" fmla="*/ 8 h 25"/>
                <a:gd name="T54" fmla="*/ 5 w 26"/>
                <a:gd name="T55" fmla="*/ 10 h 25"/>
                <a:gd name="T56" fmla="*/ 11 w 26"/>
                <a:gd name="T57" fmla="*/ 10 h 25"/>
                <a:gd name="T58" fmla="*/ 11 w 26"/>
                <a:gd name="T59" fmla="*/ 9 h 25"/>
                <a:gd name="T60" fmla="*/ 8 w 26"/>
                <a:gd name="T61" fmla="*/ 3 h 25"/>
                <a:gd name="T62" fmla="*/ 9 w 26"/>
                <a:gd name="T63" fmla="*/ 2 h 25"/>
                <a:gd name="T64" fmla="*/ 10 w 26"/>
                <a:gd name="T65" fmla="*/ 2 h 25"/>
                <a:gd name="T66" fmla="*/ 11 w 26"/>
                <a:gd name="T67" fmla="*/ 5 h 25"/>
                <a:gd name="T68" fmla="*/ 12 w 26"/>
                <a:gd name="T69" fmla="*/ 6 h 25"/>
                <a:gd name="T70" fmla="*/ 15 w 26"/>
                <a:gd name="T71" fmla="*/ 8 h 25"/>
                <a:gd name="T72" fmla="*/ 22 w 26"/>
                <a:gd name="T73" fmla="*/ 2 h 25"/>
                <a:gd name="T74" fmla="*/ 24 w 26"/>
                <a:gd name="T75" fmla="*/ 0 h 25"/>
                <a:gd name="T76" fmla="*/ 25 w 26"/>
                <a:gd name="T7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6" h="25">
                  <a:moveTo>
                    <a:pt x="13" y="16"/>
                  </a:moveTo>
                  <a:cubicBezTo>
                    <a:pt x="14" y="18"/>
                    <a:pt x="13" y="24"/>
                    <a:pt x="11" y="25"/>
                  </a:cubicBezTo>
                  <a:cubicBezTo>
                    <a:pt x="10" y="25"/>
                    <a:pt x="7" y="25"/>
                    <a:pt x="7" y="24"/>
                  </a:cubicBezTo>
                  <a:cubicBezTo>
                    <a:pt x="7" y="22"/>
                    <a:pt x="8" y="21"/>
                    <a:pt x="9" y="19"/>
                  </a:cubicBezTo>
                  <a:cubicBezTo>
                    <a:pt x="10" y="18"/>
                    <a:pt x="9" y="16"/>
                    <a:pt x="10" y="14"/>
                  </a:cubicBezTo>
                  <a:cubicBezTo>
                    <a:pt x="10" y="14"/>
                    <a:pt x="10" y="14"/>
                    <a:pt x="10" y="14"/>
                  </a:cubicBezTo>
                  <a:cubicBezTo>
                    <a:pt x="11" y="15"/>
                    <a:pt x="12" y="15"/>
                    <a:pt x="13" y="16"/>
                  </a:cubicBezTo>
                  <a:close/>
                  <a:moveTo>
                    <a:pt x="25" y="0"/>
                  </a:moveTo>
                  <a:cubicBezTo>
                    <a:pt x="25" y="0"/>
                    <a:pt x="26" y="1"/>
                    <a:pt x="26" y="2"/>
                  </a:cubicBezTo>
                  <a:cubicBezTo>
                    <a:pt x="26" y="3"/>
                    <a:pt x="23" y="6"/>
                    <a:pt x="21" y="7"/>
                  </a:cubicBezTo>
                  <a:cubicBezTo>
                    <a:pt x="20" y="8"/>
                    <a:pt x="19" y="8"/>
                    <a:pt x="18" y="9"/>
                  </a:cubicBezTo>
                  <a:cubicBezTo>
                    <a:pt x="19" y="10"/>
                    <a:pt x="20" y="11"/>
                    <a:pt x="22" y="11"/>
                  </a:cubicBezTo>
                  <a:cubicBezTo>
                    <a:pt x="22" y="11"/>
                    <a:pt x="22" y="11"/>
                    <a:pt x="22" y="11"/>
                  </a:cubicBezTo>
                  <a:cubicBezTo>
                    <a:pt x="23" y="10"/>
                    <a:pt x="23" y="10"/>
                    <a:pt x="23" y="9"/>
                  </a:cubicBezTo>
                  <a:cubicBezTo>
                    <a:pt x="23" y="9"/>
                    <a:pt x="23" y="9"/>
                    <a:pt x="23" y="9"/>
                  </a:cubicBezTo>
                  <a:cubicBezTo>
                    <a:pt x="23" y="9"/>
                    <a:pt x="23" y="9"/>
                    <a:pt x="24" y="9"/>
                  </a:cubicBezTo>
                  <a:cubicBezTo>
                    <a:pt x="23" y="11"/>
                    <a:pt x="24" y="12"/>
                    <a:pt x="25" y="14"/>
                  </a:cubicBezTo>
                  <a:cubicBezTo>
                    <a:pt x="26" y="14"/>
                    <a:pt x="25" y="15"/>
                    <a:pt x="26" y="15"/>
                  </a:cubicBezTo>
                  <a:cubicBezTo>
                    <a:pt x="26" y="16"/>
                    <a:pt x="26" y="15"/>
                    <a:pt x="26" y="16"/>
                  </a:cubicBezTo>
                  <a:cubicBezTo>
                    <a:pt x="25" y="16"/>
                    <a:pt x="25" y="16"/>
                    <a:pt x="25" y="16"/>
                  </a:cubicBezTo>
                  <a:cubicBezTo>
                    <a:pt x="24" y="16"/>
                    <a:pt x="24" y="16"/>
                    <a:pt x="23" y="16"/>
                  </a:cubicBezTo>
                  <a:cubicBezTo>
                    <a:pt x="23" y="16"/>
                    <a:pt x="22" y="15"/>
                    <a:pt x="22" y="15"/>
                  </a:cubicBezTo>
                  <a:cubicBezTo>
                    <a:pt x="19" y="13"/>
                    <a:pt x="16" y="11"/>
                    <a:pt x="13" y="11"/>
                  </a:cubicBezTo>
                  <a:cubicBezTo>
                    <a:pt x="11" y="12"/>
                    <a:pt x="6" y="14"/>
                    <a:pt x="4" y="13"/>
                  </a:cubicBezTo>
                  <a:cubicBezTo>
                    <a:pt x="2" y="13"/>
                    <a:pt x="0" y="9"/>
                    <a:pt x="2" y="8"/>
                  </a:cubicBezTo>
                  <a:cubicBezTo>
                    <a:pt x="2" y="8"/>
                    <a:pt x="2" y="8"/>
                    <a:pt x="2" y="8"/>
                  </a:cubicBezTo>
                  <a:cubicBezTo>
                    <a:pt x="2" y="8"/>
                    <a:pt x="3" y="8"/>
                    <a:pt x="3" y="8"/>
                  </a:cubicBezTo>
                  <a:cubicBezTo>
                    <a:pt x="4" y="9"/>
                    <a:pt x="5" y="10"/>
                    <a:pt x="5" y="10"/>
                  </a:cubicBezTo>
                  <a:cubicBezTo>
                    <a:pt x="7" y="10"/>
                    <a:pt x="10" y="10"/>
                    <a:pt x="11" y="10"/>
                  </a:cubicBezTo>
                  <a:cubicBezTo>
                    <a:pt x="11" y="9"/>
                    <a:pt x="11" y="9"/>
                    <a:pt x="11" y="9"/>
                  </a:cubicBezTo>
                  <a:cubicBezTo>
                    <a:pt x="9" y="6"/>
                    <a:pt x="7" y="6"/>
                    <a:pt x="8" y="3"/>
                  </a:cubicBezTo>
                  <a:cubicBezTo>
                    <a:pt x="8" y="2"/>
                    <a:pt x="9" y="2"/>
                    <a:pt x="9" y="2"/>
                  </a:cubicBezTo>
                  <a:cubicBezTo>
                    <a:pt x="9" y="2"/>
                    <a:pt x="10" y="2"/>
                    <a:pt x="10" y="2"/>
                  </a:cubicBezTo>
                  <a:cubicBezTo>
                    <a:pt x="10" y="3"/>
                    <a:pt x="11" y="4"/>
                    <a:pt x="11" y="5"/>
                  </a:cubicBezTo>
                  <a:cubicBezTo>
                    <a:pt x="12" y="5"/>
                    <a:pt x="12" y="6"/>
                    <a:pt x="12" y="6"/>
                  </a:cubicBezTo>
                  <a:cubicBezTo>
                    <a:pt x="13" y="6"/>
                    <a:pt x="14" y="8"/>
                    <a:pt x="15" y="8"/>
                  </a:cubicBezTo>
                  <a:cubicBezTo>
                    <a:pt x="16" y="8"/>
                    <a:pt x="21" y="4"/>
                    <a:pt x="22" y="2"/>
                  </a:cubicBezTo>
                  <a:cubicBezTo>
                    <a:pt x="23" y="2"/>
                    <a:pt x="23" y="0"/>
                    <a:pt x="24" y="0"/>
                  </a:cubicBezTo>
                  <a:cubicBezTo>
                    <a:pt x="25" y="0"/>
                    <a:pt x="25" y="0"/>
                    <a:pt x="2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46"/>
            <p:cNvSpPr>
              <a:spLocks noEditPoints="1"/>
            </p:cNvSpPr>
            <p:nvPr userDrawn="1"/>
          </p:nvSpPr>
          <p:spPr bwMode="auto">
            <a:xfrm>
              <a:off x="9120250" y="4715179"/>
              <a:ext cx="53975" cy="44450"/>
            </a:xfrm>
            <a:custGeom>
              <a:avLst/>
              <a:gdLst>
                <a:gd name="T0" fmla="*/ 32 w 36"/>
                <a:gd name="T1" fmla="*/ 11 h 30"/>
                <a:gd name="T2" fmla="*/ 36 w 36"/>
                <a:gd name="T3" fmla="*/ 16 h 30"/>
                <a:gd name="T4" fmla="*/ 30 w 36"/>
                <a:gd name="T5" fmla="*/ 16 h 30"/>
                <a:gd name="T6" fmla="*/ 26 w 36"/>
                <a:gd name="T7" fmla="*/ 13 h 30"/>
                <a:gd name="T8" fmla="*/ 27 w 36"/>
                <a:gd name="T9" fmla="*/ 16 h 30"/>
                <a:gd name="T10" fmla="*/ 23 w 36"/>
                <a:gd name="T11" fmla="*/ 22 h 30"/>
                <a:gd name="T12" fmla="*/ 14 w 36"/>
                <a:gd name="T13" fmla="*/ 21 h 30"/>
                <a:gd name="T14" fmla="*/ 14 w 36"/>
                <a:gd name="T15" fmla="*/ 24 h 30"/>
                <a:gd name="T16" fmla="*/ 14 w 36"/>
                <a:gd name="T17" fmla="*/ 30 h 30"/>
                <a:gd name="T18" fmla="*/ 10 w 36"/>
                <a:gd name="T19" fmla="*/ 24 h 30"/>
                <a:gd name="T20" fmla="*/ 1 w 36"/>
                <a:gd name="T21" fmla="*/ 18 h 30"/>
                <a:gd name="T22" fmla="*/ 3 w 36"/>
                <a:gd name="T23" fmla="*/ 19 h 30"/>
                <a:gd name="T24" fmla="*/ 9 w 36"/>
                <a:gd name="T25" fmla="*/ 24 h 30"/>
                <a:gd name="T26" fmla="*/ 9 w 36"/>
                <a:gd name="T27" fmla="*/ 23 h 30"/>
                <a:gd name="T28" fmla="*/ 6 w 36"/>
                <a:gd name="T29" fmla="*/ 20 h 30"/>
                <a:gd name="T30" fmla="*/ 4 w 36"/>
                <a:gd name="T31" fmla="*/ 12 h 30"/>
                <a:gd name="T32" fmla="*/ 8 w 36"/>
                <a:gd name="T33" fmla="*/ 18 h 30"/>
                <a:gd name="T34" fmla="*/ 12 w 36"/>
                <a:gd name="T35" fmla="*/ 20 h 30"/>
                <a:gd name="T36" fmla="*/ 17 w 36"/>
                <a:gd name="T37" fmla="*/ 19 h 30"/>
                <a:gd name="T38" fmla="*/ 14 w 36"/>
                <a:gd name="T39" fmla="*/ 16 h 30"/>
                <a:gd name="T40" fmla="*/ 21 w 36"/>
                <a:gd name="T41" fmla="*/ 20 h 30"/>
                <a:gd name="T42" fmla="*/ 24 w 36"/>
                <a:gd name="T43" fmla="*/ 18 h 30"/>
                <a:gd name="T44" fmla="*/ 14 w 36"/>
                <a:gd name="T45" fmla="*/ 12 h 30"/>
                <a:gd name="T46" fmla="*/ 10 w 36"/>
                <a:gd name="T47" fmla="*/ 14 h 30"/>
                <a:gd name="T48" fmla="*/ 10 w 36"/>
                <a:gd name="T49" fmla="*/ 12 h 30"/>
                <a:gd name="T50" fmla="*/ 14 w 36"/>
                <a:gd name="T51" fmla="*/ 6 h 30"/>
                <a:gd name="T52" fmla="*/ 21 w 36"/>
                <a:gd name="T53" fmla="*/ 10 h 30"/>
                <a:gd name="T54" fmla="*/ 32 w 36"/>
                <a:gd name="T55" fmla="*/ 14 h 30"/>
                <a:gd name="T56" fmla="*/ 32 w 36"/>
                <a:gd name="T57" fmla="*/ 14 h 30"/>
                <a:gd name="T58" fmla="*/ 29 w 36"/>
                <a:gd name="T59" fmla="*/ 6 h 30"/>
                <a:gd name="T60" fmla="*/ 32 w 36"/>
                <a:gd name="T61" fmla="*/ 6 h 30"/>
                <a:gd name="T62" fmla="*/ 34 w 36"/>
                <a:gd name="T63" fmla="*/ 0 h 30"/>
                <a:gd name="T64" fmla="*/ 29 w 36"/>
                <a:gd name="T6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 h="30">
                  <a:moveTo>
                    <a:pt x="32" y="6"/>
                  </a:moveTo>
                  <a:cubicBezTo>
                    <a:pt x="33" y="8"/>
                    <a:pt x="31" y="10"/>
                    <a:pt x="32" y="11"/>
                  </a:cubicBezTo>
                  <a:cubicBezTo>
                    <a:pt x="32" y="11"/>
                    <a:pt x="32" y="12"/>
                    <a:pt x="32" y="12"/>
                  </a:cubicBezTo>
                  <a:cubicBezTo>
                    <a:pt x="34" y="12"/>
                    <a:pt x="36" y="14"/>
                    <a:pt x="36" y="16"/>
                  </a:cubicBezTo>
                  <a:cubicBezTo>
                    <a:pt x="36" y="17"/>
                    <a:pt x="34" y="19"/>
                    <a:pt x="33" y="19"/>
                  </a:cubicBezTo>
                  <a:cubicBezTo>
                    <a:pt x="32" y="18"/>
                    <a:pt x="30" y="16"/>
                    <a:pt x="30" y="16"/>
                  </a:cubicBezTo>
                  <a:cubicBezTo>
                    <a:pt x="29" y="14"/>
                    <a:pt x="27" y="14"/>
                    <a:pt x="26" y="13"/>
                  </a:cubicBezTo>
                  <a:cubicBezTo>
                    <a:pt x="26" y="13"/>
                    <a:pt x="26" y="13"/>
                    <a:pt x="26" y="13"/>
                  </a:cubicBezTo>
                  <a:cubicBezTo>
                    <a:pt x="26" y="13"/>
                    <a:pt x="26" y="13"/>
                    <a:pt x="26" y="13"/>
                  </a:cubicBezTo>
                  <a:cubicBezTo>
                    <a:pt x="26" y="14"/>
                    <a:pt x="27" y="14"/>
                    <a:pt x="27" y="16"/>
                  </a:cubicBezTo>
                  <a:cubicBezTo>
                    <a:pt x="27" y="18"/>
                    <a:pt x="28" y="21"/>
                    <a:pt x="24" y="23"/>
                  </a:cubicBezTo>
                  <a:cubicBezTo>
                    <a:pt x="24" y="22"/>
                    <a:pt x="24" y="22"/>
                    <a:pt x="23" y="22"/>
                  </a:cubicBezTo>
                  <a:cubicBezTo>
                    <a:pt x="22" y="22"/>
                    <a:pt x="21" y="20"/>
                    <a:pt x="20" y="20"/>
                  </a:cubicBezTo>
                  <a:cubicBezTo>
                    <a:pt x="19" y="22"/>
                    <a:pt x="16" y="21"/>
                    <a:pt x="14" y="21"/>
                  </a:cubicBezTo>
                  <a:cubicBezTo>
                    <a:pt x="13" y="21"/>
                    <a:pt x="13" y="22"/>
                    <a:pt x="13" y="22"/>
                  </a:cubicBezTo>
                  <a:cubicBezTo>
                    <a:pt x="14" y="22"/>
                    <a:pt x="14" y="23"/>
                    <a:pt x="14" y="24"/>
                  </a:cubicBezTo>
                  <a:cubicBezTo>
                    <a:pt x="15" y="24"/>
                    <a:pt x="18" y="26"/>
                    <a:pt x="18" y="28"/>
                  </a:cubicBezTo>
                  <a:cubicBezTo>
                    <a:pt x="18" y="29"/>
                    <a:pt x="16" y="30"/>
                    <a:pt x="14" y="30"/>
                  </a:cubicBezTo>
                  <a:cubicBezTo>
                    <a:pt x="14" y="28"/>
                    <a:pt x="13" y="26"/>
                    <a:pt x="11" y="25"/>
                  </a:cubicBezTo>
                  <a:cubicBezTo>
                    <a:pt x="10" y="25"/>
                    <a:pt x="11" y="24"/>
                    <a:pt x="10" y="24"/>
                  </a:cubicBezTo>
                  <a:cubicBezTo>
                    <a:pt x="9" y="25"/>
                    <a:pt x="8" y="26"/>
                    <a:pt x="7" y="26"/>
                  </a:cubicBezTo>
                  <a:cubicBezTo>
                    <a:pt x="3" y="25"/>
                    <a:pt x="0" y="22"/>
                    <a:pt x="1" y="18"/>
                  </a:cubicBezTo>
                  <a:cubicBezTo>
                    <a:pt x="2" y="17"/>
                    <a:pt x="2" y="16"/>
                    <a:pt x="2" y="15"/>
                  </a:cubicBezTo>
                  <a:cubicBezTo>
                    <a:pt x="3" y="16"/>
                    <a:pt x="3" y="18"/>
                    <a:pt x="3" y="19"/>
                  </a:cubicBezTo>
                  <a:cubicBezTo>
                    <a:pt x="3" y="19"/>
                    <a:pt x="3" y="20"/>
                    <a:pt x="4" y="20"/>
                  </a:cubicBezTo>
                  <a:cubicBezTo>
                    <a:pt x="5" y="22"/>
                    <a:pt x="7" y="23"/>
                    <a:pt x="9" y="24"/>
                  </a:cubicBezTo>
                  <a:cubicBezTo>
                    <a:pt x="9" y="24"/>
                    <a:pt x="9" y="24"/>
                    <a:pt x="9" y="23"/>
                  </a:cubicBezTo>
                  <a:cubicBezTo>
                    <a:pt x="9" y="23"/>
                    <a:pt x="9" y="23"/>
                    <a:pt x="9" y="23"/>
                  </a:cubicBezTo>
                  <a:cubicBezTo>
                    <a:pt x="9" y="22"/>
                    <a:pt x="8" y="22"/>
                    <a:pt x="8" y="21"/>
                  </a:cubicBezTo>
                  <a:cubicBezTo>
                    <a:pt x="8" y="21"/>
                    <a:pt x="7" y="20"/>
                    <a:pt x="6" y="20"/>
                  </a:cubicBezTo>
                  <a:cubicBezTo>
                    <a:pt x="5" y="19"/>
                    <a:pt x="3" y="14"/>
                    <a:pt x="4" y="13"/>
                  </a:cubicBezTo>
                  <a:cubicBezTo>
                    <a:pt x="4" y="13"/>
                    <a:pt x="4" y="12"/>
                    <a:pt x="4" y="12"/>
                  </a:cubicBezTo>
                  <a:cubicBezTo>
                    <a:pt x="5" y="12"/>
                    <a:pt x="5" y="12"/>
                    <a:pt x="5" y="13"/>
                  </a:cubicBezTo>
                  <a:cubicBezTo>
                    <a:pt x="6" y="14"/>
                    <a:pt x="7" y="16"/>
                    <a:pt x="8" y="18"/>
                  </a:cubicBezTo>
                  <a:cubicBezTo>
                    <a:pt x="9" y="18"/>
                    <a:pt x="10" y="19"/>
                    <a:pt x="11" y="20"/>
                  </a:cubicBezTo>
                  <a:cubicBezTo>
                    <a:pt x="11" y="20"/>
                    <a:pt x="11" y="20"/>
                    <a:pt x="12" y="20"/>
                  </a:cubicBezTo>
                  <a:cubicBezTo>
                    <a:pt x="13" y="19"/>
                    <a:pt x="14" y="19"/>
                    <a:pt x="16" y="19"/>
                  </a:cubicBezTo>
                  <a:cubicBezTo>
                    <a:pt x="16" y="19"/>
                    <a:pt x="17" y="19"/>
                    <a:pt x="17" y="19"/>
                  </a:cubicBezTo>
                  <a:cubicBezTo>
                    <a:pt x="17" y="18"/>
                    <a:pt x="15" y="17"/>
                    <a:pt x="15" y="17"/>
                  </a:cubicBezTo>
                  <a:cubicBezTo>
                    <a:pt x="14" y="16"/>
                    <a:pt x="14" y="16"/>
                    <a:pt x="14" y="16"/>
                  </a:cubicBezTo>
                  <a:cubicBezTo>
                    <a:pt x="16" y="14"/>
                    <a:pt x="17" y="16"/>
                    <a:pt x="19" y="18"/>
                  </a:cubicBezTo>
                  <a:cubicBezTo>
                    <a:pt x="20" y="19"/>
                    <a:pt x="20" y="19"/>
                    <a:pt x="21" y="20"/>
                  </a:cubicBezTo>
                  <a:cubicBezTo>
                    <a:pt x="22" y="20"/>
                    <a:pt x="23" y="21"/>
                    <a:pt x="24" y="20"/>
                  </a:cubicBezTo>
                  <a:cubicBezTo>
                    <a:pt x="24" y="19"/>
                    <a:pt x="24" y="19"/>
                    <a:pt x="24" y="18"/>
                  </a:cubicBezTo>
                  <a:cubicBezTo>
                    <a:pt x="24" y="15"/>
                    <a:pt x="20" y="12"/>
                    <a:pt x="17" y="12"/>
                  </a:cubicBezTo>
                  <a:cubicBezTo>
                    <a:pt x="16" y="11"/>
                    <a:pt x="14" y="10"/>
                    <a:pt x="14" y="12"/>
                  </a:cubicBezTo>
                  <a:cubicBezTo>
                    <a:pt x="14" y="12"/>
                    <a:pt x="13" y="14"/>
                    <a:pt x="13" y="14"/>
                  </a:cubicBezTo>
                  <a:cubicBezTo>
                    <a:pt x="12" y="14"/>
                    <a:pt x="11" y="14"/>
                    <a:pt x="10" y="14"/>
                  </a:cubicBezTo>
                  <a:cubicBezTo>
                    <a:pt x="10" y="14"/>
                    <a:pt x="10" y="14"/>
                    <a:pt x="10" y="14"/>
                  </a:cubicBezTo>
                  <a:cubicBezTo>
                    <a:pt x="10" y="13"/>
                    <a:pt x="10" y="13"/>
                    <a:pt x="10" y="12"/>
                  </a:cubicBezTo>
                  <a:cubicBezTo>
                    <a:pt x="10" y="12"/>
                    <a:pt x="9" y="12"/>
                    <a:pt x="9" y="11"/>
                  </a:cubicBezTo>
                  <a:cubicBezTo>
                    <a:pt x="9" y="10"/>
                    <a:pt x="13" y="6"/>
                    <a:pt x="14" y="6"/>
                  </a:cubicBezTo>
                  <a:cubicBezTo>
                    <a:pt x="16" y="8"/>
                    <a:pt x="17" y="8"/>
                    <a:pt x="19" y="9"/>
                  </a:cubicBezTo>
                  <a:cubicBezTo>
                    <a:pt x="20" y="9"/>
                    <a:pt x="21" y="10"/>
                    <a:pt x="21" y="10"/>
                  </a:cubicBezTo>
                  <a:cubicBezTo>
                    <a:pt x="23" y="11"/>
                    <a:pt x="24" y="11"/>
                    <a:pt x="26" y="12"/>
                  </a:cubicBezTo>
                  <a:cubicBezTo>
                    <a:pt x="28" y="12"/>
                    <a:pt x="30" y="14"/>
                    <a:pt x="32" y="14"/>
                  </a:cubicBezTo>
                  <a:cubicBezTo>
                    <a:pt x="32" y="14"/>
                    <a:pt x="32" y="14"/>
                    <a:pt x="32" y="14"/>
                  </a:cubicBezTo>
                  <a:cubicBezTo>
                    <a:pt x="32" y="14"/>
                    <a:pt x="32" y="14"/>
                    <a:pt x="32" y="14"/>
                  </a:cubicBezTo>
                  <a:cubicBezTo>
                    <a:pt x="30" y="13"/>
                    <a:pt x="27" y="12"/>
                    <a:pt x="28" y="10"/>
                  </a:cubicBezTo>
                  <a:cubicBezTo>
                    <a:pt x="28" y="8"/>
                    <a:pt x="30" y="8"/>
                    <a:pt x="29" y="6"/>
                  </a:cubicBezTo>
                  <a:cubicBezTo>
                    <a:pt x="30" y="6"/>
                    <a:pt x="30" y="6"/>
                    <a:pt x="30" y="6"/>
                  </a:cubicBezTo>
                  <a:cubicBezTo>
                    <a:pt x="31" y="6"/>
                    <a:pt x="31" y="6"/>
                    <a:pt x="32" y="6"/>
                  </a:cubicBezTo>
                  <a:close/>
                  <a:moveTo>
                    <a:pt x="34" y="0"/>
                  </a:moveTo>
                  <a:cubicBezTo>
                    <a:pt x="34" y="0"/>
                    <a:pt x="34" y="0"/>
                    <a:pt x="34" y="0"/>
                  </a:cubicBezTo>
                  <a:cubicBezTo>
                    <a:pt x="33" y="2"/>
                    <a:pt x="29" y="6"/>
                    <a:pt x="26" y="6"/>
                  </a:cubicBezTo>
                  <a:cubicBezTo>
                    <a:pt x="25" y="4"/>
                    <a:pt x="27" y="2"/>
                    <a:pt x="29" y="0"/>
                  </a:cubicBezTo>
                  <a:cubicBezTo>
                    <a:pt x="30" y="1"/>
                    <a:pt x="32" y="0"/>
                    <a:pt x="3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47"/>
            <p:cNvSpPr>
              <a:spLocks noEditPoints="1"/>
            </p:cNvSpPr>
            <p:nvPr userDrawn="1"/>
          </p:nvSpPr>
          <p:spPr bwMode="auto">
            <a:xfrm>
              <a:off x="9037700" y="4621516"/>
              <a:ext cx="53975" cy="46038"/>
            </a:xfrm>
            <a:custGeom>
              <a:avLst/>
              <a:gdLst>
                <a:gd name="T0" fmla="*/ 13 w 36"/>
                <a:gd name="T1" fmla="*/ 14 h 30"/>
                <a:gd name="T2" fmla="*/ 10 w 36"/>
                <a:gd name="T3" fmla="*/ 17 h 30"/>
                <a:gd name="T4" fmla="*/ 10 w 36"/>
                <a:gd name="T5" fmla="*/ 17 h 30"/>
                <a:gd name="T6" fmla="*/ 13 w 36"/>
                <a:gd name="T7" fmla="*/ 14 h 30"/>
                <a:gd name="T8" fmla="*/ 13 w 36"/>
                <a:gd name="T9" fmla="*/ 14 h 30"/>
                <a:gd name="T10" fmla="*/ 26 w 36"/>
                <a:gd name="T11" fmla="*/ 1 h 30"/>
                <a:gd name="T12" fmla="*/ 27 w 36"/>
                <a:gd name="T13" fmla="*/ 1 h 30"/>
                <a:gd name="T14" fmla="*/ 25 w 36"/>
                <a:gd name="T15" fmla="*/ 7 h 30"/>
                <a:gd name="T16" fmla="*/ 22 w 36"/>
                <a:gd name="T17" fmla="*/ 10 h 30"/>
                <a:gd name="T18" fmla="*/ 22 w 36"/>
                <a:gd name="T19" fmla="*/ 11 h 30"/>
                <a:gd name="T20" fmla="*/ 25 w 36"/>
                <a:gd name="T21" fmla="*/ 11 h 30"/>
                <a:gd name="T22" fmla="*/ 26 w 36"/>
                <a:gd name="T23" fmla="*/ 10 h 30"/>
                <a:gd name="T24" fmla="*/ 29 w 36"/>
                <a:gd name="T25" fmla="*/ 13 h 30"/>
                <a:gd name="T26" fmla="*/ 28 w 36"/>
                <a:gd name="T27" fmla="*/ 14 h 30"/>
                <a:gd name="T28" fmla="*/ 21 w 36"/>
                <a:gd name="T29" fmla="*/ 14 h 30"/>
                <a:gd name="T30" fmla="*/ 19 w 36"/>
                <a:gd name="T31" fmla="*/ 13 h 30"/>
                <a:gd name="T32" fmla="*/ 16 w 36"/>
                <a:gd name="T33" fmla="*/ 18 h 30"/>
                <a:gd name="T34" fmla="*/ 16 w 36"/>
                <a:gd name="T35" fmla="*/ 18 h 30"/>
                <a:gd name="T36" fmla="*/ 21 w 36"/>
                <a:gd name="T37" fmla="*/ 20 h 30"/>
                <a:gd name="T38" fmla="*/ 20 w 36"/>
                <a:gd name="T39" fmla="*/ 24 h 30"/>
                <a:gd name="T40" fmla="*/ 20 w 36"/>
                <a:gd name="T41" fmla="*/ 27 h 30"/>
                <a:gd name="T42" fmla="*/ 14 w 36"/>
                <a:gd name="T43" fmla="*/ 27 h 30"/>
                <a:gd name="T44" fmla="*/ 15 w 36"/>
                <a:gd name="T45" fmla="*/ 21 h 30"/>
                <a:gd name="T46" fmla="*/ 14 w 36"/>
                <a:gd name="T47" fmla="*/ 21 h 30"/>
                <a:gd name="T48" fmla="*/ 9 w 36"/>
                <a:gd name="T49" fmla="*/ 28 h 30"/>
                <a:gd name="T50" fmla="*/ 9 w 36"/>
                <a:gd name="T51" fmla="*/ 28 h 30"/>
                <a:gd name="T52" fmla="*/ 9 w 36"/>
                <a:gd name="T53" fmla="*/ 22 h 30"/>
                <a:gd name="T54" fmla="*/ 11 w 36"/>
                <a:gd name="T55" fmla="*/ 20 h 30"/>
                <a:gd name="T56" fmla="*/ 8 w 36"/>
                <a:gd name="T57" fmla="*/ 20 h 30"/>
                <a:gd name="T58" fmla="*/ 6 w 36"/>
                <a:gd name="T59" fmla="*/ 21 h 30"/>
                <a:gd name="T60" fmla="*/ 1 w 36"/>
                <a:gd name="T61" fmla="*/ 23 h 30"/>
                <a:gd name="T62" fmla="*/ 0 w 36"/>
                <a:gd name="T63" fmla="*/ 22 h 30"/>
                <a:gd name="T64" fmla="*/ 1 w 36"/>
                <a:gd name="T65" fmla="*/ 19 h 30"/>
                <a:gd name="T66" fmla="*/ 3 w 36"/>
                <a:gd name="T67" fmla="*/ 15 h 30"/>
                <a:gd name="T68" fmla="*/ 13 w 36"/>
                <a:gd name="T69" fmla="*/ 13 h 30"/>
                <a:gd name="T70" fmla="*/ 16 w 36"/>
                <a:gd name="T71" fmla="*/ 14 h 30"/>
                <a:gd name="T72" fmla="*/ 16 w 36"/>
                <a:gd name="T73" fmla="*/ 14 h 30"/>
                <a:gd name="T74" fmla="*/ 16 w 36"/>
                <a:gd name="T75" fmla="*/ 13 h 30"/>
                <a:gd name="T76" fmla="*/ 15 w 36"/>
                <a:gd name="T77" fmla="*/ 13 h 30"/>
                <a:gd name="T78" fmla="*/ 13 w 36"/>
                <a:gd name="T79" fmla="*/ 8 h 30"/>
                <a:gd name="T80" fmla="*/ 13 w 36"/>
                <a:gd name="T81" fmla="*/ 8 h 30"/>
                <a:gd name="T82" fmla="*/ 18 w 36"/>
                <a:gd name="T83" fmla="*/ 11 h 30"/>
                <a:gd name="T84" fmla="*/ 20 w 36"/>
                <a:gd name="T85" fmla="*/ 9 h 30"/>
                <a:gd name="T86" fmla="*/ 21 w 36"/>
                <a:gd name="T87" fmla="*/ 7 h 30"/>
                <a:gd name="T88" fmla="*/ 24 w 36"/>
                <a:gd name="T89" fmla="*/ 4 h 30"/>
                <a:gd name="T90" fmla="*/ 26 w 36"/>
                <a:gd name="T91" fmla="*/ 1 h 30"/>
                <a:gd name="T92" fmla="*/ 26 w 36"/>
                <a:gd name="T93" fmla="*/ 1 h 30"/>
                <a:gd name="T94" fmla="*/ 31 w 36"/>
                <a:gd name="T95" fmla="*/ 3 h 30"/>
                <a:gd name="T96" fmla="*/ 35 w 36"/>
                <a:gd name="T97" fmla="*/ 7 h 30"/>
                <a:gd name="T98" fmla="*/ 36 w 36"/>
                <a:gd name="T99" fmla="*/ 9 h 30"/>
                <a:gd name="T100" fmla="*/ 31 w 36"/>
                <a:gd name="T101" fmla="*/ 10 h 30"/>
                <a:gd name="T102" fmla="*/ 31 w 36"/>
                <a:gd name="T103" fmla="*/ 8 h 30"/>
                <a:gd name="T104" fmla="*/ 30 w 36"/>
                <a:gd name="T105" fmla="*/ 8 h 30"/>
                <a:gd name="T106" fmla="*/ 31 w 36"/>
                <a:gd name="T107" fmla="*/ 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 h="30">
                  <a:moveTo>
                    <a:pt x="13" y="14"/>
                  </a:moveTo>
                  <a:cubicBezTo>
                    <a:pt x="13" y="14"/>
                    <a:pt x="10" y="16"/>
                    <a:pt x="10" y="17"/>
                  </a:cubicBezTo>
                  <a:cubicBezTo>
                    <a:pt x="10" y="17"/>
                    <a:pt x="10" y="17"/>
                    <a:pt x="10" y="17"/>
                  </a:cubicBezTo>
                  <a:cubicBezTo>
                    <a:pt x="13" y="19"/>
                    <a:pt x="14" y="17"/>
                    <a:pt x="13" y="14"/>
                  </a:cubicBezTo>
                  <a:cubicBezTo>
                    <a:pt x="13" y="14"/>
                    <a:pt x="13" y="14"/>
                    <a:pt x="13" y="14"/>
                  </a:cubicBezTo>
                  <a:close/>
                  <a:moveTo>
                    <a:pt x="26" y="1"/>
                  </a:moveTo>
                  <a:cubicBezTo>
                    <a:pt x="26" y="1"/>
                    <a:pt x="26" y="1"/>
                    <a:pt x="27" y="1"/>
                  </a:cubicBezTo>
                  <a:cubicBezTo>
                    <a:pt x="27" y="2"/>
                    <a:pt x="25" y="6"/>
                    <a:pt x="25" y="7"/>
                  </a:cubicBezTo>
                  <a:cubicBezTo>
                    <a:pt x="24" y="8"/>
                    <a:pt x="22" y="10"/>
                    <a:pt x="22" y="10"/>
                  </a:cubicBezTo>
                  <a:cubicBezTo>
                    <a:pt x="22" y="10"/>
                    <a:pt x="22" y="10"/>
                    <a:pt x="22" y="11"/>
                  </a:cubicBezTo>
                  <a:cubicBezTo>
                    <a:pt x="23" y="12"/>
                    <a:pt x="25" y="12"/>
                    <a:pt x="25" y="11"/>
                  </a:cubicBezTo>
                  <a:cubicBezTo>
                    <a:pt x="26" y="10"/>
                    <a:pt x="25" y="10"/>
                    <a:pt x="26" y="10"/>
                  </a:cubicBezTo>
                  <a:cubicBezTo>
                    <a:pt x="27" y="10"/>
                    <a:pt x="29" y="12"/>
                    <a:pt x="29" y="13"/>
                  </a:cubicBezTo>
                  <a:cubicBezTo>
                    <a:pt x="29" y="13"/>
                    <a:pt x="29" y="14"/>
                    <a:pt x="28" y="14"/>
                  </a:cubicBezTo>
                  <a:cubicBezTo>
                    <a:pt x="25" y="13"/>
                    <a:pt x="23" y="14"/>
                    <a:pt x="21" y="14"/>
                  </a:cubicBezTo>
                  <a:cubicBezTo>
                    <a:pt x="20" y="14"/>
                    <a:pt x="20" y="13"/>
                    <a:pt x="19" y="13"/>
                  </a:cubicBezTo>
                  <a:cubicBezTo>
                    <a:pt x="18" y="14"/>
                    <a:pt x="16" y="17"/>
                    <a:pt x="16" y="18"/>
                  </a:cubicBezTo>
                  <a:cubicBezTo>
                    <a:pt x="16" y="18"/>
                    <a:pt x="16" y="18"/>
                    <a:pt x="16" y="18"/>
                  </a:cubicBezTo>
                  <a:cubicBezTo>
                    <a:pt x="18" y="19"/>
                    <a:pt x="19" y="17"/>
                    <a:pt x="21" y="20"/>
                  </a:cubicBezTo>
                  <a:cubicBezTo>
                    <a:pt x="21" y="22"/>
                    <a:pt x="20" y="22"/>
                    <a:pt x="20" y="24"/>
                  </a:cubicBezTo>
                  <a:cubicBezTo>
                    <a:pt x="19" y="25"/>
                    <a:pt x="20" y="26"/>
                    <a:pt x="20" y="27"/>
                  </a:cubicBezTo>
                  <a:cubicBezTo>
                    <a:pt x="19" y="30"/>
                    <a:pt x="15" y="29"/>
                    <a:pt x="14" y="27"/>
                  </a:cubicBezTo>
                  <a:cubicBezTo>
                    <a:pt x="13" y="26"/>
                    <a:pt x="15" y="22"/>
                    <a:pt x="15" y="21"/>
                  </a:cubicBezTo>
                  <a:cubicBezTo>
                    <a:pt x="14" y="21"/>
                    <a:pt x="14" y="21"/>
                    <a:pt x="14" y="21"/>
                  </a:cubicBezTo>
                  <a:cubicBezTo>
                    <a:pt x="11" y="22"/>
                    <a:pt x="11" y="26"/>
                    <a:pt x="9" y="28"/>
                  </a:cubicBezTo>
                  <a:cubicBezTo>
                    <a:pt x="9" y="28"/>
                    <a:pt x="9" y="28"/>
                    <a:pt x="9" y="28"/>
                  </a:cubicBezTo>
                  <a:cubicBezTo>
                    <a:pt x="8" y="27"/>
                    <a:pt x="9" y="24"/>
                    <a:pt x="9" y="22"/>
                  </a:cubicBezTo>
                  <a:cubicBezTo>
                    <a:pt x="10" y="22"/>
                    <a:pt x="11" y="21"/>
                    <a:pt x="11" y="20"/>
                  </a:cubicBezTo>
                  <a:cubicBezTo>
                    <a:pt x="10" y="20"/>
                    <a:pt x="9" y="19"/>
                    <a:pt x="8" y="20"/>
                  </a:cubicBezTo>
                  <a:cubicBezTo>
                    <a:pt x="7" y="20"/>
                    <a:pt x="7" y="21"/>
                    <a:pt x="6" y="21"/>
                  </a:cubicBezTo>
                  <a:cubicBezTo>
                    <a:pt x="5" y="22"/>
                    <a:pt x="3" y="23"/>
                    <a:pt x="1" y="23"/>
                  </a:cubicBezTo>
                  <a:cubicBezTo>
                    <a:pt x="1" y="23"/>
                    <a:pt x="1" y="22"/>
                    <a:pt x="0" y="22"/>
                  </a:cubicBezTo>
                  <a:cubicBezTo>
                    <a:pt x="1" y="20"/>
                    <a:pt x="1" y="20"/>
                    <a:pt x="1" y="19"/>
                  </a:cubicBezTo>
                  <a:cubicBezTo>
                    <a:pt x="1" y="18"/>
                    <a:pt x="3" y="17"/>
                    <a:pt x="3" y="15"/>
                  </a:cubicBezTo>
                  <a:cubicBezTo>
                    <a:pt x="7" y="15"/>
                    <a:pt x="9" y="13"/>
                    <a:pt x="13" y="13"/>
                  </a:cubicBezTo>
                  <a:cubicBezTo>
                    <a:pt x="14" y="13"/>
                    <a:pt x="15" y="15"/>
                    <a:pt x="16" y="14"/>
                  </a:cubicBezTo>
                  <a:cubicBezTo>
                    <a:pt x="16" y="14"/>
                    <a:pt x="16" y="14"/>
                    <a:pt x="16" y="14"/>
                  </a:cubicBezTo>
                  <a:cubicBezTo>
                    <a:pt x="16" y="14"/>
                    <a:pt x="16" y="14"/>
                    <a:pt x="16" y="13"/>
                  </a:cubicBezTo>
                  <a:cubicBezTo>
                    <a:pt x="15" y="13"/>
                    <a:pt x="15" y="13"/>
                    <a:pt x="15" y="13"/>
                  </a:cubicBezTo>
                  <a:cubicBezTo>
                    <a:pt x="12" y="12"/>
                    <a:pt x="12" y="10"/>
                    <a:pt x="13" y="8"/>
                  </a:cubicBezTo>
                  <a:cubicBezTo>
                    <a:pt x="13" y="8"/>
                    <a:pt x="13" y="8"/>
                    <a:pt x="13" y="8"/>
                  </a:cubicBezTo>
                  <a:cubicBezTo>
                    <a:pt x="14" y="10"/>
                    <a:pt x="17" y="11"/>
                    <a:pt x="18" y="11"/>
                  </a:cubicBezTo>
                  <a:cubicBezTo>
                    <a:pt x="19" y="10"/>
                    <a:pt x="19" y="10"/>
                    <a:pt x="20" y="9"/>
                  </a:cubicBezTo>
                  <a:cubicBezTo>
                    <a:pt x="20" y="8"/>
                    <a:pt x="21" y="8"/>
                    <a:pt x="21" y="7"/>
                  </a:cubicBezTo>
                  <a:cubicBezTo>
                    <a:pt x="22" y="6"/>
                    <a:pt x="23" y="5"/>
                    <a:pt x="24" y="4"/>
                  </a:cubicBezTo>
                  <a:cubicBezTo>
                    <a:pt x="24" y="4"/>
                    <a:pt x="25" y="1"/>
                    <a:pt x="26" y="1"/>
                  </a:cubicBezTo>
                  <a:cubicBezTo>
                    <a:pt x="25" y="0"/>
                    <a:pt x="26" y="1"/>
                    <a:pt x="26" y="1"/>
                  </a:cubicBezTo>
                  <a:close/>
                  <a:moveTo>
                    <a:pt x="31" y="3"/>
                  </a:moveTo>
                  <a:cubicBezTo>
                    <a:pt x="32" y="4"/>
                    <a:pt x="34" y="5"/>
                    <a:pt x="35" y="7"/>
                  </a:cubicBezTo>
                  <a:cubicBezTo>
                    <a:pt x="35" y="8"/>
                    <a:pt x="36" y="9"/>
                    <a:pt x="36" y="9"/>
                  </a:cubicBezTo>
                  <a:cubicBezTo>
                    <a:pt x="35" y="12"/>
                    <a:pt x="32" y="12"/>
                    <a:pt x="31" y="10"/>
                  </a:cubicBezTo>
                  <a:cubicBezTo>
                    <a:pt x="31" y="10"/>
                    <a:pt x="31" y="9"/>
                    <a:pt x="31" y="8"/>
                  </a:cubicBezTo>
                  <a:cubicBezTo>
                    <a:pt x="30" y="8"/>
                    <a:pt x="30" y="8"/>
                    <a:pt x="30" y="8"/>
                  </a:cubicBezTo>
                  <a:cubicBezTo>
                    <a:pt x="31" y="6"/>
                    <a:pt x="29" y="4"/>
                    <a:pt x="3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48"/>
            <p:cNvSpPr>
              <a:spLocks noEditPoints="1"/>
            </p:cNvSpPr>
            <p:nvPr userDrawn="1"/>
          </p:nvSpPr>
          <p:spPr bwMode="auto">
            <a:xfrm>
              <a:off x="8913875" y="4588179"/>
              <a:ext cx="36513" cy="52388"/>
            </a:xfrm>
            <a:custGeom>
              <a:avLst/>
              <a:gdLst>
                <a:gd name="T0" fmla="*/ 14 w 24"/>
                <a:gd name="T1" fmla="*/ 5 h 34"/>
                <a:gd name="T2" fmla="*/ 14 w 24"/>
                <a:gd name="T3" fmla="*/ 5 h 34"/>
                <a:gd name="T4" fmla="*/ 14 w 24"/>
                <a:gd name="T5" fmla="*/ 5 h 34"/>
                <a:gd name="T6" fmla="*/ 14 w 24"/>
                <a:gd name="T7" fmla="*/ 4 h 34"/>
                <a:gd name="T8" fmla="*/ 14 w 24"/>
                <a:gd name="T9" fmla="*/ 4 h 34"/>
                <a:gd name="T10" fmla="*/ 14 w 24"/>
                <a:gd name="T11" fmla="*/ 4 h 34"/>
                <a:gd name="T12" fmla="*/ 14 w 24"/>
                <a:gd name="T13" fmla="*/ 4 h 34"/>
                <a:gd name="T14" fmla="*/ 20 w 24"/>
                <a:gd name="T15" fmla="*/ 2 h 34"/>
                <a:gd name="T16" fmla="*/ 14 w 24"/>
                <a:gd name="T17" fmla="*/ 7 h 34"/>
                <a:gd name="T18" fmla="*/ 22 w 24"/>
                <a:gd name="T19" fmla="*/ 15 h 34"/>
                <a:gd name="T20" fmla="*/ 16 w 24"/>
                <a:gd name="T21" fmla="*/ 18 h 34"/>
                <a:gd name="T22" fmla="*/ 15 w 24"/>
                <a:gd name="T23" fmla="*/ 23 h 34"/>
                <a:gd name="T24" fmla="*/ 17 w 24"/>
                <a:gd name="T25" fmla="*/ 22 h 34"/>
                <a:gd name="T26" fmla="*/ 24 w 24"/>
                <a:gd name="T27" fmla="*/ 24 h 34"/>
                <a:gd name="T28" fmla="*/ 18 w 24"/>
                <a:gd name="T29" fmla="*/ 26 h 34"/>
                <a:gd name="T30" fmla="*/ 9 w 24"/>
                <a:gd name="T31" fmla="*/ 32 h 34"/>
                <a:gd name="T32" fmla="*/ 16 w 24"/>
                <a:gd name="T33" fmla="*/ 27 h 34"/>
                <a:gd name="T34" fmla="*/ 10 w 24"/>
                <a:gd name="T35" fmla="*/ 29 h 34"/>
                <a:gd name="T36" fmla="*/ 7 w 24"/>
                <a:gd name="T37" fmla="*/ 28 h 34"/>
                <a:gd name="T38" fmla="*/ 14 w 24"/>
                <a:gd name="T39" fmla="*/ 25 h 34"/>
                <a:gd name="T40" fmla="*/ 13 w 24"/>
                <a:gd name="T41" fmla="*/ 24 h 34"/>
                <a:gd name="T42" fmla="*/ 14 w 24"/>
                <a:gd name="T43" fmla="*/ 19 h 34"/>
                <a:gd name="T44" fmla="*/ 9 w 24"/>
                <a:gd name="T45" fmla="*/ 22 h 34"/>
                <a:gd name="T46" fmla="*/ 9 w 24"/>
                <a:gd name="T47" fmla="*/ 20 h 34"/>
                <a:gd name="T48" fmla="*/ 17 w 24"/>
                <a:gd name="T49" fmla="*/ 16 h 34"/>
                <a:gd name="T50" fmla="*/ 14 w 24"/>
                <a:gd name="T51" fmla="*/ 10 h 34"/>
                <a:gd name="T52" fmla="*/ 7 w 24"/>
                <a:gd name="T53" fmla="*/ 17 h 34"/>
                <a:gd name="T54" fmla="*/ 4 w 24"/>
                <a:gd name="T55" fmla="*/ 26 h 34"/>
                <a:gd name="T56" fmla="*/ 2 w 24"/>
                <a:gd name="T57" fmla="*/ 19 h 34"/>
                <a:gd name="T58" fmla="*/ 6 w 24"/>
                <a:gd name="T59" fmla="*/ 12 h 34"/>
                <a:gd name="T60" fmla="*/ 12 w 24"/>
                <a:gd name="T61" fmla="*/ 7 h 34"/>
                <a:gd name="T62" fmla="*/ 8 w 24"/>
                <a:gd name="T63" fmla="*/ 6 h 34"/>
                <a:gd name="T64" fmla="*/ 1 w 24"/>
                <a:gd name="T65" fmla="*/ 3 h 34"/>
                <a:gd name="T66" fmla="*/ 4 w 24"/>
                <a:gd name="T67" fmla="*/ 7 h 34"/>
                <a:gd name="T68" fmla="*/ 0 w 24"/>
                <a:gd name="T69" fmla="*/ 5 h 34"/>
                <a:gd name="T70" fmla="*/ 1 w 24"/>
                <a:gd name="T71"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 h="34">
                  <a:moveTo>
                    <a:pt x="14" y="5"/>
                  </a:moveTo>
                  <a:cubicBezTo>
                    <a:pt x="14" y="5"/>
                    <a:pt x="14" y="5"/>
                    <a:pt x="14" y="5"/>
                  </a:cubicBezTo>
                  <a:cubicBezTo>
                    <a:pt x="14" y="5"/>
                    <a:pt x="14" y="5"/>
                    <a:pt x="14" y="5"/>
                  </a:cubicBezTo>
                  <a:cubicBezTo>
                    <a:pt x="14" y="5"/>
                    <a:pt x="14" y="5"/>
                    <a:pt x="14" y="5"/>
                  </a:cubicBezTo>
                  <a:cubicBezTo>
                    <a:pt x="14" y="5"/>
                    <a:pt x="14" y="5"/>
                    <a:pt x="14" y="5"/>
                  </a:cubicBezTo>
                  <a:cubicBezTo>
                    <a:pt x="14" y="5"/>
                    <a:pt x="14" y="5"/>
                    <a:pt x="14" y="5"/>
                  </a:cubicBezTo>
                  <a:cubicBezTo>
                    <a:pt x="14" y="5"/>
                    <a:pt x="14" y="5"/>
                    <a:pt x="14" y="5"/>
                  </a:cubicBezTo>
                  <a:close/>
                  <a:moveTo>
                    <a:pt x="14" y="4"/>
                  </a:move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lose/>
                  <a:moveTo>
                    <a:pt x="16" y="1"/>
                  </a:moveTo>
                  <a:cubicBezTo>
                    <a:pt x="17" y="0"/>
                    <a:pt x="19" y="1"/>
                    <a:pt x="20" y="2"/>
                  </a:cubicBezTo>
                  <a:cubicBezTo>
                    <a:pt x="20" y="2"/>
                    <a:pt x="21" y="2"/>
                    <a:pt x="20" y="2"/>
                  </a:cubicBezTo>
                  <a:cubicBezTo>
                    <a:pt x="20" y="4"/>
                    <a:pt x="16" y="5"/>
                    <a:pt x="14" y="7"/>
                  </a:cubicBezTo>
                  <a:cubicBezTo>
                    <a:pt x="15" y="8"/>
                    <a:pt x="16" y="7"/>
                    <a:pt x="18" y="8"/>
                  </a:cubicBezTo>
                  <a:cubicBezTo>
                    <a:pt x="20" y="8"/>
                    <a:pt x="24" y="12"/>
                    <a:pt x="22" y="15"/>
                  </a:cubicBezTo>
                  <a:cubicBezTo>
                    <a:pt x="21" y="16"/>
                    <a:pt x="20" y="16"/>
                    <a:pt x="19" y="16"/>
                  </a:cubicBezTo>
                  <a:cubicBezTo>
                    <a:pt x="18" y="17"/>
                    <a:pt x="17" y="16"/>
                    <a:pt x="16" y="18"/>
                  </a:cubicBezTo>
                  <a:cubicBezTo>
                    <a:pt x="16" y="18"/>
                    <a:pt x="16" y="19"/>
                    <a:pt x="17" y="20"/>
                  </a:cubicBezTo>
                  <a:cubicBezTo>
                    <a:pt x="16" y="21"/>
                    <a:pt x="16" y="22"/>
                    <a:pt x="15" y="23"/>
                  </a:cubicBezTo>
                  <a:cubicBezTo>
                    <a:pt x="16" y="24"/>
                    <a:pt x="16" y="24"/>
                    <a:pt x="17" y="24"/>
                  </a:cubicBezTo>
                  <a:cubicBezTo>
                    <a:pt x="17" y="23"/>
                    <a:pt x="17" y="23"/>
                    <a:pt x="17" y="22"/>
                  </a:cubicBezTo>
                  <a:cubicBezTo>
                    <a:pt x="18" y="22"/>
                    <a:pt x="21" y="22"/>
                    <a:pt x="22" y="22"/>
                  </a:cubicBezTo>
                  <a:cubicBezTo>
                    <a:pt x="23" y="22"/>
                    <a:pt x="23" y="24"/>
                    <a:pt x="24" y="24"/>
                  </a:cubicBezTo>
                  <a:cubicBezTo>
                    <a:pt x="23" y="25"/>
                    <a:pt x="23" y="25"/>
                    <a:pt x="23" y="26"/>
                  </a:cubicBezTo>
                  <a:cubicBezTo>
                    <a:pt x="21" y="27"/>
                    <a:pt x="20" y="24"/>
                    <a:pt x="18" y="26"/>
                  </a:cubicBezTo>
                  <a:cubicBezTo>
                    <a:pt x="17" y="27"/>
                    <a:pt x="19" y="29"/>
                    <a:pt x="19" y="31"/>
                  </a:cubicBezTo>
                  <a:cubicBezTo>
                    <a:pt x="18" y="34"/>
                    <a:pt x="11" y="34"/>
                    <a:pt x="9" y="32"/>
                  </a:cubicBezTo>
                  <a:cubicBezTo>
                    <a:pt x="9" y="32"/>
                    <a:pt x="9" y="32"/>
                    <a:pt x="9" y="32"/>
                  </a:cubicBezTo>
                  <a:cubicBezTo>
                    <a:pt x="12" y="30"/>
                    <a:pt x="16" y="30"/>
                    <a:pt x="16" y="27"/>
                  </a:cubicBezTo>
                  <a:cubicBezTo>
                    <a:pt x="16" y="27"/>
                    <a:pt x="16" y="27"/>
                    <a:pt x="16" y="27"/>
                  </a:cubicBezTo>
                  <a:cubicBezTo>
                    <a:pt x="14" y="27"/>
                    <a:pt x="12" y="29"/>
                    <a:pt x="10" y="29"/>
                  </a:cubicBezTo>
                  <a:cubicBezTo>
                    <a:pt x="10" y="29"/>
                    <a:pt x="8" y="29"/>
                    <a:pt x="8" y="29"/>
                  </a:cubicBezTo>
                  <a:cubicBezTo>
                    <a:pt x="8" y="28"/>
                    <a:pt x="7" y="28"/>
                    <a:pt x="7" y="28"/>
                  </a:cubicBezTo>
                  <a:cubicBezTo>
                    <a:pt x="7" y="28"/>
                    <a:pt x="7" y="28"/>
                    <a:pt x="7" y="28"/>
                  </a:cubicBezTo>
                  <a:cubicBezTo>
                    <a:pt x="9" y="27"/>
                    <a:pt x="14" y="26"/>
                    <a:pt x="14" y="25"/>
                  </a:cubicBezTo>
                  <a:cubicBezTo>
                    <a:pt x="14" y="24"/>
                    <a:pt x="14" y="24"/>
                    <a:pt x="14" y="24"/>
                  </a:cubicBezTo>
                  <a:cubicBezTo>
                    <a:pt x="14" y="24"/>
                    <a:pt x="13" y="24"/>
                    <a:pt x="13" y="24"/>
                  </a:cubicBezTo>
                  <a:cubicBezTo>
                    <a:pt x="13" y="23"/>
                    <a:pt x="13" y="22"/>
                    <a:pt x="13" y="22"/>
                  </a:cubicBezTo>
                  <a:cubicBezTo>
                    <a:pt x="13" y="21"/>
                    <a:pt x="14" y="20"/>
                    <a:pt x="14" y="19"/>
                  </a:cubicBezTo>
                  <a:cubicBezTo>
                    <a:pt x="14" y="19"/>
                    <a:pt x="14" y="19"/>
                    <a:pt x="13" y="19"/>
                  </a:cubicBezTo>
                  <a:cubicBezTo>
                    <a:pt x="12" y="18"/>
                    <a:pt x="10" y="21"/>
                    <a:pt x="9" y="22"/>
                  </a:cubicBezTo>
                  <a:cubicBezTo>
                    <a:pt x="9" y="22"/>
                    <a:pt x="9" y="22"/>
                    <a:pt x="9" y="22"/>
                  </a:cubicBezTo>
                  <a:cubicBezTo>
                    <a:pt x="9" y="22"/>
                    <a:pt x="9" y="21"/>
                    <a:pt x="9" y="20"/>
                  </a:cubicBezTo>
                  <a:cubicBezTo>
                    <a:pt x="9" y="18"/>
                    <a:pt x="12" y="16"/>
                    <a:pt x="14" y="17"/>
                  </a:cubicBezTo>
                  <a:cubicBezTo>
                    <a:pt x="15" y="17"/>
                    <a:pt x="16" y="16"/>
                    <a:pt x="17" y="16"/>
                  </a:cubicBezTo>
                  <a:cubicBezTo>
                    <a:pt x="17" y="15"/>
                    <a:pt x="18" y="14"/>
                    <a:pt x="18" y="14"/>
                  </a:cubicBezTo>
                  <a:cubicBezTo>
                    <a:pt x="19" y="11"/>
                    <a:pt x="16" y="10"/>
                    <a:pt x="14" y="10"/>
                  </a:cubicBezTo>
                  <a:cubicBezTo>
                    <a:pt x="12" y="10"/>
                    <a:pt x="10" y="12"/>
                    <a:pt x="10" y="13"/>
                  </a:cubicBezTo>
                  <a:cubicBezTo>
                    <a:pt x="9" y="14"/>
                    <a:pt x="8" y="16"/>
                    <a:pt x="7" y="17"/>
                  </a:cubicBezTo>
                  <a:cubicBezTo>
                    <a:pt x="6" y="18"/>
                    <a:pt x="6" y="19"/>
                    <a:pt x="5" y="20"/>
                  </a:cubicBezTo>
                  <a:cubicBezTo>
                    <a:pt x="4" y="22"/>
                    <a:pt x="5" y="24"/>
                    <a:pt x="4" y="26"/>
                  </a:cubicBezTo>
                  <a:cubicBezTo>
                    <a:pt x="1" y="26"/>
                    <a:pt x="0" y="24"/>
                    <a:pt x="0" y="21"/>
                  </a:cubicBezTo>
                  <a:cubicBezTo>
                    <a:pt x="0" y="21"/>
                    <a:pt x="1" y="20"/>
                    <a:pt x="2" y="19"/>
                  </a:cubicBezTo>
                  <a:cubicBezTo>
                    <a:pt x="2" y="18"/>
                    <a:pt x="3" y="17"/>
                    <a:pt x="3" y="16"/>
                  </a:cubicBezTo>
                  <a:cubicBezTo>
                    <a:pt x="4" y="15"/>
                    <a:pt x="5" y="14"/>
                    <a:pt x="6" y="12"/>
                  </a:cubicBezTo>
                  <a:cubicBezTo>
                    <a:pt x="8" y="11"/>
                    <a:pt x="11" y="9"/>
                    <a:pt x="12" y="7"/>
                  </a:cubicBezTo>
                  <a:cubicBezTo>
                    <a:pt x="12" y="7"/>
                    <a:pt x="12" y="7"/>
                    <a:pt x="12" y="7"/>
                  </a:cubicBezTo>
                  <a:cubicBezTo>
                    <a:pt x="10" y="7"/>
                    <a:pt x="8" y="7"/>
                    <a:pt x="8" y="6"/>
                  </a:cubicBezTo>
                  <a:cubicBezTo>
                    <a:pt x="8" y="6"/>
                    <a:pt x="8" y="6"/>
                    <a:pt x="8" y="6"/>
                  </a:cubicBezTo>
                  <a:cubicBezTo>
                    <a:pt x="12" y="4"/>
                    <a:pt x="14" y="2"/>
                    <a:pt x="16" y="1"/>
                  </a:cubicBezTo>
                  <a:close/>
                  <a:moveTo>
                    <a:pt x="1" y="3"/>
                  </a:moveTo>
                  <a:cubicBezTo>
                    <a:pt x="2" y="3"/>
                    <a:pt x="2" y="3"/>
                    <a:pt x="2" y="3"/>
                  </a:cubicBezTo>
                  <a:cubicBezTo>
                    <a:pt x="2" y="4"/>
                    <a:pt x="4" y="7"/>
                    <a:pt x="4" y="7"/>
                  </a:cubicBezTo>
                  <a:cubicBezTo>
                    <a:pt x="4" y="9"/>
                    <a:pt x="5" y="9"/>
                    <a:pt x="4" y="10"/>
                  </a:cubicBezTo>
                  <a:cubicBezTo>
                    <a:pt x="1" y="10"/>
                    <a:pt x="0" y="9"/>
                    <a:pt x="0" y="5"/>
                  </a:cubicBezTo>
                  <a:cubicBezTo>
                    <a:pt x="0" y="4"/>
                    <a:pt x="0" y="4"/>
                    <a:pt x="0" y="3"/>
                  </a:cubicBezTo>
                  <a:cubicBezTo>
                    <a:pt x="0" y="3"/>
                    <a:pt x="1"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49"/>
            <p:cNvSpPr>
              <a:spLocks noEditPoints="1"/>
            </p:cNvSpPr>
            <p:nvPr userDrawn="1"/>
          </p:nvSpPr>
          <p:spPr bwMode="auto">
            <a:xfrm>
              <a:off x="8971025" y="4589766"/>
              <a:ext cx="50800" cy="52388"/>
            </a:xfrm>
            <a:custGeom>
              <a:avLst/>
              <a:gdLst>
                <a:gd name="T0" fmla="*/ 17 w 34"/>
                <a:gd name="T1" fmla="*/ 16 h 34"/>
                <a:gd name="T2" fmla="*/ 20 w 34"/>
                <a:gd name="T3" fmla="*/ 27 h 34"/>
                <a:gd name="T4" fmla="*/ 18 w 34"/>
                <a:gd name="T5" fmla="*/ 21 h 34"/>
                <a:gd name="T6" fmla="*/ 20 w 34"/>
                <a:gd name="T7" fmla="*/ 21 h 34"/>
                <a:gd name="T8" fmla="*/ 25 w 34"/>
                <a:gd name="T9" fmla="*/ 18 h 34"/>
                <a:gd name="T10" fmla="*/ 22 w 34"/>
                <a:gd name="T11" fmla="*/ 20 h 34"/>
                <a:gd name="T12" fmla="*/ 21 w 34"/>
                <a:gd name="T13" fmla="*/ 14 h 34"/>
                <a:gd name="T14" fmla="*/ 28 w 34"/>
                <a:gd name="T15" fmla="*/ 6 h 34"/>
                <a:gd name="T16" fmla="*/ 26 w 34"/>
                <a:gd name="T17" fmla="*/ 10 h 34"/>
                <a:gd name="T18" fmla="*/ 28 w 34"/>
                <a:gd name="T19" fmla="*/ 6 h 34"/>
                <a:gd name="T20" fmla="*/ 26 w 34"/>
                <a:gd name="T21" fmla="*/ 0 h 34"/>
                <a:gd name="T22" fmla="*/ 28 w 34"/>
                <a:gd name="T23" fmla="*/ 5 h 34"/>
                <a:gd name="T24" fmla="*/ 34 w 34"/>
                <a:gd name="T25" fmla="*/ 9 h 34"/>
                <a:gd name="T26" fmla="*/ 28 w 34"/>
                <a:gd name="T27" fmla="*/ 13 h 34"/>
                <a:gd name="T28" fmla="*/ 28 w 34"/>
                <a:gd name="T29" fmla="*/ 17 h 34"/>
                <a:gd name="T30" fmla="*/ 27 w 34"/>
                <a:gd name="T31" fmla="*/ 25 h 34"/>
                <a:gd name="T32" fmla="*/ 32 w 34"/>
                <a:gd name="T33" fmla="*/ 31 h 34"/>
                <a:gd name="T34" fmla="*/ 26 w 34"/>
                <a:gd name="T35" fmla="*/ 30 h 34"/>
                <a:gd name="T36" fmla="*/ 22 w 34"/>
                <a:gd name="T37" fmla="*/ 30 h 34"/>
                <a:gd name="T38" fmla="*/ 15 w 34"/>
                <a:gd name="T39" fmla="*/ 29 h 34"/>
                <a:gd name="T40" fmla="*/ 13 w 34"/>
                <a:gd name="T41" fmla="*/ 26 h 34"/>
                <a:gd name="T42" fmla="*/ 13 w 34"/>
                <a:gd name="T43" fmla="*/ 31 h 34"/>
                <a:gd name="T44" fmla="*/ 10 w 34"/>
                <a:gd name="T45" fmla="*/ 27 h 34"/>
                <a:gd name="T46" fmla="*/ 8 w 34"/>
                <a:gd name="T47" fmla="*/ 23 h 34"/>
                <a:gd name="T48" fmla="*/ 2 w 34"/>
                <a:gd name="T49" fmla="*/ 19 h 34"/>
                <a:gd name="T50" fmla="*/ 4 w 34"/>
                <a:gd name="T51" fmla="*/ 16 h 34"/>
                <a:gd name="T52" fmla="*/ 13 w 34"/>
                <a:gd name="T53" fmla="*/ 15 h 34"/>
                <a:gd name="T54" fmla="*/ 16 w 34"/>
                <a:gd name="T55" fmla="*/ 9 h 34"/>
                <a:gd name="T56" fmla="*/ 11 w 34"/>
                <a:gd name="T57" fmla="*/ 7 h 34"/>
                <a:gd name="T58" fmla="*/ 10 w 34"/>
                <a:gd name="T59" fmla="*/ 5 h 34"/>
                <a:gd name="T60" fmla="*/ 12 w 34"/>
                <a:gd name="T61" fmla="*/ 6 h 34"/>
                <a:gd name="T62" fmla="*/ 20 w 34"/>
                <a:gd name="T63" fmla="*/ 0 h 34"/>
                <a:gd name="T64" fmla="*/ 23 w 34"/>
                <a:gd name="T65" fmla="*/ 1 h 34"/>
                <a:gd name="T66" fmla="*/ 17 w 34"/>
                <a:gd name="T67" fmla="*/ 11 h 34"/>
                <a:gd name="T68" fmla="*/ 19 w 34"/>
                <a:gd name="T69" fmla="*/ 11 h 34"/>
                <a:gd name="T70" fmla="*/ 23 w 34"/>
                <a:gd name="T71" fmla="*/ 7 h 34"/>
                <a:gd name="T72" fmla="*/ 26 w 34"/>
                <a:gd name="T7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 h="34">
                  <a:moveTo>
                    <a:pt x="21" y="13"/>
                  </a:moveTo>
                  <a:cubicBezTo>
                    <a:pt x="19" y="14"/>
                    <a:pt x="18" y="15"/>
                    <a:pt x="17" y="16"/>
                  </a:cubicBezTo>
                  <a:cubicBezTo>
                    <a:pt x="16" y="18"/>
                    <a:pt x="12" y="21"/>
                    <a:pt x="14" y="24"/>
                  </a:cubicBezTo>
                  <a:cubicBezTo>
                    <a:pt x="15" y="26"/>
                    <a:pt x="17" y="28"/>
                    <a:pt x="20" y="27"/>
                  </a:cubicBezTo>
                  <a:cubicBezTo>
                    <a:pt x="20" y="27"/>
                    <a:pt x="20" y="27"/>
                    <a:pt x="21" y="27"/>
                  </a:cubicBezTo>
                  <a:cubicBezTo>
                    <a:pt x="20" y="25"/>
                    <a:pt x="19" y="22"/>
                    <a:pt x="18" y="21"/>
                  </a:cubicBezTo>
                  <a:cubicBezTo>
                    <a:pt x="18" y="21"/>
                    <a:pt x="18" y="21"/>
                    <a:pt x="18" y="21"/>
                  </a:cubicBezTo>
                  <a:cubicBezTo>
                    <a:pt x="19" y="21"/>
                    <a:pt x="20" y="21"/>
                    <a:pt x="20" y="21"/>
                  </a:cubicBezTo>
                  <a:cubicBezTo>
                    <a:pt x="21" y="22"/>
                    <a:pt x="24" y="24"/>
                    <a:pt x="24" y="23"/>
                  </a:cubicBezTo>
                  <a:cubicBezTo>
                    <a:pt x="25" y="22"/>
                    <a:pt x="26" y="19"/>
                    <a:pt x="25" y="18"/>
                  </a:cubicBezTo>
                  <a:cubicBezTo>
                    <a:pt x="25" y="18"/>
                    <a:pt x="25" y="18"/>
                    <a:pt x="24" y="18"/>
                  </a:cubicBezTo>
                  <a:cubicBezTo>
                    <a:pt x="24" y="18"/>
                    <a:pt x="23" y="19"/>
                    <a:pt x="22" y="20"/>
                  </a:cubicBezTo>
                  <a:cubicBezTo>
                    <a:pt x="22" y="20"/>
                    <a:pt x="22" y="19"/>
                    <a:pt x="21" y="19"/>
                  </a:cubicBezTo>
                  <a:cubicBezTo>
                    <a:pt x="21" y="17"/>
                    <a:pt x="21" y="16"/>
                    <a:pt x="21" y="14"/>
                  </a:cubicBezTo>
                  <a:cubicBezTo>
                    <a:pt x="22" y="13"/>
                    <a:pt x="21" y="13"/>
                    <a:pt x="21" y="13"/>
                  </a:cubicBezTo>
                  <a:close/>
                  <a:moveTo>
                    <a:pt x="28" y="6"/>
                  </a:moveTo>
                  <a:cubicBezTo>
                    <a:pt x="28" y="7"/>
                    <a:pt x="26" y="9"/>
                    <a:pt x="26" y="10"/>
                  </a:cubicBezTo>
                  <a:cubicBezTo>
                    <a:pt x="26" y="10"/>
                    <a:pt x="26" y="10"/>
                    <a:pt x="26" y="10"/>
                  </a:cubicBezTo>
                  <a:cubicBezTo>
                    <a:pt x="27" y="10"/>
                    <a:pt x="30" y="9"/>
                    <a:pt x="30" y="9"/>
                  </a:cubicBezTo>
                  <a:cubicBezTo>
                    <a:pt x="30" y="8"/>
                    <a:pt x="29" y="7"/>
                    <a:pt x="28" y="6"/>
                  </a:cubicBezTo>
                  <a:cubicBezTo>
                    <a:pt x="28" y="6"/>
                    <a:pt x="28" y="6"/>
                    <a:pt x="28" y="6"/>
                  </a:cubicBezTo>
                  <a:close/>
                  <a:moveTo>
                    <a:pt x="26" y="0"/>
                  </a:moveTo>
                  <a:cubicBezTo>
                    <a:pt x="28" y="1"/>
                    <a:pt x="29" y="1"/>
                    <a:pt x="29" y="3"/>
                  </a:cubicBezTo>
                  <a:cubicBezTo>
                    <a:pt x="29" y="3"/>
                    <a:pt x="28" y="4"/>
                    <a:pt x="28" y="5"/>
                  </a:cubicBezTo>
                  <a:cubicBezTo>
                    <a:pt x="29" y="7"/>
                    <a:pt x="32" y="7"/>
                    <a:pt x="34" y="8"/>
                  </a:cubicBezTo>
                  <a:cubicBezTo>
                    <a:pt x="34" y="9"/>
                    <a:pt x="34" y="9"/>
                    <a:pt x="34" y="9"/>
                  </a:cubicBezTo>
                  <a:cubicBezTo>
                    <a:pt x="32" y="11"/>
                    <a:pt x="30" y="11"/>
                    <a:pt x="29" y="11"/>
                  </a:cubicBezTo>
                  <a:cubicBezTo>
                    <a:pt x="28" y="12"/>
                    <a:pt x="28" y="12"/>
                    <a:pt x="28" y="13"/>
                  </a:cubicBezTo>
                  <a:cubicBezTo>
                    <a:pt x="26" y="13"/>
                    <a:pt x="25" y="13"/>
                    <a:pt x="24" y="15"/>
                  </a:cubicBezTo>
                  <a:cubicBezTo>
                    <a:pt x="25" y="16"/>
                    <a:pt x="28" y="16"/>
                    <a:pt x="28" y="17"/>
                  </a:cubicBezTo>
                  <a:cubicBezTo>
                    <a:pt x="28" y="18"/>
                    <a:pt x="28" y="21"/>
                    <a:pt x="28" y="22"/>
                  </a:cubicBezTo>
                  <a:cubicBezTo>
                    <a:pt x="27" y="23"/>
                    <a:pt x="26" y="24"/>
                    <a:pt x="27" y="25"/>
                  </a:cubicBezTo>
                  <a:cubicBezTo>
                    <a:pt x="27" y="26"/>
                    <a:pt x="29" y="26"/>
                    <a:pt x="30" y="27"/>
                  </a:cubicBezTo>
                  <a:cubicBezTo>
                    <a:pt x="31" y="28"/>
                    <a:pt x="32" y="29"/>
                    <a:pt x="32" y="31"/>
                  </a:cubicBezTo>
                  <a:cubicBezTo>
                    <a:pt x="32" y="32"/>
                    <a:pt x="30" y="34"/>
                    <a:pt x="28" y="33"/>
                  </a:cubicBezTo>
                  <a:cubicBezTo>
                    <a:pt x="27" y="33"/>
                    <a:pt x="26" y="31"/>
                    <a:pt x="26" y="30"/>
                  </a:cubicBezTo>
                  <a:cubicBezTo>
                    <a:pt x="25" y="30"/>
                    <a:pt x="25" y="30"/>
                    <a:pt x="24" y="29"/>
                  </a:cubicBezTo>
                  <a:cubicBezTo>
                    <a:pt x="24" y="29"/>
                    <a:pt x="22" y="30"/>
                    <a:pt x="22" y="30"/>
                  </a:cubicBezTo>
                  <a:cubicBezTo>
                    <a:pt x="21" y="30"/>
                    <a:pt x="21" y="30"/>
                    <a:pt x="20" y="30"/>
                  </a:cubicBezTo>
                  <a:cubicBezTo>
                    <a:pt x="19" y="30"/>
                    <a:pt x="17" y="30"/>
                    <a:pt x="15" y="29"/>
                  </a:cubicBezTo>
                  <a:cubicBezTo>
                    <a:pt x="15" y="28"/>
                    <a:pt x="14" y="27"/>
                    <a:pt x="14" y="26"/>
                  </a:cubicBezTo>
                  <a:cubicBezTo>
                    <a:pt x="14" y="26"/>
                    <a:pt x="14" y="26"/>
                    <a:pt x="13" y="26"/>
                  </a:cubicBezTo>
                  <a:cubicBezTo>
                    <a:pt x="13" y="26"/>
                    <a:pt x="13" y="26"/>
                    <a:pt x="13" y="26"/>
                  </a:cubicBezTo>
                  <a:cubicBezTo>
                    <a:pt x="13" y="27"/>
                    <a:pt x="14" y="31"/>
                    <a:pt x="13" y="31"/>
                  </a:cubicBezTo>
                  <a:cubicBezTo>
                    <a:pt x="12" y="31"/>
                    <a:pt x="12" y="30"/>
                    <a:pt x="11" y="30"/>
                  </a:cubicBezTo>
                  <a:cubicBezTo>
                    <a:pt x="10" y="29"/>
                    <a:pt x="11" y="28"/>
                    <a:pt x="10" y="27"/>
                  </a:cubicBezTo>
                  <a:cubicBezTo>
                    <a:pt x="10" y="26"/>
                    <a:pt x="9" y="25"/>
                    <a:pt x="9" y="25"/>
                  </a:cubicBezTo>
                  <a:cubicBezTo>
                    <a:pt x="8" y="24"/>
                    <a:pt x="9" y="23"/>
                    <a:pt x="8" y="23"/>
                  </a:cubicBezTo>
                  <a:cubicBezTo>
                    <a:pt x="8" y="23"/>
                    <a:pt x="4" y="24"/>
                    <a:pt x="3" y="23"/>
                  </a:cubicBezTo>
                  <a:cubicBezTo>
                    <a:pt x="2" y="23"/>
                    <a:pt x="0" y="21"/>
                    <a:pt x="2" y="19"/>
                  </a:cubicBezTo>
                  <a:cubicBezTo>
                    <a:pt x="2" y="19"/>
                    <a:pt x="3" y="19"/>
                    <a:pt x="3" y="18"/>
                  </a:cubicBezTo>
                  <a:cubicBezTo>
                    <a:pt x="4" y="18"/>
                    <a:pt x="3" y="17"/>
                    <a:pt x="4" y="16"/>
                  </a:cubicBezTo>
                  <a:cubicBezTo>
                    <a:pt x="4" y="16"/>
                    <a:pt x="6" y="17"/>
                    <a:pt x="6" y="17"/>
                  </a:cubicBezTo>
                  <a:cubicBezTo>
                    <a:pt x="8" y="17"/>
                    <a:pt x="12" y="16"/>
                    <a:pt x="13" y="15"/>
                  </a:cubicBezTo>
                  <a:cubicBezTo>
                    <a:pt x="13" y="14"/>
                    <a:pt x="14" y="12"/>
                    <a:pt x="14" y="11"/>
                  </a:cubicBezTo>
                  <a:cubicBezTo>
                    <a:pt x="14" y="10"/>
                    <a:pt x="15" y="10"/>
                    <a:pt x="16" y="9"/>
                  </a:cubicBezTo>
                  <a:cubicBezTo>
                    <a:pt x="16" y="9"/>
                    <a:pt x="16" y="9"/>
                    <a:pt x="15" y="8"/>
                  </a:cubicBezTo>
                  <a:cubicBezTo>
                    <a:pt x="14" y="8"/>
                    <a:pt x="13" y="8"/>
                    <a:pt x="11" y="7"/>
                  </a:cubicBezTo>
                  <a:cubicBezTo>
                    <a:pt x="11" y="7"/>
                    <a:pt x="11" y="7"/>
                    <a:pt x="10" y="6"/>
                  </a:cubicBezTo>
                  <a:cubicBezTo>
                    <a:pt x="10" y="6"/>
                    <a:pt x="10" y="6"/>
                    <a:pt x="10" y="5"/>
                  </a:cubicBezTo>
                  <a:cubicBezTo>
                    <a:pt x="10" y="5"/>
                    <a:pt x="10" y="5"/>
                    <a:pt x="11" y="5"/>
                  </a:cubicBezTo>
                  <a:cubicBezTo>
                    <a:pt x="12" y="5"/>
                    <a:pt x="12" y="6"/>
                    <a:pt x="12" y="6"/>
                  </a:cubicBezTo>
                  <a:cubicBezTo>
                    <a:pt x="13" y="6"/>
                    <a:pt x="17" y="5"/>
                    <a:pt x="17" y="4"/>
                  </a:cubicBezTo>
                  <a:cubicBezTo>
                    <a:pt x="18" y="3"/>
                    <a:pt x="18" y="1"/>
                    <a:pt x="20" y="0"/>
                  </a:cubicBezTo>
                  <a:cubicBezTo>
                    <a:pt x="21" y="0"/>
                    <a:pt x="22" y="0"/>
                    <a:pt x="23" y="1"/>
                  </a:cubicBezTo>
                  <a:cubicBezTo>
                    <a:pt x="23" y="1"/>
                    <a:pt x="23" y="1"/>
                    <a:pt x="23" y="1"/>
                  </a:cubicBezTo>
                  <a:cubicBezTo>
                    <a:pt x="22" y="3"/>
                    <a:pt x="21" y="3"/>
                    <a:pt x="20" y="5"/>
                  </a:cubicBezTo>
                  <a:cubicBezTo>
                    <a:pt x="18" y="6"/>
                    <a:pt x="18" y="9"/>
                    <a:pt x="17" y="11"/>
                  </a:cubicBezTo>
                  <a:cubicBezTo>
                    <a:pt x="17" y="11"/>
                    <a:pt x="16" y="12"/>
                    <a:pt x="16" y="13"/>
                  </a:cubicBezTo>
                  <a:cubicBezTo>
                    <a:pt x="18" y="13"/>
                    <a:pt x="18" y="11"/>
                    <a:pt x="19" y="11"/>
                  </a:cubicBezTo>
                  <a:cubicBezTo>
                    <a:pt x="20" y="11"/>
                    <a:pt x="22" y="11"/>
                    <a:pt x="22" y="10"/>
                  </a:cubicBezTo>
                  <a:cubicBezTo>
                    <a:pt x="23" y="9"/>
                    <a:pt x="22" y="8"/>
                    <a:pt x="23" y="7"/>
                  </a:cubicBezTo>
                  <a:cubicBezTo>
                    <a:pt x="24" y="6"/>
                    <a:pt x="24" y="4"/>
                    <a:pt x="25" y="3"/>
                  </a:cubicBezTo>
                  <a:cubicBezTo>
                    <a:pt x="26" y="2"/>
                    <a:pt x="25" y="1"/>
                    <a:pt x="2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50"/>
            <p:cNvSpPr>
              <a:spLocks noEditPoints="1"/>
            </p:cNvSpPr>
            <p:nvPr userDrawn="1"/>
          </p:nvSpPr>
          <p:spPr bwMode="auto">
            <a:xfrm>
              <a:off x="8756713" y="4715179"/>
              <a:ext cx="52388" cy="44450"/>
            </a:xfrm>
            <a:custGeom>
              <a:avLst/>
              <a:gdLst>
                <a:gd name="T0" fmla="*/ 15 w 35"/>
                <a:gd name="T1" fmla="*/ 20 h 30"/>
                <a:gd name="T2" fmla="*/ 16 w 35"/>
                <a:gd name="T3" fmla="*/ 24 h 30"/>
                <a:gd name="T4" fmla="*/ 18 w 35"/>
                <a:gd name="T5" fmla="*/ 23 h 30"/>
                <a:gd name="T6" fmla="*/ 20 w 35"/>
                <a:gd name="T7" fmla="*/ 24 h 30"/>
                <a:gd name="T8" fmla="*/ 20 w 35"/>
                <a:gd name="T9" fmla="*/ 24 h 30"/>
                <a:gd name="T10" fmla="*/ 21 w 35"/>
                <a:gd name="T11" fmla="*/ 22 h 30"/>
                <a:gd name="T12" fmla="*/ 16 w 35"/>
                <a:gd name="T13" fmla="*/ 20 h 30"/>
                <a:gd name="T14" fmla="*/ 15 w 35"/>
                <a:gd name="T15" fmla="*/ 20 h 30"/>
                <a:gd name="T16" fmla="*/ 14 w 35"/>
                <a:gd name="T17" fmla="*/ 7 h 30"/>
                <a:gd name="T18" fmla="*/ 16 w 35"/>
                <a:gd name="T19" fmla="*/ 13 h 30"/>
                <a:gd name="T20" fmla="*/ 18 w 35"/>
                <a:gd name="T21" fmla="*/ 13 h 30"/>
                <a:gd name="T22" fmla="*/ 18 w 35"/>
                <a:gd name="T23" fmla="*/ 13 h 30"/>
                <a:gd name="T24" fmla="*/ 14 w 35"/>
                <a:gd name="T25" fmla="*/ 6 h 30"/>
                <a:gd name="T26" fmla="*/ 14 w 35"/>
                <a:gd name="T27" fmla="*/ 6 h 30"/>
                <a:gd name="T28" fmla="*/ 14 w 35"/>
                <a:gd name="T29" fmla="*/ 7 h 30"/>
                <a:gd name="T30" fmla="*/ 0 w 35"/>
                <a:gd name="T31" fmla="*/ 14 h 30"/>
                <a:gd name="T32" fmla="*/ 6 w 35"/>
                <a:gd name="T33" fmla="*/ 9 h 30"/>
                <a:gd name="T34" fmla="*/ 11 w 35"/>
                <a:gd name="T35" fmla="*/ 10 h 30"/>
                <a:gd name="T36" fmla="*/ 12 w 35"/>
                <a:gd name="T37" fmla="*/ 3 h 30"/>
                <a:gd name="T38" fmla="*/ 15 w 35"/>
                <a:gd name="T39" fmla="*/ 0 h 30"/>
                <a:gd name="T40" fmla="*/ 18 w 35"/>
                <a:gd name="T41" fmla="*/ 6 h 30"/>
                <a:gd name="T42" fmla="*/ 20 w 35"/>
                <a:gd name="T43" fmla="*/ 10 h 30"/>
                <a:gd name="T44" fmla="*/ 20 w 35"/>
                <a:gd name="T45" fmla="*/ 9 h 30"/>
                <a:gd name="T46" fmla="*/ 22 w 35"/>
                <a:gd name="T47" fmla="*/ 5 h 30"/>
                <a:gd name="T48" fmla="*/ 24 w 35"/>
                <a:gd name="T49" fmla="*/ 5 h 30"/>
                <a:gd name="T50" fmla="*/ 24 w 35"/>
                <a:gd name="T51" fmla="*/ 9 h 30"/>
                <a:gd name="T52" fmla="*/ 25 w 35"/>
                <a:gd name="T53" fmla="*/ 14 h 30"/>
                <a:gd name="T54" fmla="*/ 25 w 35"/>
                <a:gd name="T55" fmla="*/ 16 h 30"/>
                <a:gd name="T56" fmla="*/ 30 w 35"/>
                <a:gd name="T57" fmla="*/ 18 h 30"/>
                <a:gd name="T58" fmla="*/ 31 w 35"/>
                <a:gd name="T59" fmla="*/ 20 h 30"/>
                <a:gd name="T60" fmla="*/ 34 w 35"/>
                <a:gd name="T61" fmla="*/ 22 h 30"/>
                <a:gd name="T62" fmla="*/ 35 w 35"/>
                <a:gd name="T63" fmla="*/ 23 h 30"/>
                <a:gd name="T64" fmla="*/ 35 w 35"/>
                <a:gd name="T65" fmla="*/ 23 h 30"/>
                <a:gd name="T66" fmla="*/ 29 w 35"/>
                <a:gd name="T67" fmla="*/ 23 h 30"/>
                <a:gd name="T68" fmla="*/ 26 w 35"/>
                <a:gd name="T69" fmla="*/ 23 h 30"/>
                <a:gd name="T70" fmla="*/ 25 w 35"/>
                <a:gd name="T71" fmla="*/ 24 h 30"/>
                <a:gd name="T72" fmla="*/ 21 w 35"/>
                <a:gd name="T73" fmla="*/ 26 h 30"/>
                <a:gd name="T74" fmla="*/ 21 w 35"/>
                <a:gd name="T75" fmla="*/ 28 h 30"/>
                <a:gd name="T76" fmla="*/ 19 w 35"/>
                <a:gd name="T77" fmla="*/ 28 h 30"/>
                <a:gd name="T78" fmla="*/ 17 w 35"/>
                <a:gd name="T79" fmla="*/ 30 h 30"/>
                <a:gd name="T80" fmla="*/ 14 w 35"/>
                <a:gd name="T81" fmla="*/ 30 h 30"/>
                <a:gd name="T82" fmla="*/ 14 w 35"/>
                <a:gd name="T83" fmla="*/ 30 h 30"/>
                <a:gd name="T84" fmla="*/ 9 w 35"/>
                <a:gd name="T85" fmla="*/ 28 h 30"/>
                <a:gd name="T86" fmla="*/ 11 w 35"/>
                <a:gd name="T87" fmla="*/ 26 h 30"/>
                <a:gd name="T88" fmla="*/ 11 w 35"/>
                <a:gd name="T89" fmla="*/ 23 h 30"/>
                <a:gd name="T90" fmla="*/ 10 w 35"/>
                <a:gd name="T91" fmla="*/ 17 h 30"/>
                <a:gd name="T92" fmla="*/ 8 w 35"/>
                <a:gd name="T93" fmla="*/ 16 h 30"/>
                <a:gd name="T94" fmla="*/ 6 w 35"/>
                <a:gd name="T95" fmla="*/ 16 h 30"/>
                <a:gd name="T96" fmla="*/ 4 w 35"/>
                <a:gd name="T97" fmla="*/ 15 h 30"/>
                <a:gd name="T98" fmla="*/ 0 w 35"/>
                <a:gd name="T99" fmla="*/ 14 h 30"/>
                <a:gd name="T100" fmla="*/ 0 w 35"/>
                <a:gd name="T101"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 h="30">
                  <a:moveTo>
                    <a:pt x="15" y="20"/>
                  </a:moveTo>
                  <a:cubicBezTo>
                    <a:pt x="15" y="22"/>
                    <a:pt x="16" y="22"/>
                    <a:pt x="16" y="24"/>
                  </a:cubicBezTo>
                  <a:cubicBezTo>
                    <a:pt x="18" y="24"/>
                    <a:pt x="18" y="23"/>
                    <a:pt x="18" y="23"/>
                  </a:cubicBezTo>
                  <a:cubicBezTo>
                    <a:pt x="19" y="23"/>
                    <a:pt x="20" y="24"/>
                    <a:pt x="20" y="24"/>
                  </a:cubicBezTo>
                  <a:cubicBezTo>
                    <a:pt x="20" y="24"/>
                    <a:pt x="20" y="24"/>
                    <a:pt x="20" y="24"/>
                  </a:cubicBezTo>
                  <a:cubicBezTo>
                    <a:pt x="20" y="24"/>
                    <a:pt x="21" y="23"/>
                    <a:pt x="21" y="22"/>
                  </a:cubicBezTo>
                  <a:cubicBezTo>
                    <a:pt x="20" y="21"/>
                    <a:pt x="18" y="20"/>
                    <a:pt x="16" y="20"/>
                  </a:cubicBezTo>
                  <a:cubicBezTo>
                    <a:pt x="15" y="20"/>
                    <a:pt x="15" y="20"/>
                    <a:pt x="15" y="20"/>
                  </a:cubicBezTo>
                  <a:close/>
                  <a:moveTo>
                    <a:pt x="14" y="7"/>
                  </a:moveTo>
                  <a:cubicBezTo>
                    <a:pt x="14" y="10"/>
                    <a:pt x="12" y="12"/>
                    <a:pt x="16" y="13"/>
                  </a:cubicBezTo>
                  <a:cubicBezTo>
                    <a:pt x="17" y="13"/>
                    <a:pt x="17" y="13"/>
                    <a:pt x="18" y="13"/>
                  </a:cubicBezTo>
                  <a:cubicBezTo>
                    <a:pt x="18" y="13"/>
                    <a:pt x="18" y="13"/>
                    <a:pt x="18" y="13"/>
                  </a:cubicBezTo>
                  <a:cubicBezTo>
                    <a:pt x="16" y="11"/>
                    <a:pt x="16" y="8"/>
                    <a:pt x="14" y="6"/>
                  </a:cubicBezTo>
                  <a:cubicBezTo>
                    <a:pt x="14" y="6"/>
                    <a:pt x="14" y="6"/>
                    <a:pt x="14" y="6"/>
                  </a:cubicBezTo>
                  <a:cubicBezTo>
                    <a:pt x="14" y="6"/>
                    <a:pt x="14" y="6"/>
                    <a:pt x="14" y="7"/>
                  </a:cubicBezTo>
                  <a:close/>
                  <a:moveTo>
                    <a:pt x="0" y="14"/>
                  </a:moveTo>
                  <a:cubicBezTo>
                    <a:pt x="1" y="13"/>
                    <a:pt x="5" y="9"/>
                    <a:pt x="6" y="9"/>
                  </a:cubicBezTo>
                  <a:cubicBezTo>
                    <a:pt x="8" y="9"/>
                    <a:pt x="9" y="10"/>
                    <a:pt x="11" y="10"/>
                  </a:cubicBezTo>
                  <a:cubicBezTo>
                    <a:pt x="12" y="8"/>
                    <a:pt x="12" y="6"/>
                    <a:pt x="12" y="3"/>
                  </a:cubicBezTo>
                  <a:cubicBezTo>
                    <a:pt x="12" y="2"/>
                    <a:pt x="14" y="0"/>
                    <a:pt x="15" y="0"/>
                  </a:cubicBezTo>
                  <a:cubicBezTo>
                    <a:pt x="16" y="2"/>
                    <a:pt x="17" y="4"/>
                    <a:pt x="18" y="6"/>
                  </a:cubicBezTo>
                  <a:cubicBezTo>
                    <a:pt x="18" y="7"/>
                    <a:pt x="18" y="9"/>
                    <a:pt x="20" y="10"/>
                  </a:cubicBezTo>
                  <a:cubicBezTo>
                    <a:pt x="20" y="10"/>
                    <a:pt x="20" y="10"/>
                    <a:pt x="20" y="9"/>
                  </a:cubicBezTo>
                  <a:cubicBezTo>
                    <a:pt x="21" y="9"/>
                    <a:pt x="21" y="6"/>
                    <a:pt x="22" y="5"/>
                  </a:cubicBezTo>
                  <a:cubicBezTo>
                    <a:pt x="22" y="5"/>
                    <a:pt x="23" y="5"/>
                    <a:pt x="24" y="5"/>
                  </a:cubicBezTo>
                  <a:cubicBezTo>
                    <a:pt x="25" y="6"/>
                    <a:pt x="24" y="8"/>
                    <a:pt x="24" y="9"/>
                  </a:cubicBezTo>
                  <a:cubicBezTo>
                    <a:pt x="24" y="11"/>
                    <a:pt x="25" y="12"/>
                    <a:pt x="25" y="14"/>
                  </a:cubicBezTo>
                  <a:cubicBezTo>
                    <a:pt x="26" y="15"/>
                    <a:pt x="25" y="15"/>
                    <a:pt x="25" y="16"/>
                  </a:cubicBezTo>
                  <a:cubicBezTo>
                    <a:pt x="26" y="18"/>
                    <a:pt x="29" y="17"/>
                    <a:pt x="30" y="18"/>
                  </a:cubicBezTo>
                  <a:cubicBezTo>
                    <a:pt x="31" y="19"/>
                    <a:pt x="31" y="20"/>
                    <a:pt x="31" y="20"/>
                  </a:cubicBezTo>
                  <a:cubicBezTo>
                    <a:pt x="32" y="21"/>
                    <a:pt x="33" y="21"/>
                    <a:pt x="34" y="22"/>
                  </a:cubicBezTo>
                  <a:cubicBezTo>
                    <a:pt x="34" y="22"/>
                    <a:pt x="35" y="22"/>
                    <a:pt x="35" y="23"/>
                  </a:cubicBezTo>
                  <a:cubicBezTo>
                    <a:pt x="35" y="23"/>
                    <a:pt x="35" y="23"/>
                    <a:pt x="35" y="23"/>
                  </a:cubicBezTo>
                  <a:cubicBezTo>
                    <a:pt x="33" y="22"/>
                    <a:pt x="31" y="23"/>
                    <a:pt x="29" y="23"/>
                  </a:cubicBezTo>
                  <a:cubicBezTo>
                    <a:pt x="28" y="23"/>
                    <a:pt x="27" y="22"/>
                    <a:pt x="26" y="23"/>
                  </a:cubicBezTo>
                  <a:cubicBezTo>
                    <a:pt x="26" y="23"/>
                    <a:pt x="25" y="24"/>
                    <a:pt x="25" y="24"/>
                  </a:cubicBezTo>
                  <a:cubicBezTo>
                    <a:pt x="24" y="25"/>
                    <a:pt x="22" y="24"/>
                    <a:pt x="21" y="26"/>
                  </a:cubicBezTo>
                  <a:cubicBezTo>
                    <a:pt x="21" y="26"/>
                    <a:pt x="21" y="27"/>
                    <a:pt x="21" y="28"/>
                  </a:cubicBezTo>
                  <a:cubicBezTo>
                    <a:pt x="20" y="28"/>
                    <a:pt x="20" y="28"/>
                    <a:pt x="19" y="28"/>
                  </a:cubicBezTo>
                  <a:cubicBezTo>
                    <a:pt x="18" y="28"/>
                    <a:pt x="18" y="29"/>
                    <a:pt x="17" y="30"/>
                  </a:cubicBezTo>
                  <a:cubicBezTo>
                    <a:pt x="16" y="30"/>
                    <a:pt x="15" y="28"/>
                    <a:pt x="14" y="30"/>
                  </a:cubicBezTo>
                  <a:cubicBezTo>
                    <a:pt x="14" y="30"/>
                    <a:pt x="14" y="30"/>
                    <a:pt x="14" y="30"/>
                  </a:cubicBezTo>
                  <a:cubicBezTo>
                    <a:pt x="13" y="28"/>
                    <a:pt x="11" y="28"/>
                    <a:pt x="9" y="28"/>
                  </a:cubicBezTo>
                  <a:cubicBezTo>
                    <a:pt x="10" y="26"/>
                    <a:pt x="11" y="26"/>
                    <a:pt x="11" y="26"/>
                  </a:cubicBezTo>
                  <a:cubicBezTo>
                    <a:pt x="12" y="25"/>
                    <a:pt x="11" y="24"/>
                    <a:pt x="11" y="23"/>
                  </a:cubicBezTo>
                  <a:cubicBezTo>
                    <a:pt x="10" y="21"/>
                    <a:pt x="10" y="19"/>
                    <a:pt x="10" y="17"/>
                  </a:cubicBezTo>
                  <a:cubicBezTo>
                    <a:pt x="9" y="17"/>
                    <a:pt x="9" y="17"/>
                    <a:pt x="8" y="16"/>
                  </a:cubicBezTo>
                  <a:cubicBezTo>
                    <a:pt x="7" y="16"/>
                    <a:pt x="6" y="16"/>
                    <a:pt x="6" y="16"/>
                  </a:cubicBezTo>
                  <a:cubicBezTo>
                    <a:pt x="5" y="16"/>
                    <a:pt x="4" y="15"/>
                    <a:pt x="4" y="15"/>
                  </a:cubicBezTo>
                  <a:cubicBezTo>
                    <a:pt x="2" y="14"/>
                    <a:pt x="1" y="15"/>
                    <a:pt x="0" y="14"/>
                  </a:cubicBezTo>
                  <a:cubicBezTo>
                    <a:pt x="0" y="14"/>
                    <a:pt x="0" y="14"/>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51"/>
            <p:cNvSpPr>
              <a:spLocks noEditPoints="1"/>
            </p:cNvSpPr>
            <p:nvPr userDrawn="1"/>
          </p:nvSpPr>
          <p:spPr bwMode="auto">
            <a:xfrm>
              <a:off x="8791638" y="4653266"/>
              <a:ext cx="50800" cy="55563"/>
            </a:xfrm>
            <a:custGeom>
              <a:avLst/>
              <a:gdLst>
                <a:gd name="T0" fmla="*/ 20 w 34"/>
                <a:gd name="T1" fmla="*/ 18 h 37"/>
                <a:gd name="T2" fmla="*/ 22 w 34"/>
                <a:gd name="T3" fmla="*/ 19 h 37"/>
                <a:gd name="T4" fmla="*/ 20 w 34"/>
                <a:gd name="T5" fmla="*/ 17 h 37"/>
                <a:gd name="T6" fmla="*/ 14 w 34"/>
                <a:gd name="T7" fmla="*/ 22 h 37"/>
                <a:gd name="T8" fmla="*/ 14 w 34"/>
                <a:gd name="T9" fmla="*/ 24 h 37"/>
                <a:gd name="T10" fmla="*/ 15 w 34"/>
                <a:gd name="T11" fmla="*/ 22 h 37"/>
                <a:gd name="T12" fmla="*/ 14 w 34"/>
                <a:gd name="T13" fmla="*/ 22 h 37"/>
                <a:gd name="T14" fmla="*/ 16 w 34"/>
                <a:gd name="T15" fmla="*/ 20 h 37"/>
                <a:gd name="T16" fmla="*/ 16 w 34"/>
                <a:gd name="T17" fmla="*/ 20 h 37"/>
                <a:gd name="T18" fmla="*/ 16 w 34"/>
                <a:gd name="T19" fmla="*/ 19 h 37"/>
                <a:gd name="T20" fmla="*/ 10 w 34"/>
                <a:gd name="T21" fmla="*/ 5 h 37"/>
                <a:gd name="T22" fmla="*/ 6 w 34"/>
                <a:gd name="T23" fmla="*/ 17 h 37"/>
                <a:gd name="T24" fmla="*/ 8 w 34"/>
                <a:gd name="T25" fmla="*/ 20 h 37"/>
                <a:gd name="T26" fmla="*/ 15 w 34"/>
                <a:gd name="T27" fmla="*/ 16 h 37"/>
                <a:gd name="T28" fmla="*/ 20 w 34"/>
                <a:gd name="T29" fmla="*/ 14 h 37"/>
                <a:gd name="T30" fmla="*/ 25 w 34"/>
                <a:gd name="T31" fmla="*/ 15 h 37"/>
                <a:gd name="T32" fmla="*/ 23 w 34"/>
                <a:gd name="T33" fmla="*/ 27 h 37"/>
                <a:gd name="T34" fmla="*/ 18 w 34"/>
                <a:gd name="T35" fmla="*/ 27 h 37"/>
                <a:gd name="T36" fmla="*/ 17 w 34"/>
                <a:gd name="T37" fmla="*/ 24 h 37"/>
                <a:gd name="T38" fmla="*/ 13 w 34"/>
                <a:gd name="T39" fmla="*/ 25 h 37"/>
                <a:gd name="T40" fmla="*/ 12 w 34"/>
                <a:gd name="T41" fmla="*/ 17 h 37"/>
                <a:gd name="T42" fmla="*/ 10 w 34"/>
                <a:gd name="T43" fmla="*/ 22 h 37"/>
                <a:gd name="T44" fmla="*/ 17 w 34"/>
                <a:gd name="T45" fmla="*/ 32 h 37"/>
                <a:gd name="T46" fmla="*/ 20 w 34"/>
                <a:gd name="T47" fmla="*/ 33 h 37"/>
                <a:gd name="T48" fmla="*/ 24 w 34"/>
                <a:gd name="T49" fmla="*/ 29 h 37"/>
                <a:gd name="T50" fmla="*/ 23 w 34"/>
                <a:gd name="T51" fmla="*/ 28 h 37"/>
                <a:gd name="T52" fmla="*/ 26 w 34"/>
                <a:gd name="T53" fmla="*/ 25 h 37"/>
                <a:gd name="T54" fmla="*/ 21 w 34"/>
                <a:gd name="T55" fmla="*/ 10 h 37"/>
                <a:gd name="T56" fmla="*/ 17 w 34"/>
                <a:gd name="T57" fmla="*/ 6 h 37"/>
                <a:gd name="T58" fmla="*/ 10 w 34"/>
                <a:gd name="T59" fmla="*/ 5 h 37"/>
                <a:gd name="T60" fmla="*/ 12 w 34"/>
                <a:gd name="T61" fmla="*/ 1 h 37"/>
                <a:gd name="T62" fmla="*/ 27 w 34"/>
                <a:gd name="T63" fmla="*/ 12 h 37"/>
                <a:gd name="T64" fmla="*/ 31 w 34"/>
                <a:gd name="T65" fmla="*/ 27 h 37"/>
                <a:gd name="T66" fmla="*/ 26 w 34"/>
                <a:gd name="T67" fmla="*/ 30 h 37"/>
                <a:gd name="T68" fmla="*/ 20 w 34"/>
                <a:gd name="T69" fmla="*/ 35 h 37"/>
                <a:gd name="T70" fmla="*/ 19 w 34"/>
                <a:gd name="T71" fmla="*/ 37 h 37"/>
                <a:gd name="T72" fmla="*/ 14 w 34"/>
                <a:gd name="T73" fmla="*/ 35 h 37"/>
                <a:gd name="T74" fmla="*/ 8 w 34"/>
                <a:gd name="T75" fmla="*/ 27 h 37"/>
                <a:gd name="T76" fmla="*/ 3 w 34"/>
                <a:gd name="T77" fmla="*/ 23 h 37"/>
                <a:gd name="T78" fmla="*/ 4 w 34"/>
                <a:gd name="T79" fmla="*/ 8 h 37"/>
                <a:gd name="T80" fmla="*/ 5 w 34"/>
                <a:gd name="T81" fmla="*/ 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 h="37">
                  <a:moveTo>
                    <a:pt x="20" y="17"/>
                  </a:moveTo>
                  <a:cubicBezTo>
                    <a:pt x="20" y="17"/>
                    <a:pt x="20" y="18"/>
                    <a:pt x="20" y="18"/>
                  </a:cubicBezTo>
                  <a:cubicBezTo>
                    <a:pt x="20" y="18"/>
                    <a:pt x="21" y="19"/>
                    <a:pt x="22" y="19"/>
                  </a:cubicBezTo>
                  <a:cubicBezTo>
                    <a:pt x="22" y="19"/>
                    <a:pt x="22" y="19"/>
                    <a:pt x="22" y="19"/>
                  </a:cubicBezTo>
                  <a:cubicBezTo>
                    <a:pt x="22" y="18"/>
                    <a:pt x="22" y="18"/>
                    <a:pt x="22" y="18"/>
                  </a:cubicBezTo>
                  <a:cubicBezTo>
                    <a:pt x="21" y="17"/>
                    <a:pt x="21" y="17"/>
                    <a:pt x="20" y="17"/>
                  </a:cubicBezTo>
                  <a:cubicBezTo>
                    <a:pt x="20" y="17"/>
                    <a:pt x="20" y="17"/>
                    <a:pt x="20" y="17"/>
                  </a:cubicBezTo>
                  <a:close/>
                  <a:moveTo>
                    <a:pt x="14" y="22"/>
                  </a:moveTo>
                  <a:cubicBezTo>
                    <a:pt x="14" y="23"/>
                    <a:pt x="14" y="23"/>
                    <a:pt x="14" y="24"/>
                  </a:cubicBezTo>
                  <a:cubicBezTo>
                    <a:pt x="14" y="24"/>
                    <a:pt x="14" y="24"/>
                    <a:pt x="14" y="24"/>
                  </a:cubicBezTo>
                  <a:cubicBezTo>
                    <a:pt x="14" y="24"/>
                    <a:pt x="14" y="24"/>
                    <a:pt x="14" y="24"/>
                  </a:cubicBezTo>
                  <a:cubicBezTo>
                    <a:pt x="15" y="23"/>
                    <a:pt x="14" y="23"/>
                    <a:pt x="15" y="22"/>
                  </a:cubicBezTo>
                  <a:cubicBezTo>
                    <a:pt x="15" y="22"/>
                    <a:pt x="14" y="22"/>
                    <a:pt x="14" y="22"/>
                  </a:cubicBezTo>
                  <a:cubicBezTo>
                    <a:pt x="14" y="22"/>
                    <a:pt x="14" y="22"/>
                    <a:pt x="14" y="22"/>
                  </a:cubicBezTo>
                  <a:close/>
                  <a:moveTo>
                    <a:pt x="16" y="19"/>
                  </a:moveTo>
                  <a:cubicBezTo>
                    <a:pt x="16" y="19"/>
                    <a:pt x="16" y="19"/>
                    <a:pt x="16" y="20"/>
                  </a:cubicBezTo>
                  <a:cubicBezTo>
                    <a:pt x="16" y="20"/>
                    <a:pt x="16" y="20"/>
                    <a:pt x="16" y="20"/>
                  </a:cubicBezTo>
                  <a:cubicBezTo>
                    <a:pt x="16" y="20"/>
                    <a:pt x="16" y="20"/>
                    <a:pt x="16" y="20"/>
                  </a:cubicBezTo>
                  <a:cubicBezTo>
                    <a:pt x="16" y="19"/>
                    <a:pt x="16" y="19"/>
                    <a:pt x="16" y="19"/>
                  </a:cubicBezTo>
                  <a:cubicBezTo>
                    <a:pt x="16" y="19"/>
                    <a:pt x="16" y="19"/>
                    <a:pt x="16" y="19"/>
                  </a:cubicBezTo>
                  <a:cubicBezTo>
                    <a:pt x="16" y="19"/>
                    <a:pt x="16" y="19"/>
                    <a:pt x="16" y="19"/>
                  </a:cubicBezTo>
                  <a:close/>
                  <a:moveTo>
                    <a:pt x="10" y="5"/>
                  </a:moveTo>
                  <a:cubicBezTo>
                    <a:pt x="9" y="6"/>
                    <a:pt x="8" y="7"/>
                    <a:pt x="7" y="8"/>
                  </a:cubicBezTo>
                  <a:cubicBezTo>
                    <a:pt x="5" y="11"/>
                    <a:pt x="6" y="14"/>
                    <a:pt x="6" y="17"/>
                  </a:cubicBezTo>
                  <a:cubicBezTo>
                    <a:pt x="6" y="18"/>
                    <a:pt x="7" y="20"/>
                    <a:pt x="8" y="20"/>
                  </a:cubicBezTo>
                  <a:cubicBezTo>
                    <a:pt x="8" y="20"/>
                    <a:pt x="8" y="20"/>
                    <a:pt x="8" y="20"/>
                  </a:cubicBezTo>
                  <a:cubicBezTo>
                    <a:pt x="9" y="19"/>
                    <a:pt x="8" y="12"/>
                    <a:pt x="12" y="12"/>
                  </a:cubicBezTo>
                  <a:cubicBezTo>
                    <a:pt x="13" y="12"/>
                    <a:pt x="14" y="15"/>
                    <a:pt x="15" y="16"/>
                  </a:cubicBezTo>
                  <a:cubicBezTo>
                    <a:pt x="16" y="16"/>
                    <a:pt x="18" y="16"/>
                    <a:pt x="19" y="15"/>
                  </a:cubicBezTo>
                  <a:cubicBezTo>
                    <a:pt x="19" y="15"/>
                    <a:pt x="19" y="15"/>
                    <a:pt x="20" y="14"/>
                  </a:cubicBezTo>
                  <a:cubicBezTo>
                    <a:pt x="21" y="14"/>
                    <a:pt x="22" y="13"/>
                    <a:pt x="24" y="13"/>
                  </a:cubicBezTo>
                  <a:cubicBezTo>
                    <a:pt x="24" y="14"/>
                    <a:pt x="24" y="14"/>
                    <a:pt x="25" y="15"/>
                  </a:cubicBezTo>
                  <a:cubicBezTo>
                    <a:pt x="25" y="16"/>
                    <a:pt x="24" y="17"/>
                    <a:pt x="24" y="18"/>
                  </a:cubicBezTo>
                  <a:cubicBezTo>
                    <a:pt x="24" y="21"/>
                    <a:pt x="24" y="24"/>
                    <a:pt x="23" y="27"/>
                  </a:cubicBezTo>
                  <a:cubicBezTo>
                    <a:pt x="22" y="27"/>
                    <a:pt x="22" y="28"/>
                    <a:pt x="21" y="29"/>
                  </a:cubicBezTo>
                  <a:cubicBezTo>
                    <a:pt x="20" y="28"/>
                    <a:pt x="19" y="28"/>
                    <a:pt x="18" y="27"/>
                  </a:cubicBezTo>
                  <a:cubicBezTo>
                    <a:pt x="18" y="26"/>
                    <a:pt x="18" y="25"/>
                    <a:pt x="18" y="25"/>
                  </a:cubicBezTo>
                  <a:cubicBezTo>
                    <a:pt x="18" y="25"/>
                    <a:pt x="17" y="25"/>
                    <a:pt x="17" y="24"/>
                  </a:cubicBezTo>
                  <a:cubicBezTo>
                    <a:pt x="17" y="24"/>
                    <a:pt x="17" y="25"/>
                    <a:pt x="16" y="25"/>
                  </a:cubicBezTo>
                  <a:cubicBezTo>
                    <a:pt x="15" y="25"/>
                    <a:pt x="14" y="26"/>
                    <a:pt x="13" y="25"/>
                  </a:cubicBezTo>
                  <a:cubicBezTo>
                    <a:pt x="13" y="25"/>
                    <a:pt x="12" y="24"/>
                    <a:pt x="12" y="24"/>
                  </a:cubicBezTo>
                  <a:cubicBezTo>
                    <a:pt x="12" y="23"/>
                    <a:pt x="15" y="17"/>
                    <a:pt x="12" y="17"/>
                  </a:cubicBezTo>
                  <a:cubicBezTo>
                    <a:pt x="12" y="17"/>
                    <a:pt x="12" y="17"/>
                    <a:pt x="12" y="17"/>
                  </a:cubicBezTo>
                  <a:cubicBezTo>
                    <a:pt x="12" y="18"/>
                    <a:pt x="10" y="21"/>
                    <a:pt x="10" y="22"/>
                  </a:cubicBezTo>
                  <a:cubicBezTo>
                    <a:pt x="10" y="23"/>
                    <a:pt x="11" y="23"/>
                    <a:pt x="11" y="25"/>
                  </a:cubicBezTo>
                  <a:cubicBezTo>
                    <a:pt x="12" y="27"/>
                    <a:pt x="15" y="30"/>
                    <a:pt x="17" y="32"/>
                  </a:cubicBezTo>
                  <a:cubicBezTo>
                    <a:pt x="18" y="33"/>
                    <a:pt x="18" y="33"/>
                    <a:pt x="18" y="33"/>
                  </a:cubicBezTo>
                  <a:cubicBezTo>
                    <a:pt x="19" y="33"/>
                    <a:pt x="20" y="33"/>
                    <a:pt x="20" y="33"/>
                  </a:cubicBezTo>
                  <a:cubicBezTo>
                    <a:pt x="21" y="33"/>
                    <a:pt x="23" y="29"/>
                    <a:pt x="24" y="29"/>
                  </a:cubicBezTo>
                  <a:cubicBezTo>
                    <a:pt x="24" y="29"/>
                    <a:pt x="24" y="29"/>
                    <a:pt x="24" y="29"/>
                  </a:cubicBezTo>
                  <a:cubicBezTo>
                    <a:pt x="24" y="29"/>
                    <a:pt x="24" y="29"/>
                    <a:pt x="23" y="28"/>
                  </a:cubicBezTo>
                  <a:cubicBezTo>
                    <a:pt x="23" y="28"/>
                    <a:pt x="23" y="28"/>
                    <a:pt x="23" y="28"/>
                  </a:cubicBezTo>
                  <a:cubicBezTo>
                    <a:pt x="24" y="27"/>
                    <a:pt x="25" y="28"/>
                    <a:pt x="26" y="27"/>
                  </a:cubicBezTo>
                  <a:cubicBezTo>
                    <a:pt x="26" y="26"/>
                    <a:pt x="26" y="25"/>
                    <a:pt x="26" y="25"/>
                  </a:cubicBezTo>
                  <a:cubicBezTo>
                    <a:pt x="27" y="24"/>
                    <a:pt x="29" y="24"/>
                    <a:pt x="30" y="23"/>
                  </a:cubicBezTo>
                  <a:cubicBezTo>
                    <a:pt x="31" y="19"/>
                    <a:pt x="25" y="12"/>
                    <a:pt x="21" y="10"/>
                  </a:cubicBezTo>
                  <a:cubicBezTo>
                    <a:pt x="21" y="9"/>
                    <a:pt x="20" y="8"/>
                    <a:pt x="19" y="7"/>
                  </a:cubicBezTo>
                  <a:cubicBezTo>
                    <a:pt x="18" y="7"/>
                    <a:pt x="18" y="7"/>
                    <a:pt x="17" y="6"/>
                  </a:cubicBezTo>
                  <a:cubicBezTo>
                    <a:pt x="15" y="5"/>
                    <a:pt x="14" y="3"/>
                    <a:pt x="12" y="3"/>
                  </a:cubicBezTo>
                  <a:cubicBezTo>
                    <a:pt x="11" y="3"/>
                    <a:pt x="10" y="4"/>
                    <a:pt x="10" y="5"/>
                  </a:cubicBezTo>
                  <a:close/>
                  <a:moveTo>
                    <a:pt x="7" y="5"/>
                  </a:moveTo>
                  <a:cubicBezTo>
                    <a:pt x="9" y="3"/>
                    <a:pt x="10" y="1"/>
                    <a:pt x="12" y="1"/>
                  </a:cubicBezTo>
                  <a:cubicBezTo>
                    <a:pt x="16" y="0"/>
                    <a:pt x="20" y="5"/>
                    <a:pt x="24" y="9"/>
                  </a:cubicBezTo>
                  <a:cubicBezTo>
                    <a:pt x="25" y="10"/>
                    <a:pt x="26" y="11"/>
                    <a:pt x="27" y="12"/>
                  </a:cubicBezTo>
                  <a:cubicBezTo>
                    <a:pt x="29" y="15"/>
                    <a:pt x="33" y="17"/>
                    <a:pt x="34" y="20"/>
                  </a:cubicBezTo>
                  <a:cubicBezTo>
                    <a:pt x="34" y="21"/>
                    <a:pt x="33" y="27"/>
                    <a:pt x="31" y="27"/>
                  </a:cubicBezTo>
                  <a:cubicBezTo>
                    <a:pt x="30" y="28"/>
                    <a:pt x="27" y="27"/>
                    <a:pt x="26" y="29"/>
                  </a:cubicBezTo>
                  <a:cubicBezTo>
                    <a:pt x="26" y="29"/>
                    <a:pt x="26" y="30"/>
                    <a:pt x="26" y="30"/>
                  </a:cubicBezTo>
                  <a:cubicBezTo>
                    <a:pt x="26" y="31"/>
                    <a:pt x="23" y="34"/>
                    <a:pt x="22" y="35"/>
                  </a:cubicBezTo>
                  <a:cubicBezTo>
                    <a:pt x="21" y="35"/>
                    <a:pt x="20" y="35"/>
                    <a:pt x="20" y="35"/>
                  </a:cubicBezTo>
                  <a:cubicBezTo>
                    <a:pt x="19" y="36"/>
                    <a:pt x="20" y="37"/>
                    <a:pt x="19" y="37"/>
                  </a:cubicBezTo>
                  <a:cubicBezTo>
                    <a:pt x="19" y="37"/>
                    <a:pt x="19" y="37"/>
                    <a:pt x="19" y="37"/>
                  </a:cubicBezTo>
                  <a:cubicBezTo>
                    <a:pt x="18" y="37"/>
                    <a:pt x="17" y="37"/>
                    <a:pt x="16" y="37"/>
                  </a:cubicBezTo>
                  <a:cubicBezTo>
                    <a:pt x="16" y="37"/>
                    <a:pt x="14" y="35"/>
                    <a:pt x="14" y="35"/>
                  </a:cubicBezTo>
                  <a:cubicBezTo>
                    <a:pt x="14" y="33"/>
                    <a:pt x="12" y="31"/>
                    <a:pt x="11" y="29"/>
                  </a:cubicBezTo>
                  <a:cubicBezTo>
                    <a:pt x="10" y="28"/>
                    <a:pt x="8" y="27"/>
                    <a:pt x="8" y="27"/>
                  </a:cubicBezTo>
                  <a:cubicBezTo>
                    <a:pt x="7" y="26"/>
                    <a:pt x="6" y="25"/>
                    <a:pt x="5" y="25"/>
                  </a:cubicBezTo>
                  <a:cubicBezTo>
                    <a:pt x="5" y="24"/>
                    <a:pt x="4" y="23"/>
                    <a:pt x="3" y="23"/>
                  </a:cubicBezTo>
                  <a:cubicBezTo>
                    <a:pt x="0" y="18"/>
                    <a:pt x="1" y="17"/>
                    <a:pt x="2" y="12"/>
                  </a:cubicBezTo>
                  <a:cubicBezTo>
                    <a:pt x="2" y="11"/>
                    <a:pt x="3" y="9"/>
                    <a:pt x="4" y="8"/>
                  </a:cubicBezTo>
                  <a:cubicBezTo>
                    <a:pt x="4" y="8"/>
                    <a:pt x="4" y="8"/>
                    <a:pt x="4" y="8"/>
                  </a:cubicBezTo>
                  <a:cubicBezTo>
                    <a:pt x="4" y="7"/>
                    <a:pt x="5" y="6"/>
                    <a:pt x="5" y="5"/>
                  </a:cubicBezTo>
                  <a:cubicBezTo>
                    <a:pt x="6" y="5"/>
                    <a:pt x="7" y="5"/>
                    <a:pt x="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52"/>
            <p:cNvSpPr>
              <a:spLocks noEditPoints="1"/>
            </p:cNvSpPr>
            <p:nvPr userDrawn="1"/>
          </p:nvSpPr>
          <p:spPr bwMode="auto">
            <a:xfrm>
              <a:off x="8847200" y="4611991"/>
              <a:ext cx="46038" cy="58738"/>
            </a:xfrm>
            <a:custGeom>
              <a:avLst/>
              <a:gdLst>
                <a:gd name="T0" fmla="*/ 8 w 31"/>
                <a:gd name="T1" fmla="*/ 31 h 39"/>
                <a:gd name="T2" fmla="*/ 9 w 31"/>
                <a:gd name="T3" fmla="*/ 30 h 39"/>
                <a:gd name="T4" fmla="*/ 8 w 31"/>
                <a:gd name="T5" fmla="*/ 26 h 39"/>
                <a:gd name="T6" fmla="*/ 18 w 31"/>
                <a:gd name="T7" fmla="*/ 18 h 39"/>
                <a:gd name="T8" fmla="*/ 18 w 31"/>
                <a:gd name="T9" fmla="*/ 21 h 39"/>
                <a:gd name="T10" fmla="*/ 19 w 31"/>
                <a:gd name="T11" fmla="*/ 18 h 39"/>
                <a:gd name="T12" fmla="*/ 7 w 31"/>
                <a:gd name="T13" fmla="*/ 22 h 39"/>
                <a:gd name="T14" fmla="*/ 6 w 31"/>
                <a:gd name="T15" fmla="*/ 23 h 39"/>
                <a:gd name="T16" fmla="*/ 7 w 31"/>
                <a:gd name="T17" fmla="*/ 22 h 39"/>
                <a:gd name="T18" fmla="*/ 7 w 31"/>
                <a:gd name="T19" fmla="*/ 22 h 39"/>
                <a:gd name="T20" fmla="*/ 23 w 31"/>
                <a:gd name="T21" fmla="*/ 12 h 39"/>
                <a:gd name="T22" fmla="*/ 23 w 31"/>
                <a:gd name="T23" fmla="*/ 12 h 39"/>
                <a:gd name="T24" fmla="*/ 23 w 31"/>
                <a:gd name="T25" fmla="*/ 11 h 39"/>
                <a:gd name="T26" fmla="*/ 10 w 31"/>
                <a:gd name="T27" fmla="*/ 19 h 39"/>
                <a:gd name="T28" fmla="*/ 10 w 31"/>
                <a:gd name="T29" fmla="*/ 23 h 39"/>
                <a:gd name="T30" fmla="*/ 10 w 31"/>
                <a:gd name="T31" fmla="*/ 19 h 39"/>
                <a:gd name="T32" fmla="*/ 15 w 31"/>
                <a:gd name="T33" fmla="*/ 13 h 39"/>
                <a:gd name="T34" fmla="*/ 16 w 31"/>
                <a:gd name="T35" fmla="*/ 14 h 39"/>
                <a:gd name="T36" fmla="*/ 15 w 31"/>
                <a:gd name="T37" fmla="*/ 13 h 39"/>
                <a:gd name="T38" fmla="*/ 9 w 31"/>
                <a:gd name="T39" fmla="*/ 16 h 39"/>
                <a:gd name="T40" fmla="*/ 9 w 31"/>
                <a:gd name="T41" fmla="*/ 18 h 39"/>
                <a:gd name="T42" fmla="*/ 9 w 31"/>
                <a:gd name="T43" fmla="*/ 16 h 39"/>
                <a:gd name="T44" fmla="*/ 19 w 31"/>
                <a:gd name="T45" fmla="*/ 4 h 39"/>
                <a:gd name="T46" fmla="*/ 23 w 31"/>
                <a:gd name="T47" fmla="*/ 7 h 39"/>
                <a:gd name="T48" fmla="*/ 29 w 31"/>
                <a:gd name="T49" fmla="*/ 9 h 39"/>
                <a:gd name="T50" fmla="*/ 25 w 31"/>
                <a:gd name="T51" fmla="*/ 16 h 39"/>
                <a:gd name="T52" fmla="*/ 29 w 31"/>
                <a:gd name="T53" fmla="*/ 26 h 39"/>
                <a:gd name="T54" fmla="*/ 30 w 31"/>
                <a:gd name="T55" fmla="*/ 30 h 39"/>
                <a:gd name="T56" fmla="*/ 31 w 31"/>
                <a:gd name="T57" fmla="*/ 32 h 39"/>
                <a:gd name="T58" fmla="*/ 22 w 31"/>
                <a:gd name="T59" fmla="*/ 23 h 39"/>
                <a:gd name="T60" fmla="*/ 16 w 31"/>
                <a:gd name="T61" fmla="*/ 29 h 39"/>
                <a:gd name="T62" fmla="*/ 15 w 31"/>
                <a:gd name="T63" fmla="*/ 22 h 39"/>
                <a:gd name="T64" fmla="*/ 15 w 31"/>
                <a:gd name="T65" fmla="*/ 19 h 39"/>
                <a:gd name="T66" fmla="*/ 12 w 31"/>
                <a:gd name="T67" fmla="*/ 19 h 39"/>
                <a:gd name="T68" fmla="*/ 13 w 31"/>
                <a:gd name="T69" fmla="*/ 29 h 39"/>
                <a:gd name="T70" fmla="*/ 17 w 31"/>
                <a:gd name="T71" fmla="*/ 34 h 39"/>
                <a:gd name="T72" fmla="*/ 14 w 31"/>
                <a:gd name="T73" fmla="*/ 33 h 39"/>
                <a:gd name="T74" fmla="*/ 12 w 31"/>
                <a:gd name="T75" fmla="*/ 32 h 39"/>
                <a:gd name="T76" fmla="*/ 7 w 31"/>
                <a:gd name="T77" fmla="*/ 39 h 39"/>
                <a:gd name="T78" fmla="*/ 6 w 31"/>
                <a:gd name="T79" fmla="*/ 33 h 39"/>
                <a:gd name="T80" fmla="*/ 6 w 31"/>
                <a:gd name="T81" fmla="*/ 26 h 39"/>
                <a:gd name="T82" fmla="*/ 2 w 31"/>
                <a:gd name="T83" fmla="*/ 29 h 39"/>
                <a:gd name="T84" fmla="*/ 4 w 31"/>
                <a:gd name="T85" fmla="*/ 13 h 39"/>
                <a:gd name="T86" fmla="*/ 6 w 31"/>
                <a:gd name="T87" fmla="*/ 9 h 39"/>
                <a:gd name="T88" fmla="*/ 3 w 31"/>
                <a:gd name="T89" fmla="*/ 23 h 39"/>
                <a:gd name="T90" fmla="*/ 3 w 31"/>
                <a:gd name="T91" fmla="*/ 27 h 39"/>
                <a:gd name="T92" fmla="*/ 9 w 31"/>
                <a:gd name="T93" fmla="*/ 14 h 39"/>
                <a:gd name="T94" fmla="*/ 13 w 31"/>
                <a:gd name="T95" fmla="*/ 15 h 39"/>
                <a:gd name="T96" fmla="*/ 12 w 31"/>
                <a:gd name="T97" fmla="*/ 9 h 39"/>
                <a:gd name="T98" fmla="*/ 11 w 31"/>
                <a:gd name="T99"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 h="39">
                  <a:moveTo>
                    <a:pt x="8" y="26"/>
                  </a:moveTo>
                  <a:cubicBezTo>
                    <a:pt x="8" y="27"/>
                    <a:pt x="8" y="30"/>
                    <a:pt x="8" y="31"/>
                  </a:cubicBezTo>
                  <a:cubicBezTo>
                    <a:pt x="8" y="31"/>
                    <a:pt x="8" y="31"/>
                    <a:pt x="8" y="31"/>
                  </a:cubicBezTo>
                  <a:cubicBezTo>
                    <a:pt x="8" y="31"/>
                    <a:pt x="9" y="31"/>
                    <a:pt x="9" y="30"/>
                  </a:cubicBezTo>
                  <a:cubicBezTo>
                    <a:pt x="9" y="29"/>
                    <a:pt x="11" y="27"/>
                    <a:pt x="9" y="26"/>
                  </a:cubicBezTo>
                  <a:cubicBezTo>
                    <a:pt x="9" y="26"/>
                    <a:pt x="9" y="26"/>
                    <a:pt x="8" y="26"/>
                  </a:cubicBezTo>
                  <a:cubicBezTo>
                    <a:pt x="9" y="26"/>
                    <a:pt x="8" y="26"/>
                    <a:pt x="8" y="26"/>
                  </a:cubicBezTo>
                  <a:close/>
                  <a:moveTo>
                    <a:pt x="18" y="18"/>
                  </a:moveTo>
                  <a:cubicBezTo>
                    <a:pt x="18" y="19"/>
                    <a:pt x="17" y="20"/>
                    <a:pt x="17" y="21"/>
                  </a:cubicBezTo>
                  <a:cubicBezTo>
                    <a:pt x="17" y="21"/>
                    <a:pt x="17" y="21"/>
                    <a:pt x="18" y="21"/>
                  </a:cubicBezTo>
                  <a:cubicBezTo>
                    <a:pt x="18" y="21"/>
                    <a:pt x="18" y="21"/>
                    <a:pt x="18" y="21"/>
                  </a:cubicBezTo>
                  <a:cubicBezTo>
                    <a:pt x="19" y="21"/>
                    <a:pt x="21" y="19"/>
                    <a:pt x="19" y="18"/>
                  </a:cubicBezTo>
                  <a:cubicBezTo>
                    <a:pt x="19" y="17"/>
                    <a:pt x="19" y="17"/>
                    <a:pt x="18" y="18"/>
                  </a:cubicBezTo>
                  <a:close/>
                  <a:moveTo>
                    <a:pt x="7" y="22"/>
                  </a:moveTo>
                  <a:cubicBezTo>
                    <a:pt x="7" y="22"/>
                    <a:pt x="7" y="23"/>
                    <a:pt x="6" y="23"/>
                  </a:cubicBezTo>
                  <a:cubicBezTo>
                    <a:pt x="6" y="23"/>
                    <a:pt x="6" y="23"/>
                    <a:pt x="6" y="23"/>
                  </a:cubicBezTo>
                  <a:cubicBezTo>
                    <a:pt x="7" y="23"/>
                    <a:pt x="7" y="23"/>
                    <a:pt x="7" y="23"/>
                  </a:cubicBezTo>
                  <a:cubicBezTo>
                    <a:pt x="7" y="22"/>
                    <a:pt x="7" y="22"/>
                    <a:pt x="7" y="22"/>
                  </a:cubicBezTo>
                  <a:cubicBezTo>
                    <a:pt x="7" y="22"/>
                    <a:pt x="7" y="22"/>
                    <a:pt x="7" y="22"/>
                  </a:cubicBezTo>
                  <a:cubicBezTo>
                    <a:pt x="7" y="22"/>
                    <a:pt x="7" y="22"/>
                    <a:pt x="7" y="22"/>
                  </a:cubicBezTo>
                  <a:close/>
                  <a:moveTo>
                    <a:pt x="23" y="11"/>
                  </a:moveTo>
                  <a:cubicBezTo>
                    <a:pt x="23" y="12"/>
                    <a:pt x="23" y="12"/>
                    <a:pt x="23" y="12"/>
                  </a:cubicBezTo>
                  <a:cubicBezTo>
                    <a:pt x="23" y="12"/>
                    <a:pt x="23" y="12"/>
                    <a:pt x="23" y="12"/>
                  </a:cubicBezTo>
                  <a:cubicBezTo>
                    <a:pt x="23" y="12"/>
                    <a:pt x="23" y="12"/>
                    <a:pt x="23" y="12"/>
                  </a:cubicBezTo>
                  <a:cubicBezTo>
                    <a:pt x="23" y="12"/>
                    <a:pt x="23" y="12"/>
                    <a:pt x="23" y="11"/>
                  </a:cubicBezTo>
                  <a:cubicBezTo>
                    <a:pt x="23" y="11"/>
                    <a:pt x="23" y="11"/>
                    <a:pt x="23" y="11"/>
                  </a:cubicBezTo>
                  <a:cubicBezTo>
                    <a:pt x="23" y="11"/>
                    <a:pt x="23" y="11"/>
                    <a:pt x="23" y="11"/>
                  </a:cubicBezTo>
                  <a:close/>
                  <a:moveTo>
                    <a:pt x="10" y="19"/>
                  </a:moveTo>
                  <a:cubicBezTo>
                    <a:pt x="9" y="20"/>
                    <a:pt x="9" y="23"/>
                    <a:pt x="10" y="23"/>
                  </a:cubicBezTo>
                  <a:cubicBezTo>
                    <a:pt x="10" y="23"/>
                    <a:pt x="10" y="23"/>
                    <a:pt x="10" y="23"/>
                  </a:cubicBezTo>
                  <a:cubicBezTo>
                    <a:pt x="11" y="22"/>
                    <a:pt x="11" y="20"/>
                    <a:pt x="11" y="19"/>
                  </a:cubicBezTo>
                  <a:cubicBezTo>
                    <a:pt x="11" y="19"/>
                    <a:pt x="10" y="19"/>
                    <a:pt x="10" y="19"/>
                  </a:cubicBezTo>
                  <a:close/>
                  <a:moveTo>
                    <a:pt x="15" y="13"/>
                  </a:moveTo>
                  <a:cubicBezTo>
                    <a:pt x="15" y="13"/>
                    <a:pt x="15" y="13"/>
                    <a:pt x="15" y="13"/>
                  </a:cubicBezTo>
                  <a:cubicBezTo>
                    <a:pt x="15" y="14"/>
                    <a:pt x="15" y="14"/>
                    <a:pt x="15" y="14"/>
                  </a:cubicBezTo>
                  <a:cubicBezTo>
                    <a:pt x="16" y="14"/>
                    <a:pt x="16" y="14"/>
                    <a:pt x="16" y="14"/>
                  </a:cubicBezTo>
                  <a:cubicBezTo>
                    <a:pt x="16" y="14"/>
                    <a:pt x="16" y="13"/>
                    <a:pt x="16" y="13"/>
                  </a:cubicBezTo>
                  <a:cubicBezTo>
                    <a:pt x="16" y="13"/>
                    <a:pt x="16" y="13"/>
                    <a:pt x="15" y="13"/>
                  </a:cubicBezTo>
                  <a:cubicBezTo>
                    <a:pt x="16" y="13"/>
                    <a:pt x="16" y="13"/>
                    <a:pt x="15" y="13"/>
                  </a:cubicBezTo>
                  <a:close/>
                  <a:moveTo>
                    <a:pt x="9" y="16"/>
                  </a:moveTo>
                  <a:cubicBezTo>
                    <a:pt x="8" y="17"/>
                    <a:pt x="8" y="18"/>
                    <a:pt x="9" y="18"/>
                  </a:cubicBezTo>
                  <a:cubicBezTo>
                    <a:pt x="9" y="18"/>
                    <a:pt x="9" y="18"/>
                    <a:pt x="9" y="18"/>
                  </a:cubicBezTo>
                  <a:cubicBezTo>
                    <a:pt x="9" y="17"/>
                    <a:pt x="9" y="17"/>
                    <a:pt x="9" y="16"/>
                  </a:cubicBezTo>
                  <a:cubicBezTo>
                    <a:pt x="9" y="15"/>
                    <a:pt x="9" y="16"/>
                    <a:pt x="9" y="16"/>
                  </a:cubicBezTo>
                  <a:close/>
                  <a:moveTo>
                    <a:pt x="11" y="1"/>
                  </a:moveTo>
                  <a:cubicBezTo>
                    <a:pt x="13" y="0"/>
                    <a:pt x="17" y="2"/>
                    <a:pt x="19" y="4"/>
                  </a:cubicBezTo>
                  <a:cubicBezTo>
                    <a:pt x="19" y="5"/>
                    <a:pt x="19" y="6"/>
                    <a:pt x="20" y="6"/>
                  </a:cubicBezTo>
                  <a:cubicBezTo>
                    <a:pt x="21" y="7"/>
                    <a:pt x="22" y="7"/>
                    <a:pt x="23" y="7"/>
                  </a:cubicBezTo>
                  <a:cubicBezTo>
                    <a:pt x="24" y="8"/>
                    <a:pt x="25" y="9"/>
                    <a:pt x="25" y="9"/>
                  </a:cubicBezTo>
                  <a:cubicBezTo>
                    <a:pt x="27" y="9"/>
                    <a:pt x="28" y="9"/>
                    <a:pt x="29" y="9"/>
                  </a:cubicBezTo>
                  <a:cubicBezTo>
                    <a:pt x="29" y="9"/>
                    <a:pt x="29" y="9"/>
                    <a:pt x="29" y="10"/>
                  </a:cubicBezTo>
                  <a:cubicBezTo>
                    <a:pt x="28" y="12"/>
                    <a:pt x="25" y="14"/>
                    <a:pt x="25" y="16"/>
                  </a:cubicBezTo>
                  <a:cubicBezTo>
                    <a:pt x="25" y="18"/>
                    <a:pt x="27" y="19"/>
                    <a:pt x="27" y="21"/>
                  </a:cubicBezTo>
                  <a:cubicBezTo>
                    <a:pt x="28" y="23"/>
                    <a:pt x="29" y="24"/>
                    <a:pt x="29" y="26"/>
                  </a:cubicBezTo>
                  <a:cubicBezTo>
                    <a:pt x="29" y="26"/>
                    <a:pt x="29" y="27"/>
                    <a:pt x="30" y="27"/>
                  </a:cubicBezTo>
                  <a:cubicBezTo>
                    <a:pt x="30" y="28"/>
                    <a:pt x="30" y="29"/>
                    <a:pt x="30" y="30"/>
                  </a:cubicBezTo>
                  <a:cubicBezTo>
                    <a:pt x="30" y="31"/>
                    <a:pt x="31" y="31"/>
                    <a:pt x="31" y="32"/>
                  </a:cubicBezTo>
                  <a:cubicBezTo>
                    <a:pt x="31" y="32"/>
                    <a:pt x="31" y="32"/>
                    <a:pt x="31" y="32"/>
                  </a:cubicBezTo>
                  <a:cubicBezTo>
                    <a:pt x="29" y="31"/>
                    <a:pt x="27" y="30"/>
                    <a:pt x="25" y="28"/>
                  </a:cubicBezTo>
                  <a:cubicBezTo>
                    <a:pt x="24" y="26"/>
                    <a:pt x="23" y="24"/>
                    <a:pt x="22" y="23"/>
                  </a:cubicBezTo>
                  <a:cubicBezTo>
                    <a:pt x="22" y="23"/>
                    <a:pt x="22" y="23"/>
                    <a:pt x="22" y="23"/>
                  </a:cubicBezTo>
                  <a:cubicBezTo>
                    <a:pt x="20" y="25"/>
                    <a:pt x="19" y="27"/>
                    <a:pt x="16" y="29"/>
                  </a:cubicBezTo>
                  <a:cubicBezTo>
                    <a:pt x="15" y="28"/>
                    <a:pt x="13" y="26"/>
                    <a:pt x="14" y="25"/>
                  </a:cubicBezTo>
                  <a:cubicBezTo>
                    <a:pt x="14" y="24"/>
                    <a:pt x="15" y="23"/>
                    <a:pt x="15" y="22"/>
                  </a:cubicBezTo>
                  <a:cubicBezTo>
                    <a:pt x="15" y="22"/>
                    <a:pt x="14" y="21"/>
                    <a:pt x="14" y="21"/>
                  </a:cubicBezTo>
                  <a:cubicBezTo>
                    <a:pt x="14" y="20"/>
                    <a:pt x="14" y="19"/>
                    <a:pt x="15" y="19"/>
                  </a:cubicBezTo>
                  <a:cubicBezTo>
                    <a:pt x="15" y="18"/>
                    <a:pt x="14" y="15"/>
                    <a:pt x="13" y="16"/>
                  </a:cubicBezTo>
                  <a:cubicBezTo>
                    <a:pt x="12" y="16"/>
                    <a:pt x="12" y="18"/>
                    <a:pt x="12" y="19"/>
                  </a:cubicBezTo>
                  <a:cubicBezTo>
                    <a:pt x="12" y="20"/>
                    <a:pt x="13" y="21"/>
                    <a:pt x="13" y="23"/>
                  </a:cubicBezTo>
                  <a:cubicBezTo>
                    <a:pt x="13" y="25"/>
                    <a:pt x="11" y="26"/>
                    <a:pt x="13" y="29"/>
                  </a:cubicBezTo>
                  <a:cubicBezTo>
                    <a:pt x="14" y="31"/>
                    <a:pt x="17" y="33"/>
                    <a:pt x="17" y="34"/>
                  </a:cubicBezTo>
                  <a:cubicBezTo>
                    <a:pt x="17" y="34"/>
                    <a:pt x="17" y="34"/>
                    <a:pt x="17" y="34"/>
                  </a:cubicBezTo>
                  <a:cubicBezTo>
                    <a:pt x="17" y="35"/>
                    <a:pt x="17" y="35"/>
                    <a:pt x="17" y="35"/>
                  </a:cubicBezTo>
                  <a:cubicBezTo>
                    <a:pt x="16" y="34"/>
                    <a:pt x="15" y="34"/>
                    <a:pt x="14" y="33"/>
                  </a:cubicBezTo>
                  <a:cubicBezTo>
                    <a:pt x="13" y="33"/>
                    <a:pt x="13" y="32"/>
                    <a:pt x="12" y="32"/>
                  </a:cubicBezTo>
                  <a:cubicBezTo>
                    <a:pt x="12" y="32"/>
                    <a:pt x="12" y="32"/>
                    <a:pt x="12" y="32"/>
                  </a:cubicBezTo>
                  <a:cubicBezTo>
                    <a:pt x="11" y="34"/>
                    <a:pt x="11" y="37"/>
                    <a:pt x="8" y="39"/>
                  </a:cubicBezTo>
                  <a:cubicBezTo>
                    <a:pt x="7" y="39"/>
                    <a:pt x="7" y="39"/>
                    <a:pt x="7" y="39"/>
                  </a:cubicBezTo>
                  <a:cubicBezTo>
                    <a:pt x="7" y="38"/>
                    <a:pt x="5" y="36"/>
                    <a:pt x="5" y="35"/>
                  </a:cubicBezTo>
                  <a:cubicBezTo>
                    <a:pt x="5" y="34"/>
                    <a:pt x="5" y="33"/>
                    <a:pt x="6" y="33"/>
                  </a:cubicBezTo>
                  <a:cubicBezTo>
                    <a:pt x="6" y="31"/>
                    <a:pt x="6" y="28"/>
                    <a:pt x="6" y="26"/>
                  </a:cubicBezTo>
                  <a:cubicBezTo>
                    <a:pt x="6" y="26"/>
                    <a:pt x="6" y="26"/>
                    <a:pt x="6" y="26"/>
                  </a:cubicBezTo>
                  <a:cubicBezTo>
                    <a:pt x="6" y="26"/>
                    <a:pt x="6" y="26"/>
                    <a:pt x="6" y="26"/>
                  </a:cubicBezTo>
                  <a:cubicBezTo>
                    <a:pt x="5" y="27"/>
                    <a:pt x="3" y="29"/>
                    <a:pt x="2" y="29"/>
                  </a:cubicBezTo>
                  <a:cubicBezTo>
                    <a:pt x="0" y="27"/>
                    <a:pt x="2" y="23"/>
                    <a:pt x="3" y="21"/>
                  </a:cubicBezTo>
                  <a:cubicBezTo>
                    <a:pt x="3" y="19"/>
                    <a:pt x="4" y="14"/>
                    <a:pt x="4" y="13"/>
                  </a:cubicBezTo>
                  <a:cubicBezTo>
                    <a:pt x="3" y="12"/>
                    <a:pt x="3" y="11"/>
                    <a:pt x="3" y="11"/>
                  </a:cubicBezTo>
                  <a:cubicBezTo>
                    <a:pt x="3" y="9"/>
                    <a:pt x="5" y="9"/>
                    <a:pt x="6" y="9"/>
                  </a:cubicBezTo>
                  <a:cubicBezTo>
                    <a:pt x="7" y="11"/>
                    <a:pt x="6" y="12"/>
                    <a:pt x="6" y="14"/>
                  </a:cubicBezTo>
                  <a:cubicBezTo>
                    <a:pt x="5" y="17"/>
                    <a:pt x="4" y="21"/>
                    <a:pt x="3" y="23"/>
                  </a:cubicBezTo>
                  <a:cubicBezTo>
                    <a:pt x="3" y="24"/>
                    <a:pt x="3" y="25"/>
                    <a:pt x="3" y="26"/>
                  </a:cubicBezTo>
                  <a:cubicBezTo>
                    <a:pt x="3" y="26"/>
                    <a:pt x="3" y="26"/>
                    <a:pt x="3" y="27"/>
                  </a:cubicBezTo>
                  <a:cubicBezTo>
                    <a:pt x="3" y="26"/>
                    <a:pt x="8" y="22"/>
                    <a:pt x="8" y="22"/>
                  </a:cubicBezTo>
                  <a:cubicBezTo>
                    <a:pt x="9" y="20"/>
                    <a:pt x="5" y="15"/>
                    <a:pt x="9" y="14"/>
                  </a:cubicBezTo>
                  <a:cubicBezTo>
                    <a:pt x="10" y="15"/>
                    <a:pt x="12" y="15"/>
                    <a:pt x="13" y="15"/>
                  </a:cubicBezTo>
                  <a:cubicBezTo>
                    <a:pt x="13" y="15"/>
                    <a:pt x="13" y="15"/>
                    <a:pt x="13" y="15"/>
                  </a:cubicBezTo>
                  <a:cubicBezTo>
                    <a:pt x="13" y="13"/>
                    <a:pt x="13" y="13"/>
                    <a:pt x="11" y="12"/>
                  </a:cubicBezTo>
                  <a:cubicBezTo>
                    <a:pt x="11" y="11"/>
                    <a:pt x="11" y="10"/>
                    <a:pt x="12" y="9"/>
                  </a:cubicBezTo>
                  <a:cubicBezTo>
                    <a:pt x="13" y="10"/>
                    <a:pt x="14" y="10"/>
                    <a:pt x="15" y="10"/>
                  </a:cubicBezTo>
                  <a:cubicBezTo>
                    <a:pt x="15" y="7"/>
                    <a:pt x="11" y="3"/>
                    <a:pt x="1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2563760958"/>
      </p:ext>
    </p:extLst>
  </p:cSld>
  <p:clrMap bg1="dk1" tx1="lt1" bg2="dk2" tx2="lt2" accent1="accent1" accent2="accent2" accent3="accent3" accent4="accent4" accent5="accent5" accent6="accent6" hlink="hlink" folHlink="folHlink"/>
  <p:sldLayoutIdLst>
    <p:sldLayoutId id="2147483649" r:id="rId1"/>
    <p:sldLayoutId id="2147483662" r:id="rId2"/>
    <p:sldLayoutId id="2147483651" r:id="rId3"/>
    <p:sldLayoutId id="2147483650" r:id="rId4"/>
    <p:sldLayoutId id="2147483660" r:id="rId5"/>
    <p:sldLayoutId id="2147483653" r:id="rId6"/>
    <p:sldLayoutId id="2147483663" r:id="rId7"/>
    <p:sldLayoutId id="2147483656" r:id="rId8"/>
    <p:sldLayoutId id="2147483657" r:id="rId9"/>
  </p:sldLayoutIdLst>
  <p:txStyles>
    <p:titleStyle>
      <a:lvl1pPr marL="0" indent="0" algn="l" defTabSz="914400" rtl="0" eaLnBrk="1" latinLnBrk="0" hangingPunct="1">
        <a:lnSpc>
          <a:spcPct val="90000"/>
        </a:lnSpc>
        <a:spcBef>
          <a:spcPct val="0"/>
        </a:spcBef>
        <a:buFont typeface="Arial" pitchFamily="34" charset="0"/>
        <a:buNone/>
        <a:defRPr lang="zh-CN" sz="3400" kern="1200">
          <a:solidFill>
            <a:schemeClr val="tx1"/>
          </a:solidFill>
          <a:latin typeface="Microsoft YaHei" panose="020B0503020204020204" pitchFamily="34" charset="-122"/>
          <a:ea typeface="Microsoft YaHei" panose="020B0503020204020204" pitchFamily="34" charset="-122"/>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lang="zh-CN" sz="2000" kern="1200">
          <a:solidFill>
            <a:schemeClr val="tx1"/>
          </a:solidFill>
          <a:latin typeface="Microsoft YaHei" panose="020B0503020204020204" pitchFamily="34" charset="-122"/>
          <a:ea typeface="Microsoft YaHei" panose="020B0503020204020204" pitchFamily="34" charset="-122"/>
          <a:cs typeface="+mn-cs"/>
        </a:defRPr>
      </a:lvl1pPr>
      <a:lvl2pPr marL="594360" indent="-228600" algn="l" defTabSz="914400" rtl="0" eaLnBrk="1" latinLnBrk="0" hangingPunct="1">
        <a:lnSpc>
          <a:spcPct val="90000"/>
        </a:lnSpc>
        <a:spcBef>
          <a:spcPts val="1000"/>
        </a:spcBef>
        <a:buSzPct val="80000"/>
        <a:buFont typeface="Arial" pitchFamily="34" charset="0"/>
        <a:buChar char="•"/>
        <a:defRPr lang="zh-CN" sz="1800" kern="1200">
          <a:solidFill>
            <a:schemeClr val="tx1"/>
          </a:solidFill>
          <a:latin typeface="Microsoft YaHei" panose="020B0503020204020204" pitchFamily="34" charset="-122"/>
          <a:ea typeface="Microsoft YaHei" panose="020B0503020204020204" pitchFamily="34" charset="-122"/>
          <a:cs typeface="+mn-cs"/>
        </a:defRPr>
      </a:lvl2pPr>
      <a:lvl3pPr marL="914400" indent="-228600" algn="l" defTabSz="914400" rtl="0" eaLnBrk="1" latinLnBrk="0" hangingPunct="1">
        <a:lnSpc>
          <a:spcPct val="90000"/>
        </a:lnSpc>
        <a:spcBef>
          <a:spcPts val="800"/>
        </a:spcBef>
        <a:buSzPct val="80000"/>
        <a:buFont typeface="Arial" pitchFamily="34" charset="0"/>
        <a:buChar char="•"/>
        <a:defRPr lang="zh-CN" sz="1600" kern="1200">
          <a:solidFill>
            <a:schemeClr val="tx1"/>
          </a:solidFill>
          <a:latin typeface="Microsoft YaHei" panose="020B0503020204020204" pitchFamily="34" charset="-122"/>
          <a:ea typeface="Microsoft YaHei" panose="020B0503020204020204" pitchFamily="34" charset="-122"/>
          <a:cs typeface="+mn-cs"/>
        </a:defRPr>
      </a:lvl3pPr>
      <a:lvl4pPr marL="1234440" indent="-228600" algn="l" defTabSz="914400" rtl="0" eaLnBrk="1" latinLnBrk="0" hangingPunct="1">
        <a:lnSpc>
          <a:spcPct val="90000"/>
        </a:lnSpc>
        <a:spcBef>
          <a:spcPts val="800"/>
        </a:spcBef>
        <a:buSzPct val="80000"/>
        <a:buFont typeface="Arial" pitchFamily="34" charset="0"/>
        <a:buChar char="•"/>
        <a:defRPr lang="zh-CN" sz="1400" kern="1200">
          <a:solidFill>
            <a:schemeClr val="tx1"/>
          </a:solidFill>
          <a:latin typeface="Microsoft YaHei" panose="020B0503020204020204" pitchFamily="34" charset="-122"/>
          <a:ea typeface="Microsoft YaHei" panose="020B0503020204020204" pitchFamily="34" charset="-122"/>
          <a:cs typeface="+mn-cs"/>
        </a:defRPr>
      </a:lvl4pPr>
      <a:lvl5pPr marL="1554480" indent="-228600" algn="l" defTabSz="914400" rtl="0" eaLnBrk="1" latinLnBrk="0" hangingPunct="1">
        <a:lnSpc>
          <a:spcPct val="90000"/>
        </a:lnSpc>
        <a:spcBef>
          <a:spcPts val="800"/>
        </a:spcBef>
        <a:buSzPct val="80000"/>
        <a:buFont typeface="Arial" pitchFamily="34" charset="0"/>
        <a:buChar char="•"/>
        <a:defRPr lang="zh-CN" sz="1400" kern="1200">
          <a:solidFill>
            <a:schemeClr val="tx1"/>
          </a:solidFill>
          <a:latin typeface="Microsoft YaHei" panose="020B0503020204020204" pitchFamily="34" charset="-122"/>
          <a:ea typeface="Microsoft YaHei" panose="020B0503020204020204" pitchFamily="34" charset="-122"/>
          <a:cs typeface="+mn-cs"/>
        </a:defRPr>
      </a:lvl5pPr>
      <a:lvl6pPr marL="1874520" indent="-228600" algn="l" defTabSz="914400" rtl="0" eaLnBrk="1" latinLnBrk="0" hangingPunct="1">
        <a:lnSpc>
          <a:spcPct val="90000"/>
        </a:lnSpc>
        <a:spcBef>
          <a:spcPts val="800"/>
        </a:spcBef>
        <a:buFont typeface="Arial" pitchFamily="34" charset="0"/>
        <a:buChar char="•"/>
        <a:defRPr lang="zh-CN"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Font typeface="Arial" pitchFamily="34" charset="0"/>
        <a:buChar char="•"/>
        <a:defRPr lang="zh-CN"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Font typeface="Arial" pitchFamily="34" charset="0"/>
        <a:buChar char="•"/>
        <a:defRPr lang="zh-CN"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Font typeface="Arial" pitchFamily="34" charset="0"/>
        <a:buChar char="•"/>
        <a:defRPr lang="zh-CN" sz="1400" kern="1200" baseline="0">
          <a:solidFill>
            <a:schemeClr val="tx1"/>
          </a:solidFill>
          <a:latin typeface="+mn-lt"/>
          <a:ea typeface="+mn-ea"/>
          <a:cs typeface="+mn-cs"/>
        </a:defRPr>
      </a:lvl9pPr>
    </p:bodyStyle>
    <p:otherStyle>
      <a:defPPr>
        <a:defRPr lang="zh-CN"/>
      </a:defPPr>
      <a:lvl1pPr marL="0" algn="l" defTabSz="914400" rtl="0" eaLnBrk="1" latinLnBrk="0" hangingPunct="1">
        <a:defRPr lang="zh-CN" sz="1800" kern="1200">
          <a:solidFill>
            <a:schemeClr val="tx1"/>
          </a:solidFill>
          <a:latin typeface="+mn-lt"/>
          <a:ea typeface="+mn-ea"/>
          <a:cs typeface="+mn-cs"/>
        </a:defRPr>
      </a:lvl1pPr>
      <a:lvl2pPr marL="457200" algn="l" defTabSz="914400" rtl="0" eaLnBrk="1" latinLnBrk="0" hangingPunct="1">
        <a:defRPr lang="zh-CN" sz="1800" kern="1200">
          <a:solidFill>
            <a:schemeClr val="tx1"/>
          </a:solidFill>
          <a:latin typeface="+mn-lt"/>
          <a:ea typeface="+mn-ea"/>
          <a:cs typeface="+mn-cs"/>
        </a:defRPr>
      </a:lvl2pPr>
      <a:lvl3pPr marL="914400" algn="l" defTabSz="914400" rtl="0" eaLnBrk="1" latinLnBrk="0" hangingPunct="1">
        <a:defRPr lang="zh-CN" sz="1800" kern="1200">
          <a:solidFill>
            <a:schemeClr val="tx1"/>
          </a:solidFill>
          <a:latin typeface="+mn-lt"/>
          <a:ea typeface="+mn-ea"/>
          <a:cs typeface="+mn-cs"/>
        </a:defRPr>
      </a:lvl3pPr>
      <a:lvl4pPr marL="1371600" algn="l" defTabSz="914400" rtl="0" eaLnBrk="1" latinLnBrk="0" hangingPunct="1">
        <a:defRPr lang="zh-CN" sz="1800" kern="1200">
          <a:solidFill>
            <a:schemeClr val="tx1"/>
          </a:solidFill>
          <a:latin typeface="+mn-lt"/>
          <a:ea typeface="+mn-ea"/>
          <a:cs typeface="+mn-cs"/>
        </a:defRPr>
      </a:lvl4pPr>
      <a:lvl5pPr marL="1828800" algn="l" defTabSz="914400" rtl="0" eaLnBrk="1" latinLnBrk="0" hangingPunct="1">
        <a:defRPr lang="zh-CN" sz="1800" kern="1200">
          <a:solidFill>
            <a:schemeClr val="tx1"/>
          </a:solidFill>
          <a:latin typeface="+mn-lt"/>
          <a:ea typeface="+mn-ea"/>
          <a:cs typeface="+mn-cs"/>
        </a:defRPr>
      </a:lvl5pPr>
      <a:lvl6pPr marL="2286000" algn="l" defTabSz="914400" rtl="0" eaLnBrk="1" latinLnBrk="0" hangingPunct="1">
        <a:defRPr lang="zh-CN" sz="1800" kern="1200">
          <a:solidFill>
            <a:schemeClr val="tx1"/>
          </a:solidFill>
          <a:latin typeface="+mn-lt"/>
          <a:ea typeface="+mn-ea"/>
          <a:cs typeface="+mn-cs"/>
        </a:defRPr>
      </a:lvl6pPr>
      <a:lvl7pPr marL="2743200" algn="l" defTabSz="914400" rtl="0" eaLnBrk="1" latinLnBrk="0" hangingPunct="1">
        <a:defRPr lang="zh-CN" sz="1800" kern="1200">
          <a:solidFill>
            <a:schemeClr val="tx1"/>
          </a:solidFill>
          <a:latin typeface="+mn-lt"/>
          <a:ea typeface="+mn-ea"/>
          <a:cs typeface="+mn-cs"/>
        </a:defRPr>
      </a:lvl7pPr>
      <a:lvl8pPr marL="3200400" algn="l" defTabSz="914400" rtl="0" eaLnBrk="1" latinLnBrk="0" hangingPunct="1">
        <a:defRPr lang="zh-CN" sz="1800" kern="1200">
          <a:solidFill>
            <a:schemeClr val="tx1"/>
          </a:solidFill>
          <a:latin typeface="+mn-lt"/>
          <a:ea typeface="+mn-ea"/>
          <a:cs typeface="+mn-cs"/>
        </a:defRPr>
      </a:lvl8pPr>
      <a:lvl9pPr marL="3657600" algn="l" defTabSz="914400" rtl="0" eaLnBrk="1" latinLnBrk="0" hangingPunct="1">
        <a:defRPr lang="zh-CN"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60" userDrawn="1">
          <p15:clr>
            <a:srgbClr val="F26B43"/>
          </p15:clr>
        </p15:guide>
        <p15:guide id="2" pos="40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notesSlide" Target="../notesSlides/notesSlide10.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slideLayout" Target="../slideLayouts/slideLayout4.xml"/><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3" Type="http://schemas.openxmlformats.org/officeDocument/2006/relationships/tags" Target="../tags/tag40.xml"/><Relationship Id="rId18" Type="http://schemas.openxmlformats.org/officeDocument/2006/relationships/tags" Target="../tags/tag45.xml"/><Relationship Id="rId26" Type="http://schemas.openxmlformats.org/officeDocument/2006/relationships/tags" Target="../tags/tag53.xml"/><Relationship Id="rId39" Type="http://schemas.openxmlformats.org/officeDocument/2006/relationships/notesSlide" Target="../notesSlides/notesSlide14.xml"/><Relationship Id="rId21" Type="http://schemas.openxmlformats.org/officeDocument/2006/relationships/tags" Target="../tags/tag48.xml"/><Relationship Id="rId34" Type="http://schemas.openxmlformats.org/officeDocument/2006/relationships/tags" Target="../tags/tag61.xml"/><Relationship Id="rId7" Type="http://schemas.openxmlformats.org/officeDocument/2006/relationships/tags" Target="../tags/tag34.xml"/><Relationship Id="rId12" Type="http://schemas.openxmlformats.org/officeDocument/2006/relationships/tags" Target="../tags/tag39.xml"/><Relationship Id="rId17" Type="http://schemas.openxmlformats.org/officeDocument/2006/relationships/tags" Target="../tags/tag44.xml"/><Relationship Id="rId25" Type="http://schemas.openxmlformats.org/officeDocument/2006/relationships/tags" Target="../tags/tag52.xml"/><Relationship Id="rId33" Type="http://schemas.openxmlformats.org/officeDocument/2006/relationships/tags" Target="../tags/tag60.xml"/><Relationship Id="rId38" Type="http://schemas.openxmlformats.org/officeDocument/2006/relationships/slideLayout" Target="../slideLayouts/slideLayout4.xml"/><Relationship Id="rId2" Type="http://schemas.openxmlformats.org/officeDocument/2006/relationships/tags" Target="../tags/tag29.xml"/><Relationship Id="rId16" Type="http://schemas.openxmlformats.org/officeDocument/2006/relationships/tags" Target="../tags/tag43.xml"/><Relationship Id="rId20" Type="http://schemas.openxmlformats.org/officeDocument/2006/relationships/tags" Target="../tags/tag47.xml"/><Relationship Id="rId29" Type="http://schemas.openxmlformats.org/officeDocument/2006/relationships/tags" Target="../tags/tag56.xml"/><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tags" Target="../tags/tag38.xml"/><Relationship Id="rId24" Type="http://schemas.openxmlformats.org/officeDocument/2006/relationships/tags" Target="../tags/tag51.xml"/><Relationship Id="rId32" Type="http://schemas.openxmlformats.org/officeDocument/2006/relationships/tags" Target="../tags/tag59.xml"/><Relationship Id="rId37" Type="http://schemas.openxmlformats.org/officeDocument/2006/relationships/tags" Target="../tags/tag64.xml"/><Relationship Id="rId5" Type="http://schemas.openxmlformats.org/officeDocument/2006/relationships/tags" Target="../tags/tag32.xml"/><Relationship Id="rId15" Type="http://schemas.openxmlformats.org/officeDocument/2006/relationships/tags" Target="../tags/tag42.xml"/><Relationship Id="rId23" Type="http://schemas.openxmlformats.org/officeDocument/2006/relationships/tags" Target="../tags/tag50.xml"/><Relationship Id="rId28" Type="http://schemas.openxmlformats.org/officeDocument/2006/relationships/tags" Target="../tags/tag55.xml"/><Relationship Id="rId36" Type="http://schemas.openxmlformats.org/officeDocument/2006/relationships/tags" Target="../tags/tag63.xml"/><Relationship Id="rId10" Type="http://schemas.openxmlformats.org/officeDocument/2006/relationships/tags" Target="../tags/tag37.xml"/><Relationship Id="rId19" Type="http://schemas.openxmlformats.org/officeDocument/2006/relationships/tags" Target="../tags/tag46.xml"/><Relationship Id="rId31" Type="http://schemas.openxmlformats.org/officeDocument/2006/relationships/tags" Target="../tags/tag58.xml"/><Relationship Id="rId4" Type="http://schemas.openxmlformats.org/officeDocument/2006/relationships/tags" Target="../tags/tag31.xml"/><Relationship Id="rId9" Type="http://schemas.openxmlformats.org/officeDocument/2006/relationships/tags" Target="../tags/tag36.xml"/><Relationship Id="rId14" Type="http://schemas.openxmlformats.org/officeDocument/2006/relationships/tags" Target="../tags/tag41.xml"/><Relationship Id="rId22" Type="http://schemas.openxmlformats.org/officeDocument/2006/relationships/tags" Target="../tags/tag49.xml"/><Relationship Id="rId27" Type="http://schemas.openxmlformats.org/officeDocument/2006/relationships/tags" Target="../tags/tag54.xml"/><Relationship Id="rId30" Type="http://schemas.openxmlformats.org/officeDocument/2006/relationships/tags" Target="../tags/tag57.xml"/><Relationship Id="rId35" Type="http://schemas.openxmlformats.org/officeDocument/2006/relationships/tags" Target="../tags/tag62.xml"/><Relationship Id="rId8" Type="http://schemas.openxmlformats.org/officeDocument/2006/relationships/tags" Target="../tags/tag35.xml"/><Relationship Id="rId3" Type="http://schemas.openxmlformats.org/officeDocument/2006/relationships/tags" Target="../tags/tag3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home.ustc.edu.cn/~liuyuanche"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23.jpg"/><Relationship Id="rId4" Type="http://schemas.openxmlformats.org/officeDocument/2006/relationships/hyperlink" Target="mailto:liuyuanche@mail.ustc.edu.cn"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ctrTitle"/>
          </p:nvPr>
        </p:nvSpPr>
        <p:spPr/>
        <p:txBody>
          <a:bodyPr/>
          <a:lstStyle/>
          <a:p>
            <a:r>
              <a:rPr lang="zh-CN" altLang="en-US" dirty="0"/>
              <a:t>理论力学学习讲座</a:t>
            </a:r>
          </a:p>
        </p:txBody>
      </p:sp>
      <p:sp>
        <p:nvSpPr>
          <p:cNvPr id="2" name="副标题 1"/>
          <p:cNvSpPr>
            <a:spLocks noGrp="1"/>
          </p:cNvSpPr>
          <p:nvPr>
            <p:ph type="subTitle" idx="1"/>
          </p:nvPr>
        </p:nvSpPr>
        <p:spPr/>
        <p:txBody>
          <a:bodyPr/>
          <a:lstStyle/>
          <a:p>
            <a:r>
              <a:rPr lang="zh-CN" altLang="en-US" dirty="0"/>
              <a:t>物理学院学生会</a:t>
            </a:r>
            <a:r>
              <a:rPr lang="en-US" altLang="zh-CN" dirty="0"/>
              <a:t>/</a:t>
            </a:r>
            <a:r>
              <a:rPr lang="zh-CN" altLang="en-US" dirty="0"/>
              <a:t>格物致知社</a:t>
            </a:r>
          </a:p>
        </p:txBody>
      </p:sp>
      <p:sp>
        <p:nvSpPr>
          <p:cNvPr id="3" name="文本占位符 2"/>
          <p:cNvSpPr>
            <a:spLocks noGrp="1"/>
          </p:cNvSpPr>
          <p:nvPr>
            <p:ph type="body" sz="quarter" idx="10"/>
          </p:nvPr>
        </p:nvSpPr>
        <p:spPr/>
        <p:txBody>
          <a:bodyPr/>
          <a:lstStyle/>
          <a:p>
            <a:r>
              <a:rPr lang="en-US" altLang="zh-CN" dirty="0"/>
              <a:t>21-</a:t>
            </a:r>
            <a:r>
              <a:rPr lang="zh-CN" altLang="en-US" dirty="0"/>
              <a:t>理论物理 刘元彻</a:t>
            </a:r>
          </a:p>
        </p:txBody>
      </p:sp>
    </p:spTree>
    <p:extLst>
      <p:ext uri="{BB962C8B-B14F-4D97-AF65-F5344CB8AC3E}">
        <p14:creationId xmlns:p14="http://schemas.microsoft.com/office/powerpoint/2010/main" val="1000581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0DDF83E-EA49-44AA-8116-3E5E28E8BD6C}"/>
              </a:ext>
            </a:extLst>
          </p:cNvPr>
          <p:cNvSpPr>
            <a:spLocks noGrp="1"/>
          </p:cNvSpPr>
          <p:nvPr>
            <p:ph type="title"/>
          </p:nvPr>
        </p:nvSpPr>
        <p:spPr/>
        <p:txBody>
          <a:bodyPr/>
          <a:lstStyle/>
          <a:p>
            <a:r>
              <a:rPr lang="zh-CN" altLang="en-US" dirty="0"/>
              <a:t>初见：数学知识</a:t>
            </a:r>
          </a:p>
        </p:txBody>
      </p:sp>
      <p:sp>
        <p:nvSpPr>
          <p:cNvPr id="3" name="内容占位符 2">
            <a:extLst>
              <a:ext uri="{FF2B5EF4-FFF2-40B4-BE49-F238E27FC236}">
                <a16:creationId xmlns:a16="http://schemas.microsoft.com/office/drawing/2014/main" id="{76D605B6-7AA0-69A7-77E6-BC688C8A6C4B}"/>
              </a:ext>
            </a:extLst>
          </p:cNvPr>
          <p:cNvSpPr>
            <a:spLocks noGrp="1"/>
          </p:cNvSpPr>
          <p:nvPr>
            <p:ph idx="1"/>
          </p:nvPr>
        </p:nvSpPr>
        <p:spPr/>
        <p:txBody>
          <a:bodyPr/>
          <a:lstStyle/>
          <a:p>
            <a:r>
              <a:rPr lang="zh-CN" altLang="en-US" strike="sngStrike" dirty="0"/>
              <a:t>“我是来学理论力学的，你们要干什么！”</a:t>
            </a:r>
            <a:endParaRPr lang="en-US" altLang="zh-CN" strike="sngStrike" dirty="0"/>
          </a:p>
          <a:p>
            <a:r>
              <a:rPr lang="zh-CN" altLang="en-US" dirty="0"/>
              <a:t>许多同学在这门课上遇到的第一个问题是数学知识补充的问题</a:t>
            </a:r>
            <a:endParaRPr lang="en-US" altLang="zh-CN" dirty="0"/>
          </a:p>
          <a:p>
            <a:pPr lvl="1"/>
            <a:r>
              <a:rPr lang="zh-CN" altLang="en-US" dirty="0"/>
              <a:t>当铺天盖地的新数学知识涌过来的时候，你还能保持平静嘛？</a:t>
            </a:r>
            <a:endParaRPr lang="en-US" altLang="zh-CN" dirty="0"/>
          </a:p>
          <a:p>
            <a:pPr lvl="1"/>
            <a:r>
              <a:rPr lang="zh-CN" altLang="en-US" dirty="0"/>
              <a:t>那么，如何应对这些数学知识呢？</a:t>
            </a:r>
            <a:endParaRPr lang="en-US" altLang="zh-CN" dirty="0"/>
          </a:p>
          <a:p>
            <a:pPr lvl="1"/>
            <a:endParaRPr lang="en-US" altLang="zh-CN" dirty="0"/>
          </a:p>
          <a:p>
            <a:r>
              <a:rPr lang="zh-CN" altLang="en-US" dirty="0"/>
              <a:t>请注意：数学</a:t>
            </a:r>
            <a:r>
              <a:rPr lang="zh-CN" altLang="en-US" b="1" u="sng" dirty="0"/>
              <a:t>补充</a:t>
            </a:r>
            <a:r>
              <a:rPr lang="zh-CN" altLang="en-US" dirty="0"/>
              <a:t>是为了补充所需要用的数学知识，而不是短时间灌完一门数学课</a:t>
            </a:r>
            <a:endParaRPr lang="en-US" altLang="zh-CN" dirty="0"/>
          </a:p>
          <a:p>
            <a:pPr lvl="1"/>
            <a:r>
              <a:rPr lang="zh-CN" altLang="en-US" dirty="0"/>
              <a:t>数学补充虽然有新的概念，但我们可以试图找一找和以前的联系</a:t>
            </a:r>
            <a:endParaRPr lang="en-US" altLang="zh-CN" dirty="0"/>
          </a:p>
          <a:p>
            <a:pPr lvl="2"/>
            <a:r>
              <a:rPr lang="zh-CN" altLang="en-US" dirty="0"/>
              <a:t>举例：矢量、张量的运算，和矩阵有什么关系？变分、微分、积分有什么关系？坐标系变换如何推广？</a:t>
            </a:r>
            <a:endParaRPr lang="en-US" altLang="zh-CN" dirty="0"/>
          </a:p>
          <a:p>
            <a:pPr lvl="1"/>
            <a:r>
              <a:rPr lang="zh-CN" altLang="en-US" dirty="0"/>
              <a:t>如果一时有一些困惑，可以在后面的运用中结合例子慢慢熟悉</a:t>
            </a:r>
            <a:endParaRPr lang="en-US" altLang="zh-CN" dirty="0"/>
          </a:p>
          <a:p>
            <a:pPr lvl="2"/>
            <a:r>
              <a:rPr lang="zh-CN" altLang="en-US" dirty="0"/>
              <a:t>也可以寻找课本之外的资源进行学习，例如 東雲正澍 的知乎文章（非常易懂），其他的理论力学讲义</a:t>
            </a:r>
            <a:endParaRPr lang="en-US" altLang="zh-CN" dirty="0"/>
          </a:p>
          <a:p>
            <a:pPr lvl="2"/>
            <a:r>
              <a:rPr lang="zh-CN" altLang="en-US" dirty="0"/>
              <a:t>找些例子把玩把玩，来回变形，有时候可以有意想不到的收获！</a:t>
            </a:r>
            <a:endParaRPr lang="en-US" altLang="zh-CN" dirty="0"/>
          </a:p>
        </p:txBody>
      </p:sp>
      <p:pic>
        <p:nvPicPr>
          <p:cNvPr id="5" name="图片 4">
            <a:extLst>
              <a:ext uri="{FF2B5EF4-FFF2-40B4-BE49-F238E27FC236}">
                <a16:creationId xmlns:a16="http://schemas.microsoft.com/office/drawing/2014/main" id="{C104AA0D-FB22-D227-54E5-CFB8B6BE1A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64493" y="1434297"/>
            <a:ext cx="2290568" cy="1994703"/>
          </a:xfrm>
          <a:prstGeom prst="rect">
            <a:avLst/>
          </a:prstGeom>
        </p:spPr>
      </p:pic>
    </p:spTree>
    <p:extLst>
      <p:ext uri="{BB962C8B-B14F-4D97-AF65-F5344CB8AC3E}">
        <p14:creationId xmlns:p14="http://schemas.microsoft.com/office/powerpoint/2010/main" val="2528374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2CCDFF-2127-AAB5-FC7A-CE174CB28F75}"/>
              </a:ext>
            </a:extLst>
          </p:cNvPr>
          <p:cNvSpPr>
            <a:spLocks noGrp="1"/>
          </p:cNvSpPr>
          <p:nvPr>
            <p:ph type="title"/>
          </p:nvPr>
        </p:nvSpPr>
        <p:spPr/>
        <p:txBody>
          <a:bodyPr/>
          <a:lstStyle/>
          <a:p>
            <a:r>
              <a:rPr lang="zh-CN" altLang="en-US" dirty="0"/>
              <a:t>举例：张量缩并和矩阵乘法</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C8264BAE-2F2D-3CBC-18B3-A170E6DF43AF}"/>
                  </a:ext>
                </a:extLst>
              </p:cNvPr>
              <p:cNvSpPr>
                <a:spLocks noGrp="1"/>
              </p:cNvSpPr>
              <p:nvPr>
                <p:ph idx="1"/>
              </p:nvPr>
            </p:nvSpPr>
            <p:spPr/>
            <p:txBody>
              <a:bodyPr/>
              <a:lstStyle/>
              <a:p>
                <a:r>
                  <a:rPr lang="zh-CN" altLang="en-US" dirty="0"/>
                  <a:t>回忆一下线性代数的矩阵乘法是如何定义的：</a:t>
                </a:r>
                <a:endParaRPr lang="en-US" altLang="zh-CN" dirty="0"/>
              </a:p>
              <a:p>
                <a:pPr marL="365760" lvl="1" indent="0">
                  <a:buNone/>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i="1">
                              <a:latin typeface="Cambria Math" panose="02040503050406030204" pitchFamily="18" charset="0"/>
                            </a:rPr>
                            <m:t>(</m:t>
                          </m:r>
                          <m:r>
                            <a:rPr lang="en-US" altLang="zh-CN" i="1">
                              <a:latin typeface="Cambria Math" panose="02040503050406030204" pitchFamily="18" charset="0"/>
                            </a:rPr>
                            <m:t>𝐴𝐵</m:t>
                          </m:r>
                          <m:r>
                            <a:rPr lang="en-US" altLang="zh-CN" i="1">
                              <a:latin typeface="Cambria Math" panose="02040503050406030204" pitchFamily="18" charset="0"/>
                            </a:rPr>
                            <m:t>)</m:t>
                          </m:r>
                        </m:e>
                        <m:sub>
                          <m:r>
                            <a:rPr lang="en-US" altLang="zh-CN" b="0" i="1" smtClean="0">
                              <a:latin typeface="Cambria Math" panose="02040503050406030204" pitchFamily="18" charset="0"/>
                            </a:rPr>
                            <m:t>𝑖𝑗</m:t>
                          </m:r>
                        </m:sub>
                      </m:sSub>
                      <m:r>
                        <a:rPr lang="en-US" altLang="zh-CN" b="0" i="1" smtClean="0">
                          <a:latin typeface="Cambria Math" panose="02040503050406030204" pitchFamily="18" charset="0"/>
                        </a:rPr>
                        <m:t>= </m:t>
                      </m:r>
                      <m:nary>
                        <m:naryPr>
                          <m:chr m:val="∑"/>
                          <m:ctrlPr>
                            <a:rPr lang="en-US" altLang="zh-CN" b="0" i="1" smtClean="0">
                              <a:latin typeface="Cambria Math" panose="02040503050406030204" pitchFamily="18" charset="0"/>
                            </a:rPr>
                          </m:ctrlPr>
                        </m:naryPr>
                        <m:sub>
                          <m:r>
                            <m:rPr>
                              <m:brk m:alnAt="23"/>
                            </m:rPr>
                            <a:rPr lang="en-US" altLang="zh-CN" b="0" i="1" smtClean="0">
                              <a:latin typeface="Cambria Math" panose="02040503050406030204" pitchFamily="18" charset="0"/>
                            </a:rPr>
                            <m:t>𝑘</m:t>
                          </m:r>
                          <m:r>
                            <a:rPr lang="en-US" altLang="zh-CN" b="0" i="1" smtClean="0">
                              <a:latin typeface="Cambria Math" panose="02040503050406030204" pitchFamily="18" charset="0"/>
                            </a:rPr>
                            <m:t>=1</m:t>
                          </m:r>
                        </m:sub>
                        <m:sup>
                          <m:r>
                            <a:rPr lang="en-US" altLang="zh-CN" b="0" i="1" smtClean="0">
                              <a:latin typeface="Cambria Math" panose="02040503050406030204" pitchFamily="18" charset="0"/>
                            </a:rPr>
                            <m:t>𝑛</m:t>
                          </m:r>
                        </m:sup>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𝐴</m:t>
                              </m:r>
                            </m:e>
                            <m:sub>
                              <m:r>
                                <a:rPr lang="en-US" altLang="zh-CN" b="0" i="1" smtClean="0">
                                  <a:latin typeface="Cambria Math" panose="02040503050406030204" pitchFamily="18" charset="0"/>
                                </a:rPr>
                                <m:t>𝑖𝑘</m:t>
                              </m:r>
                            </m:sub>
                          </m:s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𝐵</m:t>
                              </m:r>
                            </m:e>
                            <m:sub>
                              <m:r>
                                <a:rPr lang="en-US" altLang="zh-CN" b="0" i="1" smtClean="0">
                                  <a:latin typeface="Cambria Math" panose="02040503050406030204" pitchFamily="18" charset="0"/>
                                </a:rPr>
                                <m:t>𝑘𝑗</m:t>
                              </m:r>
                            </m:sub>
                          </m:sSub>
                        </m:e>
                      </m:nary>
                    </m:oMath>
                  </m:oMathPara>
                </a14:m>
                <a:endParaRPr lang="en-US" altLang="zh-CN" dirty="0"/>
              </a:p>
              <a:p>
                <a:pPr marL="365760" lvl="1" indent="0">
                  <a:buNone/>
                </a:pPr>
                <a:r>
                  <a:rPr lang="zh-CN" altLang="en-US" dirty="0"/>
                  <a:t>如果是</a:t>
                </a:r>
                <a:r>
                  <a:rPr lang="en-US" altLang="zh-CN" dirty="0"/>
                  <a:t>B</a:t>
                </a:r>
                <a:r>
                  <a:rPr lang="zh-CN" altLang="en-US" dirty="0"/>
                  <a:t>恰好是一个矢量</a:t>
                </a:r>
                <a:r>
                  <a:rPr lang="en-US" altLang="zh-CN" dirty="0"/>
                  <a:t>x</a:t>
                </a:r>
                <a:r>
                  <a:rPr lang="zh-CN" altLang="en-US" dirty="0"/>
                  <a:t>的话，可以写为：</a:t>
                </a:r>
                <a:endParaRPr lang="en-US" altLang="zh-CN" dirty="0"/>
              </a:p>
              <a:p>
                <a:pPr marL="365760" lvl="1" indent="0">
                  <a:buNone/>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i="1">
                              <a:latin typeface="Cambria Math" panose="02040503050406030204" pitchFamily="18" charset="0"/>
                            </a:rPr>
                            <m:t>(</m:t>
                          </m:r>
                          <m:r>
                            <a:rPr lang="en-US" altLang="zh-CN" i="1">
                              <a:latin typeface="Cambria Math" panose="02040503050406030204" pitchFamily="18" charset="0"/>
                            </a:rPr>
                            <m:t>𝐴</m:t>
                          </m:r>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𝑥</m:t>
                              </m:r>
                            </m:e>
                          </m:acc>
                          <m:r>
                            <a:rPr lang="en-US" altLang="zh-CN" i="1">
                              <a:latin typeface="Cambria Math" panose="02040503050406030204" pitchFamily="18" charset="0"/>
                            </a:rPr>
                            <m:t>)</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nary>
                        <m:naryPr>
                          <m:chr m:val="∑"/>
                          <m:ctrlPr>
                            <a:rPr lang="en-US" altLang="zh-CN" i="1">
                              <a:latin typeface="Cambria Math" panose="02040503050406030204" pitchFamily="18" charset="0"/>
                            </a:rPr>
                          </m:ctrlPr>
                        </m:naryPr>
                        <m:sub>
                          <m:r>
                            <m:rPr>
                              <m:brk m:alnAt="23"/>
                            </m:rPr>
                            <a:rPr lang="en-US" altLang="zh-CN" i="1">
                              <a:latin typeface="Cambria Math" panose="02040503050406030204" pitchFamily="18" charset="0"/>
                            </a:rPr>
                            <m:t>𝑘</m:t>
                          </m:r>
                          <m:r>
                            <a:rPr lang="en-US" altLang="zh-CN" i="1">
                              <a:latin typeface="Cambria Math" panose="02040503050406030204" pitchFamily="18" charset="0"/>
                            </a:rPr>
                            <m:t>=1</m:t>
                          </m:r>
                        </m:sub>
                        <m:sup>
                          <m:r>
                            <a:rPr lang="en-US" altLang="zh-CN" i="1">
                              <a:latin typeface="Cambria Math" panose="02040503050406030204" pitchFamily="18" charset="0"/>
                            </a:rPr>
                            <m:t>𝑛</m:t>
                          </m:r>
                        </m:sup>
                        <m:e>
                          <m:sSub>
                            <m:sSubPr>
                              <m:ctrlPr>
                                <a:rPr lang="en-US" altLang="zh-CN" i="1">
                                  <a:latin typeface="Cambria Math" panose="02040503050406030204" pitchFamily="18" charset="0"/>
                                </a:rPr>
                              </m:ctrlPr>
                            </m:sSubPr>
                            <m:e>
                              <m:r>
                                <a:rPr lang="en-US" altLang="zh-CN" i="1">
                                  <a:latin typeface="Cambria Math" panose="02040503050406030204" pitchFamily="18" charset="0"/>
                                </a:rPr>
                                <m:t>𝐴</m:t>
                              </m:r>
                            </m:e>
                            <m:sub>
                              <m:r>
                                <a:rPr lang="en-US" altLang="zh-CN" i="1">
                                  <a:latin typeface="Cambria Math" panose="02040503050406030204" pitchFamily="18" charset="0"/>
                                </a:rPr>
                                <m:t>𝑖𝑘</m:t>
                              </m:r>
                            </m:sub>
                          </m:sSub>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𝑘</m:t>
                              </m:r>
                            </m:sub>
                          </m:sSub>
                        </m:e>
                      </m:nary>
                    </m:oMath>
                  </m:oMathPara>
                </a14:m>
                <a:endParaRPr lang="en-US" altLang="zh-CN" dirty="0"/>
              </a:p>
              <a:p>
                <a:pPr marL="365760" lvl="1" indent="0">
                  <a:buNone/>
                </a:pPr>
                <a:r>
                  <a:rPr lang="zh-CN" altLang="en-US" dirty="0"/>
                  <a:t>如果我们使用</a:t>
                </a:r>
                <a:r>
                  <a:rPr lang="en-US" altLang="zh-CN" dirty="0"/>
                  <a:t>Einstein</a:t>
                </a:r>
                <a:r>
                  <a:rPr lang="zh-CN" altLang="en-US" dirty="0"/>
                  <a:t>求和约定的话：</a:t>
                </a:r>
                <a14:m>
                  <m:oMath xmlns:m="http://schemas.openxmlformats.org/officeDocument/2006/math">
                    <m:sSub>
                      <m:sSubPr>
                        <m:ctrlPr>
                          <a:rPr lang="en-US" altLang="zh-CN" b="0" i="1" smtClean="0">
                            <a:latin typeface="Cambria Math" panose="02040503050406030204" pitchFamily="18" charset="0"/>
                          </a:rPr>
                        </m:ctrlPr>
                      </m:sSub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r>
                              <a:rPr lang="en-US" altLang="zh-CN" b="0" i="1" smtClean="0">
                                <a:latin typeface="Cambria Math" panose="02040503050406030204" pitchFamily="18" charset="0"/>
                              </a:rPr>
                              <m:t>′</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r>
                          <a:rPr lang="en-US" altLang="zh-CN" i="1">
                            <a:latin typeface="Cambria Math" panose="02040503050406030204" pitchFamily="18" charset="0"/>
                          </a:rPr>
                          <m:t>(</m:t>
                        </m:r>
                        <m:r>
                          <a:rPr lang="en-US" altLang="zh-CN" i="1">
                            <a:latin typeface="Cambria Math" panose="02040503050406030204" pitchFamily="18" charset="0"/>
                          </a:rPr>
                          <m:t>𝐴</m:t>
                        </m:r>
                        <m:acc>
                          <m:accPr>
                            <m:chr m:val="⃗"/>
                            <m:ctrlPr>
                              <a:rPr lang="en-US" altLang="zh-CN" i="1">
                                <a:latin typeface="Cambria Math" panose="02040503050406030204" pitchFamily="18" charset="0"/>
                              </a:rPr>
                            </m:ctrlPr>
                          </m:accPr>
                          <m:e>
                            <m:r>
                              <a:rPr lang="en-US" altLang="zh-CN" i="1">
                                <a:latin typeface="Cambria Math" panose="02040503050406030204" pitchFamily="18" charset="0"/>
                              </a:rPr>
                              <m:t>𝑥</m:t>
                            </m:r>
                          </m:e>
                        </m:acc>
                        <m:r>
                          <a:rPr lang="en-US" altLang="zh-CN" i="1">
                            <a:latin typeface="Cambria Math" panose="02040503050406030204" pitchFamily="18" charset="0"/>
                          </a:rPr>
                          <m:t>)</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oMath>
                </a14:m>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𝐴</m:t>
                        </m:r>
                      </m:e>
                      <m:sub>
                        <m:r>
                          <a:rPr lang="en-US" altLang="zh-CN" i="1">
                            <a:latin typeface="Cambria Math" panose="02040503050406030204" pitchFamily="18" charset="0"/>
                          </a:rPr>
                          <m:t>𝑖𝑘</m:t>
                        </m:r>
                      </m:sub>
                    </m:sSub>
                    <m:sSub>
                      <m:sSubPr>
                        <m:ctrlPr>
                          <a:rPr lang="en-US" altLang="zh-CN" i="1">
                            <a:latin typeface="Cambria Math" panose="02040503050406030204" pitchFamily="18" charset="0"/>
                          </a:rPr>
                        </m:ctrlPr>
                      </m:sSubPr>
                      <m:e>
                        <m:r>
                          <a:rPr lang="en-US" altLang="zh-CN" i="1">
                            <a:latin typeface="Cambria Math" panose="02040503050406030204" pitchFamily="18" charset="0"/>
                          </a:rPr>
                          <m:t>𝑥</m:t>
                        </m:r>
                      </m:e>
                      <m:sub>
                        <m:r>
                          <a:rPr lang="en-US" altLang="zh-CN" i="1">
                            <a:latin typeface="Cambria Math" panose="02040503050406030204" pitchFamily="18" charset="0"/>
                          </a:rPr>
                          <m:t>𝑘</m:t>
                        </m:r>
                      </m:sub>
                    </m:sSub>
                  </m:oMath>
                </a14:m>
                <a:endParaRPr lang="en-US" altLang="zh-CN" dirty="0"/>
              </a:p>
              <a:p>
                <a:pPr lvl="1"/>
                <a:r>
                  <a:rPr lang="zh-CN" altLang="en-US" sz="1600" dirty="0"/>
                  <a:t>看起来就和张量缩并的形式非常像了</a:t>
                </a:r>
                <a:endParaRPr lang="en-US" altLang="zh-CN" sz="1600" dirty="0"/>
              </a:p>
              <a:p>
                <a:pPr lvl="1"/>
                <a:r>
                  <a:rPr lang="zh-CN" altLang="en-US" sz="1600" dirty="0"/>
                  <a:t>特别注意，这里我们只把相邻的指标求和转化为矩阵。如果不是相邻的，需要另作处理</a:t>
                </a:r>
                <a:endParaRPr lang="en-US" altLang="zh-CN" sz="1600" dirty="0"/>
              </a:p>
              <a:p>
                <a:r>
                  <a:rPr lang="zh-CN" altLang="en-US" sz="1800" dirty="0"/>
                  <a:t>怎么把</a:t>
                </a:r>
                <a14:m>
                  <m:oMath xmlns:m="http://schemas.openxmlformats.org/officeDocument/2006/math">
                    <m:sSub>
                      <m:sSubPr>
                        <m:ctrlPr>
                          <a:rPr lang="en-US" altLang="zh-CN" sz="1800" i="1" smtClean="0">
                            <a:latin typeface="Cambria Math" panose="02040503050406030204" pitchFamily="18" charset="0"/>
                          </a:rPr>
                        </m:ctrlPr>
                      </m:sSubPr>
                      <m:e>
                        <m:r>
                          <a:rPr lang="en-US" altLang="zh-CN" sz="1800" b="0" i="1" smtClean="0">
                            <a:latin typeface="Cambria Math" panose="02040503050406030204" pitchFamily="18" charset="0"/>
                          </a:rPr>
                          <m:t>𝑔</m:t>
                        </m:r>
                      </m:e>
                      <m:sub>
                        <m:r>
                          <a:rPr lang="en-US" altLang="zh-CN" sz="1800" b="0" i="1" smtClean="0">
                            <a:latin typeface="Cambria Math" panose="02040503050406030204" pitchFamily="18" charset="0"/>
                          </a:rPr>
                          <m:t>𝑖𝑗</m:t>
                        </m:r>
                      </m:sub>
                    </m:sSub>
                    <m:sSub>
                      <m:sSubPr>
                        <m:ctrlPr>
                          <a:rPr lang="en-US" altLang="zh-CN" sz="1800" i="1" smtClean="0">
                            <a:latin typeface="Cambria Math" panose="02040503050406030204" pitchFamily="18" charset="0"/>
                          </a:rPr>
                        </m:ctrlPr>
                      </m:sSubPr>
                      <m:e>
                        <m:r>
                          <m:rPr>
                            <m:sty m:val="p"/>
                          </m:rPr>
                          <a:rPr lang="en-US" altLang="zh-CN" sz="1800" b="0" i="0" smtClean="0">
                            <a:latin typeface="Cambria Math" panose="02040503050406030204" pitchFamily="18" charset="0"/>
                          </a:rPr>
                          <m:t>d</m:t>
                        </m:r>
                        <m:r>
                          <a:rPr lang="en-US" altLang="zh-CN" sz="1800" b="0" i="1" smtClean="0">
                            <a:latin typeface="Cambria Math" panose="02040503050406030204" pitchFamily="18" charset="0"/>
                          </a:rPr>
                          <m:t>𝑥</m:t>
                        </m:r>
                      </m:e>
                      <m:sub>
                        <m:r>
                          <a:rPr lang="en-US" altLang="zh-CN" sz="1800" b="0" i="1" smtClean="0">
                            <a:latin typeface="Cambria Math" panose="02040503050406030204" pitchFamily="18" charset="0"/>
                          </a:rPr>
                          <m:t>𝑖</m:t>
                        </m:r>
                      </m:sub>
                    </m:sSub>
                    <m:sSub>
                      <m:sSubPr>
                        <m:ctrlPr>
                          <a:rPr lang="en-US" altLang="zh-CN" sz="1800" i="1">
                            <a:latin typeface="Cambria Math" panose="02040503050406030204" pitchFamily="18" charset="0"/>
                          </a:rPr>
                        </m:ctrlPr>
                      </m:sSubPr>
                      <m:e>
                        <m:r>
                          <m:rPr>
                            <m:sty m:val="p"/>
                          </m:rPr>
                          <a:rPr lang="en-US" altLang="zh-CN" sz="1800" i="0">
                            <a:latin typeface="Cambria Math" panose="02040503050406030204" pitchFamily="18" charset="0"/>
                          </a:rPr>
                          <m:t>d</m:t>
                        </m:r>
                        <m:r>
                          <a:rPr lang="en-US" altLang="zh-CN" sz="1800" i="1">
                            <a:latin typeface="Cambria Math" panose="02040503050406030204" pitchFamily="18" charset="0"/>
                          </a:rPr>
                          <m:t>𝑥</m:t>
                        </m:r>
                      </m:e>
                      <m:sub>
                        <m:r>
                          <a:rPr lang="en-US" altLang="zh-CN" sz="1800" b="0" i="1" smtClean="0">
                            <a:latin typeface="Cambria Math" panose="02040503050406030204" pitchFamily="18" charset="0"/>
                          </a:rPr>
                          <m:t>𝑗</m:t>
                        </m:r>
                      </m:sub>
                    </m:sSub>
                  </m:oMath>
                </a14:m>
                <a:r>
                  <a:rPr lang="zh-CN" altLang="en-US" sz="1800" dirty="0"/>
                  <a:t>改写成矩阵乘法的形式？</a:t>
                </a:r>
                <a:endParaRPr lang="en-US" altLang="zh-CN" sz="1800" dirty="0"/>
              </a:p>
              <a:p>
                <a:pPr lvl="1"/>
                <a14:m>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𝑔</m:t>
                        </m:r>
                      </m:e>
                      <m:sub>
                        <m:r>
                          <a:rPr lang="en-US" altLang="zh-CN" sz="1600" b="0" i="1" smtClean="0">
                            <a:latin typeface="Cambria Math" panose="02040503050406030204" pitchFamily="18" charset="0"/>
                          </a:rPr>
                          <m:t>𝑖𝑗</m:t>
                        </m:r>
                      </m:sub>
                    </m:sSub>
                    <m:sSub>
                      <m:sSubPr>
                        <m:ctrlPr>
                          <a:rPr lang="en-US" altLang="zh-CN" sz="1600" i="1" smtClean="0">
                            <a:latin typeface="Cambria Math" panose="02040503050406030204" pitchFamily="18" charset="0"/>
                          </a:rPr>
                        </m:ctrlPr>
                      </m:sSubPr>
                      <m:e>
                        <m:r>
                          <m:rPr>
                            <m:sty m:val="p"/>
                          </m:rPr>
                          <a:rPr lang="en-US" altLang="zh-CN" sz="1600" b="0" i="0" smtClean="0">
                            <a:latin typeface="Cambria Math" panose="02040503050406030204" pitchFamily="18" charset="0"/>
                          </a:rPr>
                          <m:t>d</m:t>
                        </m:r>
                        <m:r>
                          <a:rPr lang="en-US" altLang="zh-CN" sz="1600" b="0" i="1" smtClean="0">
                            <a:latin typeface="Cambria Math" panose="02040503050406030204" pitchFamily="18" charset="0"/>
                          </a:rPr>
                          <m:t>𝑥</m:t>
                        </m:r>
                      </m:e>
                      <m:sub>
                        <m:r>
                          <a:rPr lang="en-US" altLang="zh-CN" sz="1600" b="0" i="1" smtClean="0">
                            <a:latin typeface="Cambria Math" panose="02040503050406030204" pitchFamily="18" charset="0"/>
                          </a:rPr>
                          <m:t>𝑖</m:t>
                        </m:r>
                      </m:sub>
                    </m:sSub>
                    <m:sSub>
                      <m:sSubPr>
                        <m:ctrlPr>
                          <a:rPr lang="en-US" altLang="zh-CN" sz="1600" i="1">
                            <a:latin typeface="Cambria Math" panose="02040503050406030204" pitchFamily="18" charset="0"/>
                          </a:rPr>
                        </m:ctrlPr>
                      </m:sSubPr>
                      <m:e>
                        <m:r>
                          <m:rPr>
                            <m:sty m:val="p"/>
                          </m:rPr>
                          <a:rPr lang="en-US" altLang="zh-CN" sz="1600" i="0">
                            <a:latin typeface="Cambria Math" panose="02040503050406030204" pitchFamily="18" charset="0"/>
                          </a:rPr>
                          <m:t>d</m:t>
                        </m:r>
                        <m:r>
                          <a:rPr lang="en-US" altLang="zh-CN" sz="1600" i="1">
                            <a:latin typeface="Cambria Math" panose="02040503050406030204" pitchFamily="18" charset="0"/>
                          </a:rPr>
                          <m:t>𝑥</m:t>
                        </m:r>
                      </m:e>
                      <m:sub>
                        <m:r>
                          <a:rPr lang="en-US" altLang="zh-CN" sz="1600" b="0" i="1" smtClean="0">
                            <a:latin typeface="Cambria Math" panose="02040503050406030204" pitchFamily="18" charset="0"/>
                          </a:rPr>
                          <m:t>𝑗</m:t>
                        </m:r>
                      </m:sub>
                    </m:sSub>
                    <m:r>
                      <a:rPr lang="en-US" altLang="zh-CN" sz="1600" b="0" i="1" smtClean="0">
                        <a:latin typeface="Cambria Math" panose="02040503050406030204" pitchFamily="18" charset="0"/>
                      </a:rPr>
                      <m:t>=</m:t>
                    </m:r>
                    <m:sSub>
                      <m:sSubPr>
                        <m:ctrlPr>
                          <a:rPr lang="en-US" altLang="zh-CN" sz="1600" i="1">
                            <a:latin typeface="Cambria Math" panose="02040503050406030204" pitchFamily="18" charset="0"/>
                          </a:rPr>
                        </m:ctrlPr>
                      </m:sSubPr>
                      <m:e>
                        <m:r>
                          <m:rPr>
                            <m:sty m:val="p"/>
                          </m:rPr>
                          <a:rPr lang="en-US" altLang="zh-CN" sz="1600">
                            <a:latin typeface="Cambria Math" panose="02040503050406030204" pitchFamily="18" charset="0"/>
                          </a:rPr>
                          <m:t>d</m:t>
                        </m:r>
                        <m:r>
                          <a:rPr lang="en-US" altLang="zh-CN" sz="1600" i="1">
                            <a:latin typeface="Cambria Math" panose="02040503050406030204" pitchFamily="18" charset="0"/>
                          </a:rPr>
                          <m:t>𝑥</m:t>
                        </m:r>
                      </m:e>
                      <m:sub>
                        <m:r>
                          <a:rPr lang="en-US" altLang="zh-CN" sz="1600" i="1">
                            <a:latin typeface="Cambria Math" panose="02040503050406030204" pitchFamily="18" charset="0"/>
                          </a:rPr>
                          <m:t>𝑖</m:t>
                        </m:r>
                      </m:sub>
                    </m:sSub>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𝑔</m:t>
                        </m:r>
                      </m:e>
                      <m:sub>
                        <m:r>
                          <a:rPr lang="en-US" altLang="zh-CN" sz="1600" i="1">
                            <a:latin typeface="Cambria Math" panose="02040503050406030204" pitchFamily="18" charset="0"/>
                          </a:rPr>
                          <m:t>𝑖𝑗</m:t>
                        </m:r>
                      </m:sub>
                    </m:sSub>
                    <m:sSub>
                      <m:sSubPr>
                        <m:ctrlPr>
                          <a:rPr lang="en-US" altLang="zh-CN" sz="1600" i="1">
                            <a:latin typeface="Cambria Math" panose="02040503050406030204" pitchFamily="18" charset="0"/>
                          </a:rPr>
                        </m:ctrlPr>
                      </m:sSubPr>
                      <m:e>
                        <m:r>
                          <m:rPr>
                            <m:sty m:val="p"/>
                          </m:rPr>
                          <a:rPr lang="en-US" altLang="zh-CN" sz="1600">
                            <a:latin typeface="Cambria Math" panose="02040503050406030204" pitchFamily="18" charset="0"/>
                          </a:rPr>
                          <m:t>d</m:t>
                        </m:r>
                        <m:r>
                          <a:rPr lang="en-US" altLang="zh-CN" sz="1600" i="1">
                            <a:latin typeface="Cambria Math" panose="02040503050406030204" pitchFamily="18" charset="0"/>
                          </a:rPr>
                          <m:t>𝑥</m:t>
                        </m:r>
                      </m:e>
                      <m:sub>
                        <m:r>
                          <a:rPr lang="en-US" altLang="zh-CN" sz="1600" i="1">
                            <a:latin typeface="Cambria Math" panose="02040503050406030204" pitchFamily="18" charset="0"/>
                          </a:rPr>
                          <m:t>𝑗</m:t>
                        </m:r>
                      </m:sub>
                    </m:sSub>
                    <m:r>
                      <a:rPr lang="en-US" altLang="zh-CN" sz="1600" b="0" i="1" smtClean="0">
                        <a:latin typeface="Cambria Math" panose="02040503050406030204" pitchFamily="18" charset="0"/>
                      </a:rPr>
                      <m:t>=</m:t>
                    </m:r>
                    <m:sSub>
                      <m:sSubPr>
                        <m:ctrlPr>
                          <a:rPr lang="en-US" altLang="zh-CN" sz="1600" b="0" i="1" smtClean="0">
                            <a:latin typeface="Cambria Math" panose="02040503050406030204" pitchFamily="18" charset="0"/>
                          </a:rPr>
                        </m:ctrlPr>
                      </m:sSubPr>
                      <m:e>
                        <m:r>
                          <a:rPr lang="en-US" altLang="zh-CN" sz="1600" i="1">
                            <a:latin typeface="Cambria Math" panose="02040503050406030204" pitchFamily="18" charset="0"/>
                          </a:rPr>
                          <m:t>(</m:t>
                        </m:r>
                        <m:sSup>
                          <m:sSupPr>
                            <m:ctrlPr>
                              <a:rPr lang="en-US" altLang="zh-CN" sz="1600" i="1" smtClean="0">
                                <a:latin typeface="Cambria Math" panose="02040503050406030204" pitchFamily="18" charset="0"/>
                              </a:rPr>
                            </m:ctrlPr>
                          </m:sSupPr>
                          <m:e>
                            <m:acc>
                              <m:accPr>
                                <m:chr m:val="⃗"/>
                                <m:ctrlPr>
                                  <a:rPr lang="en-US" altLang="zh-CN" sz="1600" i="1">
                                    <a:latin typeface="Cambria Math" panose="02040503050406030204" pitchFamily="18" charset="0"/>
                                  </a:rPr>
                                </m:ctrlPr>
                              </m:accPr>
                              <m:e>
                                <m:r>
                                  <m:rPr>
                                    <m:sty m:val="p"/>
                                  </m:rPr>
                                  <a:rPr lang="en-US" altLang="zh-CN" sz="1600">
                                    <a:latin typeface="Cambria Math" panose="02040503050406030204" pitchFamily="18" charset="0"/>
                                  </a:rPr>
                                  <m:t>d</m:t>
                                </m:r>
                                <m:r>
                                  <a:rPr lang="en-US" altLang="zh-CN" sz="1600" i="1">
                                    <a:latin typeface="Cambria Math" panose="02040503050406030204" pitchFamily="18" charset="0"/>
                                  </a:rPr>
                                  <m:t>𝑥</m:t>
                                </m:r>
                              </m:e>
                            </m:acc>
                          </m:e>
                          <m:sup>
                            <m:r>
                              <m:rPr>
                                <m:sty m:val="p"/>
                              </m:rPr>
                              <a:rPr lang="en-US" altLang="zh-CN" sz="1600" b="0" i="0" smtClean="0">
                                <a:latin typeface="Cambria Math" panose="02040503050406030204" pitchFamily="18" charset="0"/>
                              </a:rPr>
                              <m:t>T</m:t>
                            </m:r>
                          </m:sup>
                        </m:sSup>
                        <m:r>
                          <a:rPr lang="en-US" altLang="zh-CN" sz="1600" i="1">
                            <a:latin typeface="Cambria Math" panose="02040503050406030204" pitchFamily="18" charset="0"/>
                          </a:rPr>
                          <m:t>𝑔</m:t>
                        </m:r>
                        <m:r>
                          <a:rPr lang="en-US" altLang="zh-CN" sz="1600" i="1">
                            <a:latin typeface="Cambria Math" panose="02040503050406030204" pitchFamily="18" charset="0"/>
                          </a:rPr>
                          <m:t>)</m:t>
                        </m:r>
                      </m:e>
                      <m:sub>
                        <m:r>
                          <a:rPr lang="en-US" altLang="zh-CN" sz="1600" b="0" i="1" smtClean="0">
                            <a:latin typeface="Cambria Math" panose="02040503050406030204" pitchFamily="18" charset="0"/>
                          </a:rPr>
                          <m:t>𝑗</m:t>
                        </m:r>
                      </m:sub>
                    </m:sSub>
                    <m:sSub>
                      <m:sSubPr>
                        <m:ctrlPr>
                          <a:rPr lang="en-US" altLang="zh-CN" sz="1600" i="1">
                            <a:latin typeface="Cambria Math" panose="02040503050406030204" pitchFamily="18" charset="0"/>
                          </a:rPr>
                        </m:ctrlPr>
                      </m:sSubPr>
                      <m:e>
                        <m:r>
                          <m:rPr>
                            <m:sty m:val="p"/>
                          </m:rPr>
                          <a:rPr lang="en-US" altLang="zh-CN" sz="1600">
                            <a:latin typeface="Cambria Math" panose="02040503050406030204" pitchFamily="18" charset="0"/>
                          </a:rPr>
                          <m:t>d</m:t>
                        </m:r>
                        <m:r>
                          <a:rPr lang="en-US" altLang="zh-CN" sz="1600" i="1">
                            <a:latin typeface="Cambria Math" panose="02040503050406030204" pitchFamily="18" charset="0"/>
                          </a:rPr>
                          <m:t>𝑥</m:t>
                        </m:r>
                      </m:e>
                      <m:sub>
                        <m:r>
                          <a:rPr lang="en-US" altLang="zh-CN" sz="1600" i="1">
                            <a:latin typeface="Cambria Math" panose="02040503050406030204" pitchFamily="18" charset="0"/>
                          </a:rPr>
                          <m:t>𝑗</m:t>
                        </m:r>
                      </m:sub>
                    </m:sSub>
                    <m:r>
                      <a:rPr lang="en-US" altLang="zh-CN" sz="1600" b="0" i="1" smtClean="0">
                        <a:latin typeface="Cambria Math" panose="02040503050406030204" pitchFamily="18" charset="0"/>
                      </a:rPr>
                      <m:t>=</m:t>
                    </m:r>
                    <m:sSup>
                      <m:sSupPr>
                        <m:ctrlPr>
                          <a:rPr lang="en-US" altLang="zh-CN" sz="1600" i="1">
                            <a:latin typeface="Cambria Math" panose="02040503050406030204" pitchFamily="18" charset="0"/>
                          </a:rPr>
                        </m:ctrlPr>
                      </m:sSupPr>
                      <m:e>
                        <m:acc>
                          <m:accPr>
                            <m:chr m:val="⃗"/>
                            <m:ctrlPr>
                              <a:rPr lang="en-US" altLang="zh-CN" sz="1600" i="1">
                                <a:latin typeface="Cambria Math" panose="02040503050406030204" pitchFamily="18" charset="0"/>
                              </a:rPr>
                            </m:ctrlPr>
                          </m:accPr>
                          <m:e>
                            <m:r>
                              <m:rPr>
                                <m:sty m:val="p"/>
                              </m:rPr>
                              <a:rPr lang="en-US" altLang="zh-CN" sz="1600">
                                <a:latin typeface="Cambria Math" panose="02040503050406030204" pitchFamily="18" charset="0"/>
                              </a:rPr>
                              <m:t>d</m:t>
                            </m:r>
                            <m:r>
                              <a:rPr lang="en-US" altLang="zh-CN" sz="1600" i="1">
                                <a:latin typeface="Cambria Math" panose="02040503050406030204" pitchFamily="18" charset="0"/>
                              </a:rPr>
                              <m:t>𝑥</m:t>
                            </m:r>
                          </m:e>
                        </m:acc>
                      </m:e>
                      <m:sup>
                        <m:r>
                          <m:rPr>
                            <m:sty m:val="p"/>
                          </m:rPr>
                          <a:rPr lang="en-US" altLang="zh-CN" sz="1600">
                            <a:latin typeface="Cambria Math" panose="02040503050406030204" pitchFamily="18" charset="0"/>
                          </a:rPr>
                          <m:t>T</m:t>
                        </m:r>
                      </m:sup>
                    </m:sSup>
                    <m:r>
                      <a:rPr lang="en-US" altLang="zh-CN" sz="1600" i="1">
                        <a:latin typeface="Cambria Math" panose="02040503050406030204" pitchFamily="18" charset="0"/>
                      </a:rPr>
                      <m:t>𝑔</m:t>
                    </m:r>
                    <m:acc>
                      <m:accPr>
                        <m:chr m:val="⃗"/>
                        <m:ctrlPr>
                          <a:rPr lang="en-US" altLang="zh-CN" sz="1600" i="1">
                            <a:latin typeface="Cambria Math" panose="02040503050406030204" pitchFamily="18" charset="0"/>
                          </a:rPr>
                        </m:ctrlPr>
                      </m:accPr>
                      <m:e>
                        <m:r>
                          <m:rPr>
                            <m:sty m:val="p"/>
                          </m:rPr>
                          <a:rPr lang="en-US" altLang="zh-CN" sz="1600">
                            <a:latin typeface="Cambria Math" panose="02040503050406030204" pitchFamily="18" charset="0"/>
                          </a:rPr>
                          <m:t>d</m:t>
                        </m:r>
                        <m:r>
                          <a:rPr lang="en-US" altLang="zh-CN" sz="1600" i="1">
                            <a:latin typeface="Cambria Math" panose="02040503050406030204" pitchFamily="18" charset="0"/>
                          </a:rPr>
                          <m:t>𝑥</m:t>
                        </m:r>
                      </m:e>
                    </m:acc>
                  </m:oMath>
                </a14:m>
                <a:endParaRPr lang="zh-CN" altLang="en-US" sz="1600" dirty="0"/>
              </a:p>
            </p:txBody>
          </p:sp>
        </mc:Choice>
        <mc:Fallback xmlns="">
          <p:sp>
            <p:nvSpPr>
              <p:cNvPr id="3" name="内容占位符 2">
                <a:extLst>
                  <a:ext uri="{FF2B5EF4-FFF2-40B4-BE49-F238E27FC236}">
                    <a16:creationId xmlns:a16="http://schemas.microsoft.com/office/drawing/2014/main" id="{C8264BAE-2F2D-3CBC-18B3-A170E6DF43AF}"/>
                  </a:ext>
                </a:extLst>
              </p:cNvPr>
              <p:cNvSpPr>
                <a:spLocks noGrp="1" noRot="1" noChangeAspect="1" noMove="1" noResize="1" noEditPoints="1" noAdjustHandles="1" noChangeArrowheads="1" noChangeShapeType="1" noTextEdit="1"/>
              </p:cNvSpPr>
              <p:nvPr>
                <p:ph idx="1"/>
              </p:nvPr>
            </p:nvSpPr>
            <p:spPr>
              <a:blipFill>
                <a:blip r:embed="rId2"/>
                <a:stretch>
                  <a:fillRect t="-152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39741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6B44A6D-7616-D039-0782-D9DFA98E9393}"/>
              </a:ext>
            </a:extLst>
          </p:cNvPr>
          <p:cNvSpPr>
            <a:spLocks noGrp="1"/>
          </p:cNvSpPr>
          <p:nvPr>
            <p:ph type="title"/>
          </p:nvPr>
        </p:nvSpPr>
        <p:spPr/>
        <p:txBody>
          <a:bodyPr/>
          <a:lstStyle/>
          <a:p>
            <a:r>
              <a:rPr lang="zh-CN" altLang="en-US" dirty="0"/>
              <a:t>入门：拉格朗日力学</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F65B28EA-1B29-C82B-D22D-62A828A1D65D}"/>
                  </a:ext>
                </a:extLst>
              </p:cNvPr>
              <p:cNvSpPr>
                <a:spLocks noGrp="1"/>
              </p:cNvSpPr>
              <p:nvPr>
                <p:ph idx="1"/>
              </p:nvPr>
            </p:nvSpPr>
            <p:spPr/>
            <p:txBody>
              <a:bodyPr/>
              <a:lstStyle/>
              <a:p>
                <a:r>
                  <a:rPr lang="zh-CN" altLang="en-US" dirty="0"/>
                  <a:t>“勇敢的年轻人，带上你的牛顿力学，去面对第一个怪物吧！”</a:t>
                </a:r>
                <a:endParaRPr lang="en-US" altLang="zh-CN" dirty="0"/>
              </a:p>
              <a:p>
                <a:r>
                  <a:rPr lang="zh-CN" altLang="en-US" dirty="0"/>
                  <a:t>在这一章节，我们往往引入所谓“最小作用量原理”，使得</a:t>
                </a:r>
                <a14:m>
                  <m:oMath xmlns:m="http://schemas.openxmlformats.org/officeDocument/2006/math">
                    <m:r>
                      <m:rPr>
                        <m:sty m:val="p"/>
                      </m:rPr>
                      <a:rPr lang="en-US" altLang="zh-CN" sz="2400" i="1" dirty="0">
                        <a:latin typeface="Cambria Math" panose="02040503050406030204" pitchFamily="18" charset="0"/>
                      </a:rPr>
                      <m:t>S</m:t>
                    </m:r>
                    <m:r>
                      <a:rPr lang="en-US" altLang="zh-CN" sz="2400" b="0" i="0" dirty="0" smtClean="0">
                        <a:latin typeface="Cambria Math" panose="02040503050406030204" pitchFamily="18" charset="0"/>
                      </a:rPr>
                      <m:t>=</m:t>
                    </m:r>
                    <m:nary>
                      <m:naryPr>
                        <m:limLoc m:val="undOvr"/>
                        <m:subHide m:val="on"/>
                        <m:supHide m:val="on"/>
                        <m:ctrlPr>
                          <a:rPr lang="en-US" altLang="zh-CN" sz="2400" b="0" i="1" dirty="0" smtClean="0">
                            <a:latin typeface="Cambria Math" panose="02040503050406030204" pitchFamily="18" charset="0"/>
                          </a:rPr>
                        </m:ctrlPr>
                      </m:naryPr>
                      <m:sub/>
                      <m:sup/>
                      <m:e>
                        <m:r>
                          <a:rPr lang="en-US" altLang="zh-CN" sz="2400" b="0" i="1" dirty="0" smtClean="0">
                            <a:latin typeface="Cambria Math" panose="02040503050406030204" pitchFamily="18" charset="0"/>
                          </a:rPr>
                          <m:t>𝐿</m:t>
                        </m:r>
                        <m:r>
                          <a:rPr lang="en-US" altLang="zh-CN" sz="2400" b="0" i="1" dirty="0" smtClean="0">
                            <a:latin typeface="Cambria Math" panose="02040503050406030204" pitchFamily="18" charset="0"/>
                          </a:rPr>
                          <m:t> </m:t>
                        </m:r>
                        <m:r>
                          <m:rPr>
                            <m:sty m:val="p"/>
                          </m:rPr>
                          <a:rPr lang="en-US" altLang="zh-CN" sz="2400" b="0" i="0" dirty="0" smtClean="0">
                            <a:latin typeface="Cambria Math" panose="02040503050406030204" pitchFamily="18" charset="0"/>
                          </a:rPr>
                          <m:t>d</m:t>
                        </m:r>
                        <m:r>
                          <a:rPr lang="en-US" altLang="zh-CN" sz="2400" b="0" i="1" dirty="0" smtClean="0">
                            <a:latin typeface="Cambria Math" panose="02040503050406030204" pitchFamily="18" charset="0"/>
                          </a:rPr>
                          <m:t>𝑡</m:t>
                        </m:r>
                      </m:e>
                    </m:nary>
                  </m:oMath>
                </a14:m>
                <a:r>
                  <a:rPr lang="zh-CN" altLang="en-US" dirty="0"/>
                  <a:t>取最值</a:t>
                </a:r>
                <a:endParaRPr lang="en-US" altLang="zh-CN" dirty="0"/>
              </a:p>
              <a:p>
                <a:pPr lvl="1"/>
                <a:r>
                  <a:rPr lang="zh-CN" altLang="en-US" dirty="0"/>
                  <a:t>怎么确定拉格朗日量？</a:t>
                </a:r>
                <a:endParaRPr lang="en-US" altLang="zh-CN" dirty="0"/>
              </a:p>
              <a:p>
                <a:pPr lvl="2"/>
                <a:r>
                  <a:rPr lang="zh-CN" altLang="en-US" dirty="0"/>
                  <a:t>从自由粒子的对称性入手，看出拉氏量对速度平方的依赖关系</a:t>
                </a:r>
                <a:endParaRPr lang="en-US" altLang="zh-CN" dirty="0"/>
              </a:p>
              <a:p>
                <a:pPr lvl="2"/>
                <a:r>
                  <a:rPr lang="zh-CN" altLang="en-US" dirty="0"/>
                  <a:t>从变分法入手，给出所谓欧拉</a:t>
                </a:r>
                <a:r>
                  <a:rPr lang="en-US" altLang="zh-CN" dirty="0"/>
                  <a:t>-</a:t>
                </a:r>
                <a:r>
                  <a:rPr lang="zh-CN" altLang="en-US" dirty="0"/>
                  <a:t>拉格朗日方程，再要求他等价于牛顿力学</a:t>
                </a:r>
                <a:endParaRPr lang="en-US" altLang="zh-CN" dirty="0"/>
              </a:p>
              <a:p>
                <a:pPr lvl="1"/>
                <a:r>
                  <a:rPr lang="zh-CN" altLang="en-US" dirty="0"/>
                  <a:t>难点</a:t>
                </a:r>
                <a:endParaRPr lang="en-US" altLang="zh-CN" dirty="0"/>
              </a:p>
              <a:p>
                <a:pPr lvl="2"/>
                <a:r>
                  <a:rPr lang="zh-CN" altLang="en-US" dirty="0"/>
                  <a:t>最小作用量原理涉及变分法，是新的数学，不熟悉</a:t>
                </a:r>
                <a:endParaRPr lang="en-US" altLang="zh-CN" dirty="0"/>
              </a:p>
              <a:p>
                <a:pPr lvl="2"/>
                <a:r>
                  <a:rPr lang="zh-CN" altLang="en-US" dirty="0"/>
                  <a:t>拉格朗日方程的计算，算不动</a:t>
                </a:r>
                <a:endParaRPr lang="en-US" altLang="zh-CN" dirty="0"/>
              </a:p>
              <a:p>
                <a:pPr lvl="2"/>
                <a:r>
                  <a:rPr lang="zh-CN" altLang="en-US" dirty="0"/>
                  <a:t>首次积分、约束条件等新名词的引入，概念上的困难</a:t>
                </a:r>
                <a:endParaRPr lang="en-US" altLang="zh-CN" dirty="0"/>
              </a:p>
              <a:p>
                <a:pPr lvl="2"/>
                <a:r>
                  <a:rPr lang="en-US" altLang="zh-CN" dirty="0"/>
                  <a:t>……</a:t>
                </a:r>
              </a:p>
              <a:p>
                <a:endParaRPr lang="zh-CN" altLang="en-US" dirty="0"/>
              </a:p>
            </p:txBody>
          </p:sp>
        </mc:Choice>
        <mc:Fallback xmlns="">
          <p:sp>
            <p:nvSpPr>
              <p:cNvPr id="3" name="内容占位符 2">
                <a:extLst>
                  <a:ext uri="{FF2B5EF4-FFF2-40B4-BE49-F238E27FC236}">
                    <a16:creationId xmlns:a16="http://schemas.microsoft.com/office/drawing/2014/main" id="{F65B28EA-1B29-C82B-D22D-62A828A1D65D}"/>
                  </a:ext>
                </a:extLst>
              </p:cNvPr>
              <p:cNvSpPr>
                <a:spLocks noGrp="1" noRot="1" noChangeAspect="1" noMove="1" noResize="1" noEditPoints="1" noAdjustHandles="1" noChangeArrowheads="1" noChangeShapeType="1" noTextEdit="1"/>
              </p:cNvSpPr>
              <p:nvPr>
                <p:ph idx="1"/>
              </p:nvPr>
            </p:nvSpPr>
            <p:spPr>
              <a:blipFill>
                <a:blip r:embed="rId3"/>
                <a:stretch>
                  <a:fillRect t="-609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711210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6B44A6D-7616-D039-0782-D9DFA98E9393}"/>
              </a:ext>
            </a:extLst>
          </p:cNvPr>
          <p:cNvSpPr>
            <a:spLocks noGrp="1"/>
          </p:cNvSpPr>
          <p:nvPr>
            <p:ph type="title"/>
          </p:nvPr>
        </p:nvSpPr>
        <p:spPr/>
        <p:txBody>
          <a:bodyPr/>
          <a:lstStyle/>
          <a:p>
            <a:r>
              <a:rPr lang="zh-CN" altLang="en-US" dirty="0"/>
              <a:t>入门：拉格朗日力学</a:t>
            </a:r>
          </a:p>
        </p:txBody>
      </p:sp>
      <p:sp>
        <p:nvSpPr>
          <p:cNvPr id="3" name="内容占位符 2">
            <a:extLst>
              <a:ext uri="{FF2B5EF4-FFF2-40B4-BE49-F238E27FC236}">
                <a16:creationId xmlns:a16="http://schemas.microsoft.com/office/drawing/2014/main" id="{F65B28EA-1B29-C82B-D22D-62A828A1D65D}"/>
              </a:ext>
            </a:extLst>
          </p:cNvPr>
          <p:cNvSpPr>
            <a:spLocks noGrp="1"/>
          </p:cNvSpPr>
          <p:nvPr>
            <p:ph idx="1"/>
          </p:nvPr>
        </p:nvSpPr>
        <p:spPr/>
        <p:txBody>
          <a:bodyPr/>
          <a:lstStyle/>
          <a:p>
            <a:r>
              <a:rPr lang="zh-CN" altLang="en-US" dirty="0"/>
              <a:t>变分法的理解？</a:t>
            </a:r>
            <a:endParaRPr lang="en-US" altLang="zh-CN" dirty="0"/>
          </a:p>
          <a:p>
            <a:pPr lvl="1"/>
            <a:r>
              <a:rPr lang="zh-CN" altLang="en-US" dirty="0"/>
              <a:t>本质上都是做小量展开，并丢掉高阶小量作近似的过程</a:t>
            </a:r>
            <a:endParaRPr lang="en-US" altLang="zh-CN" dirty="0"/>
          </a:p>
          <a:p>
            <a:pPr lvl="1"/>
            <a:r>
              <a:rPr lang="zh-CN" altLang="en-US" dirty="0"/>
              <a:t>数学分析中已经准备了充足的工具，但具体使用还要自己亲手算</a:t>
            </a:r>
            <a:endParaRPr lang="en-US" altLang="zh-CN" dirty="0"/>
          </a:p>
          <a:p>
            <a:pPr lvl="1"/>
            <a:r>
              <a:rPr lang="zh-CN" altLang="en-US" dirty="0"/>
              <a:t>一些套路（交换求导和变分，做分部积分）算多了能更好地掌握</a:t>
            </a:r>
            <a:endParaRPr lang="en-US" altLang="zh-CN" dirty="0"/>
          </a:p>
          <a:p>
            <a:r>
              <a:rPr lang="zh-CN" altLang="en-US" dirty="0"/>
              <a:t>拉格朗日方程的计算</a:t>
            </a:r>
            <a:endParaRPr lang="en-US" altLang="zh-CN" dirty="0"/>
          </a:p>
          <a:p>
            <a:pPr lvl="1"/>
            <a:r>
              <a:rPr lang="zh-CN" altLang="en-US" dirty="0"/>
              <a:t>认真地复习一下多变量微积分（特别是多元微分）和线性代数（特别是线性相关</a:t>
            </a:r>
            <a:r>
              <a:rPr lang="en-US" altLang="zh-CN" dirty="0"/>
              <a:t>/</a:t>
            </a:r>
            <a:r>
              <a:rPr lang="zh-CN" altLang="en-US" dirty="0"/>
              <a:t>无关的概念）</a:t>
            </a:r>
            <a:endParaRPr lang="en-US" altLang="zh-CN" dirty="0"/>
          </a:p>
          <a:p>
            <a:pPr lvl="1"/>
            <a:r>
              <a:rPr lang="zh-CN" altLang="en-US" dirty="0"/>
              <a:t>有些题目，可以借助软件或答案先知道结果；但请一定自己动手验算！</a:t>
            </a:r>
            <a:endParaRPr lang="en-US" altLang="zh-CN" dirty="0"/>
          </a:p>
          <a:p>
            <a:r>
              <a:rPr lang="zh-CN" altLang="en-US" dirty="0"/>
              <a:t>新的概念</a:t>
            </a:r>
            <a:endParaRPr lang="en-US" altLang="zh-CN" dirty="0"/>
          </a:p>
          <a:p>
            <a:pPr lvl="1"/>
            <a:r>
              <a:rPr lang="zh-CN" altLang="en-US" dirty="0"/>
              <a:t>有些概念，可以通过之前提到的“反复把玩”来加深理解</a:t>
            </a:r>
            <a:endParaRPr lang="en-US" altLang="zh-CN" dirty="0"/>
          </a:p>
          <a:p>
            <a:pPr lvl="1"/>
            <a:r>
              <a:rPr lang="zh-CN" altLang="en-US" dirty="0"/>
              <a:t>有些问题并不是现在的知识范围内所能够解决的，要么深入一点学习，要么暂时接受（记住）</a:t>
            </a:r>
            <a:endParaRPr lang="en-US" altLang="zh-CN" dirty="0"/>
          </a:p>
          <a:p>
            <a:pPr lvl="1"/>
            <a:endParaRPr lang="en-US" altLang="zh-CN" dirty="0"/>
          </a:p>
          <a:p>
            <a:endParaRPr lang="zh-CN" altLang="en-US" dirty="0"/>
          </a:p>
        </p:txBody>
      </p:sp>
      <p:pic>
        <p:nvPicPr>
          <p:cNvPr id="4" name="图片 3">
            <a:extLst>
              <a:ext uri="{FF2B5EF4-FFF2-40B4-BE49-F238E27FC236}">
                <a16:creationId xmlns:a16="http://schemas.microsoft.com/office/drawing/2014/main" id="{0378D03D-944C-AB4F-BB77-9F9A785644A1}"/>
              </a:ext>
            </a:extLst>
          </p:cNvPr>
          <p:cNvPicPr>
            <a:picLocks noChangeAspect="1"/>
          </p:cNvPicPr>
          <p:nvPr/>
        </p:nvPicPr>
        <p:blipFill>
          <a:blip r:embed="rId2"/>
          <a:stretch>
            <a:fillRect/>
          </a:stretch>
        </p:blipFill>
        <p:spPr>
          <a:xfrm>
            <a:off x="7930653" y="1626669"/>
            <a:ext cx="3562847" cy="1800476"/>
          </a:xfrm>
          <a:prstGeom prst="rect">
            <a:avLst/>
          </a:prstGeom>
        </p:spPr>
      </p:pic>
    </p:spTree>
    <p:extLst>
      <p:ext uri="{BB962C8B-B14F-4D97-AF65-F5344CB8AC3E}">
        <p14:creationId xmlns:p14="http://schemas.microsoft.com/office/powerpoint/2010/main" val="4029453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E6ED4195-1A8C-4926-9E5E-35140B8A0AA3}"/>
                  </a:ext>
                </a:extLst>
              </p:cNvPr>
              <p:cNvSpPr>
                <a:spLocks noGrp="1"/>
              </p:cNvSpPr>
              <p:nvPr>
                <p:ph idx="1"/>
              </p:nvPr>
            </p:nvSpPr>
            <p:spPr>
              <a:xfrm>
                <a:off x="698500" y="1632590"/>
                <a:ext cx="10795000" cy="4402912"/>
              </a:xfrm>
            </p:spPr>
            <p:txBody>
              <a:bodyPr/>
              <a:lstStyle/>
              <a:p>
                <a:r>
                  <a:rPr lang="zh-CN" altLang="en-US" dirty="0"/>
                  <a:t>拉格朗日量和能量具有相同的量纲</a:t>
                </a:r>
                <a:endParaRPr lang="en-US" altLang="zh-CN" dirty="0"/>
              </a:p>
              <a:p>
                <a:pPr lvl="1"/>
                <a14:m>
                  <m:oMath xmlns:m="http://schemas.openxmlformats.org/officeDocument/2006/math">
                    <m:r>
                      <a:rPr lang="en-US" altLang="zh-CN" b="0" i="1" smtClean="0">
                        <a:latin typeface="Cambria Math" panose="02040503050406030204" pitchFamily="18" charset="0"/>
                      </a:rPr>
                      <m:t>𝐻</m:t>
                    </m:r>
                    <m:r>
                      <a:rPr lang="en-US" altLang="zh-CN" b="0" i="1" smtClean="0">
                        <a:latin typeface="Cambria Math" panose="02040503050406030204" pitchFamily="18" charset="0"/>
                      </a:rPr>
                      <m:t>=</m:t>
                    </m:r>
                    <m:r>
                      <a:rPr lang="en-US" altLang="zh-CN" b="0" i="1" smtClean="0">
                        <a:latin typeface="Cambria Math" panose="02040503050406030204" pitchFamily="18" charset="0"/>
                      </a:rPr>
                      <m:t>𝑇</m:t>
                    </m:r>
                    <m:r>
                      <a:rPr lang="en-US" altLang="zh-CN" b="0" i="1" smtClean="0">
                        <a:latin typeface="Cambria Math" panose="02040503050406030204" pitchFamily="18" charset="0"/>
                      </a:rPr>
                      <m:t>+</m:t>
                    </m:r>
                    <m:r>
                      <a:rPr lang="en-US" altLang="zh-CN" b="0" i="1" smtClean="0">
                        <a:latin typeface="Cambria Math" panose="02040503050406030204" pitchFamily="18" charset="0"/>
                      </a:rPr>
                      <m:t>𝑉</m:t>
                    </m:r>
                  </m:oMath>
                </a14:m>
                <a:r>
                  <a:rPr lang="zh-CN" altLang="en-US" dirty="0"/>
                  <a:t> 看起来多合理啊，动能</a:t>
                </a:r>
                <a:r>
                  <a:rPr lang="en-US" altLang="zh-CN" dirty="0"/>
                  <a:t>+</a:t>
                </a:r>
                <a:r>
                  <a:rPr lang="zh-CN" altLang="en-US" dirty="0"/>
                  <a:t>势能就是总能量，物理意义非常明确</a:t>
                </a:r>
                <a:endParaRPr lang="en-US" altLang="zh-CN" dirty="0"/>
              </a:p>
              <a:p>
                <a:pPr lvl="1"/>
                <a14:m>
                  <m:oMath xmlns:m="http://schemas.openxmlformats.org/officeDocument/2006/math">
                    <m:r>
                      <a:rPr lang="en-US" altLang="zh-CN" b="0" i="1" smtClean="0">
                        <a:latin typeface="Cambria Math" panose="02040503050406030204" pitchFamily="18" charset="0"/>
                      </a:rPr>
                      <m:t>𝐿</m:t>
                    </m:r>
                    <m:r>
                      <a:rPr lang="en-US" altLang="zh-CN" b="0" i="1" smtClean="0">
                        <a:latin typeface="Cambria Math" panose="02040503050406030204" pitchFamily="18" charset="0"/>
                      </a:rPr>
                      <m:t>=</m:t>
                    </m:r>
                    <m:r>
                      <a:rPr lang="en-US" altLang="zh-CN" b="0" i="1" smtClean="0">
                        <a:latin typeface="Cambria Math" panose="02040503050406030204" pitchFamily="18" charset="0"/>
                      </a:rPr>
                      <m:t>𝑇</m:t>
                    </m:r>
                    <m:r>
                      <a:rPr lang="en-US" altLang="zh-CN" b="0" i="1" smtClean="0">
                        <a:latin typeface="Cambria Math" panose="02040503050406030204" pitchFamily="18" charset="0"/>
                      </a:rPr>
                      <m:t>−</m:t>
                    </m:r>
                    <m:r>
                      <a:rPr lang="en-US" altLang="zh-CN" b="0" i="1" smtClean="0">
                        <a:latin typeface="Cambria Math" panose="02040503050406030204" pitchFamily="18" charset="0"/>
                      </a:rPr>
                      <m:t>𝑉</m:t>
                    </m:r>
                  </m:oMath>
                </a14:m>
                <a:r>
                  <a:rPr lang="zh-CN" altLang="en-US" dirty="0"/>
                  <a:t> 这是什么鬼？动能和势能怎么就作差了呢？</a:t>
                </a:r>
                <a:endParaRPr lang="en-US" altLang="zh-CN" dirty="0"/>
              </a:p>
              <a:p>
                <a:pPr lvl="1"/>
                <a:endParaRPr lang="en-US" altLang="zh-CN" dirty="0"/>
              </a:p>
              <a:p>
                <a:r>
                  <a:rPr lang="zh-CN" altLang="en-US" dirty="0"/>
                  <a:t>答案：习惯使然</a:t>
                </a:r>
                <a:endParaRPr lang="en-US" altLang="zh-CN" dirty="0"/>
              </a:p>
              <a:p>
                <a:pPr lvl="1"/>
                <a:r>
                  <a:rPr lang="zh-CN" altLang="en-US" dirty="0"/>
                  <a:t>为了让牛顿方程和拉格朗日方程相符，并且对势能和动能的定义也相符，拉格朗日量里会有负号</a:t>
                </a:r>
                <a:endParaRPr lang="en-US" altLang="zh-CN" dirty="0"/>
              </a:p>
              <a:p>
                <a:pPr lvl="1"/>
                <a:r>
                  <a:rPr lang="zh-CN" altLang="en-US" dirty="0"/>
                  <a:t>当然可以令</a:t>
                </a:r>
                <a14:m>
                  <m:oMath xmlns:m="http://schemas.openxmlformats.org/officeDocument/2006/math">
                    <m:r>
                      <a:rPr lang="en-US" altLang="zh-CN" b="0" i="1" smtClean="0">
                        <a:latin typeface="Cambria Math" panose="02040503050406030204" pitchFamily="18" charset="0"/>
                      </a:rPr>
                      <m:t>𝐿</m:t>
                    </m:r>
                    <m:r>
                      <a:rPr lang="en-US" altLang="zh-CN" b="0" i="1" smtClean="0">
                        <a:latin typeface="Cambria Math" panose="02040503050406030204" pitchFamily="18" charset="0"/>
                      </a:rPr>
                      <m:t>=</m:t>
                    </m:r>
                    <m:r>
                      <a:rPr lang="en-US" altLang="zh-CN" b="0" i="1" smtClean="0">
                        <a:latin typeface="Cambria Math" panose="02040503050406030204" pitchFamily="18" charset="0"/>
                      </a:rPr>
                      <m:t>𝑇</m:t>
                    </m:r>
                    <m:r>
                      <a:rPr lang="en-US" altLang="zh-CN" b="0" i="1" smtClean="0">
                        <a:latin typeface="Cambria Math" panose="02040503050406030204" pitchFamily="18" charset="0"/>
                      </a:rPr>
                      <m:t>+</m:t>
                    </m:r>
                    <m:r>
                      <a:rPr lang="en-US" altLang="zh-CN" b="0" i="1" smtClean="0">
                        <a:latin typeface="Cambria Math" panose="02040503050406030204" pitchFamily="18" charset="0"/>
                      </a:rPr>
                      <m:t>𝑉</m:t>
                    </m:r>
                  </m:oMath>
                </a14:m>
                <a:r>
                  <a:rPr lang="zh-CN" altLang="en-US" dirty="0"/>
                  <a:t>，最后就会得到 </a:t>
                </a:r>
                <a14:m>
                  <m:oMath xmlns:m="http://schemas.openxmlformats.org/officeDocument/2006/math">
                    <m:r>
                      <a:rPr lang="en-US" altLang="zh-CN" i="1">
                        <a:latin typeface="Cambria Math" panose="02040503050406030204" pitchFamily="18" charset="0"/>
                      </a:rPr>
                      <m:t>𝐻</m:t>
                    </m:r>
                    <m:r>
                      <a:rPr lang="en-US" altLang="zh-CN" i="1">
                        <a:latin typeface="Cambria Math" panose="02040503050406030204" pitchFamily="18" charset="0"/>
                      </a:rPr>
                      <m:t>=</m:t>
                    </m:r>
                    <m:r>
                      <a:rPr lang="en-US" altLang="zh-CN" i="1">
                        <a:latin typeface="Cambria Math" panose="02040503050406030204" pitchFamily="18" charset="0"/>
                      </a:rPr>
                      <m:t>𝑇</m:t>
                    </m:r>
                    <m:r>
                      <a:rPr lang="en-US" altLang="zh-CN" b="0" i="1" smtClean="0">
                        <a:latin typeface="Cambria Math" panose="02040503050406030204" pitchFamily="18" charset="0"/>
                      </a:rPr>
                      <m:t>−</m:t>
                    </m:r>
                    <m:r>
                      <a:rPr lang="en-US" altLang="zh-CN" i="1">
                        <a:latin typeface="Cambria Math" panose="02040503050406030204" pitchFamily="18" charset="0"/>
                      </a:rPr>
                      <m:t>𝑉</m:t>
                    </m:r>
                  </m:oMath>
                </a14:m>
                <a:r>
                  <a:rPr lang="zh-CN" altLang="en-US" dirty="0"/>
                  <a:t>，这样势能的定义差一个负号</a:t>
                </a:r>
                <a:endParaRPr lang="en-US" altLang="zh-CN" dirty="0"/>
              </a:p>
              <a:p>
                <a:pPr lvl="1"/>
                <a:r>
                  <a:rPr lang="zh-CN" altLang="en-US" dirty="0"/>
                  <a:t>负号：牛顿力学里动能常常取为速度的二次齐次函数，而速度一次项和零次项没有动力学贡献</a:t>
                </a:r>
              </a:p>
              <a:p>
                <a:pPr lvl="1"/>
                <a:endParaRPr lang="en-US" altLang="zh-CN" b="0" dirty="0"/>
              </a:p>
              <a:p>
                <a:pPr lvl="1"/>
                <a:endParaRPr lang="en-US" altLang="zh-CN" dirty="0"/>
              </a:p>
            </p:txBody>
          </p:sp>
        </mc:Choice>
        <mc:Fallback xmlns="">
          <p:sp>
            <p:nvSpPr>
              <p:cNvPr id="3" name="内容占位符 2">
                <a:extLst>
                  <a:ext uri="{FF2B5EF4-FFF2-40B4-BE49-F238E27FC236}">
                    <a16:creationId xmlns:a16="http://schemas.microsoft.com/office/drawing/2014/main" id="{E6ED4195-1A8C-4926-9E5E-35140B8A0AA3}"/>
                  </a:ext>
                </a:extLst>
              </p:cNvPr>
              <p:cNvSpPr>
                <a:spLocks noGrp="1" noRot="1" noChangeAspect="1" noMove="1" noResize="1" noEditPoints="1" noAdjustHandles="1" noChangeArrowheads="1" noChangeShapeType="1" noTextEdit="1"/>
              </p:cNvSpPr>
              <p:nvPr>
                <p:ph idx="1"/>
              </p:nvPr>
            </p:nvSpPr>
            <p:spPr>
              <a:xfrm>
                <a:off x="698500" y="1632590"/>
                <a:ext cx="10795000" cy="4402912"/>
              </a:xfrm>
              <a:blipFill>
                <a:blip r:embed="rId30"/>
                <a:stretch>
                  <a:fillRect t="-1524"/>
                </a:stretch>
              </a:blipFill>
            </p:spPr>
            <p:txBody>
              <a:bodyPr/>
              <a:lstStyle/>
              <a:p>
                <a:r>
                  <a:rPr lang="zh-CN" altLang="en-US">
                    <a:noFill/>
                  </a:rPr>
                  <a:t> </a:t>
                </a:r>
              </a:p>
            </p:txBody>
          </p:sp>
        </mc:Fallback>
      </mc:AlternateContent>
      <p:sp>
        <p:nvSpPr>
          <p:cNvPr id="2" name="标题 1">
            <a:extLst>
              <a:ext uri="{FF2B5EF4-FFF2-40B4-BE49-F238E27FC236}">
                <a16:creationId xmlns:a16="http://schemas.microsoft.com/office/drawing/2014/main" id="{98769316-EE0E-4723-0122-346D2E41CD32}"/>
              </a:ext>
            </a:extLst>
          </p:cNvPr>
          <p:cNvSpPr>
            <a:spLocks noGrp="1"/>
          </p:cNvSpPr>
          <p:nvPr>
            <p:ph type="title"/>
          </p:nvPr>
        </p:nvSpPr>
        <p:spPr/>
        <p:txBody>
          <a:bodyPr/>
          <a:lstStyle/>
          <a:p>
            <a:r>
              <a:rPr lang="zh-CN" altLang="en-US" dirty="0"/>
              <a:t>举例：拉格朗日量是什么东西呢？</a:t>
            </a:r>
          </a:p>
        </p:txBody>
      </p:sp>
      <p:grpSp>
        <p:nvGrpSpPr>
          <p:cNvPr id="341" name="组合 340" descr="\documentclass{article}&#10;\usepackage{amsmath,unicode-math}&#10;\setmathfont{Cambria Math}&#10;\usepackage{color}&#10;&#10;\pagestyle{empty}&#10;\begin{document}&#10;&#10;\begin{align*}&#10;  {\color{white} T = \dfrac12 m \dot{q}^2 \implies \dfrac{\partial L}{\partial \dot{q}}\dot{q} = m \dot{q}^2 = 2 T}&#10;\end{align*}&#10;&#10;&#10;\end{document}" title="IguanaTex Vector Display">
            <a:extLst>
              <a:ext uri="{FF2B5EF4-FFF2-40B4-BE49-F238E27FC236}">
                <a16:creationId xmlns:a16="http://schemas.microsoft.com/office/drawing/2014/main" id="{38D6C9A7-414D-F80C-D7E1-B257507C91A4}"/>
              </a:ext>
            </a:extLst>
          </p:cNvPr>
          <p:cNvGrpSpPr>
            <a:grpSpLocks noChangeAspect="1"/>
          </p:cNvGrpSpPr>
          <p:nvPr>
            <p:custDataLst>
              <p:tags r:id="rId1"/>
            </p:custDataLst>
          </p:nvPr>
        </p:nvGrpSpPr>
        <p:grpSpPr>
          <a:xfrm>
            <a:off x="4158143" y="4864100"/>
            <a:ext cx="3653333" cy="591520"/>
            <a:chOff x="8364043" y="6736677"/>
            <a:chExt cx="3653333" cy="591520"/>
          </a:xfrm>
        </p:grpSpPr>
        <p:sp>
          <p:nvSpPr>
            <p:cNvPr id="313" name="任意多边形: 形状 312">
              <a:extLst>
                <a:ext uri="{FF2B5EF4-FFF2-40B4-BE49-F238E27FC236}">
                  <a16:creationId xmlns:a16="http://schemas.microsoft.com/office/drawing/2014/main" id="{81BACF80-772D-16A2-2A70-CF2A270BFE18}"/>
                </a:ext>
              </a:extLst>
            </p:cNvPr>
            <p:cNvSpPr/>
            <p:nvPr>
              <p:custDataLst>
                <p:tags r:id="rId2"/>
              </p:custDataLst>
            </p:nvPr>
          </p:nvSpPr>
          <p:spPr>
            <a:xfrm>
              <a:off x="8364043" y="6937112"/>
              <a:ext cx="138025" cy="168659"/>
            </a:xfrm>
            <a:custGeom>
              <a:avLst/>
              <a:gdLst>
                <a:gd name="connsiteX0" fmla="*/ 65043 w 138025"/>
                <a:gd name="connsiteY0" fmla="*/ 168747 h 168659"/>
                <a:gd name="connsiteX1" fmla="*/ 13113 w 138025"/>
                <a:gd name="connsiteY1" fmla="*/ 168747 h 168659"/>
                <a:gd name="connsiteX2" fmla="*/ 14470 w 138025"/>
                <a:gd name="connsiteY2" fmla="*/ 162692 h 168659"/>
                <a:gd name="connsiteX3" fmla="*/ 21748 w 138025"/>
                <a:gd name="connsiteY3" fmla="*/ 160715 h 168659"/>
                <a:gd name="connsiteX4" fmla="*/ 25818 w 138025"/>
                <a:gd name="connsiteY4" fmla="*/ 156885 h 168659"/>
                <a:gd name="connsiteX5" fmla="*/ 29395 w 138025"/>
                <a:gd name="connsiteY5" fmla="*/ 148730 h 168659"/>
                <a:gd name="connsiteX6" fmla="*/ 33712 w 138025"/>
                <a:gd name="connsiteY6" fmla="*/ 131926 h 168659"/>
                <a:gd name="connsiteX7" fmla="*/ 60109 w 138025"/>
                <a:gd name="connsiteY7" fmla="*/ 10961 h 168659"/>
                <a:gd name="connsiteX8" fmla="*/ 44444 w 138025"/>
                <a:gd name="connsiteY8" fmla="*/ 10961 h 168659"/>
                <a:gd name="connsiteX9" fmla="*/ 32232 w 138025"/>
                <a:gd name="connsiteY9" fmla="*/ 13185 h 168659"/>
                <a:gd name="connsiteX10" fmla="*/ 23105 w 138025"/>
                <a:gd name="connsiteY10" fmla="*/ 21463 h 168659"/>
                <a:gd name="connsiteX11" fmla="*/ 12003 w 138025"/>
                <a:gd name="connsiteY11" fmla="*/ 41727 h 168659"/>
                <a:gd name="connsiteX12" fmla="*/ 162 w 138025"/>
                <a:gd name="connsiteY12" fmla="*/ 41727 h 168659"/>
                <a:gd name="connsiteX13" fmla="*/ 9413 w 138025"/>
                <a:gd name="connsiteY13" fmla="*/ 87 h 168659"/>
                <a:gd name="connsiteX14" fmla="*/ 138187 w 138025"/>
                <a:gd name="connsiteY14" fmla="*/ 87 h 168659"/>
                <a:gd name="connsiteX15" fmla="*/ 128566 w 138025"/>
                <a:gd name="connsiteY15" fmla="*/ 43580 h 168659"/>
                <a:gd name="connsiteX16" fmla="*/ 116725 w 138025"/>
                <a:gd name="connsiteY16" fmla="*/ 43580 h 168659"/>
                <a:gd name="connsiteX17" fmla="*/ 116108 w 138025"/>
                <a:gd name="connsiteY17" fmla="*/ 25664 h 168659"/>
                <a:gd name="connsiteX18" fmla="*/ 113765 w 138025"/>
                <a:gd name="connsiteY18" fmla="*/ 16521 h 168659"/>
                <a:gd name="connsiteX19" fmla="*/ 109448 w 138025"/>
                <a:gd name="connsiteY19" fmla="*/ 12196 h 168659"/>
                <a:gd name="connsiteX20" fmla="*/ 100567 w 138025"/>
                <a:gd name="connsiteY20" fmla="*/ 10961 h 168659"/>
                <a:gd name="connsiteX21" fmla="*/ 82311 w 138025"/>
                <a:gd name="connsiteY21" fmla="*/ 10961 h 168659"/>
                <a:gd name="connsiteX22" fmla="*/ 55545 w 138025"/>
                <a:gd name="connsiteY22" fmla="*/ 132791 h 168659"/>
                <a:gd name="connsiteX23" fmla="*/ 53941 w 138025"/>
                <a:gd name="connsiteY23" fmla="*/ 140452 h 168659"/>
                <a:gd name="connsiteX24" fmla="*/ 53201 w 138025"/>
                <a:gd name="connsiteY24" fmla="*/ 146506 h 168659"/>
                <a:gd name="connsiteX25" fmla="*/ 52955 w 138025"/>
                <a:gd name="connsiteY25" fmla="*/ 152066 h 168659"/>
                <a:gd name="connsiteX26" fmla="*/ 54188 w 138025"/>
                <a:gd name="connsiteY26" fmla="*/ 158121 h 168659"/>
                <a:gd name="connsiteX27" fmla="*/ 57888 w 138025"/>
                <a:gd name="connsiteY27" fmla="*/ 161210 h 168659"/>
                <a:gd name="connsiteX28" fmla="*/ 66399 w 138025"/>
                <a:gd name="connsiteY28" fmla="*/ 162692 h 168659"/>
                <a:gd name="connsiteX29" fmla="*/ 65043 w 138025"/>
                <a:gd name="connsiteY29" fmla="*/ 168747 h 168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8025" h="168659">
                  <a:moveTo>
                    <a:pt x="65043" y="168747"/>
                  </a:moveTo>
                  <a:lnTo>
                    <a:pt x="13113" y="168747"/>
                  </a:lnTo>
                  <a:lnTo>
                    <a:pt x="14470" y="162692"/>
                  </a:lnTo>
                  <a:cubicBezTo>
                    <a:pt x="17760" y="162198"/>
                    <a:pt x="20185" y="161539"/>
                    <a:pt x="21748" y="160715"/>
                  </a:cubicBezTo>
                  <a:cubicBezTo>
                    <a:pt x="23310" y="159892"/>
                    <a:pt x="24667" y="158615"/>
                    <a:pt x="25818" y="156885"/>
                  </a:cubicBezTo>
                  <a:cubicBezTo>
                    <a:pt x="27052" y="155155"/>
                    <a:pt x="28244" y="152437"/>
                    <a:pt x="29395" y="148730"/>
                  </a:cubicBezTo>
                  <a:cubicBezTo>
                    <a:pt x="30629" y="145023"/>
                    <a:pt x="32068" y="139422"/>
                    <a:pt x="33712" y="131926"/>
                  </a:cubicBezTo>
                  <a:lnTo>
                    <a:pt x="60109" y="10961"/>
                  </a:lnTo>
                  <a:lnTo>
                    <a:pt x="44444" y="10961"/>
                  </a:lnTo>
                  <a:cubicBezTo>
                    <a:pt x="39345" y="10961"/>
                    <a:pt x="35275" y="11702"/>
                    <a:pt x="32232" y="13185"/>
                  </a:cubicBezTo>
                  <a:cubicBezTo>
                    <a:pt x="29190" y="14667"/>
                    <a:pt x="26147" y="17427"/>
                    <a:pt x="23105" y="21463"/>
                  </a:cubicBezTo>
                  <a:cubicBezTo>
                    <a:pt x="20062" y="25500"/>
                    <a:pt x="16362" y="32254"/>
                    <a:pt x="12003" y="41727"/>
                  </a:cubicBezTo>
                  <a:lnTo>
                    <a:pt x="162" y="41727"/>
                  </a:lnTo>
                  <a:lnTo>
                    <a:pt x="9413" y="87"/>
                  </a:lnTo>
                  <a:lnTo>
                    <a:pt x="138187" y="87"/>
                  </a:lnTo>
                  <a:lnTo>
                    <a:pt x="128566" y="43580"/>
                  </a:lnTo>
                  <a:lnTo>
                    <a:pt x="116725" y="43580"/>
                  </a:lnTo>
                  <a:cubicBezTo>
                    <a:pt x="116725" y="35590"/>
                    <a:pt x="116519" y="29618"/>
                    <a:pt x="116108" y="25664"/>
                  </a:cubicBezTo>
                  <a:cubicBezTo>
                    <a:pt x="115697" y="21628"/>
                    <a:pt x="114916" y="18580"/>
                    <a:pt x="113765" y="16521"/>
                  </a:cubicBezTo>
                  <a:cubicBezTo>
                    <a:pt x="112613" y="14379"/>
                    <a:pt x="111174" y="12938"/>
                    <a:pt x="109448" y="12196"/>
                  </a:cubicBezTo>
                  <a:cubicBezTo>
                    <a:pt x="107803" y="11373"/>
                    <a:pt x="104843" y="10961"/>
                    <a:pt x="100567" y="10961"/>
                  </a:cubicBezTo>
                  <a:lnTo>
                    <a:pt x="82311" y="10961"/>
                  </a:lnTo>
                  <a:lnTo>
                    <a:pt x="55545" y="132791"/>
                  </a:lnTo>
                  <a:cubicBezTo>
                    <a:pt x="54805" y="136003"/>
                    <a:pt x="54270" y="138557"/>
                    <a:pt x="53941" y="140452"/>
                  </a:cubicBezTo>
                  <a:cubicBezTo>
                    <a:pt x="53695" y="142346"/>
                    <a:pt x="53448" y="144364"/>
                    <a:pt x="53201" y="146506"/>
                  </a:cubicBezTo>
                  <a:cubicBezTo>
                    <a:pt x="53037" y="148565"/>
                    <a:pt x="52955" y="150419"/>
                    <a:pt x="52955" y="152066"/>
                  </a:cubicBezTo>
                  <a:cubicBezTo>
                    <a:pt x="52955" y="154620"/>
                    <a:pt x="53366" y="156638"/>
                    <a:pt x="54188" y="158121"/>
                  </a:cubicBezTo>
                  <a:cubicBezTo>
                    <a:pt x="55010" y="159521"/>
                    <a:pt x="56244" y="160551"/>
                    <a:pt x="57888" y="161210"/>
                  </a:cubicBezTo>
                  <a:cubicBezTo>
                    <a:pt x="59533" y="161869"/>
                    <a:pt x="62370" y="162363"/>
                    <a:pt x="66399" y="162692"/>
                  </a:cubicBezTo>
                  <a:lnTo>
                    <a:pt x="65043" y="168747"/>
                  </a:lnTo>
                  <a:close/>
                </a:path>
              </a:pathLst>
            </a:custGeom>
            <a:solidFill>
              <a:srgbClr val="FFFFFF"/>
            </a:solidFill>
            <a:ln w="2527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14" name="任意多边形: 形状 313">
              <a:extLst>
                <a:ext uri="{FF2B5EF4-FFF2-40B4-BE49-F238E27FC236}">
                  <a16:creationId xmlns:a16="http://schemas.microsoft.com/office/drawing/2014/main" id="{90A24694-001F-A5F5-78A1-DA6B737C7835}"/>
                </a:ext>
              </a:extLst>
            </p:cNvPr>
            <p:cNvSpPr/>
            <p:nvPr>
              <p:custDataLst>
                <p:tags r:id="rId3"/>
              </p:custDataLst>
            </p:nvPr>
          </p:nvSpPr>
          <p:spPr>
            <a:xfrm>
              <a:off x="8599875" y="6999634"/>
              <a:ext cx="151963" cy="67710"/>
            </a:xfrm>
            <a:custGeom>
              <a:avLst/>
              <a:gdLst>
                <a:gd name="connsiteX0" fmla="*/ 171 w 151963"/>
                <a:gd name="connsiteY0" fmla="*/ 16521 h 67710"/>
                <a:gd name="connsiteX1" fmla="*/ 171 w 151963"/>
                <a:gd name="connsiteY1" fmla="*/ 87 h 67710"/>
                <a:gd name="connsiteX2" fmla="*/ 152135 w 151963"/>
                <a:gd name="connsiteY2" fmla="*/ 87 h 67710"/>
                <a:gd name="connsiteX3" fmla="*/ 152135 w 151963"/>
                <a:gd name="connsiteY3" fmla="*/ 16521 h 67710"/>
                <a:gd name="connsiteX4" fmla="*/ 171 w 151963"/>
                <a:gd name="connsiteY4" fmla="*/ 16521 h 67710"/>
                <a:gd name="connsiteX5" fmla="*/ 171 w 151963"/>
                <a:gd name="connsiteY5" fmla="*/ 67798 h 67710"/>
                <a:gd name="connsiteX6" fmla="*/ 171 w 151963"/>
                <a:gd name="connsiteY6" fmla="*/ 51365 h 67710"/>
                <a:gd name="connsiteX7" fmla="*/ 152135 w 151963"/>
                <a:gd name="connsiteY7" fmla="*/ 51365 h 67710"/>
                <a:gd name="connsiteX8" fmla="*/ 152135 w 151963"/>
                <a:gd name="connsiteY8" fmla="*/ 67798 h 67710"/>
                <a:gd name="connsiteX9" fmla="*/ 171 w 151963"/>
                <a:gd name="connsiteY9" fmla="*/ 67798 h 67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963" h="67710">
                  <a:moveTo>
                    <a:pt x="171" y="16521"/>
                  </a:moveTo>
                  <a:lnTo>
                    <a:pt x="171" y="87"/>
                  </a:lnTo>
                  <a:lnTo>
                    <a:pt x="152135" y="87"/>
                  </a:lnTo>
                  <a:lnTo>
                    <a:pt x="152135" y="16521"/>
                  </a:lnTo>
                  <a:lnTo>
                    <a:pt x="171" y="16521"/>
                  </a:lnTo>
                  <a:close/>
                  <a:moveTo>
                    <a:pt x="171" y="67798"/>
                  </a:moveTo>
                  <a:lnTo>
                    <a:pt x="171" y="51365"/>
                  </a:lnTo>
                  <a:lnTo>
                    <a:pt x="152135" y="51365"/>
                  </a:lnTo>
                  <a:lnTo>
                    <a:pt x="152135" y="67798"/>
                  </a:lnTo>
                  <a:lnTo>
                    <a:pt x="171" y="67798"/>
                  </a:lnTo>
                  <a:close/>
                </a:path>
              </a:pathLst>
            </a:custGeom>
            <a:solidFill>
              <a:srgbClr val="FFFFFF"/>
            </a:solidFill>
            <a:ln w="2527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15" name="任意多边形: 形状 314">
              <a:extLst>
                <a:ext uri="{FF2B5EF4-FFF2-40B4-BE49-F238E27FC236}">
                  <a16:creationId xmlns:a16="http://schemas.microsoft.com/office/drawing/2014/main" id="{55D7E351-1D65-8D41-5B4C-7C5781CD73F5}"/>
                </a:ext>
              </a:extLst>
            </p:cNvPr>
            <p:cNvSpPr/>
            <p:nvPr>
              <p:custDataLst>
                <p:tags r:id="rId4"/>
              </p:custDataLst>
            </p:nvPr>
          </p:nvSpPr>
          <p:spPr>
            <a:xfrm>
              <a:off x="8892663" y="6743597"/>
              <a:ext cx="98184" cy="170636"/>
            </a:xfrm>
            <a:custGeom>
              <a:avLst/>
              <a:gdLst>
                <a:gd name="connsiteX0" fmla="*/ 63953 w 98184"/>
                <a:gd name="connsiteY0" fmla="*/ 138467 h 170636"/>
                <a:gd name="connsiteX1" fmla="*/ 64693 w 98184"/>
                <a:gd name="connsiteY1" fmla="*/ 149340 h 170636"/>
                <a:gd name="connsiteX2" fmla="*/ 67530 w 98184"/>
                <a:gd name="connsiteY2" fmla="*/ 155271 h 170636"/>
                <a:gd name="connsiteX3" fmla="*/ 73450 w 98184"/>
                <a:gd name="connsiteY3" fmla="*/ 158854 h 170636"/>
                <a:gd name="connsiteX4" fmla="*/ 83072 w 98184"/>
                <a:gd name="connsiteY4" fmla="*/ 160831 h 170636"/>
                <a:gd name="connsiteX5" fmla="*/ 98367 w 98184"/>
                <a:gd name="connsiteY5" fmla="*/ 161696 h 170636"/>
                <a:gd name="connsiteX6" fmla="*/ 98367 w 98184"/>
                <a:gd name="connsiteY6" fmla="*/ 170716 h 170636"/>
                <a:gd name="connsiteX7" fmla="*/ 7213 w 98184"/>
                <a:gd name="connsiteY7" fmla="*/ 170716 h 170636"/>
                <a:gd name="connsiteX8" fmla="*/ 7213 w 98184"/>
                <a:gd name="connsiteY8" fmla="*/ 161696 h 170636"/>
                <a:gd name="connsiteX9" fmla="*/ 26702 w 98184"/>
                <a:gd name="connsiteY9" fmla="*/ 160090 h 170636"/>
                <a:gd name="connsiteX10" fmla="*/ 35706 w 98184"/>
                <a:gd name="connsiteY10" fmla="*/ 156878 h 170636"/>
                <a:gd name="connsiteX11" fmla="*/ 40147 w 98184"/>
                <a:gd name="connsiteY11" fmla="*/ 150947 h 170636"/>
                <a:gd name="connsiteX12" fmla="*/ 41627 w 98184"/>
                <a:gd name="connsiteY12" fmla="*/ 138467 h 170636"/>
                <a:gd name="connsiteX13" fmla="*/ 41627 w 98184"/>
                <a:gd name="connsiteY13" fmla="*/ 38260 h 170636"/>
                <a:gd name="connsiteX14" fmla="*/ 39900 w 98184"/>
                <a:gd name="connsiteY14" fmla="*/ 31093 h 170636"/>
                <a:gd name="connsiteX15" fmla="*/ 34843 w 98184"/>
                <a:gd name="connsiteY15" fmla="*/ 28746 h 170636"/>
                <a:gd name="connsiteX16" fmla="*/ 23618 w 98184"/>
                <a:gd name="connsiteY16" fmla="*/ 32823 h 170636"/>
                <a:gd name="connsiteX17" fmla="*/ 5610 w 98184"/>
                <a:gd name="connsiteY17" fmla="*/ 44067 h 170636"/>
                <a:gd name="connsiteX18" fmla="*/ 182 w 98184"/>
                <a:gd name="connsiteY18" fmla="*/ 34553 h 170636"/>
                <a:gd name="connsiteX19" fmla="*/ 57909 w 98184"/>
                <a:gd name="connsiteY19" fmla="*/ 80 h 170636"/>
                <a:gd name="connsiteX20" fmla="*/ 64693 w 98184"/>
                <a:gd name="connsiteY20" fmla="*/ 80 h 170636"/>
                <a:gd name="connsiteX21" fmla="*/ 63953 w 98184"/>
                <a:gd name="connsiteY21" fmla="*/ 32947 h 170636"/>
                <a:gd name="connsiteX22" fmla="*/ 63953 w 98184"/>
                <a:gd name="connsiteY22" fmla="*/ 138467 h 17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184" h="170636">
                  <a:moveTo>
                    <a:pt x="63953" y="138467"/>
                  </a:moveTo>
                  <a:cubicBezTo>
                    <a:pt x="63953" y="143245"/>
                    <a:pt x="64199" y="146869"/>
                    <a:pt x="64693" y="149340"/>
                  </a:cubicBezTo>
                  <a:cubicBezTo>
                    <a:pt x="65268" y="151729"/>
                    <a:pt x="66214" y="153706"/>
                    <a:pt x="67530" y="155271"/>
                  </a:cubicBezTo>
                  <a:cubicBezTo>
                    <a:pt x="68928" y="156754"/>
                    <a:pt x="70901" y="157948"/>
                    <a:pt x="73450" y="158854"/>
                  </a:cubicBezTo>
                  <a:cubicBezTo>
                    <a:pt x="76000" y="159678"/>
                    <a:pt x="79207" y="160337"/>
                    <a:pt x="83072" y="160831"/>
                  </a:cubicBezTo>
                  <a:cubicBezTo>
                    <a:pt x="86936" y="161243"/>
                    <a:pt x="92035" y="161532"/>
                    <a:pt x="98367" y="161696"/>
                  </a:cubicBezTo>
                  <a:lnTo>
                    <a:pt x="98367" y="170716"/>
                  </a:lnTo>
                  <a:lnTo>
                    <a:pt x="7213" y="170716"/>
                  </a:lnTo>
                  <a:lnTo>
                    <a:pt x="7213" y="161696"/>
                  </a:lnTo>
                  <a:cubicBezTo>
                    <a:pt x="16341" y="161284"/>
                    <a:pt x="22837" y="160749"/>
                    <a:pt x="26702" y="160090"/>
                  </a:cubicBezTo>
                  <a:cubicBezTo>
                    <a:pt x="30649" y="159349"/>
                    <a:pt x="33650" y="158278"/>
                    <a:pt x="35706" y="156878"/>
                  </a:cubicBezTo>
                  <a:cubicBezTo>
                    <a:pt x="37762" y="155477"/>
                    <a:pt x="39242" y="153500"/>
                    <a:pt x="40147" y="150947"/>
                  </a:cubicBezTo>
                  <a:cubicBezTo>
                    <a:pt x="41134" y="148393"/>
                    <a:pt x="41627" y="144233"/>
                    <a:pt x="41627" y="138467"/>
                  </a:cubicBezTo>
                  <a:lnTo>
                    <a:pt x="41627" y="38260"/>
                  </a:lnTo>
                  <a:cubicBezTo>
                    <a:pt x="41627" y="34965"/>
                    <a:pt x="41051" y="32576"/>
                    <a:pt x="39900" y="31093"/>
                  </a:cubicBezTo>
                  <a:cubicBezTo>
                    <a:pt x="38749" y="29528"/>
                    <a:pt x="37063" y="28746"/>
                    <a:pt x="34843" y="28746"/>
                  </a:cubicBezTo>
                  <a:cubicBezTo>
                    <a:pt x="32211" y="28746"/>
                    <a:pt x="28470" y="30105"/>
                    <a:pt x="23618" y="32823"/>
                  </a:cubicBezTo>
                  <a:cubicBezTo>
                    <a:pt x="18767" y="35542"/>
                    <a:pt x="12764" y="39289"/>
                    <a:pt x="5610" y="44067"/>
                  </a:cubicBezTo>
                  <a:lnTo>
                    <a:pt x="182" y="34553"/>
                  </a:lnTo>
                  <a:lnTo>
                    <a:pt x="57909" y="80"/>
                  </a:lnTo>
                  <a:lnTo>
                    <a:pt x="64693" y="80"/>
                  </a:lnTo>
                  <a:cubicBezTo>
                    <a:pt x="64199" y="7988"/>
                    <a:pt x="63953" y="18943"/>
                    <a:pt x="63953" y="32947"/>
                  </a:cubicBezTo>
                  <a:lnTo>
                    <a:pt x="63953" y="138467"/>
                  </a:lnTo>
                  <a:close/>
                </a:path>
              </a:pathLst>
            </a:custGeom>
            <a:solidFill>
              <a:srgbClr val="FFFFFF"/>
            </a:solidFill>
            <a:ln w="2527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16" name="任意多边形: 形状 315">
              <a:extLst>
                <a:ext uri="{FF2B5EF4-FFF2-40B4-BE49-F238E27FC236}">
                  <a16:creationId xmlns:a16="http://schemas.microsoft.com/office/drawing/2014/main" id="{CE9168A8-F6C0-6ADB-BBDE-540C49C2AB77}"/>
                </a:ext>
              </a:extLst>
            </p:cNvPr>
            <p:cNvSpPr/>
            <p:nvPr>
              <p:custDataLst>
                <p:tags r:id="rId5"/>
              </p:custDataLst>
            </p:nvPr>
          </p:nvSpPr>
          <p:spPr>
            <a:xfrm>
              <a:off x="8870708" y="7025265"/>
              <a:ext cx="139875" cy="16431"/>
            </a:xfrm>
            <a:custGeom>
              <a:avLst/>
              <a:gdLst>
                <a:gd name="connsiteX0" fmla="*/ 0 w 139875"/>
                <a:gd name="connsiteY0" fmla="*/ 0 h 16431"/>
                <a:gd name="connsiteX1" fmla="*/ 139875 w 139875"/>
                <a:gd name="connsiteY1" fmla="*/ 0 h 16431"/>
                <a:gd name="connsiteX2" fmla="*/ 139875 w 139875"/>
                <a:gd name="connsiteY2" fmla="*/ 16432 h 16431"/>
                <a:gd name="connsiteX3" fmla="*/ 0 w 139875"/>
                <a:gd name="connsiteY3" fmla="*/ 16432 h 16431"/>
              </a:gdLst>
              <a:ahLst/>
              <a:cxnLst>
                <a:cxn ang="0">
                  <a:pos x="connsiteX0" y="connsiteY0"/>
                </a:cxn>
                <a:cxn ang="0">
                  <a:pos x="connsiteX1" y="connsiteY1"/>
                </a:cxn>
                <a:cxn ang="0">
                  <a:pos x="connsiteX2" y="connsiteY2"/>
                </a:cxn>
                <a:cxn ang="0">
                  <a:pos x="connsiteX3" y="connsiteY3"/>
                </a:cxn>
              </a:cxnLst>
              <a:rect l="l" t="t" r="r" b="b"/>
              <a:pathLst>
                <a:path w="139875" h="16431">
                  <a:moveTo>
                    <a:pt x="0" y="0"/>
                  </a:moveTo>
                  <a:lnTo>
                    <a:pt x="139875" y="0"/>
                  </a:lnTo>
                  <a:lnTo>
                    <a:pt x="139875" y="16432"/>
                  </a:lnTo>
                  <a:lnTo>
                    <a:pt x="0" y="16432"/>
                  </a:lnTo>
                  <a:close/>
                </a:path>
              </a:pathLst>
            </a:custGeom>
            <a:solidFill>
              <a:srgbClr val="FFFFFF"/>
            </a:solidFill>
            <a:ln w="2527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18" name="任意多边形: 形状 317">
              <a:extLst>
                <a:ext uri="{FF2B5EF4-FFF2-40B4-BE49-F238E27FC236}">
                  <a16:creationId xmlns:a16="http://schemas.microsoft.com/office/drawing/2014/main" id="{C795596B-B492-2935-DC9A-EE42FFF3213B}"/>
                </a:ext>
              </a:extLst>
            </p:cNvPr>
            <p:cNvSpPr/>
            <p:nvPr>
              <p:custDataLst>
                <p:tags r:id="rId6"/>
              </p:custDataLst>
            </p:nvPr>
          </p:nvSpPr>
          <p:spPr>
            <a:xfrm>
              <a:off x="8886619" y="7104430"/>
              <a:ext cx="103611" cy="170636"/>
            </a:xfrm>
            <a:custGeom>
              <a:avLst/>
              <a:gdLst>
                <a:gd name="connsiteX0" fmla="*/ 70860 w 103611"/>
                <a:gd name="connsiteY0" fmla="*/ 150961 h 170636"/>
                <a:gd name="connsiteX1" fmla="*/ 80605 w 103611"/>
                <a:gd name="connsiteY1" fmla="*/ 150219 h 170636"/>
                <a:gd name="connsiteX2" fmla="*/ 86525 w 103611"/>
                <a:gd name="connsiteY2" fmla="*/ 147748 h 170636"/>
                <a:gd name="connsiteX3" fmla="*/ 89979 w 103611"/>
                <a:gd name="connsiteY3" fmla="*/ 143300 h 170636"/>
                <a:gd name="connsiteX4" fmla="*/ 93309 w 103611"/>
                <a:gd name="connsiteY4" fmla="*/ 134651 h 170636"/>
                <a:gd name="connsiteX5" fmla="*/ 103794 w 103611"/>
                <a:gd name="connsiteY5" fmla="*/ 134651 h 170636"/>
                <a:gd name="connsiteX6" fmla="*/ 101697 w 103611"/>
                <a:gd name="connsiteY6" fmla="*/ 170730 h 170636"/>
                <a:gd name="connsiteX7" fmla="*/ 182 w 103611"/>
                <a:gd name="connsiteY7" fmla="*/ 170730 h 170636"/>
                <a:gd name="connsiteX8" fmla="*/ 182 w 103611"/>
                <a:gd name="connsiteY8" fmla="*/ 164800 h 170636"/>
                <a:gd name="connsiteX9" fmla="*/ 14491 w 103611"/>
                <a:gd name="connsiteY9" fmla="*/ 138234 h 170636"/>
                <a:gd name="connsiteX10" fmla="*/ 40023 w 103611"/>
                <a:gd name="connsiteY10" fmla="*/ 106232 h 170636"/>
                <a:gd name="connsiteX11" fmla="*/ 60622 w 103611"/>
                <a:gd name="connsiteY11" fmla="*/ 82261 h 170636"/>
                <a:gd name="connsiteX12" fmla="*/ 70860 w 103611"/>
                <a:gd name="connsiteY12" fmla="*/ 66940 h 170636"/>
                <a:gd name="connsiteX13" fmla="*/ 75794 w 103611"/>
                <a:gd name="connsiteY13" fmla="*/ 54708 h 170636"/>
                <a:gd name="connsiteX14" fmla="*/ 77274 w 103611"/>
                <a:gd name="connsiteY14" fmla="*/ 43093 h 170636"/>
                <a:gd name="connsiteX15" fmla="*/ 74314 w 103611"/>
                <a:gd name="connsiteY15" fmla="*/ 26783 h 170636"/>
                <a:gd name="connsiteX16" fmla="*/ 65186 w 103611"/>
                <a:gd name="connsiteY16" fmla="*/ 15539 h 170636"/>
                <a:gd name="connsiteX17" fmla="*/ 49891 w 103611"/>
                <a:gd name="connsiteY17" fmla="*/ 11462 h 170636"/>
                <a:gd name="connsiteX18" fmla="*/ 18808 w 103611"/>
                <a:gd name="connsiteY18" fmla="*/ 37162 h 170636"/>
                <a:gd name="connsiteX19" fmla="*/ 3883 w 103611"/>
                <a:gd name="connsiteY19" fmla="*/ 37162 h 170636"/>
                <a:gd name="connsiteX20" fmla="*/ 3883 w 103611"/>
                <a:gd name="connsiteY20" fmla="*/ 13439 h 170636"/>
                <a:gd name="connsiteX21" fmla="*/ 31759 w 103611"/>
                <a:gd name="connsiteY21" fmla="*/ 3307 h 170636"/>
                <a:gd name="connsiteX22" fmla="*/ 55195 w 103611"/>
                <a:gd name="connsiteY22" fmla="*/ 94 h 170636"/>
                <a:gd name="connsiteX23" fmla="*/ 89856 w 103611"/>
                <a:gd name="connsiteY23" fmla="*/ 10226 h 170636"/>
                <a:gd name="connsiteX24" fmla="*/ 101574 w 103611"/>
                <a:gd name="connsiteY24" fmla="*/ 39386 h 170636"/>
                <a:gd name="connsiteX25" fmla="*/ 100217 w 103611"/>
                <a:gd name="connsiteY25" fmla="*/ 51495 h 170636"/>
                <a:gd name="connsiteX26" fmla="*/ 96146 w 103611"/>
                <a:gd name="connsiteY26" fmla="*/ 62368 h 170636"/>
                <a:gd name="connsiteX27" fmla="*/ 88745 w 103611"/>
                <a:gd name="connsiteY27" fmla="*/ 73859 h 170636"/>
                <a:gd name="connsiteX28" fmla="*/ 78384 w 103611"/>
                <a:gd name="connsiteY28" fmla="*/ 86462 h 170636"/>
                <a:gd name="connsiteX29" fmla="*/ 58772 w 103611"/>
                <a:gd name="connsiteY29" fmla="*/ 107591 h 170636"/>
                <a:gd name="connsiteX30" fmla="*/ 24358 w 103611"/>
                <a:gd name="connsiteY30" fmla="*/ 150961 h 170636"/>
                <a:gd name="connsiteX31" fmla="*/ 70860 w 103611"/>
                <a:gd name="connsiteY31" fmla="*/ 150961 h 17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3611" h="170636">
                  <a:moveTo>
                    <a:pt x="70860" y="150961"/>
                  </a:moveTo>
                  <a:cubicBezTo>
                    <a:pt x="74889" y="150961"/>
                    <a:pt x="78138" y="150714"/>
                    <a:pt x="80605" y="150219"/>
                  </a:cubicBezTo>
                  <a:cubicBezTo>
                    <a:pt x="83072" y="149725"/>
                    <a:pt x="85045" y="148901"/>
                    <a:pt x="86525" y="147748"/>
                  </a:cubicBezTo>
                  <a:cubicBezTo>
                    <a:pt x="88005" y="146595"/>
                    <a:pt x="89157" y="145112"/>
                    <a:pt x="89979" y="143300"/>
                  </a:cubicBezTo>
                  <a:cubicBezTo>
                    <a:pt x="90883" y="141406"/>
                    <a:pt x="91994" y="138522"/>
                    <a:pt x="93309" y="134651"/>
                  </a:cubicBezTo>
                  <a:lnTo>
                    <a:pt x="103794" y="134651"/>
                  </a:lnTo>
                  <a:lnTo>
                    <a:pt x="101697" y="170730"/>
                  </a:lnTo>
                  <a:lnTo>
                    <a:pt x="182" y="170730"/>
                  </a:lnTo>
                  <a:lnTo>
                    <a:pt x="182" y="164800"/>
                  </a:lnTo>
                  <a:cubicBezTo>
                    <a:pt x="3718" y="156150"/>
                    <a:pt x="8488" y="147295"/>
                    <a:pt x="14491" y="138234"/>
                  </a:cubicBezTo>
                  <a:cubicBezTo>
                    <a:pt x="20493" y="129173"/>
                    <a:pt x="29004" y="118506"/>
                    <a:pt x="40023" y="106232"/>
                  </a:cubicBezTo>
                  <a:cubicBezTo>
                    <a:pt x="49562" y="95688"/>
                    <a:pt x="56429" y="87698"/>
                    <a:pt x="60622" y="82261"/>
                  </a:cubicBezTo>
                  <a:cubicBezTo>
                    <a:pt x="65227" y="76331"/>
                    <a:pt x="68640" y="71223"/>
                    <a:pt x="70860" y="66940"/>
                  </a:cubicBezTo>
                  <a:cubicBezTo>
                    <a:pt x="73163" y="62574"/>
                    <a:pt x="74807" y="58497"/>
                    <a:pt x="75794" y="54708"/>
                  </a:cubicBezTo>
                  <a:cubicBezTo>
                    <a:pt x="76781" y="50836"/>
                    <a:pt x="77274" y="46964"/>
                    <a:pt x="77274" y="43093"/>
                  </a:cubicBezTo>
                  <a:cubicBezTo>
                    <a:pt x="77274" y="36915"/>
                    <a:pt x="76287" y="31478"/>
                    <a:pt x="74314" y="26783"/>
                  </a:cubicBezTo>
                  <a:cubicBezTo>
                    <a:pt x="72340" y="22005"/>
                    <a:pt x="69298" y="18257"/>
                    <a:pt x="65186" y="15539"/>
                  </a:cubicBezTo>
                  <a:cubicBezTo>
                    <a:pt x="61157" y="12821"/>
                    <a:pt x="56059" y="11462"/>
                    <a:pt x="49891" y="11462"/>
                  </a:cubicBezTo>
                  <a:cubicBezTo>
                    <a:pt x="34514" y="11462"/>
                    <a:pt x="24153" y="20028"/>
                    <a:pt x="18808" y="37162"/>
                  </a:cubicBezTo>
                  <a:lnTo>
                    <a:pt x="3883" y="37162"/>
                  </a:lnTo>
                  <a:lnTo>
                    <a:pt x="3883" y="13439"/>
                  </a:lnTo>
                  <a:cubicBezTo>
                    <a:pt x="13833" y="8743"/>
                    <a:pt x="23125" y="5366"/>
                    <a:pt x="31759" y="3307"/>
                  </a:cubicBezTo>
                  <a:cubicBezTo>
                    <a:pt x="40476" y="1165"/>
                    <a:pt x="48288" y="94"/>
                    <a:pt x="55195" y="94"/>
                  </a:cubicBezTo>
                  <a:cubicBezTo>
                    <a:pt x="70490" y="94"/>
                    <a:pt x="82044" y="3471"/>
                    <a:pt x="89856" y="10226"/>
                  </a:cubicBezTo>
                  <a:cubicBezTo>
                    <a:pt x="97668" y="16898"/>
                    <a:pt x="101574" y="26618"/>
                    <a:pt x="101574" y="39386"/>
                  </a:cubicBezTo>
                  <a:cubicBezTo>
                    <a:pt x="101574" y="43752"/>
                    <a:pt x="101121" y="47788"/>
                    <a:pt x="100217" y="51495"/>
                  </a:cubicBezTo>
                  <a:cubicBezTo>
                    <a:pt x="99394" y="55119"/>
                    <a:pt x="98038" y="58744"/>
                    <a:pt x="96146" y="62368"/>
                  </a:cubicBezTo>
                  <a:cubicBezTo>
                    <a:pt x="94337" y="65910"/>
                    <a:pt x="91870" y="69741"/>
                    <a:pt x="88745" y="73859"/>
                  </a:cubicBezTo>
                  <a:cubicBezTo>
                    <a:pt x="85621" y="77978"/>
                    <a:pt x="82167" y="82179"/>
                    <a:pt x="78384" y="86462"/>
                  </a:cubicBezTo>
                  <a:cubicBezTo>
                    <a:pt x="74602" y="90664"/>
                    <a:pt x="68064" y="97706"/>
                    <a:pt x="58772" y="107591"/>
                  </a:cubicBezTo>
                  <a:cubicBezTo>
                    <a:pt x="43148" y="124148"/>
                    <a:pt x="31677" y="138605"/>
                    <a:pt x="24358" y="150961"/>
                  </a:cubicBezTo>
                  <a:lnTo>
                    <a:pt x="70860" y="150961"/>
                  </a:lnTo>
                  <a:close/>
                </a:path>
              </a:pathLst>
            </a:custGeom>
            <a:solidFill>
              <a:srgbClr val="FFFFFF"/>
            </a:solidFill>
            <a:ln w="2527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19" name="任意多边形: 形状 318">
              <a:extLst>
                <a:ext uri="{FF2B5EF4-FFF2-40B4-BE49-F238E27FC236}">
                  <a16:creationId xmlns:a16="http://schemas.microsoft.com/office/drawing/2014/main" id="{B6F093B3-2D4D-6D7B-84EE-0C30979AD597}"/>
                </a:ext>
              </a:extLst>
            </p:cNvPr>
            <p:cNvSpPr/>
            <p:nvPr>
              <p:custDataLst>
                <p:tags r:id="rId7"/>
              </p:custDataLst>
            </p:nvPr>
          </p:nvSpPr>
          <p:spPr>
            <a:xfrm>
              <a:off x="9043857" y="6985548"/>
              <a:ext cx="205866" cy="122200"/>
            </a:xfrm>
            <a:custGeom>
              <a:avLst/>
              <a:gdLst>
                <a:gd name="connsiteX0" fmla="*/ 51502 w 205866"/>
                <a:gd name="connsiteY0" fmla="*/ 33572 h 122200"/>
                <a:gd name="connsiteX1" fmla="*/ 74074 w 205866"/>
                <a:gd name="connsiteY1" fmla="*/ 8490 h 122200"/>
                <a:gd name="connsiteX2" fmla="*/ 96770 w 205866"/>
                <a:gd name="connsiteY2" fmla="*/ 211 h 122200"/>
                <a:gd name="connsiteX3" fmla="*/ 114779 w 205866"/>
                <a:gd name="connsiteY3" fmla="*/ 7007 h 122200"/>
                <a:gd name="connsiteX4" fmla="*/ 120946 w 205866"/>
                <a:gd name="connsiteY4" fmla="*/ 26406 h 122200"/>
                <a:gd name="connsiteX5" fmla="*/ 120946 w 205866"/>
                <a:gd name="connsiteY5" fmla="*/ 28136 h 122200"/>
                <a:gd name="connsiteX6" fmla="*/ 120823 w 205866"/>
                <a:gd name="connsiteY6" fmla="*/ 29989 h 122200"/>
                <a:gd name="connsiteX7" fmla="*/ 141915 w 205866"/>
                <a:gd name="connsiteY7" fmla="*/ 7625 h 122200"/>
                <a:gd name="connsiteX8" fmla="*/ 163871 w 205866"/>
                <a:gd name="connsiteY8" fmla="*/ 211 h 122200"/>
                <a:gd name="connsiteX9" fmla="*/ 181386 w 205866"/>
                <a:gd name="connsiteY9" fmla="*/ 6760 h 122200"/>
                <a:gd name="connsiteX10" fmla="*/ 187554 w 205866"/>
                <a:gd name="connsiteY10" fmla="*/ 25170 h 122200"/>
                <a:gd name="connsiteX11" fmla="*/ 183977 w 205866"/>
                <a:gd name="connsiteY11" fmla="*/ 47288 h 122200"/>
                <a:gd name="connsiteX12" fmla="*/ 175959 w 205866"/>
                <a:gd name="connsiteY12" fmla="*/ 79660 h 122200"/>
                <a:gd name="connsiteX13" fmla="*/ 172629 w 205866"/>
                <a:gd name="connsiteY13" fmla="*/ 98689 h 122200"/>
                <a:gd name="connsiteX14" fmla="*/ 174232 w 205866"/>
                <a:gd name="connsiteY14" fmla="*/ 105855 h 122200"/>
                <a:gd name="connsiteX15" fmla="*/ 179289 w 205866"/>
                <a:gd name="connsiteY15" fmla="*/ 108079 h 122200"/>
                <a:gd name="connsiteX16" fmla="*/ 187184 w 205866"/>
                <a:gd name="connsiteY16" fmla="*/ 105114 h 122200"/>
                <a:gd name="connsiteX17" fmla="*/ 199025 w 205866"/>
                <a:gd name="connsiteY17" fmla="*/ 93499 h 122200"/>
                <a:gd name="connsiteX18" fmla="*/ 206056 w 205866"/>
                <a:gd name="connsiteY18" fmla="*/ 100418 h 122200"/>
                <a:gd name="connsiteX19" fmla="*/ 187554 w 205866"/>
                <a:gd name="connsiteY19" fmla="*/ 116975 h 122200"/>
                <a:gd name="connsiteX20" fmla="*/ 169545 w 205866"/>
                <a:gd name="connsiteY20" fmla="*/ 122289 h 122200"/>
                <a:gd name="connsiteX21" fmla="*/ 156717 w 205866"/>
                <a:gd name="connsiteY21" fmla="*/ 116605 h 122200"/>
                <a:gd name="connsiteX22" fmla="*/ 151906 w 205866"/>
                <a:gd name="connsiteY22" fmla="*/ 101901 h 122200"/>
                <a:gd name="connsiteX23" fmla="*/ 155977 w 205866"/>
                <a:gd name="connsiteY23" fmla="*/ 78301 h 122200"/>
                <a:gd name="connsiteX24" fmla="*/ 161404 w 205866"/>
                <a:gd name="connsiteY24" fmla="*/ 56925 h 122200"/>
                <a:gd name="connsiteX25" fmla="*/ 165228 w 205866"/>
                <a:gd name="connsiteY25" fmla="*/ 39750 h 122200"/>
                <a:gd name="connsiteX26" fmla="*/ 166215 w 205866"/>
                <a:gd name="connsiteY26" fmla="*/ 30731 h 122200"/>
                <a:gd name="connsiteX27" fmla="*/ 163378 w 205866"/>
                <a:gd name="connsiteY27" fmla="*/ 18498 h 122200"/>
                <a:gd name="connsiteX28" fmla="*/ 154127 w 205866"/>
                <a:gd name="connsiteY28" fmla="*/ 14668 h 122200"/>
                <a:gd name="connsiteX29" fmla="*/ 143025 w 205866"/>
                <a:gd name="connsiteY29" fmla="*/ 18622 h 122200"/>
                <a:gd name="connsiteX30" fmla="*/ 130567 w 205866"/>
                <a:gd name="connsiteY30" fmla="*/ 30731 h 122200"/>
                <a:gd name="connsiteX31" fmla="*/ 119836 w 205866"/>
                <a:gd name="connsiteY31" fmla="*/ 46917 h 122200"/>
                <a:gd name="connsiteX32" fmla="*/ 113299 w 205866"/>
                <a:gd name="connsiteY32" fmla="*/ 66316 h 122200"/>
                <a:gd name="connsiteX33" fmla="*/ 102074 w 205866"/>
                <a:gd name="connsiteY33" fmla="*/ 120312 h 122200"/>
                <a:gd name="connsiteX34" fmla="*/ 80735 w 205866"/>
                <a:gd name="connsiteY34" fmla="*/ 120312 h 122200"/>
                <a:gd name="connsiteX35" fmla="*/ 94920 w 205866"/>
                <a:gd name="connsiteY35" fmla="*/ 57543 h 122200"/>
                <a:gd name="connsiteX36" fmla="*/ 98374 w 205866"/>
                <a:gd name="connsiteY36" fmla="*/ 40615 h 122200"/>
                <a:gd name="connsiteX37" fmla="*/ 99360 w 205866"/>
                <a:gd name="connsiteY37" fmla="*/ 31101 h 122200"/>
                <a:gd name="connsiteX38" fmla="*/ 96153 w 205866"/>
                <a:gd name="connsiteY38" fmla="*/ 18498 h 122200"/>
                <a:gd name="connsiteX39" fmla="*/ 86409 w 205866"/>
                <a:gd name="connsiteY39" fmla="*/ 14668 h 122200"/>
                <a:gd name="connsiteX40" fmla="*/ 75678 w 205866"/>
                <a:gd name="connsiteY40" fmla="*/ 18622 h 122200"/>
                <a:gd name="connsiteX41" fmla="*/ 62973 w 205866"/>
                <a:gd name="connsiteY41" fmla="*/ 31101 h 122200"/>
                <a:gd name="connsiteX42" fmla="*/ 52365 w 205866"/>
                <a:gd name="connsiteY42" fmla="*/ 47535 h 122200"/>
                <a:gd name="connsiteX43" fmla="*/ 45951 w 205866"/>
                <a:gd name="connsiteY43" fmla="*/ 66810 h 122200"/>
                <a:gd name="connsiteX44" fmla="*/ 34233 w 205866"/>
                <a:gd name="connsiteY44" fmla="*/ 120312 h 122200"/>
                <a:gd name="connsiteX45" fmla="*/ 12894 w 205866"/>
                <a:gd name="connsiteY45" fmla="*/ 120312 h 122200"/>
                <a:gd name="connsiteX46" fmla="*/ 30903 w 205866"/>
                <a:gd name="connsiteY46" fmla="*/ 41974 h 122200"/>
                <a:gd name="connsiteX47" fmla="*/ 33616 w 205866"/>
                <a:gd name="connsiteY47" fmla="*/ 23688 h 122200"/>
                <a:gd name="connsiteX48" fmla="*/ 32013 w 205866"/>
                <a:gd name="connsiteY48" fmla="*/ 16521 h 122200"/>
                <a:gd name="connsiteX49" fmla="*/ 26956 w 205866"/>
                <a:gd name="connsiteY49" fmla="*/ 14297 h 122200"/>
                <a:gd name="connsiteX50" fmla="*/ 18815 w 205866"/>
                <a:gd name="connsiteY50" fmla="*/ 17510 h 122200"/>
                <a:gd name="connsiteX51" fmla="*/ 7220 w 205866"/>
                <a:gd name="connsiteY51" fmla="*/ 28877 h 122200"/>
                <a:gd name="connsiteX52" fmla="*/ 189 w 205866"/>
                <a:gd name="connsiteY52" fmla="*/ 21958 h 122200"/>
                <a:gd name="connsiteX53" fmla="*/ 18815 w 205866"/>
                <a:gd name="connsiteY53" fmla="*/ 5401 h 122200"/>
                <a:gd name="connsiteX54" fmla="*/ 36083 w 205866"/>
                <a:gd name="connsiteY54" fmla="*/ 88 h 122200"/>
                <a:gd name="connsiteX55" fmla="*/ 48295 w 205866"/>
                <a:gd name="connsiteY55" fmla="*/ 5277 h 122200"/>
                <a:gd name="connsiteX56" fmla="*/ 52859 w 205866"/>
                <a:gd name="connsiteY56" fmla="*/ 18622 h 122200"/>
                <a:gd name="connsiteX57" fmla="*/ 50022 w 205866"/>
                <a:gd name="connsiteY57" fmla="*/ 33078 h 122200"/>
                <a:gd name="connsiteX58" fmla="*/ 51502 w 205866"/>
                <a:gd name="connsiteY58" fmla="*/ 33572 h 12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05866" h="122200">
                  <a:moveTo>
                    <a:pt x="51502" y="33572"/>
                  </a:moveTo>
                  <a:cubicBezTo>
                    <a:pt x="59067" y="22287"/>
                    <a:pt x="66591" y="13926"/>
                    <a:pt x="74074" y="8490"/>
                  </a:cubicBezTo>
                  <a:cubicBezTo>
                    <a:pt x="81557" y="2971"/>
                    <a:pt x="89123" y="211"/>
                    <a:pt x="96770" y="211"/>
                  </a:cubicBezTo>
                  <a:cubicBezTo>
                    <a:pt x="104664" y="211"/>
                    <a:pt x="110667" y="2476"/>
                    <a:pt x="114779" y="7007"/>
                  </a:cubicBezTo>
                  <a:cubicBezTo>
                    <a:pt x="118890" y="11455"/>
                    <a:pt x="120946" y="17921"/>
                    <a:pt x="120946" y="26406"/>
                  </a:cubicBezTo>
                  <a:lnTo>
                    <a:pt x="120946" y="28136"/>
                  </a:lnTo>
                  <a:cubicBezTo>
                    <a:pt x="120946" y="28712"/>
                    <a:pt x="120905" y="29330"/>
                    <a:pt x="120823" y="29989"/>
                  </a:cubicBezTo>
                  <a:cubicBezTo>
                    <a:pt x="127895" y="19940"/>
                    <a:pt x="134926" y="12485"/>
                    <a:pt x="141915" y="7625"/>
                  </a:cubicBezTo>
                  <a:cubicBezTo>
                    <a:pt x="148987" y="2682"/>
                    <a:pt x="156306" y="211"/>
                    <a:pt x="163871" y="211"/>
                  </a:cubicBezTo>
                  <a:cubicBezTo>
                    <a:pt x="171436" y="211"/>
                    <a:pt x="177275" y="2394"/>
                    <a:pt x="181386" y="6760"/>
                  </a:cubicBezTo>
                  <a:cubicBezTo>
                    <a:pt x="185498" y="11126"/>
                    <a:pt x="187554" y="17262"/>
                    <a:pt x="187554" y="25170"/>
                  </a:cubicBezTo>
                  <a:cubicBezTo>
                    <a:pt x="187554" y="30360"/>
                    <a:pt x="186361" y="37732"/>
                    <a:pt x="183977" y="47288"/>
                  </a:cubicBezTo>
                  <a:lnTo>
                    <a:pt x="175959" y="79660"/>
                  </a:lnTo>
                  <a:cubicBezTo>
                    <a:pt x="173739" y="88639"/>
                    <a:pt x="172629" y="94982"/>
                    <a:pt x="172629" y="98689"/>
                  </a:cubicBezTo>
                  <a:cubicBezTo>
                    <a:pt x="172629" y="101983"/>
                    <a:pt x="173163" y="104372"/>
                    <a:pt x="174232" y="105855"/>
                  </a:cubicBezTo>
                  <a:cubicBezTo>
                    <a:pt x="175301" y="107338"/>
                    <a:pt x="176987" y="108079"/>
                    <a:pt x="179289" y="108079"/>
                  </a:cubicBezTo>
                  <a:cubicBezTo>
                    <a:pt x="181756" y="108079"/>
                    <a:pt x="184388" y="107091"/>
                    <a:pt x="187184" y="105114"/>
                  </a:cubicBezTo>
                  <a:cubicBezTo>
                    <a:pt x="189979" y="103054"/>
                    <a:pt x="193927" y="99183"/>
                    <a:pt x="199025" y="93499"/>
                  </a:cubicBezTo>
                  <a:lnTo>
                    <a:pt x="206056" y="100418"/>
                  </a:lnTo>
                  <a:cubicBezTo>
                    <a:pt x="198984" y="107914"/>
                    <a:pt x="192816" y="113433"/>
                    <a:pt x="187554" y="116975"/>
                  </a:cubicBezTo>
                  <a:cubicBezTo>
                    <a:pt x="182291" y="120517"/>
                    <a:pt x="176288" y="122289"/>
                    <a:pt x="169545" y="122289"/>
                  </a:cubicBezTo>
                  <a:cubicBezTo>
                    <a:pt x="164200" y="122289"/>
                    <a:pt x="159924" y="120394"/>
                    <a:pt x="156717" y="116605"/>
                  </a:cubicBezTo>
                  <a:cubicBezTo>
                    <a:pt x="153510" y="112733"/>
                    <a:pt x="151906" y="107832"/>
                    <a:pt x="151906" y="101901"/>
                  </a:cubicBezTo>
                  <a:cubicBezTo>
                    <a:pt x="151906" y="96547"/>
                    <a:pt x="153263" y="88680"/>
                    <a:pt x="155977" y="78301"/>
                  </a:cubicBezTo>
                  <a:lnTo>
                    <a:pt x="161404" y="56925"/>
                  </a:lnTo>
                  <a:cubicBezTo>
                    <a:pt x="163378" y="49182"/>
                    <a:pt x="164652" y="43457"/>
                    <a:pt x="165228" y="39750"/>
                  </a:cubicBezTo>
                  <a:cubicBezTo>
                    <a:pt x="165886" y="36044"/>
                    <a:pt x="166215" y="33037"/>
                    <a:pt x="166215" y="30731"/>
                  </a:cubicBezTo>
                  <a:cubicBezTo>
                    <a:pt x="166215" y="25047"/>
                    <a:pt x="165269" y="20969"/>
                    <a:pt x="163378" y="18498"/>
                  </a:cubicBezTo>
                  <a:cubicBezTo>
                    <a:pt x="161486" y="15944"/>
                    <a:pt x="158403" y="14668"/>
                    <a:pt x="154127" y="14668"/>
                  </a:cubicBezTo>
                  <a:cubicBezTo>
                    <a:pt x="150673" y="14668"/>
                    <a:pt x="146972" y="15986"/>
                    <a:pt x="143025" y="18622"/>
                  </a:cubicBezTo>
                  <a:cubicBezTo>
                    <a:pt x="139078" y="21175"/>
                    <a:pt x="134926" y="25211"/>
                    <a:pt x="130567" y="30731"/>
                  </a:cubicBezTo>
                  <a:cubicBezTo>
                    <a:pt x="126209" y="36167"/>
                    <a:pt x="122632" y="41563"/>
                    <a:pt x="119836" y="46917"/>
                  </a:cubicBezTo>
                  <a:cubicBezTo>
                    <a:pt x="117122" y="52189"/>
                    <a:pt x="114943" y="58655"/>
                    <a:pt x="113299" y="66316"/>
                  </a:cubicBezTo>
                  <a:lnTo>
                    <a:pt x="102074" y="120312"/>
                  </a:lnTo>
                  <a:lnTo>
                    <a:pt x="80735" y="120312"/>
                  </a:lnTo>
                  <a:lnTo>
                    <a:pt x="94920" y="57543"/>
                  </a:lnTo>
                  <a:cubicBezTo>
                    <a:pt x="96647" y="49882"/>
                    <a:pt x="97798" y="44240"/>
                    <a:pt x="98374" y="40615"/>
                  </a:cubicBezTo>
                  <a:cubicBezTo>
                    <a:pt x="99032" y="36909"/>
                    <a:pt x="99360" y="33737"/>
                    <a:pt x="99360" y="31101"/>
                  </a:cubicBezTo>
                  <a:cubicBezTo>
                    <a:pt x="99360" y="25170"/>
                    <a:pt x="98291" y="20969"/>
                    <a:pt x="96153" y="18498"/>
                  </a:cubicBezTo>
                  <a:cubicBezTo>
                    <a:pt x="94098" y="15944"/>
                    <a:pt x="90850" y="14668"/>
                    <a:pt x="86409" y="14668"/>
                  </a:cubicBezTo>
                  <a:cubicBezTo>
                    <a:pt x="83284" y="14668"/>
                    <a:pt x="79707" y="15986"/>
                    <a:pt x="75678" y="18622"/>
                  </a:cubicBezTo>
                  <a:cubicBezTo>
                    <a:pt x="71731" y="21175"/>
                    <a:pt x="67496" y="25335"/>
                    <a:pt x="62973" y="31101"/>
                  </a:cubicBezTo>
                  <a:cubicBezTo>
                    <a:pt x="58450" y="36785"/>
                    <a:pt x="54914" y="42263"/>
                    <a:pt x="52365" y="47535"/>
                  </a:cubicBezTo>
                  <a:cubicBezTo>
                    <a:pt x="49816" y="52807"/>
                    <a:pt x="47678" y="59232"/>
                    <a:pt x="45951" y="66810"/>
                  </a:cubicBezTo>
                  <a:lnTo>
                    <a:pt x="34233" y="120312"/>
                  </a:lnTo>
                  <a:lnTo>
                    <a:pt x="12894" y="120312"/>
                  </a:lnTo>
                  <a:lnTo>
                    <a:pt x="30903" y="41974"/>
                  </a:lnTo>
                  <a:cubicBezTo>
                    <a:pt x="32712" y="34067"/>
                    <a:pt x="33616" y="27971"/>
                    <a:pt x="33616" y="23688"/>
                  </a:cubicBezTo>
                  <a:cubicBezTo>
                    <a:pt x="33616" y="20393"/>
                    <a:pt x="33082" y="18004"/>
                    <a:pt x="32013" y="16521"/>
                  </a:cubicBezTo>
                  <a:cubicBezTo>
                    <a:pt x="30944" y="15038"/>
                    <a:pt x="29258" y="14297"/>
                    <a:pt x="26956" y="14297"/>
                  </a:cubicBezTo>
                  <a:cubicBezTo>
                    <a:pt x="24407" y="14297"/>
                    <a:pt x="21693" y="15368"/>
                    <a:pt x="18815" y="17510"/>
                  </a:cubicBezTo>
                  <a:cubicBezTo>
                    <a:pt x="16019" y="19569"/>
                    <a:pt x="12154" y="23358"/>
                    <a:pt x="7220" y="28877"/>
                  </a:cubicBezTo>
                  <a:lnTo>
                    <a:pt x="189" y="21958"/>
                  </a:lnTo>
                  <a:cubicBezTo>
                    <a:pt x="7426" y="14379"/>
                    <a:pt x="13634" y="8860"/>
                    <a:pt x="18815" y="5401"/>
                  </a:cubicBezTo>
                  <a:cubicBezTo>
                    <a:pt x="24078" y="1859"/>
                    <a:pt x="29834" y="88"/>
                    <a:pt x="36083" y="88"/>
                  </a:cubicBezTo>
                  <a:cubicBezTo>
                    <a:pt x="41264" y="88"/>
                    <a:pt x="45334" y="1817"/>
                    <a:pt x="48295" y="5277"/>
                  </a:cubicBezTo>
                  <a:cubicBezTo>
                    <a:pt x="51337" y="8654"/>
                    <a:pt x="52859" y="13103"/>
                    <a:pt x="52859" y="18622"/>
                  </a:cubicBezTo>
                  <a:cubicBezTo>
                    <a:pt x="52859" y="23152"/>
                    <a:pt x="51913" y="27971"/>
                    <a:pt x="50022" y="33078"/>
                  </a:cubicBezTo>
                  <a:lnTo>
                    <a:pt x="51502" y="33572"/>
                  </a:lnTo>
                  <a:close/>
                </a:path>
              </a:pathLst>
            </a:custGeom>
            <a:solidFill>
              <a:srgbClr val="FFFFFF"/>
            </a:solidFill>
            <a:ln w="2527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20" name="任意多边形: 形状 319">
              <a:extLst>
                <a:ext uri="{FF2B5EF4-FFF2-40B4-BE49-F238E27FC236}">
                  <a16:creationId xmlns:a16="http://schemas.microsoft.com/office/drawing/2014/main" id="{C5AF3BFF-C6DD-1922-0103-79A284FFFBBD}"/>
                </a:ext>
              </a:extLst>
            </p:cNvPr>
            <p:cNvSpPr/>
            <p:nvPr>
              <p:custDataLst>
                <p:tags r:id="rId8"/>
              </p:custDataLst>
            </p:nvPr>
          </p:nvSpPr>
          <p:spPr>
            <a:xfrm>
              <a:off x="9322621" y="6933900"/>
              <a:ext cx="27506" cy="29160"/>
            </a:xfrm>
            <a:custGeom>
              <a:avLst/>
              <a:gdLst>
                <a:gd name="connsiteX0" fmla="*/ 14016 w 27506"/>
                <a:gd name="connsiteY0" fmla="*/ 29247 h 29160"/>
                <a:gd name="connsiteX1" fmla="*/ 4148 w 27506"/>
                <a:gd name="connsiteY1" fmla="*/ 25169 h 29160"/>
                <a:gd name="connsiteX2" fmla="*/ 201 w 27506"/>
                <a:gd name="connsiteY2" fmla="*/ 14667 h 29160"/>
                <a:gd name="connsiteX3" fmla="*/ 4148 w 27506"/>
                <a:gd name="connsiteY3" fmla="*/ 4288 h 29160"/>
                <a:gd name="connsiteX4" fmla="*/ 14016 w 27506"/>
                <a:gd name="connsiteY4" fmla="*/ 87 h 29160"/>
                <a:gd name="connsiteX5" fmla="*/ 23760 w 27506"/>
                <a:gd name="connsiteY5" fmla="*/ 4288 h 29160"/>
                <a:gd name="connsiteX6" fmla="*/ 27707 w 27506"/>
                <a:gd name="connsiteY6" fmla="*/ 14667 h 29160"/>
                <a:gd name="connsiteX7" fmla="*/ 23760 w 27506"/>
                <a:gd name="connsiteY7" fmla="*/ 25169 h 29160"/>
                <a:gd name="connsiteX8" fmla="*/ 14016 w 27506"/>
                <a:gd name="connsiteY8" fmla="*/ 29247 h 2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06" h="29160">
                  <a:moveTo>
                    <a:pt x="14016" y="29247"/>
                  </a:moveTo>
                  <a:cubicBezTo>
                    <a:pt x="10069" y="29247"/>
                    <a:pt x="6779" y="27888"/>
                    <a:pt x="4148" y="25169"/>
                  </a:cubicBezTo>
                  <a:cubicBezTo>
                    <a:pt x="1517" y="22369"/>
                    <a:pt x="201" y="18868"/>
                    <a:pt x="201" y="14667"/>
                  </a:cubicBezTo>
                  <a:cubicBezTo>
                    <a:pt x="201" y="10466"/>
                    <a:pt x="1517" y="7006"/>
                    <a:pt x="4148" y="4288"/>
                  </a:cubicBezTo>
                  <a:cubicBezTo>
                    <a:pt x="6779" y="1487"/>
                    <a:pt x="10069" y="87"/>
                    <a:pt x="14016" y="87"/>
                  </a:cubicBezTo>
                  <a:cubicBezTo>
                    <a:pt x="17881" y="87"/>
                    <a:pt x="21129" y="1487"/>
                    <a:pt x="23760" y="4288"/>
                  </a:cubicBezTo>
                  <a:cubicBezTo>
                    <a:pt x="26392" y="7006"/>
                    <a:pt x="27707" y="10466"/>
                    <a:pt x="27707" y="14667"/>
                  </a:cubicBezTo>
                  <a:cubicBezTo>
                    <a:pt x="27707" y="18868"/>
                    <a:pt x="26392" y="22369"/>
                    <a:pt x="23760" y="25169"/>
                  </a:cubicBezTo>
                  <a:cubicBezTo>
                    <a:pt x="21129" y="27888"/>
                    <a:pt x="17881" y="29247"/>
                    <a:pt x="14016" y="29247"/>
                  </a:cubicBezTo>
                  <a:close/>
                </a:path>
              </a:pathLst>
            </a:custGeom>
            <a:solidFill>
              <a:srgbClr val="FFFFFF"/>
            </a:solidFill>
            <a:ln w="2527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21" name="任意多边形: 形状 320">
              <a:extLst>
                <a:ext uri="{FF2B5EF4-FFF2-40B4-BE49-F238E27FC236}">
                  <a16:creationId xmlns:a16="http://schemas.microsoft.com/office/drawing/2014/main" id="{49F77136-ED5F-6808-554A-F4C51B742B60}"/>
                </a:ext>
              </a:extLst>
            </p:cNvPr>
            <p:cNvSpPr/>
            <p:nvPr>
              <p:custDataLst>
                <p:tags r:id="rId9"/>
              </p:custDataLst>
            </p:nvPr>
          </p:nvSpPr>
          <p:spPr>
            <a:xfrm>
              <a:off x="9269953" y="6985548"/>
              <a:ext cx="111752" cy="173354"/>
            </a:xfrm>
            <a:custGeom>
              <a:avLst/>
              <a:gdLst>
                <a:gd name="connsiteX0" fmla="*/ 71862 w 111752"/>
                <a:gd name="connsiteY0" fmla="*/ 91646 h 173354"/>
                <a:gd name="connsiteX1" fmla="*/ 50153 w 111752"/>
                <a:gd name="connsiteY1" fmla="*/ 114381 h 173354"/>
                <a:gd name="connsiteX2" fmla="*/ 28691 w 111752"/>
                <a:gd name="connsiteY2" fmla="*/ 122165 h 173354"/>
                <a:gd name="connsiteX3" fmla="*/ 7598 w 111752"/>
                <a:gd name="connsiteY3" fmla="*/ 111910 h 173354"/>
                <a:gd name="connsiteX4" fmla="*/ 198 w 111752"/>
                <a:gd name="connsiteY4" fmla="*/ 83120 h 173354"/>
                <a:gd name="connsiteX5" fmla="*/ 8462 w 111752"/>
                <a:gd name="connsiteY5" fmla="*/ 42345 h 173354"/>
                <a:gd name="connsiteX6" fmla="*/ 31404 w 111752"/>
                <a:gd name="connsiteY6" fmla="*/ 11455 h 173354"/>
                <a:gd name="connsiteX7" fmla="*/ 63845 w 111752"/>
                <a:gd name="connsiteY7" fmla="*/ 88 h 173354"/>
                <a:gd name="connsiteX8" fmla="*/ 78400 w 111752"/>
                <a:gd name="connsiteY8" fmla="*/ 1941 h 173354"/>
                <a:gd name="connsiteX9" fmla="*/ 92708 w 111752"/>
                <a:gd name="connsiteY9" fmla="*/ 8243 h 173354"/>
                <a:gd name="connsiteX10" fmla="*/ 104056 w 111752"/>
                <a:gd name="connsiteY10" fmla="*/ 88 h 173354"/>
                <a:gd name="connsiteX11" fmla="*/ 111950 w 111752"/>
                <a:gd name="connsiteY11" fmla="*/ 2065 h 173354"/>
                <a:gd name="connsiteX12" fmla="*/ 80373 w 111752"/>
                <a:gd name="connsiteY12" fmla="*/ 142553 h 173354"/>
                <a:gd name="connsiteX13" fmla="*/ 78276 w 111752"/>
                <a:gd name="connsiteY13" fmla="*/ 156638 h 173354"/>
                <a:gd name="connsiteX14" fmla="*/ 80990 w 111752"/>
                <a:gd name="connsiteY14" fmla="*/ 164299 h 173354"/>
                <a:gd name="connsiteX15" fmla="*/ 91968 w 111752"/>
                <a:gd name="connsiteY15" fmla="*/ 167388 h 173354"/>
                <a:gd name="connsiteX16" fmla="*/ 90858 w 111752"/>
                <a:gd name="connsiteY16" fmla="*/ 173443 h 173354"/>
                <a:gd name="connsiteX17" fmla="*/ 52373 w 111752"/>
                <a:gd name="connsiteY17" fmla="*/ 173443 h 173354"/>
                <a:gd name="connsiteX18" fmla="*/ 73589 w 111752"/>
                <a:gd name="connsiteY18" fmla="*/ 92387 h 173354"/>
                <a:gd name="connsiteX19" fmla="*/ 71862 w 111752"/>
                <a:gd name="connsiteY19" fmla="*/ 91646 h 173354"/>
                <a:gd name="connsiteX20" fmla="*/ 81853 w 111752"/>
                <a:gd name="connsiteY20" fmla="*/ 45064 h 173354"/>
                <a:gd name="connsiteX21" fmla="*/ 83704 w 111752"/>
                <a:gd name="connsiteY21" fmla="*/ 28260 h 173354"/>
                <a:gd name="connsiteX22" fmla="*/ 79633 w 111752"/>
                <a:gd name="connsiteY22" fmla="*/ 14297 h 173354"/>
                <a:gd name="connsiteX23" fmla="*/ 66065 w 111752"/>
                <a:gd name="connsiteY23" fmla="*/ 9849 h 173354"/>
                <a:gd name="connsiteX24" fmla="*/ 43492 w 111752"/>
                <a:gd name="connsiteY24" fmla="*/ 20105 h 173354"/>
                <a:gd name="connsiteX25" fmla="*/ 27704 w 111752"/>
                <a:gd name="connsiteY25" fmla="*/ 47535 h 173354"/>
                <a:gd name="connsiteX26" fmla="*/ 22030 w 111752"/>
                <a:gd name="connsiteY26" fmla="*/ 82008 h 173354"/>
                <a:gd name="connsiteX27" fmla="*/ 25484 w 111752"/>
                <a:gd name="connsiteY27" fmla="*/ 101284 h 173354"/>
                <a:gd name="connsiteX28" fmla="*/ 37325 w 111752"/>
                <a:gd name="connsiteY28" fmla="*/ 107585 h 173354"/>
                <a:gd name="connsiteX29" fmla="*/ 45096 w 111752"/>
                <a:gd name="connsiteY29" fmla="*/ 105979 h 173354"/>
                <a:gd name="connsiteX30" fmla="*/ 53237 w 111752"/>
                <a:gd name="connsiteY30" fmla="*/ 100542 h 173354"/>
                <a:gd name="connsiteX31" fmla="*/ 61624 w 111752"/>
                <a:gd name="connsiteY31" fmla="*/ 91522 h 173354"/>
                <a:gd name="connsiteX32" fmla="*/ 69272 w 111752"/>
                <a:gd name="connsiteY32" fmla="*/ 80896 h 173354"/>
                <a:gd name="connsiteX33" fmla="*/ 75686 w 111752"/>
                <a:gd name="connsiteY33" fmla="*/ 68169 h 173354"/>
                <a:gd name="connsiteX34" fmla="*/ 80743 w 111752"/>
                <a:gd name="connsiteY34" fmla="*/ 50377 h 173354"/>
                <a:gd name="connsiteX35" fmla="*/ 81853 w 111752"/>
                <a:gd name="connsiteY35" fmla="*/ 45064 h 173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1752" h="173354">
                  <a:moveTo>
                    <a:pt x="71862" y="91646"/>
                  </a:moveTo>
                  <a:cubicBezTo>
                    <a:pt x="64790" y="101613"/>
                    <a:pt x="57554" y="109191"/>
                    <a:pt x="50153" y="114381"/>
                  </a:cubicBezTo>
                  <a:cubicBezTo>
                    <a:pt x="42835" y="119570"/>
                    <a:pt x="35680" y="122165"/>
                    <a:pt x="28691" y="122165"/>
                  </a:cubicBezTo>
                  <a:cubicBezTo>
                    <a:pt x="19645" y="122165"/>
                    <a:pt x="12614" y="118747"/>
                    <a:pt x="7598" y="111910"/>
                  </a:cubicBezTo>
                  <a:cubicBezTo>
                    <a:pt x="2664" y="105073"/>
                    <a:pt x="198" y="95476"/>
                    <a:pt x="198" y="83120"/>
                  </a:cubicBezTo>
                  <a:cubicBezTo>
                    <a:pt x="198" y="68952"/>
                    <a:pt x="2952" y="55360"/>
                    <a:pt x="8462" y="42345"/>
                  </a:cubicBezTo>
                  <a:cubicBezTo>
                    <a:pt x="14054" y="29248"/>
                    <a:pt x="21701" y="18951"/>
                    <a:pt x="31404" y="11455"/>
                  </a:cubicBezTo>
                  <a:cubicBezTo>
                    <a:pt x="41108" y="3877"/>
                    <a:pt x="51921" y="88"/>
                    <a:pt x="63845" y="88"/>
                  </a:cubicBezTo>
                  <a:cubicBezTo>
                    <a:pt x="68943" y="88"/>
                    <a:pt x="73795" y="706"/>
                    <a:pt x="78400" y="1941"/>
                  </a:cubicBezTo>
                  <a:cubicBezTo>
                    <a:pt x="83005" y="3095"/>
                    <a:pt x="87774" y="5195"/>
                    <a:pt x="92708" y="8243"/>
                  </a:cubicBezTo>
                  <a:lnTo>
                    <a:pt x="104056" y="88"/>
                  </a:lnTo>
                  <a:lnTo>
                    <a:pt x="111950" y="2065"/>
                  </a:lnTo>
                  <a:lnTo>
                    <a:pt x="80373" y="142553"/>
                  </a:lnTo>
                  <a:cubicBezTo>
                    <a:pt x="78975" y="148813"/>
                    <a:pt x="78276" y="153508"/>
                    <a:pt x="78276" y="156638"/>
                  </a:cubicBezTo>
                  <a:cubicBezTo>
                    <a:pt x="78276" y="160263"/>
                    <a:pt x="79181" y="162816"/>
                    <a:pt x="80990" y="164299"/>
                  </a:cubicBezTo>
                  <a:cubicBezTo>
                    <a:pt x="82881" y="165864"/>
                    <a:pt x="86540" y="166894"/>
                    <a:pt x="91968" y="167388"/>
                  </a:cubicBezTo>
                  <a:lnTo>
                    <a:pt x="90858" y="173443"/>
                  </a:lnTo>
                  <a:lnTo>
                    <a:pt x="52373" y="173443"/>
                  </a:lnTo>
                  <a:lnTo>
                    <a:pt x="73589" y="92387"/>
                  </a:lnTo>
                  <a:lnTo>
                    <a:pt x="71862" y="91646"/>
                  </a:lnTo>
                  <a:close/>
                  <a:moveTo>
                    <a:pt x="81853" y="45064"/>
                  </a:moveTo>
                  <a:cubicBezTo>
                    <a:pt x="83087" y="39133"/>
                    <a:pt x="83704" y="33531"/>
                    <a:pt x="83704" y="28260"/>
                  </a:cubicBezTo>
                  <a:cubicBezTo>
                    <a:pt x="83704" y="21834"/>
                    <a:pt x="82347" y="17180"/>
                    <a:pt x="79633" y="14297"/>
                  </a:cubicBezTo>
                  <a:cubicBezTo>
                    <a:pt x="76919" y="11332"/>
                    <a:pt x="72397" y="9849"/>
                    <a:pt x="66065" y="9849"/>
                  </a:cubicBezTo>
                  <a:cubicBezTo>
                    <a:pt x="57677" y="9849"/>
                    <a:pt x="50153" y="13268"/>
                    <a:pt x="43492" y="20105"/>
                  </a:cubicBezTo>
                  <a:cubicBezTo>
                    <a:pt x="36832" y="26859"/>
                    <a:pt x="31569" y="36003"/>
                    <a:pt x="27704" y="47535"/>
                  </a:cubicBezTo>
                  <a:cubicBezTo>
                    <a:pt x="23921" y="59067"/>
                    <a:pt x="22030" y="70558"/>
                    <a:pt x="22030" y="82008"/>
                  </a:cubicBezTo>
                  <a:cubicBezTo>
                    <a:pt x="22030" y="90575"/>
                    <a:pt x="23181" y="97000"/>
                    <a:pt x="25484" y="101284"/>
                  </a:cubicBezTo>
                  <a:cubicBezTo>
                    <a:pt x="27868" y="105485"/>
                    <a:pt x="31816" y="107585"/>
                    <a:pt x="37325" y="107585"/>
                  </a:cubicBezTo>
                  <a:cubicBezTo>
                    <a:pt x="39874" y="107585"/>
                    <a:pt x="42464" y="107050"/>
                    <a:pt x="45096" y="105979"/>
                  </a:cubicBezTo>
                  <a:cubicBezTo>
                    <a:pt x="47727" y="104826"/>
                    <a:pt x="50441" y="103013"/>
                    <a:pt x="53237" y="100542"/>
                  </a:cubicBezTo>
                  <a:cubicBezTo>
                    <a:pt x="56115" y="98071"/>
                    <a:pt x="58911" y="95064"/>
                    <a:pt x="61624" y="91522"/>
                  </a:cubicBezTo>
                  <a:cubicBezTo>
                    <a:pt x="64420" y="87980"/>
                    <a:pt x="66969" y="84438"/>
                    <a:pt x="69272" y="80896"/>
                  </a:cubicBezTo>
                  <a:cubicBezTo>
                    <a:pt x="71574" y="77272"/>
                    <a:pt x="73712" y="73030"/>
                    <a:pt x="75686" y="68169"/>
                  </a:cubicBezTo>
                  <a:cubicBezTo>
                    <a:pt x="77660" y="63227"/>
                    <a:pt x="79345" y="57296"/>
                    <a:pt x="80743" y="50377"/>
                  </a:cubicBezTo>
                  <a:lnTo>
                    <a:pt x="81853" y="45064"/>
                  </a:lnTo>
                  <a:close/>
                </a:path>
              </a:pathLst>
            </a:custGeom>
            <a:solidFill>
              <a:srgbClr val="FFFFFF"/>
            </a:solidFill>
            <a:ln w="2527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22" name="任意多边形: 形状 321">
              <a:extLst>
                <a:ext uri="{FF2B5EF4-FFF2-40B4-BE49-F238E27FC236}">
                  <a16:creationId xmlns:a16="http://schemas.microsoft.com/office/drawing/2014/main" id="{65518130-3026-2BCF-0B43-EDD132D7689C}"/>
                </a:ext>
              </a:extLst>
            </p:cNvPr>
            <p:cNvSpPr/>
            <p:nvPr>
              <p:custDataLst>
                <p:tags r:id="rId10"/>
              </p:custDataLst>
            </p:nvPr>
          </p:nvSpPr>
          <p:spPr>
            <a:xfrm>
              <a:off x="9412946" y="6896284"/>
              <a:ext cx="77977" cy="116807"/>
            </a:xfrm>
            <a:custGeom>
              <a:avLst/>
              <a:gdLst>
                <a:gd name="connsiteX0" fmla="*/ 53328 w 77977"/>
                <a:gd name="connsiteY0" fmla="*/ 102190 h 116807"/>
                <a:gd name="connsiteX1" fmla="*/ 60081 w 77977"/>
                <a:gd name="connsiteY1" fmla="*/ 101919 h 116807"/>
                <a:gd name="connsiteX2" fmla="*/ 64223 w 77977"/>
                <a:gd name="connsiteY2" fmla="*/ 100476 h 116807"/>
                <a:gd name="connsiteX3" fmla="*/ 67105 w 77977"/>
                <a:gd name="connsiteY3" fmla="*/ 97229 h 116807"/>
                <a:gd name="connsiteX4" fmla="*/ 69806 w 77977"/>
                <a:gd name="connsiteY4" fmla="*/ 91095 h 116807"/>
                <a:gd name="connsiteX5" fmla="*/ 78180 w 77977"/>
                <a:gd name="connsiteY5" fmla="*/ 91095 h 116807"/>
                <a:gd name="connsiteX6" fmla="*/ 77280 w 77977"/>
                <a:gd name="connsiteY6" fmla="*/ 103994 h 116807"/>
                <a:gd name="connsiteX7" fmla="*/ 76469 w 77977"/>
                <a:gd name="connsiteY7" fmla="*/ 116892 h 116807"/>
                <a:gd name="connsiteX8" fmla="*/ 202 w 77977"/>
                <a:gd name="connsiteY8" fmla="*/ 116892 h 116807"/>
                <a:gd name="connsiteX9" fmla="*/ 202 w 77977"/>
                <a:gd name="connsiteY9" fmla="*/ 112202 h 116807"/>
                <a:gd name="connsiteX10" fmla="*/ 5245 w 77977"/>
                <a:gd name="connsiteY10" fmla="*/ 102641 h 116807"/>
                <a:gd name="connsiteX11" fmla="*/ 11728 w 77977"/>
                <a:gd name="connsiteY11" fmla="*/ 92989 h 116807"/>
                <a:gd name="connsiteX12" fmla="*/ 19922 w 77977"/>
                <a:gd name="connsiteY12" fmla="*/ 82977 h 116807"/>
                <a:gd name="connsiteX13" fmla="*/ 30097 w 77977"/>
                <a:gd name="connsiteY13" fmla="*/ 72154 h 116807"/>
                <a:gd name="connsiteX14" fmla="*/ 43874 w 77977"/>
                <a:gd name="connsiteY14" fmla="*/ 57722 h 116807"/>
                <a:gd name="connsiteX15" fmla="*/ 52248 w 77977"/>
                <a:gd name="connsiteY15" fmla="*/ 46988 h 116807"/>
                <a:gd name="connsiteX16" fmla="*/ 56390 w 77977"/>
                <a:gd name="connsiteY16" fmla="*/ 38329 h 116807"/>
                <a:gd name="connsiteX17" fmla="*/ 57560 w 77977"/>
                <a:gd name="connsiteY17" fmla="*/ 29850 h 116807"/>
                <a:gd name="connsiteX18" fmla="*/ 56209 w 77977"/>
                <a:gd name="connsiteY18" fmla="*/ 21372 h 116807"/>
                <a:gd name="connsiteX19" fmla="*/ 52518 w 77977"/>
                <a:gd name="connsiteY19" fmla="*/ 14787 h 116807"/>
                <a:gd name="connsiteX20" fmla="*/ 46305 w 77977"/>
                <a:gd name="connsiteY20" fmla="*/ 10548 h 116807"/>
                <a:gd name="connsiteX21" fmla="*/ 37751 w 77977"/>
                <a:gd name="connsiteY21" fmla="*/ 9014 h 116807"/>
                <a:gd name="connsiteX22" fmla="*/ 23704 w 77977"/>
                <a:gd name="connsiteY22" fmla="*/ 13614 h 116807"/>
                <a:gd name="connsiteX23" fmla="*/ 14880 w 77977"/>
                <a:gd name="connsiteY23" fmla="*/ 26783 h 116807"/>
                <a:gd name="connsiteX24" fmla="*/ 3084 w 77977"/>
                <a:gd name="connsiteY24" fmla="*/ 26783 h 116807"/>
                <a:gd name="connsiteX25" fmla="*/ 3084 w 77977"/>
                <a:gd name="connsiteY25" fmla="*/ 9195 h 116807"/>
                <a:gd name="connsiteX26" fmla="*/ 24244 w 77977"/>
                <a:gd name="connsiteY26" fmla="*/ 2249 h 116807"/>
                <a:gd name="connsiteX27" fmla="*/ 41712 w 77977"/>
                <a:gd name="connsiteY27" fmla="*/ 85 h 116807"/>
                <a:gd name="connsiteX28" fmla="*/ 57650 w 77977"/>
                <a:gd name="connsiteY28" fmla="*/ 2249 h 116807"/>
                <a:gd name="connsiteX29" fmla="*/ 68455 w 77977"/>
                <a:gd name="connsiteY29" fmla="*/ 7932 h 116807"/>
                <a:gd name="connsiteX30" fmla="*/ 74398 w 77977"/>
                <a:gd name="connsiteY30" fmla="*/ 16591 h 116807"/>
                <a:gd name="connsiteX31" fmla="*/ 76289 w 77977"/>
                <a:gd name="connsiteY31" fmla="*/ 27505 h 116807"/>
                <a:gd name="connsiteX32" fmla="*/ 75749 w 77977"/>
                <a:gd name="connsiteY32" fmla="*/ 34090 h 116807"/>
                <a:gd name="connsiteX33" fmla="*/ 74038 w 77977"/>
                <a:gd name="connsiteY33" fmla="*/ 40043 h 116807"/>
                <a:gd name="connsiteX34" fmla="*/ 70887 w 77977"/>
                <a:gd name="connsiteY34" fmla="*/ 45906 h 116807"/>
                <a:gd name="connsiteX35" fmla="*/ 65934 w 77977"/>
                <a:gd name="connsiteY35" fmla="*/ 52220 h 116807"/>
                <a:gd name="connsiteX36" fmla="*/ 60081 w 77977"/>
                <a:gd name="connsiteY36" fmla="*/ 58894 h 116807"/>
                <a:gd name="connsiteX37" fmla="*/ 52158 w 77977"/>
                <a:gd name="connsiteY37" fmla="*/ 67012 h 116807"/>
                <a:gd name="connsiteX38" fmla="*/ 43243 w 77977"/>
                <a:gd name="connsiteY38" fmla="*/ 76032 h 116807"/>
                <a:gd name="connsiteX39" fmla="*/ 34149 w 77977"/>
                <a:gd name="connsiteY39" fmla="*/ 85323 h 116807"/>
                <a:gd name="connsiteX40" fmla="*/ 26045 w 77977"/>
                <a:gd name="connsiteY40" fmla="*/ 94252 h 116807"/>
                <a:gd name="connsiteX41" fmla="*/ 20012 w 77977"/>
                <a:gd name="connsiteY41" fmla="*/ 102190 h 116807"/>
                <a:gd name="connsiteX42" fmla="*/ 53328 w 77977"/>
                <a:gd name="connsiteY42" fmla="*/ 102190 h 116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77977" h="116807">
                  <a:moveTo>
                    <a:pt x="53328" y="102190"/>
                  </a:moveTo>
                  <a:cubicBezTo>
                    <a:pt x="56149" y="102190"/>
                    <a:pt x="58401" y="102100"/>
                    <a:pt x="60081" y="101919"/>
                  </a:cubicBezTo>
                  <a:cubicBezTo>
                    <a:pt x="61762" y="101679"/>
                    <a:pt x="63143" y="101198"/>
                    <a:pt x="64223" y="100476"/>
                  </a:cubicBezTo>
                  <a:cubicBezTo>
                    <a:pt x="65364" y="99754"/>
                    <a:pt x="66324" y="98672"/>
                    <a:pt x="67105" y="97229"/>
                  </a:cubicBezTo>
                  <a:cubicBezTo>
                    <a:pt x="67885" y="95726"/>
                    <a:pt x="68786" y="93681"/>
                    <a:pt x="69806" y="91095"/>
                  </a:cubicBezTo>
                  <a:lnTo>
                    <a:pt x="78180" y="91095"/>
                  </a:lnTo>
                  <a:cubicBezTo>
                    <a:pt x="77880" y="95365"/>
                    <a:pt x="77580" y="99664"/>
                    <a:pt x="77280" y="103994"/>
                  </a:cubicBezTo>
                  <a:cubicBezTo>
                    <a:pt x="77040" y="108323"/>
                    <a:pt x="76769" y="112623"/>
                    <a:pt x="76469" y="116892"/>
                  </a:cubicBezTo>
                  <a:lnTo>
                    <a:pt x="202" y="116892"/>
                  </a:lnTo>
                  <a:lnTo>
                    <a:pt x="202" y="112202"/>
                  </a:lnTo>
                  <a:cubicBezTo>
                    <a:pt x="1643" y="108955"/>
                    <a:pt x="3324" y="105768"/>
                    <a:pt x="5245" y="102641"/>
                  </a:cubicBezTo>
                  <a:cubicBezTo>
                    <a:pt x="7166" y="99454"/>
                    <a:pt x="9327" y="96237"/>
                    <a:pt x="11728" y="92989"/>
                  </a:cubicBezTo>
                  <a:cubicBezTo>
                    <a:pt x="14129" y="89742"/>
                    <a:pt x="16860" y="86405"/>
                    <a:pt x="19922" y="82977"/>
                  </a:cubicBezTo>
                  <a:cubicBezTo>
                    <a:pt x="22983" y="79490"/>
                    <a:pt x="26375" y="75882"/>
                    <a:pt x="30097" y="72154"/>
                  </a:cubicBezTo>
                  <a:cubicBezTo>
                    <a:pt x="35740" y="66501"/>
                    <a:pt x="40332" y="61690"/>
                    <a:pt x="43874" y="57722"/>
                  </a:cubicBezTo>
                  <a:cubicBezTo>
                    <a:pt x="47415" y="53693"/>
                    <a:pt x="50207" y="50115"/>
                    <a:pt x="52248" y="46988"/>
                  </a:cubicBezTo>
                  <a:cubicBezTo>
                    <a:pt x="54289" y="43861"/>
                    <a:pt x="55669" y="40975"/>
                    <a:pt x="56390" y="38329"/>
                  </a:cubicBezTo>
                  <a:cubicBezTo>
                    <a:pt x="57170" y="35683"/>
                    <a:pt x="57560" y="32857"/>
                    <a:pt x="57560" y="29850"/>
                  </a:cubicBezTo>
                  <a:cubicBezTo>
                    <a:pt x="57560" y="26783"/>
                    <a:pt x="57110" y="23957"/>
                    <a:pt x="56209" y="21372"/>
                  </a:cubicBezTo>
                  <a:cubicBezTo>
                    <a:pt x="55369" y="18786"/>
                    <a:pt x="54138" y="16591"/>
                    <a:pt x="52518" y="14787"/>
                  </a:cubicBezTo>
                  <a:cubicBezTo>
                    <a:pt x="50897" y="12983"/>
                    <a:pt x="48826" y="11570"/>
                    <a:pt x="46305" y="10548"/>
                  </a:cubicBezTo>
                  <a:cubicBezTo>
                    <a:pt x="43844" y="9525"/>
                    <a:pt x="40992" y="9014"/>
                    <a:pt x="37751" y="9014"/>
                  </a:cubicBezTo>
                  <a:cubicBezTo>
                    <a:pt x="32168" y="9014"/>
                    <a:pt x="27486" y="10548"/>
                    <a:pt x="23704" y="13614"/>
                  </a:cubicBezTo>
                  <a:cubicBezTo>
                    <a:pt x="19922" y="16621"/>
                    <a:pt x="16981" y="21011"/>
                    <a:pt x="14880" y="26783"/>
                  </a:cubicBezTo>
                  <a:lnTo>
                    <a:pt x="3084" y="26783"/>
                  </a:lnTo>
                  <a:lnTo>
                    <a:pt x="3084" y="9195"/>
                  </a:lnTo>
                  <a:cubicBezTo>
                    <a:pt x="10768" y="6008"/>
                    <a:pt x="17821" y="3693"/>
                    <a:pt x="24244" y="2249"/>
                  </a:cubicBezTo>
                  <a:cubicBezTo>
                    <a:pt x="30727" y="806"/>
                    <a:pt x="36550" y="85"/>
                    <a:pt x="41712" y="85"/>
                  </a:cubicBezTo>
                  <a:cubicBezTo>
                    <a:pt x="47955" y="85"/>
                    <a:pt x="53268" y="806"/>
                    <a:pt x="57650" y="2249"/>
                  </a:cubicBezTo>
                  <a:cubicBezTo>
                    <a:pt x="62092" y="3632"/>
                    <a:pt x="65694" y="5527"/>
                    <a:pt x="68455" y="7932"/>
                  </a:cubicBezTo>
                  <a:cubicBezTo>
                    <a:pt x="71217" y="10337"/>
                    <a:pt x="73198" y="13224"/>
                    <a:pt x="74398" y="16591"/>
                  </a:cubicBezTo>
                  <a:cubicBezTo>
                    <a:pt x="75659" y="19958"/>
                    <a:pt x="76289" y="23596"/>
                    <a:pt x="76289" y="27505"/>
                  </a:cubicBezTo>
                  <a:cubicBezTo>
                    <a:pt x="76289" y="29850"/>
                    <a:pt x="76109" y="32045"/>
                    <a:pt x="75749" y="34090"/>
                  </a:cubicBezTo>
                  <a:cubicBezTo>
                    <a:pt x="75449" y="36074"/>
                    <a:pt x="74878" y="38058"/>
                    <a:pt x="74038" y="40043"/>
                  </a:cubicBezTo>
                  <a:cubicBezTo>
                    <a:pt x="73258" y="41967"/>
                    <a:pt x="72207" y="43921"/>
                    <a:pt x="70887" y="45906"/>
                  </a:cubicBezTo>
                  <a:cubicBezTo>
                    <a:pt x="69566" y="47890"/>
                    <a:pt x="67915" y="49995"/>
                    <a:pt x="65934" y="52220"/>
                  </a:cubicBezTo>
                  <a:cubicBezTo>
                    <a:pt x="64433" y="54144"/>
                    <a:pt x="62482" y="56369"/>
                    <a:pt x="60081" y="58894"/>
                  </a:cubicBezTo>
                  <a:cubicBezTo>
                    <a:pt x="57680" y="61420"/>
                    <a:pt x="55039" y="64126"/>
                    <a:pt x="52158" y="67012"/>
                  </a:cubicBezTo>
                  <a:cubicBezTo>
                    <a:pt x="49336" y="69899"/>
                    <a:pt x="46365" y="72905"/>
                    <a:pt x="43243" y="76032"/>
                  </a:cubicBezTo>
                  <a:cubicBezTo>
                    <a:pt x="40122" y="79159"/>
                    <a:pt x="37090" y="82256"/>
                    <a:pt x="34149" y="85323"/>
                  </a:cubicBezTo>
                  <a:cubicBezTo>
                    <a:pt x="31207" y="88389"/>
                    <a:pt x="28506" y="91366"/>
                    <a:pt x="26045" y="94252"/>
                  </a:cubicBezTo>
                  <a:cubicBezTo>
                    <a:pt x="23584" y="97139"/>
                    <a:pt x="21573" y="99784"/>
                    <a:pt x="20012" y="102190"/>
                  </a:cubicBezTo>
                  <a:lnTo>
                    <a:pt x="53328" y="102190"/>
                  </a:lnTo>
                  <a:close/>
                </a:path>
              </a:pathLst>
            </a:custGeom>
            <a:solidFill>
              <a:srgbClr val="FFFFFF"/>
            </a:solidFill>
            <a:ln w="2527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23" name="任意多边形: 形状 322">
              <a:extLst>
                <a:ext uri="{FF2B5EF4-FFF2-40B4-BE49-F238E27FC236}">
                  <a16:creationId xmlns:a16="http://schemas.microsoft.com/office/drawing/2014/main" id="{ACB62DF1-8FBD-B293-8709-20391F0321D8}"/>
                </a:ext>
              </a:extLst>
            </p:cNvPr>
            <p:cNvSpPr/>
            <p:nvPr>
              <p:custDataLst>
                <p:tags r:id="rId11"/>
              </p:custDataLst>
            </p:nvPr>
          </p:nvSpPr>
          <p:spPr>
            <a:xfrm>
              <a:off x="9674571" y="6969238"/>
              <a:ext cx="269513" cy="128749"/>
            </a:xfrm>
            <a:custGeom>
              <a:avLst/>
              <a:gdLst>
                <a:gd name="connsiteX0" fmla="*/ 214 w 269513"/>
                <a:gd name="connsiteY0" fmla="*/ 81761 h 128749"/>
                <a:gd name="connsiteX1" fmla="*/ 233957 w 269513"/>
                <a:gd name="connsiteY1" fmla="*/ 81761 h 128749"/>
                <a:gd name="connsiteX2" fmla="*/ 247895 w 269513"/>
                <a:gd name="connsiteY2" fmla="*/ 64462 h 128749"/>
                <a:gd name="connsiteX3" fmla="*/ 233710 w 269513"/>
                <a:gd name="connsiteY3" fmla="*/ 46917 h 128749"/>
                <a:gd name="connsiteX4" fmla="*/ 214 w 269513"/>
                <a:gd name="connsiteY4" fmla="*/ 46917 h 128749"/>
                <a:gd name="connsiteX5" fmla="*/ 214 w 269513"/>
                <a:gd name="connsiteY5" fmla="*/ 30483 h 128749"/>
                <a:gd name="connsiteX6" fmla="*/ 221129 w 269513"/>
                <a:gd name="connsiteY6" fmla="*/ 30483 h 128749"/>
                <a:gd name="connsiteX7" fmla="*/ 201393 w 269513"/>
                <a:gd name="connsiteY7" fmla="*/ 6883 h 128749"/>
                <a:gd name="connsiteX8" fmla="*/ 209411 w 269513"/>
                <a:gd name="connsiteY8" fmla="*/ 87 h 128749"/>
                <a:gd name="connsiteX9" fmla="*/ 269728 w 269513"/>
                <a:gd name="connsiteY9" fmla="*/ 60508 h 128749"/>
                <a:gd name="connsiteX10" fmla="*/ 269728 w 269513"/>
                <a:gd name="connsiteY10" fmla="*/ 68416 h 128749"/>
                <a:gd name="connsiteX11" fmla="*/ 209411 w 269513"/>
                <a:gd name="connsiteY11" fmla="*/ 128837 h 128749"/>
                <a:gd name="connsiteX12" fmla="*/ 201393 w 269513"/>
                <a:gd name="connsiteY12" fmla="*/ 122041 h 128749"/>
                <a:gd name="connsiteX13" fmla="*/ 221252 w 269513"/>
                <a:gd name="connsiteY13" fmla="*/ 98194 h 128749"/>
                <a:gd name="connsiteX14" fmla="*/ 214 w 269513"/>
                <a:gd name="connsiteY14" fmla="*/ 98194 h 128749"/>
                <a:gd name="connsiteX15" fmla="*/ 214 w 269513"/>
                <a:gd name="connsiteY15" fmla="*/ 81761 h 128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9513" h="128749">
                  <a:moveTo>
                    <a:pt x="214" y="81761"/>
                  </a:moveTo>
                  <a:lnTo>
                    <a:pt x="233957" y="81761"/>
                  </a:lnTo>
                  <a:lnTo>
                    <a:pt x="247895" y="64462"/>
                  </a:lnTo>
                  <a:lnTo>
                    <a:pt x="233710" y="46917"/>
                  </a:lnTo>
                  <a:lnTo>
                    <a:pt x="214" y="46917"/>
                  </a:lnTo>
                  <a:lnTo>
                    <a:pt x="214" y="30483"/>
                  </a:lnTo>
                  <a:lnTo>
                    <a:pt x="221129" y="30483"/>
                  </a:lnTo>
                  <a:lnTo>
                    <a:pt x="201393" y="6883"/>
                  </a:lnTo>
                  <a:lnTo>
                    <a:pt x="209411" y="87"/>
                  </a:lnTo>
                  <a:lnTo>
                    <a:pt x="269728" y="60508"/>
                  </a:lnTo>
                  <a:lnTo>
                    <a:pt x="269728" y="68416"/>
                  </a:lnTo>
                  <a:lnTo>
                    <a:pt x="209411" y="128837"/>
                  </a:lnTo>
                  <a:lnTo>
                    <a:pt x="201393" y="122041"/>
                  </a:lnTo>
                  <a:lnTo>
                    <a:pt x="221252" y="98194"/>
                  </a:lnTo>
                  <a:lnTo>
                    <a:pt x="214" y="98194"/>
                  </a:lnTo>
                  <a:lnTo>
                    <a:pt x="214" y="81761"/>
                  </a:lnTo>
                  <a:close/>
                </a:path>
              </a:pathLst>
            </a:custGeom>
            <a:solidFill>
              <a:srgbClr val="FFFFFF"/>
            </a:solidFill>
            <a:ln w="2527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24" name="任意多边形: 形状 323">
              <a:extLst>
                <a:ext uri="{FF2B5EF4-FFF2-40B4-BE49-F238E27FC236}">
                  <a16:creationId xmlns:a16="http://schemas.microsoft.com/office/drawing/2014/main" id="{6E0ED9AB-C80B-C9CB-79EE-42AA6B7EEEED}"/>
                </a:ext>
              </a:extLst>
            </p:cNvPr>
            <p:cNvSpPr/>
            <p:nvPr>
              <p:custDataLst>
                <p:tags r:id="rId12"/>
              </p:custDataLst>
            </p:nvPr>
          </p:nvSpPr>
          <p:spPr>
            <a:xfrm>
              <a:off x="10144602" y="6736677"/>
              <a:ext cx="112739" cy="179532"/>
            </a:xfrm>
            <a:custGeom>
              <a:avLst/>
              <a:gdLst>
                <a:gd name="connsiteX0" fmla="*/ 92126 w 112739"/>
                <a:gd name="connsiteY0" fmla="*/ 69521 h 179532"/>
                <a:gd name="connsiteX1" fmla="*/ 92372 w 112739"/>
                <a:gd name="connsiteY1" fmla="*/ 66432 h 179532"/>
                <a:gd name="connsiteX2" fmla="*/ 92742 w 112739"/>
                <a:gd name="connsiteY2" fmla="*/ 56176 h 179532"/>
                <a:gd name="connsiteX3" fmla="*/ 86575 w 112739"/>
                <a:gd name="connsiteY3" fmla="*/ 22321 h 179532"/>
                <a:gd name="connsiteX4" fmla="*/ 67333 w 112739"/>
                <a:gd name="connsiteY4" fmla="*/ 11694 h 179532"/>
                <a:gd name="connsiteX5" fmla="*/ 50558 w 112739"/>
                <a:gd name="connsiteY5" fmla="*/ 16019 h 179532"/>
                <a:gd name="connsiteX6" fmla="*/ 35509 w 112739"/>
                <a:gd name="connsiteY6" fmla="*/ 29116 h 179532"/>
                <a:gd name="connsiteX7" fmla="*/ 26628 w 112739"/>
                <a:gd name="connsiteY7" fmla="*/ 29116 h 179532"/>
                <a:gd name="connsiteX8" fmla="*/ 26628 w 112739"/>
                <a:gd name="connsiteY8" fmla="*/ 18861 h 179532"/>
                <a:gd name="connsiteX9" fmla="*/ 44760 w 112739"/>
                <a:gd name="connsiteY9" fmla="*/ 7123 h 179532"/>
                <a:gd name="connsiteX10" fmla="*/ 57712 w 112739"/>
                <a:gd name="connsiteY10" fmla="*/ 1810 h 179532"/>
                <a:gd name="connsiteX11" fmla="*/ 71897 w 112739"/>
                <a:gd name="connsiteY11" fmla="*/ 80 h 179532"/>
                <a:gd name="connsiteX12" fmla="*/ 102733 w 112739"/>
                <a:gd name="connsiteY12" fmla="*/ 14166 h 179532"/>
                <a:gd name="connsiteX13" fmla="*/ 112971 w 112739"/>
                <a:gd name="connsiteY13" fmla="*/ 56547 h 179532"/>
                <a:gd name="connsiteX14" fmla="*/ 110998 w 112739"/>
                <a:gd name="connsiteY14" fmla="*/ 83359 h 179532"/>
                <a:gd name="connsiteX15" fmla="*/ 104337 w 112739"/>
                <a:gd name="connsiteY15" fmla="*/ 115608 h 179532"/>
                <a:gd name="connsiteX16" fmla="*/ 93482 w 112739"/>
                <a:gd name="connsiteY16" fmla="*/ 144151 h 179532"/>
                <a:gd name="connsiteX17" fmla="*/ 79791 w 112739"/>
                <a:gd name="connsiteY17" fmla="*/ 163550 h 179532"/>
                <a:gd name="connsiteX18" fmla="*/ 62399 w 112739"/>
                <a:gd name="connsiteY18" fmla="*/ 175412 h 179532"/>
                <a:gd name="connsiteX19" fmla="*/ 40320 w 112739"/>
                <a:gd name="connsiteY19" fmla="*/ 179613 h 179532"/>
                <a:gd name="connsiteX20" fmla="*/ 10963 w 112739"/>
                <a:gd name="connsiteY20" fmla="*/ 168492 h 179532"/>
                <a:gd name="connsiteX21" fmla="*/ 232 w 112739"/>
                <a:gd name="connsiteY21" fmla="*/ 135872 h 179532"/>
                <a:gd name="connsiteX22" fmla="*/ 8373 w 112739"/>
                <a:gd name="connsiteY22" fmla="*/ 98557 h 179532"/>
                <a:gd name="connsiteX23" fmla="*/ 30699 w 112739"/>
                <a:gd name="connsiteY23" fmla="*/ 70138 h 179532"/>
                <a:gd name="connsiteX24" fmla="*/ 61782 w 112739"/>
                <a:gd name="connsiteY24" fmla="*/ 59512 h 179532"/>
                <a:gd name="connsiteX25" fmla="*/ 77324 w 112739"/>
                <a:gd name="connsiteY25" fmla="*/ 61613 h 179532"/>
                <a:gd name="connsiteX26" fmla="*/ 92126 w 112739"/>
                <a:gd name="connsiteY26" fmla="*/ 69521 h 179532"/>
                <a:gd name="connsiteX27" fmla="*/ 86205 w 112739"/>
                <a:gd name="connsiteY27" fmla="*/ 93244 h 179532"/>
                <a:gd name="connsiteX28" fmla="*/ 81024 w 112739"/>
                <a:gd name="connsiteY28" fmla="*/ 74957 h 179532"/>
                <a:gd name="connsiteX29" fmla="*/ 65483 w 112739"/>
                <a:gd name="connsiteY29" fmla="*/ 69273 h 179532"/>
                <a:gd name="connsiteX30" fmla="*/ 44144 w 112739"/>
                <a:gd name="connsiteY30" fmla="*/ 78417 h 179532"/>
                <a:gd name="connsiteX31" fmla="*/ 28232 w 112739"/>
                <a:gd name="connsiteY31" fmla="*/ 105600 h 179532"/>
                <a:gd name="connsiteX32" fmla="*/ 22064 w 112739"/>
                <a:gd name="connsiteY32" fmla="*/ 141556 h 179532"/>
                <a:gd name="connsiteX33" fmla="*/ 24408 w 112739"/>
                <a:gd name="connsiteY33" fmla="*/ 158978 h 179532"/>
                <a:gd name="connsiteX34" fmla="*/ 30822 w 112739"/>
                <a:gd name="connsiteY34" fmla="*/ 167504 h 179532"/>
                <a:gd name="connsiteX35" fmla="*/ 40690 w 112739"/>
                <a:gd name="connsiteY35" fmla="*/ 169851 h 179532"/>
                <a:gd name="connsiteX36" fmla="*/ 63386 w 112739"/>
                <a:gd name="connsiteY36" fmla="*/ 159225 h 179532"/>
                <a:gd name="connsiteX37" fmla="*/ 79544 w 112739"/>
                <a:gd name="connsiteY37" fmla="*/ 127100 h 179532"/>
                <a:gd name="connsiteX38" fmla="*/ 86205 w 112739"/>
                <a:gd name="connsiteY38" fmla="*/ 93244 h 17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2739" h="179532">
                  <a:moveTo>
                    <a:pt x="92126" y="69521"/>
                  </a:moveTo>
                  <a:lnTo>
                    <a:pt x="92372" y="66432"/>
                  </a:lnTo>
                  <a:cubicBezTo>
                    <a:pt x="92619" y="62478"/>
                    <a:pt x="92742" y="59059"/>
                    <a:pt x="92742" y="56176"/>
                  </a:cubicBezTo>
                  <a:cubicBezTo>
                    <a:pt x="92742" y="40607"/>
                    <a:pt x="90687" y="29322"/>
                    <a:pt x="86575" y="22321"/>
                  </a:cubicBezTo>
                  <a:cubicBezTo>
                    <a:pt x="82463" y="15236"/>
                    <a:pt x="76049" y="11694"/>
                    <a:pt x="67333" y="11694"/>
                  </a:cubicBezTo>
                  <a:cubicBezTo>
                    <a:pt x="61330" y="11694"/>
                    <a:pt x="55738" y="13136"/>
                    <a:pt x="50558" y="16019"/>
                  </a:cubicBezTo>
                  <a:cubicBezTo>
                    <a:pt x="45459" y="18820"/>
                    <a:pt x="40443" y="23185"/>
                    <a:pt x="35509" y="29116"/>
                  </a:cubicBezTo>
                  <a:lnTo>
                    <a:pt x="26628" y="29116"/>
                  </a:lnTo>
                  <a:lnTo>
                    <a:pt x="26628" y="18861"/>
                  </a:lnTo>
                  <a:cubicBezTo>
                    <a:pt x="34440" y="13342"/>
                    <a:pt x="40484" y="9429"/>
                    <a:pt x="44760" y="7123"/>
                  </a:cubicBezTo>
                  <a:cubicBezTo>
                    <a:pt x="49119" y="4734"/>
                    <a:pt x="53436" y="2963"/>
                    <a:pt x="57712" y="1810"/>
                  </a:cubicBezTo>
                  <a:cubicBezTo>
                    <a:pt x="62070" y="656"/>
                    <a:pt x="66798" y="80"/>
                    <a:pt x="71897" y="80"/>
                  </a:cubicBezTo>
                  <a:cubicBezTo>
                    <a:pt x="85629" y="80"/>
                    <a:pt x="95908" y="4775"/>
                    <a:pt x="102733" y="14166"/>
                  </a:cubicBezTo>
                  <a:cubicBezTo>
                    <a:pt x="109559" y="23474"/>
                    <a:pt x="112971" y="37601"/>
                    <a:pt x="112971" y="56547"/>
                  </a:cubicBezTo>
                  <a:cubicBezTo>
                    <a:pt x="112971" y="64043"/>
                    <a:pt x="112313" y="72980"/>
                    <a:pt x="110998" y="83359"/>
                  </a:cubicBezTo>
                  <a:cubicBezTo>
                    <a:pt x="109682" y="93656"/>
                    <a:pt x="107462" y="104406"/>
                    <a:pt x="104337" y="115608"/>
                  </a:cubicBezTo>
                  <a:cubicBezTo>
                    <a:pt x="101212" y="126811"/>
                    <a:pt x="97594" y="136325"/>
                    <a:pt x="93482" y="144151"/>
                  </a:cubicBezTo>
                  <a:cubicBezTo>
                    <a:pt x="89371" y="151976"/>
                    <a:pt x="84807" y="158443"/>
                    <a:pt x="79791" y="163550"/>
                  </a:cubicBezTo>
                  <a:cubicBezTo>
                    <a:pt x="74775" y="168657"/>
                    <a:pt x="68977" y="172611"/>
                    <a:pt x="62399" y="175412"/>
                  </a:cubicBezTo>
                  <a:cubicBezTo>
                    <a:pt x="55903" y="178212"/>
                    <a:pt x="48543" y="179613"/>
                    <a:pt x="40320" y="179613"/>
                  </a:cubicBezTo>
                  <a:cubicBezTo>
                    <a:pt x="27985" y="179613"/>
                    <a:pt x="18200" y="175906"/>
                    <a:pt x="10963" y="168492"/>
                  </a:cubicBezTo>
                  <a:cubicBezTo>
                    <a:pt x="3809" y="161079"/>
                    <a:pt x="232" y="150205"/>
                    <a:pt x="232" y="135872"/>
                  </a:cubicBezTo>
                  <a:cubicBezTo>
                    <a:pt x="232" y="122940"/>
                    <a:pt x="2946" y="110501"/>
                    <a:pt x="8373" y="98557"/>
                  </a:cubicBezTo>
                  <a:cubicBezTo>
                    <a:pt x="13800" y="86613"/>
                    <a:pt x="21242" y="77140"/>
                    <a:pt x="30699" y="70138"/>
                  </a:cubicBezTo>
                  <a:cubicBezTo>
                    <a:pt x="40155" y="63054"/>
                    <a:pt x="50517" y="59512"/>
                    <a:pt x="61782" y="59512"/>
                  </a:cubicBezTo>
                  <a:cubicBezTo>
                    <a:pt x="67703" y="59512"/>
                    <a:pt x="72883" y="60212"/>
                    <a:pt x="77324" y="61613"/>
                  </a:cubicBezTo>
                  <a:cubicBezTo>
                    <a:pt x="81764" y="62931"/>
                    <a:pt x="86698" y="65567"/>
                    <a:pt x="92126" y="69521"/>
                  </a:cubicBezTo>
                  <a:close/>
                  <a:moveTo>
                    <a:pt x="86205" y="93244"/>
                  </a:moveTo>
                  <a:cubicBezTo>
                    <a:pt x="86205" y="84842"/>
                    <a:pt x="84478" y="78746"/>
                    <a:pt x="81024" y="74957"/>
                  </a:cubicBezTo>
                  <a:cubicBezTo>
                    <a:pt x="77653" y="71168"/>
                    <a:pt x="72472" y="69273"/>
                    <a:pt x="65483" y="69273"/>
                  </a:cubicBezTo>
                  <a:cubicBezTo>
                    <a:pt x="57835" y="69273"/>
                    <a:pt x="50722" y="72321"/>
                    <a:pt x="44144" y="78417"/>
                  </a:cubicBezTo>
                  <a:cubicBezTo>
                    <a:pt x="37647" y="84430"/>
                    <a:pt x="32343" y="93491"/>
                    <a:pt x="28232" y="105600"/>
                  </a:cubicBezTo>
                  <a:cubicBezTo>
                    <a:pt x="24120" y="117709"/>
                    <a:pt x="22064" y="129694"/>
                    <a:pt x="22064" y="141556"/>
                  </a:cubicBezTo>
                  <a:cubicBezTo>
                    <a:pt x="22064" y="148970"/>
                    <a:pt x="22846" y="154777"/>
                    <a:pt x="24408" y="158978"/>
                  </a:cubicBezTo>
                  <a:cubicBezTo>
                    <a:pt x="26053" y="163097"/>
                    <a:pt x="28191" y="165939"/>
                    <a:pt x="30822" y="167504"/>
                  </a:cubicBezTo>
                  <a:cubicBezTo>
                    <a:pt x="33453" y="169069"/>
                    <a:pt x="36743" y="169851"/>
                    <a:pt x="40690" y="169851"/>
                  </a:cubicBezTo>
                  <a:cubicBezTo>
                    <a:pt x="49571" y="169851"/>
                    <a:pt x="57136" y="166309"/>
                    <a:pt x="63386" y="159225"/>
                  </a:cubicBezTo>
                  <a:cubicBezTo>
                    <a:pt x="69718" y="152059"/>
                    <a:pt x="75104" y="141350"/>
                    <a:pt x="79544" y="127100"/>
                  </a:cubicBezTo>
                  <a:cubicBezTo>
                    <a:pt x="83985" y="112767"/>
                    <a:pt x="86205" y="101481"/>
                    <a:pt x="86205" y="93244"/>
                  </a:cubicBezTo>
                  <a:close/>
                </a:path>
              </a:pathLst>
            </a:custGeom>
            <a:solidFill>
              <a:srgbClr val="FFFFFF"/>
            </a:solidFill>
            <a:ln w="2527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25" name="任意多边形: 形状 324">
              <a:extLst>
                <a:ext uri="{FF2B5EF4-FFF2-40B4-BE49-F238E27FC236}">
                  <a16:creationId xmlns:a16="http://schemas.microsoft.com/office/drawing/2014/main" id="{B5CE1FC9-689F-2555-8C4D-068A38F4CD64}"/>
                </a:ext>
              </a:extLst>
            </p:cNvPr>
            <p:cNvSpPr/>
            <p:nvPr>
              <p:custDataLst>
                <p:tags r:id="rId13"/>
              </p:custDataLst>
            </p:nvPr>
          </p:nvSpPr>
          <p:spPr>
            <a:xfrm>
              <a:off x="10284971" y="6745574"/>
              <a:ext cx="116809" cy="168659"/>
            </a:xfrm>
            <a:custGeom>
              <a:avLst/>
              <a:gdLst>
                <a:gd name="connsiteX0" fmla="*/ 1595 w 116809"/>
                <a:gd name="connsiteY0" fmla="*/ 162685 h 168659"/>
                <a:gd name="connsiteX1" fmla="*/ 8625 w 116809"/>
                <a:gd name="connsiteY1" fmla="*/ 160337 h 168659"/>
                <a:gd name="connsiteX2" fmla="*/ 12572 w 116809"/>
                <a:gd name="connsiteY2" fmla="*/ 155642 h 168659"/>
                <a:gd name="connsiteX3" fmla="*/ 15533 w 116809"/>
                <a:gd name="connsiteY3" fmla="*/ 148475 h 168659"/>
                <a:gd name="connsiteX4" fmla="*/ 19603 w 116809"/>
                <a:gd name="connsiteY4" fmla="*/ 131918 h 168659"/>
                <a:gd name="connsiteX5" fmla="*/ 40572 w 116809"/>
                <a:gd name="connsiteY5" fmla="*/ 36777 h 168659"/>
                <a:gd name="connsiteX6" fmla="*/ 43286 w 116809"/>
                <a:gd name="connsiteY6" fmla="*/ 16884 h 168659"/>
                <a:gd name="connsiteX7" fmla="*/ 40326 w 116809"/>
                <a:gd name="connsiteY7" fmla="*/ 8853 h 168659"/>
                <a:gd name="connsiteX8" fmla="*/ 31198 w 116809"/>
                <a:gd name="connsiteY8" fmla="*/ 6134 h 168659"/>
                <a:gd name="connsiteX9" fmla="*/ 32555 w 116809"/>
                <a:gd name="connsiteY9" fmla="*/ 80 h 168659"/>
                <a:gd name="connsiteX10" fmla="*/ 81894 w 116809"/>
                <a:gd name="connsiteY10" fmla="*/ 80 h 168659"/>
                <a:gd name="connsiteX11" fmla="*/ 80537 w 116809"/>
                <a:gd name="connsiteY11" fmla="*/ 6134 h 168659"/>
                <a:gd name="connsiteX12" fmla="*/ 73753 w 116809"/>
                <a:gd name="connsiteY12" fmla="*/ 8358 h 168659"/>
                <a:gd name="connsiteX13" fmla="*/ 70176 w 116809"/>
                <a:gd name="connsiteY13" fmla="*/ 12065 h 168659"/>
                <a:gd name="connsiteX14" fmla="*/ 66845 w 116809"/>
                <a:gd name="connsiteY14" fmla="*/ 19849 h 168659"/>
                <a:gd name="connsiteX15" fmla="*/ 62528 w 116809"/>
                <a:gd name="connsiteY15" fmla="*/ 36901 h 168659"/>
                <a:gd name="connsiteX16" fmla="*/ 36132 w 116809"/>
                <a:gd name="connsiteY16" fmla="*/ 157372 h 168659"/>
                <a:gd name="connsiteX17" fmla="*/ 66475 w 116809"/>
                <a:gd name="connsiteY17" fmla="*/ 157372 h 168659"/>
                <a:gd name="connsiteX18" fmla="*/ 79427 w 116809"/>
                <a:gd name="connsiteY18" fmla="*/ 155765 h 168659"/>
                <a:gd name="connsiteX19" fmla="*/ 88431 w 116809"/>
                <a:gd name="connsiteY19" fmla="*/ 149958 h 168659"/>
                <a:gd name="connsiteX20" fmla="*/ 96819 w 116809"/>
                <a:gd name="connsiteY20" fmla="*/ 138344 h 168659"/>
                <a:gd name="connsiteX21" fmla="*/ 105083 w 116809"/>
                <a:gd name="connsiteY21" fmla="*/ 120180 h 168659"/>
                <a:gd name="connsiteX22" fmla="*/ 117047 w 116809"/>
                <a:gd name="connsiteY22" fmla="*/ 120180 h 168659"/>
                <a:gd name="connsiteX23" fmla="*/ 104589 w 116809"/>
                <a:gd name="connsiteY23" fmla="*/ 168739 h 168659"/>
                <a:gd name="connsiteX24" fmla="*/ 238 w 116809"/>
                <a:gd name="connsiteY24" fmla="*/ 168739 h 168659"/>
                <a:gd name="connsiteX25" fmla="*/ 1595 w 116809"/>
                <a:gd name="connsiteY25" fmla="*/ 162685 h 168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6809" h="168659">
                  <a:moveTo>
                    <a:pt x="1595" y="162685"/>
                  </a:moveTo>
                  <a:cubicBezTo>
                    <a:pt x="4719" y="162191"/>
                    <a:pt x="7063" y="161408"/>
                    <a:pt x="8625" y="160337"/>
                  </a:cubicBezTo>
                  <a:cubicBezTo>
                    <a:pt x="10188" y="159184"/>
                    <a:pt x="11503" y="157619"/>
                    <a:pt x="12572" y="155642"/>
                  </a:cubicBezTo>
                  <a:cubicBezTo>
                    <a:pt x="13641" y="153665"/>
                    <a:pt x="14628" y="151276"/>
                    <a:pt x="15533" y="148475"/>
                  </a:cubicBezTo>
                  <a:cubicBezTo>
                    <a:pt x="16437" y="145592"/>
                    <a:pt x="17794" y="140073"/>
                    <a:pt x="19603" y="131918"/>
                  </a:cubicBezTo>
                  <a:lnTo>
                    <a:pt x="40572" y="36777"/>
                  </a:lnTo>
                  <a:cubicBezTo>
                    <a:pt x="42381" y="28540"/>
                    <a:pt x="43286" y="21909"/>
                    <a:pt x="43286" y="16884"/>
                  </a:cubicBezTo>
                  <a:cubicBezTo>
                    <a:pt x="43286" y="13012"/>
                    <a:pt x="42299" y="10335"/>
                    <a:pt x="40326" y="8853"/>
                  </a:cubicBezTo>
                  <a:cubicBezTo>
                    <a:pt x="38434" y="7287"/>
                    <a:pt x="35392" y="6381"/>
                    <a:pt x="31198" y="6134"/>
                  </a:cubicBezTo>
                  <a:lnTo>
                    <a:pt x="32555" y="80"/>
                  </a:lnTo>
                  <a:lnTo>
                    <a:pt x="81894" y="80"/>
                  </a:lnTo>
                  <a:lnTo>
                    <a:pt x="80537" y="6134"/>
                  </a:lnTo>
                  <a:cubicBezTo>
                    <a:pt x="77412" y="6793"/>
                    <a:pt x="75151" y="7535"/>
                    <a:pt x="73753" y="8358"/>
                  </a:cubicBezTo>
                  <a:cubicBezTo>
                    <a:pt x="72437" y="9182"/>
                    <a:pt x="71245" y="10418"/>
                    <a:pt x="70176" y="12065"/>
                  </a:cubicBezTo>
                  <a:cubicBezTo>
                    <a:pt x="69107" y="13713"/>
                    <a:pt x="67996" y="16307"/>
                    <a:pt x="66845" y="19849"/>
                  </a:cubicBezTo>
                  <a:cubicBezTo>
                    <a:pt x="65694" y="23309"/>
                    <a:pt x="64255" y="28993"/>
                    <a:pt x="62528" y="36901"/>
                  </a:cubicBezTo>
                  <a:lnTo>
                    <a:pt x="36132" y="157372"/>
                  </a:lnTo>
                  <a:lnTo>
                    <a:pt x="66475" y="157372"/>
                  </a:lnTo>
                  <a:cubicBezTo>
                    <a:pt x="71985" y="157372"/>
                    <a:pt x="76302" y="156836"/>
                    <a:pt x="79427" y="155765"/>
                  </a:cubicBezTo>
                  <a:cubicBezTo>
                    <a:pt x="82634" y="154695"/>
                    <a:pt x="85635" y="152759"/>
                    <a:pt x="88431" y="149958"/>
                  </a:cubicBezTo>
                  <a:cubicBezTo>
                    <a:pt x="91309" y="147075"/>
                    <a:pt x="94105" y="143204"/>
                    <a:pt x="96819" y="138344"/>
                  </a:cubicBezTo>
                  <a:cubicBezTo>
                    <a:pt x="99532" y="133483"/>
                    <a:pt x="102287" y="127429"/>
                    <a:pt x="105083" y="120180"/>
                  </a:cubicBezTo>
                  <a:lnTo>
                    <a:pt x="117047" y="120180"/>
                  </a:lnTo>
                  <a:lnTo>
                    <a:pt x="104589" y="168739"/>
                  </a:lnTo>
                  <a:lnTo>
                    <a:pt x="238" y="168739"/>
                  </a:lnTo>
                  <a:lnTo>
                    <a:pt x="1595" y="162685"/>
                  </a:lnTo>
                  <a:close/>
                </a:path>
              </a:pathLst>
            </a:custGeom>
            <a:solidFill>
              <a:srgbClr val="FFFFFF"/>
            </a:solidFill>
            <a:ln w="2527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26" name="任意多边形: 形状 325">
              <a:extLst>
                <a:ext uri="{FF2B5EF4-FFF2-40B4-BE49-F238E27FC236}">
                  <a16:creationId xmlns:a16="http://schemas.microsoft.com/office/drawing/2014/main" id="{C0511801-B856-BBB0-AC4E-9BD887055784}"/>
                </a:ext>
              </a:extLst>
            </p:cNvPr>
            <p:cNvSpPr/>
            <p:nvPr>
              <p:custDataLst>
                <p:tags r:id="rId14"/>
              </p:custDataLst>
            </p:nvPr>
          </p:nvSpPr>
          <p:spPr>
            <a:xfrm>
              <a:off x="10128937" y="7025265"/>
              <a:ext cx="290605" cy="16431"/>
            </a:xfrm>
            <a:custGeom>
              <a:avLst/>
              <a:gdLst>
                <a:gd name="connsiteX0" fmla="*/ 0 w 290605"/>
                <a:gd name="connsiteY0" fmla="*/ 0 h 16431"/>
                <a:gd name="connsiteX1" fmla="*/ 290606 w 290605"/>
                <a:gd name="connsiteY1" fmla="*/ 0 h 16431"/>
                <a:gd name="connsiteX2" fmla="*/ 290606 w 290605"/>
                <a:gd name="connsiteY2" fmla="*/ 16432 h 16431"/>
                <a:gd name="connsiteX3" fmla="*/ 0 w 290605"/>
                <a:gd name="connsiteY3" fmla="*/ 16432 h 16431"/>
              </a:gdLst>
              <a:ahLst/>
              <a:cxnLst>
                <a:cxn ang="0">
                  <a:pos x="connsiteX0" y="connsiteY0"/>
                </a:cxn>
                <a:cxn ang="0">
                  <a:pos x="connsiteX1" y="connsiteY1"/>
                </a:cxn>
                <a:cxn ang="0">
                  <a:pos x="connsiteX2" y="connsiteY2"/>
                </a:cxn>
                <a:cxn ang="0">
                  <a:pos x="connsiteX3" y="connsiteY3"/>
                </a:cxn>
              </a:cxnLst>
              <a:rect l="l" t="t" r="r" b="b"/>
              <a:pathLst>
                <a:path w="290605" h="16431">
                  <a:moveTo>
                    <a:pt x="0" y="0"/>
                  </a:moveTo>
                  <a:lnTo>
                    <a:pt x="290606" y="0"/>
                  </a:lnTo>
                  <a:lnTo>
                    <a:pt x="290606" y="16432"/>
                  </a:lnTo>
                  <a:lnTo>
                    <a:pt x="0" y="16432"/>
                  </a:lnTo>
                  <a:close/>
                </a:path>
              </a:pathLst>
            </a:custGeom>
            <a:solidFill>
              <a:srgbClr val="FFFFFF"/>
            </a:solidFill>
            <a:ln w="2527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28" name="任意多边形: 形状 327">
              <a:extLst>
                <a:ext uri="{FF2B5EF4-FFF2-40B4-BE49-F238E27FC236}">
                  <a16:creationId xmlns:a16="http://schemas.microsoft.com/office/drawing/2014/main" id="{EC36E41C-0DD5-CD82-0B87-2455B6685A92}"/>
                </a:ext>
              </a:extLst>
            </p:cNvPr>
            <p:cNvSpPr/>
            <p:nvPr>
              <p:custDataLst>
                <p:tags r:id="rId15"/>
              </p:custDataLst>
            </p:nvPr>
          </p:nvSpPr>
          <p:spPr>
            <a:xfrm>
              <a:off x="10142505" y="7097511"/>
              <a:ext cx="112739" cy="179532"/>
            </a:xfrm>
            <a:custGeom>
              <a:avLst/>
              <a:gdLst>
                <a:gd name="connsiteX0" fmla="*/ 92126 w 112739"/>
                <a:gd name="connsiteY0" fmla="*/ 69535 h 179532"/>
                <a:gd name="connsiteX1" fmla="*/ 92372 w 112739"/>
                <a:gd name="connsiteY1" fmla="*/ 66446 h 179532"/>
                <a:gd name="connsiteX2" fmla="*/ 92742 w 112739"/>
                <a:gd name="connsiteY2" fmla="*/ 56190 h 179532"/>
                <a:gd name="connsiteX3" fmla="*/ 86575 w 112739"/>
                <a:gd name="connsiteY3" fmla="*/ 22335 h 179532"/>
                <a:gd name="connsiteX4" fmla="*/ 67333 w 112739"/>
                <a:gd name="connsiteY4" fmla="*/ 11709 h 179532"/>
                <a:gd name="connsiteX5" fmla="*/ 50558 w 112739"/>
                <a:gd name="connsiteY5" fmla="*/ 16033 h 179532"/>
                <a:gd name="connsiteX6" fmla="*/ 35509 w 112739"/>
                <a:gd name="connsiteY6" fmla="*/ 29131 h 179532"/>
                <a:gd name="connsiteX7" fmla="*/ 26628 w 112739"/>
                <a:gd name="connsiteY7" fmla="*/ 29131 h 179532"/>
                <a:gd name="connsiteX8" fmla="*/ 26628 w 112739"/>
                <a:gd name="connsiteY8" fmla="*/ 18875 h 179532"/>
                <a:gd name="connsiteX9" fmla="*/ 44760 w 112739"/>
                <a:gd name="connsiteY9" fmla="*/ 7137 h 179532"/>
                <a:gd name="connsiteX10" fmla="*/ 57712 w 112739"/>
                <a:gd name="connsiteY10" fmla="*/ 1824 h 179532"/>
                <a:gd name="connsiteX11" fmla="*/ 71897 w 112739"/>
                <a:gd name="connsiteY11" fmla="*/ 94 h 179532"/>
                <a:gd name="connsiteX12" fmla="*/ 102733 w 112739"/>
                <a:gd name="connsiteY12" fmla="*/ 14180 h 179532"/>
                <a:gd name="connsiteX13" fmla="*/ 112971 w 112739"/>
                <a:gd name="connsiteY13" fmla="*/ 56561 h 179532"/>
                <a:gd name="connsiteX14" fmla="*/ 110998 w 112739"/>
                <a:gd name="connsiteY14" fmla="*/ 83373 h 179532"/>
                <a:gd name="connsiteX15" fmla="*/ 104337 w 112739"/>
                <a:gd name="connsiteY15" fmla="*/ 115623 h 179532"/>
                <a:gd name="connsiteX16" fmla="*/ 93482 w 112739"/>
                <a:gd name="connsiteY16" fmla="*/ 144165 h 179532"/>
                <a:gd name="connsiteX17" fmla="*/ 79791 w 112739"/>
                <a:gd name="connsiteY17" fmla="*/ 163564 h 179532"/>
                <a:gd name="connsiteX18" fmla="*/ 62399 w 112739"/>
                <a:gd name="connsiteY18" fmla="*/ 175426 h 179532"/>
                <a:gd name="connsiteX19" fmla="*/ 40320 w 112739"/>
                <a:gd name="connsiteY19" fmla="*/ 179627 h 179532"/>
                <a:gd name="connsiteX20" fmla="*/ 10963 w 112739"/>
                <a:gd name="connsiteY20" fmla="*/ 168506 h 179532"/>
                <a:gd name="connsiteX21" fmla="*/ 232 w 112739"/>
                <a:gd name="connsiteY21" fmla="*/ 135886 h 179532"/>
                <a:gd name="connsiteX22" fmla="*/ 8373 w 112739"/>
                <a:gd name="connsiteY22" fmla="*/ 98571 h 179532"/>
                <a:gd name="connsiteX23" fmla="*/ 30699 w 112739"/>
                <a:gd name="connsiteY23" fmla="*/ 70153 h 179532"/>
                <a:gd name="connsiteX24" fmla="*/ 61782 w 112739"/>
                <a:gd name="connsiteY24" fmla="*/ 59526 h 179532"/>
                <a:gd name="connsiteX25" fmla="*/ 77324 w 112739"/>
                <a:gd name="connsiteY25" fmla="*/ 61627 h 179532"/>
                <a:gd name="connsiteX26" fmla="*/ 92126 w 112739"/>
                <a:gd name="connsiteY26" fmla="*/ 69535 h 179532"/>
                <a:gd name="connsiteX27" fmla="*/ 86205 w 112739"/>
                <a:gd name="connsiteY27" fmla="*/ 93258 h 179532"/>
                <a:gd name="connsiteX28" fmla="*/ 81024 w 112739"/>
                <a:gd name="connsiteY28" fmla="*/ 74971 h 179532"/>
                <a:gd name="connsiteX29" fmla="*/ 65483 w 112739"/>
                <a:gd name="connsiteY29" fmla="*/ 69288 h 179532"/>
                <a:gd name="connsiteX30" fmla="*/ 44143 w 112739"/>
                <a:gd name="connsiteY30" fmla="*/ 78431 h 179532"/>
                <a:gd name="connsiteX31" fmla="*/ 28232 w 112739"/>
                <a:gd name="connsiteY31" fmla="*/ 105614 h 179532"/>
                <a:gd name="connsiteX32" fmla="*/ 22064 w 112739"/>
                <a:gd name="connsiteY32" fmla="*/ 141570 h 179532"/>
                <a:gd name="connsiteX33" fmla="*/ 24408 w 112739"/>
                <a:gd name="connsiteY33" fmla="*/ 158992 h 179532"/>
                <a:gd name="connsiteX34" fmla="*/ 30822 w 112739"/>
                <a:gd name="connsiteY34" fmla="*/ 167518 h 179532"/>
                <a:gd name="connsiteX35" fmla="*/ 40690 w 112739"/>
                <a:gd name="connsiteY35" fmla="*/ 169865 h 179532"/>
                <a:gd name="connsiteX36" fmla="*/ 63386 w 112739"/>
                <a:gd name="connsiteY36" fmla="*/ 159239 h 179532"/>
                <a:gd name="connsiteX37" fmla="*/ 79544 w 112739"/>
                <a:gd name="connsiteY37" fmla="*/ 127114 h 179532"/>
                <a:gd name="connsiteX38" fmla="*/ 86205 w 112739"/>
                <a:gd name="connsiteY38" fmla="*/ 93258 h 17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2739" h="179532">
                  <a:moveTo>
                    <a:pt x="92126" y="69535"/>
                  </a:moveTo>
                  <a:lnTo>
                    <a:pt x="92372" y="66446"/>
                  </a:lnTo>
                  <a:cubicBezTo>
                    <a:pt x="92619" y="62492"/>
                    <a:pt x="92742" y="59073"/>
                    <a:pt x="92742" y="56190"/>
                  </a:cubicBezTo>
                  <a:cubicBezTo>
                    <a:pt x="92742" y="40622"/>
                    <a:pt x="90686" y="29337"/>
                    <a:pt x="86575" y="22335"/>
                  </a:cubicBezTo>
                  <a:cubicBezTo>
                    <a:pt x="82463" y="15251"/>
                    <a:pt x="76049" y="11709"/>
                    <a:pt x="67333" y="11709"/>
                  </a:cubicBezTo>
                  <a:cubicBezTo>
                    <a:pt x="61330" y="11709"/>
                    <a:pt x="55738" y="13150"/>
                    <a:pt x="50558" y="16033"/>
                  </a:cubicBezTo>
                  <a:cubicBezTo>
                    <a:pt x="45459" y="18834"/>
                    <a:pt x="40443" y="23200"/>
                    <a:pt x="35509" y="29131"/>
                  </a:cubicBezTo>
                  <a:lnTo>
                    <a:pt x="26628" y="29131"/>
                  </a:lnTo>
                  <a:lnTo>
                    <a:pt x="26628" y="18875"/>
                  </a:lnTo>
                  <a:cubicBezTo>
                    <a:pt x="34440" y="13356"/>
                    <a:pt x="40484" y="9443"/>
                    <a:pt x="44760" y="7137"/>
                  </a:cubicBezTo>
                  <a:cubicBezTo>
                    <a:pt x="49118" y="4748"/>
                    <a:pt x="53436" y="2977"/>
                    <a:pt x="57712" y="1824"/>
                  </a:cubicBezTo>
                  <a:cubicBezTo>
                    <a:pt x="62070" y="671"/>
                    <a:pt x="66798" y="94"/>
                    <a:pt x="71897" y="94"/>
                  </a:cubicBezTo>
                  <a:cubicBezTo>
                    <a:pt x="85629" y="94"/>
                    <a:pt x="95908" y="4789"/>
                    <a:pt x="102733" y="14180"/>
                  </a:cubicBezTo>
                  <a:cubicBezTo>
                    <a:pt x="109559" y="23488"/>
                    <a:pt x="112971" y="37615"/>
                    <a:pt x="112971" y="56561"/>
                  </a:cubicBezTo>
                  <a:cubicBezTo>
                    <a:pt x="112971" y="64057"/>
                    <a:pt x="112313" y="72994"/>
                    <a:pt x="110998" y="83373"/>
                  </a:cubicBezTo>
                  <a:cubicBezTo>
                    <a:pt x="109682" y="93670"/>
                    <a:pt x="107462" y="104420"/>
                    <a:pt x="104337" y="115623"/>
                  </a:cubicBezTo>
                  <a:cubicBezTo>
                    <a:pt x="101212" y="126825"/>
                    <a:pt x="97594" y="136340"/>
                    <a:pt x="93482" y="144165"/>
                  </a:cubicBezTo>
                  <a:cubicBezTo>
                    <a:pt x="89371" y="151990"/>
                    <a:pt x="84807" y="158457"/>
                    <a:pt x="79791" y="163564"/>
                  </a:cubicBezTo>
                  <a:cubicBezTo>
                    <a:pt x="74775" y="168671"/>
                    <a:pt x="68977" y="172625"/>
                    <a:pt x="62399" y="175426"/>
                  </a:cubicBezTo>
                  <a:cubicBezTo>
                    <a:pt x="55903" y="178226"/>
                    <a:pt x="48543" y="179627"/>
                    <a:pt x="40320" y="179627"/>
                  </a:cubicBezTo>
                  <a:cubicBezTo>
                    <a:pt x="27985" y="179627"/>
                    <a:pt x="18199" y="175920"/>
                    <a:pt x="10963" y="168506"/>
                  </a:cubicBezTo>
                  <a:cubicBezTo>
                    <a:pt x="3809" y="161093"/>
                    <a:pt x="232" y="150219"/>
                    <a:pt x="232" y="135886"/>
                  </a:cubicBezTo>
                  <a:cubicBezTo>
                    <a:pt x="232" y="122954"/>
                    <a:pt x="2946" y="110515"/>
                    <a:pt x="8373" y="98571"/>
                  </a:cubicBezTo>
                  <a:cubicBezTo>
                    <a:pt x="13800" y="86627"/>
                    <a:pt x="21242" y="77154"/>
                    <a:pt x="30699" y="70153"/>
                  </a:cubicBezTo>
                  <a:cubicBezTo>
                    <a:pt x="40155" y="63068"/>
                    <a:pt x="50516" y="59526"/>
                    <a:pt x="61782" y="59526"/>
                  </a:cubicBezTo>
                  <a:cubicBezTo>
                    <a:pt x="67703" y="59526"/>
                    <a:pt x="72883" y="60227"/>
                    <a:pt x="77324" y="61627"/>
                  </a:cubicBezTo>
                  <a:cubicBezTo>
                    <a:pt x="81764" y="62945"/>
                    <a:pt x="86698" y="65581"/>
                    <a:pt x="92126" y="69535"/>
                  </a:cubicBezTo>
                  <a:close/>
                  <a:moveTo>
                    <a:pt x="86205" y="93258"/>
                  </a:moveTo>
                  <a:cubicBezTo>
                    <a:pt x="86205" y="84856"/>
                    <a:pt x="84478" y="78761"/>
                    <a:pt x="81024" y="74971"/>
                  </a:cubicBezTo>
                  <a:cubicBezTo>
                    <a:pt x="77653" y="71182"/>
                    <a:pt x="72472" y="69288"/>
                    <a:pt x="65483" y="69288"/>
                  </a:cubicBezTo>
                  <a:cubicBezTo>
                    <a:pt x="57835" y="69288"/>
                    <a:pt x="50722" y="72335"/>
                    <a:pt x="44143" y="78431"/>
                  </a:cubicBezTo>
                  <a:cubicBezTo>
                    <a:pt x="37647" y="84444"/>
                    <a:pt x="32343" y="93505"/>
                    <a:pt x="28232" y="105614"/>
                  </a:cubicBezTo>
                  <a:cubicBezTo>
                    <a:pt x="24120" y="117723"/>
                    <a:pt x="22064" y="129709"/>
                    <a:pt x="22064" y="141570"/>
                  </a:cubicBezTo>
                  <a:cubicBezTo>
                    <a:pt x="22064" y="148984"/>
                    <a:pt x="22846" y="154791"/>
                    <a:pt x="24408" y="158992"/>
                  </a:cubicBezTo>
                  <a:cubicBezTo>
                    <a:pt x="26053" y="163111"/>
                    <a:pt x="28191" y="165953"/>
                    <a:pt x="30822" y="167518"/>
                  </a:cubicBezTo>
                  <a:cubicBezTo>
                    <a:pt x="33453" y="169083"/>
                    <a:pt x="36743" y="169866"/>
                    <a:pt x="40690" y="169865"/>
                  </a:cubicBezTo>
                  <a:cubicBezTo>
                    <a:pt x="49571" y="169865"/>
                    <a:pt x="57136" y="166323"/>
                    <a:pt x="63386" y="159239"/>
                  </a:cubicBezTo>
                  <a:cubicBezTo>
                    <a:pt x="69717" y="152073"/>
                    <a:pt x="75104" y="141364"/>
                    <a:pt x="79544" y="127114"/>
                  </a:cubicBezTo>
                  <a:cubicBezTo>
                    <a:pt x="83985" y="112781"/>
                    <a:pt x="86205" y="101496"/>
                    <a:pt x="86205" y="93258"/>
                  </a:cubicBezTo>
                  <a:close/>
                </a:path>
              </a:pathLst>
            </a:custGeom>
            <a:solidFill>
              <a:srgbClr val="FFFFFF"/>
            </a:solidFill>
            <a:ln w="2527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29" name="任意多边形: 形状 328">
              <a:extLst>
                <a:ext uri="{FF2B5EF4-FFF2-40B4-BE49-F238E27FC236}">
                  <a16:creationId xmlns:a16="http://schemas.microsoft.com/office/drawing/2014/main" id="{D0047918-1B2D-13D7-E27E-86C042B3545C}"/>
                </a:ext>
              </a:extLst>
            </p:cNvPr>
            <p:cNvSpPr/>
            <p:nvPr>
              <p:custDataLst>
                <p:tags r:id="rId16"/>
              </p:custDataLst>
            </p:nvPr>
          </p:nvSpPr>
          <p:spPr>
            <a:xfrm>
              <a:off x="10341464" y="7103195"/>
              <a:ext cx="27506" cy="29160"/>
            </a:xfrm>
            <a:custGeom>
              <a:avLst/>
              <a:gdLst>
                <a:gd name="connsiteX0" fmla="*/ 14056 w 27506"/>
                <a:gd name="connsiteY0" fmla="*/ 29253 h 29160"/>
                <a:gd name="connsiteX1" fmla="*/ 4188 w 27506"/>
                <a:gd name="connsiteY1" fmla="*/ 25176 h 29160"/>
                <a:gd name="connsiteX2" fmla="*/ 241 w 27506"/>
                <a:gd name="connsiteY2" fmla="*/ 14673 h 29160"/>
                <a:gd name="connsiteX3" fmla="*/ 4188 w 27506"/>
                <a:gd name="connsiteY3" fmla="*/ 4294 h 29160"/>
                <a:gd name="connsiteX4" fmla="*/ 14056 w 27506"/>
                <a:gd name="connsiteY4" fmla="*/ 93 h 29160"/>
                <a:gd name="connsiteX5" fmla="*/ 23800 w 27506"/>
                <a:gd name="connsiteY5" fmla="*/ 4294 h 29160"/>
                <a:gd name="connsiteX6" fmla="*/ 27748 w 27506"/>
                <a:gd name="connsiteY6" fmla="*/ 14673 h 29160"/>
                <a:gd name="connsiteX7" fmla="*/ 23800 w 27506"/>
                <a:gd name="connsiteY7" fmla="*/ 25176 h 29160"/>
                <a:gd name="connsiteX8" fmla="*/ 14056 w 27506"/>
                <a:gd name="connsiteY8" fmla="*/ 29253 h 2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06" h="29160">
                  <a:moveTo>
                    <a:pt x="14056" y="29253"/>
                  </a:moveTo>
                  <a:cubicBezTo>
                    <a:pt x="10109" y="29253"/>
                    <a:pt x="6820" y="27894"/>
                    <a:pt x="4188" y="25176"/>
                  </a:cubicBezTo>
                  <a:cubicBezTo>
                    <a:pt x="1557" y="22375"/>
                    <a:pt x="241" y="18874"/>
                    <a:pt x="241" y="14673"/>
                  </a:cubicBezTo>
                  <a:cubicBezTo>
                    <a:pt x="241" y="10472"/>
                    <a:pt x="1557" y="7013"/>
                    <a:pt x="4188" y="4294"/>
                  </a:cubicBezTo>
                  <a:cubicBezTo>
                    <a:pt x="6820" y="1494"/>
                    <a:pt x="10109" y="93"/>
                    <a:pt x="14056" y="93"/>
                  </a:cubicBezTo>
                  <a:cubicBezTo>
                    <a:pt x="17921" y="93"/>
                    <a:pt x="21169" y="1494"/>
                    <a:pt x="23800" y="4294"/>
                  </a:cubicBezTo>
                  <a:cubicBezTo>
                    <a:pt x="26432" y="7013"/>
                    <a:pt x="27748" y="10472"/>
                    <a:pt x="27748" y="14673"/>
                  </a:cubicBezTo>
                  <a:cubicBezTo>
                    <a:pt x="27748" y="18874"/>
                    <a:pt x="26432" y="22375"/>
                    <a:pt x="23800" y="25176"/>
                  </a:cubicBezTo>
                  <a:cubicBezTo>
                    <a:pt x="21169" y="27894"/>
                    <a:pt x="17921" y="29253"/>
                    <a:pt x="14056" y="29253"/>
                  </a:cubicBezTo>
                  <a:close/>
                </a:path>
              </a:pathLst>
            </a:custGeom>
            <a:solidFill>
              <a:srgbClr val="FFFFFF"/>
            </a:solidFill>
            <a:ln w="2527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30" name="任意多边形: 形状 329">
              <a:extLst>
                <a:ext uri="{FF2B5EF4-FFF2-40B4-BE49-F238E27FC236}">
                  <a16:creationId xmlns:a16="http://schemas.microsoft.com/office/drawing/2014/main" id="{9EB744BD-2C30-9A86-10ED-A272BEB9A8C5}"/>
                </a:ext>
              </a:extLst>
            </p:cNvPr>
            <p:cNvSpPr/>
            <p:nvPr>
              <p:custDataLst>
                <p:tags r:id="rId17"/>
              </p:custDataLst>
            </p:nvPr>
          </p:nvSpPr>
          <p:spPr>
            <a:xfrm>
              <a:off x="10288795" y="7154843"/>
              <a:ext cx="111752" cy="173354"/>
            </a:xfrm>
            <a:custGeom>
              <a:avLst/>
              <a:gdLst>
                <a:gd name="connsiteX0" fmla="*/ 71902 w 111752"/>
                <a:gd name="connsiteY0" fmla="*/ 91653 h 173354"/>
                <a:gd name="connsiteX1" fmla="*/ 50193 w 111752"/>
                <a:gd name="connsiteY1" fmla="*/ 114388 h 173354"/>
                <a:gd name="connsiteX2" fmla="*/ 28731 w 111752"/>
                <a:gd name="connsiteY2" fmla="*/ 122172 h 173354"/>
                <a:gd name="connsiteX3" fmla="*/ 7639 w 111752"/>
                <a:gd name="connsiteY3" fmla="*/ 111916 h 173354"/>
                <a:gd name="connsiteX4" fmla="*/ 238 w 111752"/>
                <a:gd name="connsiteY4" fmla="*/ 83127 h 173354"/>
                <a:gd name="connsiteX5" fmla="*/ 8502 w 111752"/>
                <a:gd name="connsiteY5" fmla="*/ 42352 h 173354"/>
                <a:gd name="connsiteX6" fmla="*/ 31445 w 111752"/>
                <a:gd name="connsiteY6" fmla="*/ 11462 h 173354"/>
                <a:gd name="connsiteX7" fmla="*/ 63885 w 111752"/>
                <a:gd name="connsiteY7" fmla="*/ 95 h 173354"/>
                <a:gd name="connsiteX8" fmla="*/ 78440 w 111752"/>
                <a:gd name="connsiteY8" fmla="*/ 1948 h 173354"/>
                <a:gd name="connsiteX9" fmla="*/ 92748 w 111752"/>
                <a:gd name="connsiteY9" fmla="*/ 8250 h 173354"/>
                <a:gd name="connsiteX10" fmla="*/ 104096 w 111752"/>
                <a:gd name="connsiteY10" fmla="*/ 95 h 173354"/>
                <a:gd name="connsiteX11" fmla="*/ 111990 w 111752"/>
                <a:gd name="connsiteY11" fmla="*/ 2072 h 173354"/>
                <a:gd name="connsiteX12" fmla="*/ 80413 w 111752"/>
                <a:gd name="connsiteY12" fmla="*/ 142559 h 173354"/>
                <a:gd name="connsiteX13" fmla="*/ 78316 w 111752"/>
                <a:gd name="connsiteY13" fmla="*/ 156645 h 173354"/>
                <a:gd name="connsiteX14" fmla="*/ 81030 w 111752"/>
                <a:gd name="connsiteY14" fmla="*/ 164306 h 173354"/>
                <a:gd name="connsiteX15" fmla="*/ 92008 w 111752"/>
                <a:gd name="connsiteY15" fmla="*/ 167395 h 173354"/>
                <a:gd name="connsiteX16" fmla="*/ 90898 w 111752"/>
                <a:gd name="connsiteY16" fmla="*/ 173449 h 173354"/>
                <a:gd name="connsiteX17" fmla="*/ 52414 w 111752"/>
                <a:gd name="connsiteY17" fmla="*/ 173449 h 173354"/>
                <a:gd name="connsiteX18" fmla="*/ 73629 w 111752"/>
                <a:gd name="connsiteY18" fmla="*/ 92394 h 173354"/>
                <a:gd name="connsiteX19" fmla="*/ 71902 w 111752"/>
                <a:gd name="connsiteY19" fmla="*/ 91653 h 173354"/>
                <a:gd name="connsiteX20" fmla="*/ 81893 w 111752"/>
                <a:gd name="connsiteY20" fmla="*/ 45070 h 173354"/>
                <a:gd name="connsiteX21" fmla="*/ 83744 w 111752"/>
                <a:gd name="connsiteY21" fmla="*/ 28266 h 173354"/>
                <a:gd name="connsiteX22" fmla="*/ 79673 w 111752"/>
                <a:gd name="connsiteY22" fmla="*/ 14304 h 173354"/>
                <a:gd name="connsiteX23" fmla="*/ 66105 w 111752"/>
                <a:gd name="connsiteY23" fmla="*/ 9856 h 173354"/>
                <a:gd name="connsiteX24" fmla="*/ 43533 w 111752"/>
                <a:gd name="connsiteY24" fmla="*/ 20111 h 173354"/>
                <a:gd name="connsiteX25" fmla="*/ 27744 w 111752"/>
                <a:gd name="connsiteY25" fmla="*/ 47542 h 173354"/>
                <a:gd name="connsiteX26" fmla="*/ 22070 w 111752"/>
                <a:gd name="connsiteY26" fmla="*/ 82015 h 173354"/>
                <a:gd name="connsiteX27" fmla="*/ 25524 w 111752"/>
                <a:gd name="connsiteY27" fmla="*/ 101290 h 173354"/>
                <a:gd name="connsiteX28" fmla="*/ 37365 w 111752"/>
                <a:gd name="connsiteY28" fmla="*/ 107592 h 173354"/>
                <a:gd name="connsiteX29" fmla="*/ 45136 w 111752"/>
                <a:gd name="connsiteY29" fmla="*/ 105986 h 173354"/>
                <a:gd name="connsiteX30" fmla="*/ 53277 w 111752"/>
                <a:gd name="connsiteY30" fmla="*/ 100549 h 173354"/>
                <a:gd name="connsiteX31" fmla="*/ 61665 w 111752"/>
                <a:gd name="connsiteY31" fmla="*/ 91529 h 173354"/>
                <a:gd name="connsiteX32" fmla="*/ 69312 w 111752"/>
                <a:gd name="connsiteY32" fmla="*/ 80903 h 173354"/>
                <a:gd name="connsiteX33" fmla="*/ 75726 w 111752"/>
                <a:gd name="connsiteY33" fmla="*/ 68176 h 173354"/>
                <a:gd name="connsiteX34" fmla="*/ 80783 w 111752"/>
                <a:gd name="connsiteY34" fmla="*/ 50384 h 173354"/>
                <a:gd name="connsiteX35" fmla="*/ 81893 w 111752"/>
                <a:gd name="connsiteY35" fmla="*/ 45070 h 173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1752" h="173354">
                  <a:moveTo>
                    <a:pt x="71902" y="91653"/>
                  </a:moveTo>
                  <a:cubicBezTo>
                    <a:pt x="64830" y="101620"/>
                    <a:pt x="57594" y="109198"/>
                    <a:pt x="50193" y="114388"/>
                  </a:cubicBezTo>
                  <a:cubicBezTo>
                    <a:pt x="42875" y="119577"/>
                    <a:pt x="35721" y="122172"/>
                    <a:pt x="28731" y="122172"/>
                  </a:cubicBezTo>
                  <a:cubicBezTo>
                    <a:pt x="19685" y="122172"/>
                    <a:pt x="12655" y="118753"/>
                    <a:pt x="7639" y="111916"/>
                  </a:cubicBezTo>
                  <a:cubicBezTo>
                    <a:pt x="2705" y="105079"/>
                    <a:pt x="238" y="95483"/>
                    <a:pt x="238" y="83127"/>
                  </a:cubicBezTo>
                  <a:cubicBezTo>
                    <a:pt x="238" y="68959"/>
                    <a:pt x="2992" y="55367"/>
                    <a:pt x="8502" y="42352"/>
                  </a:cubicBezTo>
                  <a:cubicBezTo>
                    <a:pt x="14094" y="29255"/>
                    <a:pt x="21741" y="18958"/>
                    <a:pt x="31445" y="11462"/>
                  </a:cubicBezTo>
                  <a:cubicBezTo>
                    <a:pt x="41148" y="3884"/>
                    <a:pt x="51961" y="95"/>
                    <a:pt x="63885" y="95"/>
                  </a:cubicBezTo>
                  <a:cubicBezTo>
                    <a:pt x="68983" y="95"/>
                    <a:pt x="73835" y="712"/>
                    <a:pt x="78440" y="1948"/>
                  </a:cubicBezTo>
                  <a:cubicBezTo>
                    <a:pt x="83045" y="3101"/>
                    <a:pt x="87814" y="5202"/>
                    <a:pt x="92748" y="8250"/>
                  </a:cubicBezTo>
                  <a:lnTo>
                    <a:pt x="104096" y="95"/>
                  </a:lnTo>
                  <a:lnTo>
                    <a:pt x="111990" y="2072"/>
                  </a:lnTo>
                  <a:lnTo>
                    <a:pt x="80413" y="142559"/>
                  </a:lnTo>
                  <a:cubicBezTo>
                    <a:pt x="79015" y="148820"/>
                    <a:pt x="78316" y="153515"/>
                    <a:pt x="78316" y="156645"/>
                  </a:cubicBezTo>
                  <a:cubicBezTo>
                    <a:pt x="78316" y="160270"/>
                    <a:pt x="79221" y="162823"/>
                    <a:pt x="81030" y="164306"/>
                  </a:cubicBezTo>
                  <a:cubicBezTo>
                    <a:pt x="82921" y="165871"/>
                    <a:pt x="86581" y="166901"/>
                    <a:pt x="92008" y="167395"/>
                  </a:cubicBezTo>
                  <a:lnTo>
                    <a:pt x="90898" y="173449"/>
                  </a:lnTo>
                  <a:lnTo>
                    <a:pt x="52414" y="173449"/>
                  </a:lnTo>
                  <a:lnTo>
                    <a:pt x="73629" y="92394"/>
                  </a:lnTo>
                  <a:lnTo>
                    <a:pt x="71902" y="91653"/>
                  </a:lnTo>
                  <a:close/>
                  <a:moveTo>
                    <a:pt x="81893" y="45070"/>
                  </a:moveTo>
                  <a:cubicBezTo>
                    <a:pt x="83127" y="39140"/>
                    <a:pt x="83744" y="33538"/>
                    <a:pt x="83744" y="28266"/>
                  </a:cubicBezTo>
                  <a:cubicBezTo>
                    <a:pt x="83744" y="21841"/>
                    <a:pt x="82387" y="17187"/>
                    <a:pt x="79673" y="14304"/>
                  </a:cubicBezTo>
                  <a:cubicBezTo>
                    <a:pt x="76960" y="11339"/>
                    <a:pt x="72437" y="9856"/>
                    <a:pt x="66105" y="9856"/>
                  </a:cubicBezTo>
                  <a:cubicBezTo>
                    <a:pt x="57717" y="9856"/>
                    <a:pt x="50193" y="13274"/>
                    <a:pt x="43533" y="20111"/>
                  </a:cubicBezTo>
                  <a:cubicBezTo>
                    <a:pt x="36872" y="26866"/>
                    <a:pt x="31609" y="36009"/>
                    <a:pt x="27744" y="47542"/>
                  </a:cubicBezTo>
                  <a:cubicBezTo>
                    <a:pt x="23961" y="59074"/>
                    <a:pt x="22070" y="70565"/>
                    <a:pt x="22070" y="82015"/>
                  </a:cubicBezTo>
                  <a:cubicBezTo>
                    <a:pt x="22070" y="90582"/>
                    <a:pt x="23221" y="97007"/>
                    <a:pt x="25524" y="101290"/>
                  </a:cubicBezTo>
                  <a:cubicBezTo>
                    <a:pt x="27909" y="105491"/>
                    <a:pt x="31856" y="107592"/>
                    <a:pt x="37365" y="107592"/>
                  </a:cubicBezTo>
                  <a:cubicBezTo>
                    <a:pt x="39914" y="107592"/>
                    <a:pt x="42505" y="107056"/>
                    <a:pt x="45136" y="105986"/>
                  </a:cubicBezTo>
                  <a:cubicBezTo>
                    <a:pt x="47767" y="104832"/>
                    <a:pt x="50481" y="103020"/>
                    <a:pt x="53277" y="100549"/>
                  </a:cubicBezTo>
                  <a:cubicBezTo>
                    <a:pt x="56155" y="98078"/>
                    <a:pt x="58951" y="95071"/>
                    <a:pt x="61665" y="91529"/>
                  </a:cubicBezTo>
                  <a:cubicBezTo>
                    <a:pt x="64460" y="87987"/>
                    <a:pt x="67010" y="84445"/>
                    <a:pt x="69312" y="80903"/>
                  </a:cubicBezTo>
                  <a:cubicBezTo>
                    <a:pt x="71615" y="77278"/>
                    <a:pt x="73753" y="73036"/>
                    <a:pt x="75726" y="68176"/>
                  </a:cubicBezTo>
                  <a:cubicBezTo>
                    <a:pt x="77700" y="63234"/>
                    <a:pt x="79385" y="57303"/>
                    <a:pt x="80783" y="50384"/>
                  </a:cubicBezTo>
                  <a:lnTo>
                    <a:pt x="81893" y="45070"/>
                  </a:lnTo>
                  <a:close/>
                </a:path>
              </a:pathLst>
            </a:custGeom>
            <a:solidFill>
              <a:srgbClr val="FFFFFF"/>
            </a:solidFill>
            <a:ln w="2527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31" name="任意多边形: 形状 330">
              <a:extLst>
                <a:ext uri="{FF2B5EF4-FFF2-40B4-BE49-F238E27FC236}">
                  <a16:creationId xmlns:a16="http://schemas.microsoft.com/office/drawing/2014/main" id="{313252AA-1F00-6C8A-4C97-69C06314F3E9}"/>
                </a:ext>
              </a:extLst>
            </p:cNvPr>
            <p:cNvSpPr/>
            <p:nvPr>
              <p:custDataLst>
                <p:tags r:id="rId18"/>
              </p:custDataLst>
            </p:nvPr>
          </p:nvSpPr>
          <p:spPr>
            <a:xfrm>
              <a:off x="10515477" y="6933900"/>
              <a:ext cx="27506" cy="29160"/>
            </a:xfrm>
            <a:custGeom>
              <a:avLst/>
              <a:gdLst>
                <a:gd name="connsiteX0" fmla="*/ 14063 w 27506"/>
                <a:gd name="connsiteY0" fmla="*/ 29247 h 29160"/>
                <a:gd name="connsiteX1" fmla="*/ 4195 w 27506"/>
                <a:gd name="connsiteY1" fmla="*/ 25169 h 29160"/>
                <a:gd name="connsiteX2" fmla="*/ 248 w 27506"/>
                <a:gd name="connsiteY2" fmla="*/ 14667 h 29160"/>
                <a:gd name="connsiteX3" fmla="*/ 4195 w 27506"/>
                <a:gd name="connsiteY3" fmla="*/ 4288 h 29160"/>
                <a:gd name="connsiteX4" fmla="*/ 14063 w 27506"/>
                <a:gd name="connsiteY4" fmla="*/ 87 h 29160"/>
                <a:gd name="connsiteX5" fmla="*/ 23807 w 27506"/>
                <a:gd name="connsiteY5" fmla="*/ 4288 h 29160"/>
                <a:gd name="connsiteX6" fmla="*/ 27754 w 27506"/>
                <a:gd name="connsiteY6" fmla="*/ 14667 h 29160"/>
                <a:gd name="connsiteX7" fmla="*/ 23807 w 27506"/>
                <a:gd name="connsiteY7" fmla="*/ 25169 h 29160"/>
                <a:gd name="connsiteX8" fmla="*/ 14063 w 27506"/>
                <a:gd name="connsiteY8" fmla="*/ 29247 h 2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06" h="29160">
                  <a:moveTo>
                    <a:pt x="14063" y="29247"/>
                  </a:moveTo>
                  <a:cubicBezTo>
                    <a:pt x="10116" y="29247"/>
                    <a:pt x="6826" y="27888"/>
                    <a:pt x="4195" y="25169"/>
                  </a:cubicBezTo>
                  <a:cubicBezTo>
                    <a:pt x="1564" y="22369"/>
                    <a:pt x="248" y="18868"/>
                    <a:pt x="248" y="14667"/>
                  </a:cubicBezTo>
                  <a:cubicBezTo>
                    <a:pt x="248" y="10466"/>
                    <a:pt x="1564" y="7006"/>
                    <a:pt x="4195" y="4288"/>
                  </a:cubicBezTo>
                  <a:cubicBezTo>
                    <a:pt x="6826" y="1487"/>
                    <a:pt x="10116" y="87"/>
                    <a:pt x="14063" y="87"/>
                  </a:cubicBezTo>
                  <a:cubicBezTo>
                    <a:pt x="17928" y="87"/>
                    <a:pt x="21176" y="1487"/>
                    <a:pt x="23807" y="4288"/>
                  </a:cubicBezTo>
                  <a:cubicBezTo>
                    <a:pt x="26439" y="7006"/>
                    <a:pt x="27754" y="10466"/>
                    <a:pt x="27754" y="14667"/>
                  </a:cubicBezTo>
                  <a:cubicBezTo>
                    <a:pt x="27754" y="18868"/>
                    <a:pt x="26439" y="22369"/>
                    <a:pt x="23807" y="25169"/>
                  </a:cubicBezTo>
                  <a:cubicBezTo>
                    <a:pt x="21176" y="27888"/>
                    <a:pt x="17928" y="29247"/>
                    <a:pt x="14063" y="29247"/>
                  </a:cubicBezTo>
                  <a:close/>
                </a:path>
              </a:pathLst>
            </a:custGeom>
            <a:solidFill>
              <a:srgbClr val="FFFFFF"/>
            </a:solidFill>
            <a:ln w="2527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32" name="任意多边形: 形状 331">
              <a:extLst>
                <a:ext uri="{FF2B5EF4-FFF2-40B4-BE49-F238E27FC236}">
                  <a16:creationId xmlns:a16="http://schemas.microsoft.com/office/drawing/2014/main" id="{F9B86CFD-2BC6-0C6D-9908-FBED42EA391D}"/>
                </a:ext>
              </a:extLst>
            </p:cNvPr>
            <p:cNvSpPr/>
            <p:nvPr>
              <p:custDataLst>
                <p:tags r:id="rId19"/>
              </p:custDataLst>
            </p:nvPr>
          </p:nvSpPr>
          <p:spPr>
            <a:xfrm>
              <a:off x="10462808" y="6985548"/>
              <a:ext cx="111752" cy="173354"/>
            </a:xfrm>
            <a:custGeom>
              <a:avLst/>
              <a:gdLst>
                <a:gd name="connsiteX0" fmla="*/ 71909 w 111752"/>
                <a:gd name="connsiteY0" fmla="*/ 91646 h 173354"/>
                <a:gd name="connsiteX1" fmla="*/ 50200 w 111752"/>
                <a:gd name="connsiteY1" fmla="*/ 114381 h 173354"/>
                <a:gd name="connsiteX2" fmla="*/ 28738 w 111752"/>
                <a:gd name="connsiteY2" fmla="*/ 122165 h 173354"/>
                <a:gd name="connsiteX3" fmla="*/ 7645 w 111752"/>
                <a:gd name="connsiteY3" fmla="*/ 111910 h 173354"/>
                <a:gd name="connsiteX4" fmla="*/ 245 w 111752"/>
                <a:gd name="connsiteY4" fmla="*/ 83120 h 173354"/>
                <a:gd name="connsiteX5" fmla="*/ 8509 w 111752"/>
                <a:gd name="connsiteY5" fmla="*/ 42345 h 173354"/>
                <a:gd name="connsiteX6" fmla="*/ 31451 w 111752"/>
                <a:gd name="connsiteY6" fmla="*/ 11455 h 173354"/>
                <a:gd name="connsiteX7" fmla="*/ 63892 w 111752"/>
                <a:gd name="connsiteY7" fmla="*/ 88 h 173354"/>
                <a:gd name="connsiteX8" fmla="*/ 78447 w 111752"/>
                <a:gd name="connsiteY8" fmla="*/ 1941 h 173354"/>
                <a:gd name="connsiteX9" fmla="*/ 92755 w 111752"/>
                <a:gd name="connsiteY9" fmla="*/ 8243 h 173354"/>
                <a:gd name="connsiteX10" fmla="*/ 104103 w 111752"/>
                <a:gd name="connsiteY10" fmla="*/ 88 h 173354"/>
                <a:gd name="connsiteX11" fmla="*/ 111997 w 111752"/>
                <a:gd name="connsiteY11" fmla="*/ 2065 h 173354"/>
                <a:gd name="connsiteX12" fmla="*/ 80420 w 111752"/>
                <a:gd name="connsiteY12" fmla="*/ 142553 h 173354"/>
                <a:gd name="connsiteX13" fmla="*/ 78323 w 111752"/>
                <a:gd name="connsiteY13" fmla="*/ 156638 h 173354"/>
                <a:gd name="connsiteX14" fmla="*/ 81037 w 111752"/>
                <a:gd name="connsiteY14" fmla="*/ 164299 h 173354"/>
                <a:gd name="connsiteX15" fmla="*/ 92015 w 111752"/>
                <a:gd name="connsiteY15" fmla="*/ 167388 h 173354"/>
                <a:gd name="connsiteX16" fmla="*/ 90905 w 111752"/>
                <a:gd name="connsiteY16" fmla="*/ 173443 h 173354"/>
                <a:gd name="connsiteX17" fmla="*/ 52420 w 111752"/>
                <a:gd name="connsiteY17" fmla="*/ 173443 h 173354"/>
                <a:gd name="connsiteX18" fmla="*/ 73636 w 111752"/>
                <a:gd name="connsiteY18" fmla="*/ 92387 h 173354"/>
                <a:gd name="connsiteX19" fmla="*/ 71909 w 111752"/>
                <a:gd name="connsiteY19" fmla="*/ 91646 h 173354"/>
                <a:gd name="connsiteX20" fmla="*/ 81900 w 111752"/>
                <a:gd name="connsiteY20" fmla="*/ 45064 h 173354"/>
                <a:gd name="connsiteX21" fmla="*/ 83751 w 111752"/>
                <a:gd name="connsiteY21" fmla="*/ 28260 h 173354"/>
                <a:gd name="connsiteX22" fmla="*/ 79680 w 111752"/>
                <a:gd name="connsiteY22" fmla="*/ 14297 h 173354"/>
                <a:gd name="connsiteX23" fmla="*/ 66112 w 111752"/>
                <a:gd name="connsiteY23" fmla="*/ 9849 h 173354"/>
                <a:gd name="connsiteX24" fmla="*/ 43539 w 111752"/>
                <a:gd name="connsiteY24" fmla="*/ 20105 h 173354"/>
                <a:gd name="connsiteX25" fmla="*/ 27751 w 111752"/>
                <a:gd name="connsiteY25" fmla="*/ 47535 h 173354"/>
                <a:gd name="connsiteX26" fmla="*/ 22077 w 111752"/>
                <a:gd name="connsiteY26" fmla="*/ 82008 h 173354"/>
                <a:gd name="connsiteX27" fmla="*/ 25531 w 111752"/>
                <a:gd name="connsiteY27" fmla="*/ 101284 h 173354"/>
                <a:gd name="connsiteX28" fmla="*/ 37372 w 111752"/>
                <a:gd name="connsiteY28" fmla="*/ 107585 h 173354"/>
                <a:gd name="connsiteX29" fmla="*/ 45143 w 111752"/>
                <a:gd name="connsiteY29" fmla="*/ 105979 h 173354"/>
                <a:gd name="connsiteX30" fmla="*/ 53284 w 111752"/>
                <a:gd name="connsiteY30" fmla="*/ 100542 h 173354"/>
                <a:gd name="connsiteX31" fmla="*/ 61671 w 111752"/>
                <a:gd name="connsiteY31" fmla="*/ 91522 h 173354"/>
                <a:gd name="connsiteX32" fmla="*/ 69319 w 111752"/>
                <a:gd name="connsiteY32" fmla="*/ 80896 h 173354"/>
                <a:gd name="connsiteX33" fmla="*/ 75733 w 111752"/>
                <a:gd name="connsiteY33" fmla="*/ 68169 h 173354"/>
                <a:gd name="connsiteX34" fmla="*/ 80790 w 111752"/>
                <a:gd name="connsiteY34" fmla="*/ 50377 h 173354"/>
                <a:gd name="connsiteX35" fmla="*/ 81900 w 111752"/>
                <a:gd name="connsiteY35" fmla="*/ 45064 h 173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1752" h="173354">
                  <a:moveTo>
                    <a:pt x="71909" y="91646"/>
                  </a:moveTo>
                  <a:cubicBezTo>
                    <a:pt x="64837" y="101613"/>
                    <a:pt x="57601" y="109191"/>
                    <a:pt x="50200" y="114381"/>
                  </a:cubicBezTo>
                  <a:cubicBezTo>
                    <a:pt x="42882" y="119570"/>
                    <a:pt x="35727" y="122165"/>
                    <a:pt x="28738" y="122165"/>
                  </a:cubicBezTo>
                  <a:cubicBezTo>
                    <a:pt x="19692" y="122165"/>
                    <a:pt x="12662" y="118747"/>
                    <a:pt x="7645" y="111910"/>
                  </a:cubicBezTo>
                  <a:cubicBezTo>
                    <a:pt x="2712" y="105073"/>
                    <a:pt x="245" y="95476"/>
                    <a:pt x="245" y="83120"/>
                  </a:cubicBezTo>
                  <a:cubicBezTo>
                    <a:pt x="245" y="68952"/>
                    <a:pt x="2999" y="55360"/>
                    <a:pt x="8509" y="42345"/>
                  </a:cubicBezTo>
                  <a:cubicBezTo>
                    <a:pt x="14101" y="29248"/>
                    <a:pt x="21748" y="18951"/>
                    <a:pt x="31451" y="11455"/>
                  </a:cubicBezTo>
                  <a:cubicBezTo>
                    <a:pt x="41155" y="3877"/>
                    <a:pt x="51968" y="88"/>
                    <a:pt x="63892" y="88"/>
                  </a:cubicBezTo>
                  <a:cubicBezTo>
                    <a:pt x="68990" y="88"/>
                    <a:pt x="73842" y="706"/>
                    <a:pt x="78447" y="1941"/>
                  </a:cubicBezTo>
                  <a:cubicBezTo>
                    <a:pt x="83052" y="3095"/>
                    <a:pt x="87821" y="5195"/>
                    <a:pt x="92755" y="8243"/>
                  </a:cubicBezTo>
                  <a:lnTo>
                    <a:pt x="104103" y="88"/>
                  </a:lnTo>
                  <a:lnTo>
                    <a:pt x="111997" y="2065"/>
                  </a:lnTo>
                  <a:lnTo>
                    <a:pt x="80420" y="142553"/>
                  </a:lnTo>
                  <a:cubicBezTo>
                    <a:pt x="79022" y="148813"/>
                    <a:pt x="78323" y="153508"/>
                    <a:pt x="78323" y="156638"/>
                  </a:cubicBezTo>
                  <a:cubicBezTo>
                    <a:pt x="78323" y="160263"/>
                    <a:pt x="79228" y="162816"/>
                    <a:pt x="81037" y="164299"/>
                  </a:cubicBezTo>
                  <a:cubicBezTo>
                    <a:pt x="82928" y="165864"/>
                    <a:pt x="86588" y="166894"/>
                    <a:pt x="92015" y="167388"/>
                  </a:cubicBezTo>
                  <a:lnTo>
                    <a:pt x="90905" y="173443"/>
                  </a:lnTo>
                  <a:lnTo>
                    <a:pt x="52420" y="173443"/>
                  </a:lnTo>
                  <a:lnTo>
                    <a:pt x="73636" y="92387"/>
                  </a:lnTo>
                  <a:lnTo>
                    <a:pt x="71909" y="91646"/>
                  </a:lnTo>
                  <a:close/>
                  <a:moveTo>
                    <a:pt x="81900" y="45064"/>
                  </a:moveTo>
                  <a:cubicBezTo>
                    <a:pt x="83134" y="39133"/>
                    <a:pt x="83751" y="33531"/>
                    <a:pt x="83751" y="28260"/>
                  </a:cubicBezTo>
                  <a:cubicBezTo>
                    <a:pt x="83751" y="21834"/>
                    <a:pt x="82394" y="17180"/>
                    <a:pt x="79680" y="14297"/>
                  </a:cubicBezTo>
                  <a:cubicBezTo>
                    <a:pt x="76966" y="11332"/>
                    <a:pt x="72444" y="9849"/>
                    <a:pt x="66112" y="9849"/>
                  </a:cubicBezTo>
                  <a:cubicBezTo>
                    <a:pt x="57724" y="9849"/>
                    <a:pt x="50200" y="13268"/>
                    <a:pt x="43539" y="20105"/>
                  </a:cubicBezTo>
                  <a:cubicBezTo>
                    <a:pt x="36879" y="26859"/>
                    <a:pt x="31616" y="36003"/>
                    <a:pt x="27751" y="47535"/>
                  </a:cubicBezTo>
                  <a:cubicBezTo>
                    <a:pt x="23968" y="59067"/>
                    <a:pt x="22077" y="70558"/>
                    <a:pt x="22077" y="82008"/>
                  </a:cubicBezTo>
                  <a:cubicBezTo>
                    <a:pt x="22077" y="90575"/>
                    <a:pt x="23228" y="97000"/>
                    <a:pt x="25531" y="101284"/>
                  </a:cubicBezTo>
                  <a:cubicBezTo>
                    <a:pt x="27915" y="105485"/>
                    <a:pt x="31863" y="107585"/>
                    <a:pt x="37372" y="107585"/>
                  </a:cubicBezTo>
                  <a:cubicBezTo>
                    <a:pt x="39921" y="107585"/>
                    <a:pt x="42512" y="107050"/>
                    <a:pt x="45143" y="105979"/>
                  </a:cubicBezTo>
                  <a:cubicBezTo>
                    <a:pt x="47774" y="104826"/>
                    <a:pt x="50488" y="103013"/>
                    <a:pt x="53284" y="100542"/>
                  </a:cubicBezTo>
                  <a:cubicBezTo>
                    <a:pt x="56162" y="98071"/>
                    <a:pt x="58958" y="95064"/>
                    <a:pt x="61671" y="91522"/>
                  </a:cubicBezTo>
                  <a:cubicBezTo>
                    <a:pt x="64467" y="87980"/>
                    <a:pt x="67016" y="84438"/>
                    <a:pt x="69319" y="80896"/>
                  </a:cubicBezTo>
                  <a:cubicBezTo>
                    <a:pt x="71621" y="77272"/>
                    <a:pt x="73759" y="73030"/>
                    <a:pt x="75733" y="68169"/>
                  </a:cubicBezTo>
                  <a:cubicBezTo>
                    <a:pt x="77707" y="63227"/>
                    <a:pt x="79392" y="57296"/>
                    <a:pt x="80790" y="50377"/>
                  </a:cubicBezTo>
                  <a:lnTo>
                    <a:pt x="81900" y="45064"/>
                  </a:lnTo>
                  <a:close/>
                </a:path>
              </a:pathLst>
            </a:custGeom>
            <a:solidFill>
              <a:srgbClr val="FFFFFF"/>
            </a:solidFill>
            <a:ln w="2527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33" name="任意多边形: 形状 332">
              <a:extLst>
                <a:ext uri="{FF2B5EF4-FFF2-40B4-BE49-F238E27FC236}">
                  <a16:creationId xmlns:a16="http://schemas.microsoft.com/office/drawing/2014/main" id="{69D64117-6352-B81A-B33E-5F25BD5A52D8}"/>
                </a:ext>
              </a:extLst>
            </p:cNvPr>
            <p:cNvSpPr/>
            <p:nvPr>
              <p:custDataLst>
                <p:tags r:id="rId20"/>
              </p:custDataLst>
            </p:nvPr>
          </p:nvSpPr>
          <p:spPr>
            <a:xfrm>
              <a:off x="10682111" y="6999634"/>
              <a:ext cx="151963" cy="67710"/>
            </a:xfrm>
            <a:custGeom>
              <a:avLst/>
              <a:gdLst>
                <a:gd name="connsiteX0" fmla="*/ 253 w 151963"/>
                <a:gd name="connsiteY0" fmla="*/ 16521 h 67710"/>
                <a:gd name="connsiteX1" fmla="*/ 253 w 151963"/>
                <a:gd name="connsiteY1" fmla="*/ 87 h 67710"/>
                <a:gd name="connsiteX2" fmla="*/ 152217 w 151963"/>
                <a:gd name="connsiteY2" fmla="*/ 87 h 67710"/>
                <a:gd name="connsiteX3" fmla="*/ 152217 w 151963"/>
                <a:gd name="connsiteY3" fmla="*/ 16521 h 67710"/>
                <a:gd name="connsiteX4" fmla="*/ 253 w 151963"/>
                <a:gd name="connsiteY4" fmla="*/ 16521 h 67710"/>
                <a:gd name="connsiteX5" fmla="*/ 253 w 151963"/>
                <a:gd name="connsiteY5" fmla="*/ 67798 h 67710"/>
                <a:gd name="connsiteX6" fmla="*/ 253 w 151963"/>
                <a:gd name="connsiteY6" fmla="*/ 51365 h 67710"/>
                <a:gd name="connsiteX7" fmla="*/ 152217 w 151963"/>
                <a:gd name="connsiteY7" fmla="*/ 51365 h 67710"/>
                <a:gd name="connsiteX8" fmla="*/ 152217 w 151963"/>
                <a:gd name="connsiteY8" fmla="*/ 67798 h 67710"/>
                <a:gd name="connsiteX9" fmla="*/ 253 w 151963"/>
                <a:gd name="connsiteY9" fmla="*/ 67798 h 67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963" h="67710">
                  <a:moveTo>
                    <a:pt x="253" y="16521"/>
                  </a:moveTo>
                  <a:lnTo>
                    <a:pt x="253" y="87"/>
                  </a:lnTo>
                  <a:lnTo>
                    <a:pt x="152217" y="87"/>
                  </a:lnTo>
                  <a:lnTo>
                    <a:pt x="152217" y="16521"/>
                  </a:lnTo>
                  <a:lnTo>
                    <a:pt x="253" y="16521"/>
                  </a:lnTo>
                  <a:close/>
                  <a:moveTo>
                    <a:pt x="253" y="67798"/>
                  </a:moveTo>
                  <a:lnTo>
                    <a:pt x="253" y="51365"/>
                  </a:lnTo>
                  <a:lnTo>
                    <a:pt x="152217" y="51365"/>
                  </a:lnTo>
                  <a:lnTo>
                    <a:pt x="152217" y="67798"/>
                  </a:lnTo>
                  <a:lnTo>
                    <a:pt x="253" y="67798"/>
                  </a:lnTo>
                  <a:close/>
                </a:path>
              </a:pathLst>
            </a:custGeom>
            <a:solidFill>
              <a:srgbClr val="FFFFFF"/>
            </a:solidFill>
            <a:ln w="2527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34" name="任意多边形: 形状 333">
              <a:extLst>
                <a:ext uri="{FF2B5EF4-FFF2-40B4-BE49-F238E27FC236}">
                  <a16:creationId xmlns:a16="http://schemas.microsoft.com/office/drawing/2014/main" id="{67C64313-4CD0-6E33-F9AB-BC9287F4F086}"/>
                </a:ext>
              </a:extLst>
            </p:cNvPr>
            <p:cNvSpPr/>
            <p:nvPr>
              <p:custDataLst>
                <p:tags r:id="rId21"/>
              </p:custDataLst>
            </p:nvPr>
          </p:nvSpPr>
          <p:spPr>
            <a:xfrm>
              <a:off x="10925591" y="6985548"/>
              <a:ext cx="205866" cy="122200"/>
            </a:xfrm>
            <a:custGeom>
              <a:avLst/>
              <a:gdLst>
                <a:gd name="connsiteX0" fmla="*/ 51576 w 205866"/>
                <a:gd name="connsiteY0" fmla="*/ 33572 h 122200"/>
                <a:gd name="connsiteX1" fmla="*/ 74149 w 205866"/>
                <a:gd name="connsiteY1" fmla="*/ 8490 h 122200"/>
                <a:gd name="connsiteX2" fmla="*/ 96844 w 205866"/>
                <a:gd name="connsiteY2" fmla="*/ 211 h 122200"/>
                <a:gd name="connsiteX3" fmla="*/ 114853 w 205866"/>
                <a:gd name="connsiteY3" fmla="*/ 7007 h 122200"/>
                <a:gd name="connsiteX4" fmla="*/ 121020 w 205866"/>
                <a:gd name="connsiteY4" fmla="*/ 26406 h 122200"/>
                <a:gd name="connsiteX5" fmla="*/ 121020 w 205866"/>
                <a:gd name="connsiteY5" fmla="*/ 28136 h 122200"/>
                <a:gd name="connsiteX6" fmla="*/ 120897 w 205866"/>
                <a:gd name="connsiteY6" fmla="*/ 29989 h 122200"/>
                <a:gd name="connsiteX7" fmla="*/ 141989 w 205866"/>
                <a:gd name="connsiteY7" fmla="*/ 7625 h 122200"/>
                <a:gd name="connsiteX8" fmla="*/ 163945 w 205866"/>
                <a:gd name="connsiteY8" fmla="*/ 211 h 122200"/>
                <a:gd name="connsiteX9" fmla="*/ 181460 w 205866"/>
                <a:gd name="connsiteY9" fmla="*/ 6760 h 122200"/>
                <a:gd name="connsiteX10" fmla="*/ 187628 w 205866"/>
                <a:gd name="connsiteY10" fmla="*/ 25170 h 122200"/>
                <a:gd name="connsiteX11" fmla="*/ 184051 w 205866"/>
                <a:gd name="connsiteY11" fmla="*/ 47288 h 122200"/>
                <a:gd name="connsiteX12" fmla="*/ 176033 w 205866"/>
                <a:gd name="connsiteY12" fmla="*/ 79660 h 122200"/>
                <a:gd name="connsiteX13" fmla="*/ 172703 w 205866"/>
                <a:gd name="connsiteY13" fmla="*/ 98689 h 122200"/>
                <a:gd name="connsiteX14" fmla="*/ 174306 w 205866"/>
                <a:gd name="connsiteY14" fmla="*/ 105855 h 122200"/>
                <a:gd name="connsiteX15" fmla="*/ 179364 w 205866"/>
                <a:gd name="connsiteY15" fmla="*/ 108079 h 122200"/>
                <a:gd name="connsiteX16" fmla="*/ 187258 w 205866"/>
                <a:gd name="connsiteY16" fmla="*/ 105114 h 122200"/>
                <a:gd name="connsiteX17" fmla="*/ 199099 w 205866"/>
                <a:gd name="connsiteY17" fmla="*/ 93499 h 122200"/>
                <a:gd name="connsiteX18" fmla="*/ 206130 w 205866"/>
                <a:gd name="connsiteY18" fmla="*/ 100418 h 122200"/>
                <a:gd name="connsiteX19" fmla="*/ 187628 w 205866"/>
                <a:gd name="connsiteY19" fmla="*/ 116975 h 122200"/>
                <a:gd name="connsiteX20" fmla="*/ 169619 w 205866"/>
                <a:gd name="connsiteY20" fmla="*/ 122289 h 122200"/>
                <a:gd name="connsiteX21" fmla="*/ 156791 w 205866"/>
                <a:gd name="connsiteY21" fmla="*/ 116605 h 122200"/>
                <a:gd name="connsiteX22" fmla="*/ 151981 w 205866"/>
                <a:gd name="connsiteY22" fmla="*/ 101901 h 122200"/>
                <a:gd name="connsiteX23" fmla="*/ 156051 w 205866"/>
                <a:gd name="connsiteY23" fmla="*/ 78301 h 122200"/>
                <a:gd name="connsiteX24" fmla="*/ 161478 w 205866"/>
                <a:gd name="connsiteY24" fmla="*/ 56925 h 122200"/>
                <a:gd name="connsiteX25" fmla="*/ 165302 w 205866"/>
                <a:gd name="connsiteY25" fmla="*/ 39750 h 122200"/>
                <a:gd name="connsiteX26" fmla="*/ 166289 w 205866"/>
                <a:gd name="connsiteY26" fmla="*/ 30731 h 122200"/>
                <a:gd name="connsiteX27" fmla="*/ 163452 w 205866"/>
                <a:gd name="connsiteY27" fmla="*/ 18498 h 122200"/>
                <a:gd name="connsiteX28" fmla="*/ 154201 w 205866"/>
                <a:gd name="connsiteY28" fmla="*/ 14668 h 122200"/>
                <a:gd name="connsiteX29" fmla="*/ 143100 w 205866"/>
                <a:gd name="connsiteY29" fmla="*/ 18622 h 122200"/>
                <a:gd name="connsiteX30" fmla="*/ 130641 w 205866"/>
                <a:gd name="connsiteY30" fmla="*/ 30731 h 122200"/>
                <a:gd name="connsiteX31" fmla="*/ 119910 w 205866"/>
                <a:gd name="connsiteY31" fmla="*/ 46917 h 122200"/>
                <a:gd name="connsiteX32" fmla="*/ 113373 w 205866"/>
                <a:gd name="connsiteY32" fmla="*/ 66316 h 122200"/>
                <a:gd name="connsiteX33" fmla="*/ 102148 w 205866"/>
                <a:gd name="connsiteY33" fmla="*/ 120312 h 122200"/>
                <a:gd name="connsiteX34" fmla="*/ 80809 w 205866"/>
                <a:gd name="connsiteY34" fmla="*/ 120312 h 122200"/>
                <a:gd name="connsiteX35" fmla="*/ 94994 w 205866"/>
                <a:gd name="connsiteY35" fmla="*/ 57543 h 122200"/>
                <a:gd name="connsiteX36" fmla="*/ 98448 w 205866"/>
                <a:gd name="connsiteY36" fmla="*/ 40615 h 122200"/>
                <a:gd name="connsiteX37" fmla="*/ 99435 w 205866"/>
                <a:gd name="connsiteY37" fmla="*/ 31101 h 122200"/>
                <a:gd name="connsiteX38" fmla="*/ 96228 w 205866"/>
                <a:gd name="connsiteY38" fmla="*/ 18498 h 122200"/>
                <a:gd name="connsiteX39" fmla="*/ 86483 w 205866"/>
                <a:gd name="connsiteY39" fmla="*/ 14668 h 122200"/>
                <a:gd name="connsiteX40" fmla="*/ 75752 w 205866"/>
                <a:gd name="connsiteY40" fmla="*/ 18622 h 122200"/>
                <a:gd name="connsiteX41" fmla="*/ 63047 w 205866"/>
                <a:gd name="connsiteY41" fmla="*/ 31101 h 122200"/>
                <a:gd name="connsiteX42" fmla="*/ 52439 w 205866"/>
                <a:gd name="connsiteY42" fmla="*/ 47535 h 122200"/>
                <a:gd name="connsiteX43" fmla="*/ 46025 w 205866"/>
                <a:gd name="connsiteY43" fmla="*/ 66810 h 122200"/>
                <a:gd name="connsiteX44" fmla="*/ 34307 w 205866"/>
                <a:gd name="connsiteY44" fmla="*/ 120312 h 122200"/>
                <a:gd name="connsiteX45" fmla="*/ 12968 w 205866"/>
                <a:gd name="connsiteY45" fmla="*/ 120312 h 122200"/>
                <a:gd name="connsiteX46" fmla="*/ 30977 w 205866"/>
                <a:gd name="connsiteY46" fmla="*/ 41974 h 122200"/>
                <a:gd name="connsiteX47" fmla="*/ 33691 w 205866"/>
                <a:gd name="connsiteY47" fmla="*/ 23688 h 122200"/>
                <a:gd name="connsiteX48" fmla="*/ 32087 w 205866"/>
                <a:gd name="connsiteY48" fmla="*/ 16521 h 122200"/>
                <a:gd name="connsiteX49" fmla="*/ 27030 w 205866"/>
                <a:gd name="connsiteY49" fmla="*/ 14297 h 122200"/>
                <a:gd name="connsiteX50" fmla="*/ 18889 w 205866"/>
                <a:gd name="connsiteY50" fmla="*/ 17510 h 122200"/>
                <a:gd name="connsiteX51" fmla="*/ 7294 w 205866"/>
                <a:gd name="connsiteY51" fmla="*/ 28877 h 122200"/>
                <a:gd name="connsiteX52" fmla="*/ 264 w 205866"/>
                <a:gd name="connsiteY52" fmla="*/ 21958 h 122200"/>
                <a:gd name="connsiteX53" fmla="*/ 18889 w 205866"/>
                <a:gd name="connsiteY53" fmla="*/ 5401 h 122200"/>
                <a:gd name="connsiteX54" fmla="*/ 36158 w 205866"/>
                <a:gd name="connsiteY54" fmla="*/ 88 h 122200"/>
                <a:gd name="connsiteX55" fmla="*/ 48369 w 205866"/>
                <a:gd name="connsiteY55" fmla="*/ 5277 h 122200"/>
                <a:gd name="connsiteX56" fmla="*/ 52933 w 205866"/>
                <a:gd name="connsiteY56" fmla="*/ 18622 h 122200"/>
                <a:gd name="connsiteX57" fmla="*/ 50096 w 205866"/>
                <a:gd name="connsiteY57" fmla="*/ 33078 h 122200"/>
                <a:gd name="connsiteX58" fmla="*/ 51576 w 205866"/>
                <a:gd name="connsiteY58" fmla="*/ 33572 h 12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05866" h="122200">
                  <a:moveTo>
                    <a:pt x="51576" y="33572"/>
                  </a:moveTo>
                  <a:cubicBezTo>
                    <a:pt x="59141" y="22287"/>
                    <a:pt x="66665" y="13926"/>
                    <a:pt x="74149" y="8490"/>
                  </a:cubicBezTo>
                  <a:cubicBezTo>
                    <a:pt x="81632" y="2971"/>
                    <a:pt x="89197" y="211"/>
                    <a:pt x="96844" y="211"/>
                  </a:cubicBezTo>
                  <a:cubicBezTo>
                    <a:pt x="104739" y="211"/>
                    <a:pt x="110741" y="2476"/>
                    <a:pt x="114853" y="7007"/>
                  </a:cubicBezTo>
                  <a:cubicBezTo>
                    <a:pt x="118965" y="11455"/>
                    <a:pt x="121020" y="17921"/>
                    <a:pt x="121020" y="26406"/>
                  </a:cubicBezTo>
                  <a:lnTo>
                    <a:pt x="121020" y="28136"/>
                  </a:lnTo>
                  <a:cubicBezTo>
                    <a:pt x="121020" y="28712"/>
                    <a:pt x="120979" y="29330"/>
                    <a:pt x="120897" y="29989"/>
                  </a:cubicBezTo>
                  <a:cubicBezTo>
                    <a:pt x="127969" y="19940"/>
                    <a:pt x="135000" y="12485"/>
                    <a:pt x="141989" y="7625"/>
                  </a:cubicBezTo>
                  <a:cubicBezTo>
                    <a:pt x="149061" y="2682"/>
                    <a:pt x="156380" y="211"/>
                    <a:pt x="163945" y="211"/>
                  </a:cubicBezTo>
                  <a:cubicBezTo>
                    <a:pt x="171510" y="211"/>
                    <a:pt x="177349" y="2394"/>
                    <a:pt x="181460" y="6760"/>
                  </a:cubicBezTo>
                  <a:cubicBezTo>
                    <a:pt x="185572" y="11126"/>
                    <a:pt x="187628" y="17262"/>
                    <a:pt x="187628" y="25170"/>
                  </a:cubicBezTo>
                  <a:cubicBezTo>
                    <a:pt x="187628" y="30360"/>
                    <a:pt x="186435" y="37732"/>
                    <a:pt x="184051" y="47288"/>
                  </a:cubicBezTo>
                  <a:lnTo>
                    <a:pt x="176033" y="79660"/>
                  </a:lnTo>
                  <a:cubicBezTo>
                    <a:pt x="173813" y="88639"/>
                    <a:pt x="172703" y="94982"/>
                    <a:pt x="172703" y="98689"/>
                  </a:cubicBezTo>
                  <a:cubicBezTo>
                    <a:pt x="172703" y="101983"/>
                    <a:pt x="173237" y="104372"/>
                    <a:pt x="174306" y="105855"/>
                  </a:cubicBezTo>
                  <a:cubicBezTo>
                    <a:pt x="175375" y="107338"/>
                    <a:pt x="177061" y="108079"/>
                    <a:pt x="179364" y="108079"/>
                  </a:cubicBezTo>
                  <a:cubicBezTo>
                    <a:pt x="181831" y="108079"/>
                    <a:pt x="184462" y="107091"/>
                    <a:pt x="187258" y="105114"/>
                  </a:cubicBezTo>
                  <a:cubicBezTo>
                    <a:pt x="190054" y="103054"/>
                    <a:pt x="194001" y="99183"/>
                    <a:pt x="199099" y="93499"/>
                  </a:cubicBezTo>
                  <a:lnTo>
                    <a:pt x="206130" y="100418"/>
                  </a:lnTo>
                  <a:cubicBezTo>
                    <a:pt x="199058" y="107914"/>
                    <a:pt x="192891" y="113433"/>
                    <a:pt x="187628" y="116975"/>
                  </a:cubicBezTo>
                  <a:cubicBezTo>
                    <a:pt x="182365" y="120517"/>
                    <a:pt x="176362" y="122289"/>
                    <a:pt x="169619" y="122289"/>
                  </a:cubicBezTo>
                  <a:cubicBezTo>
                    <a:pt x="164274" y="122289"/>
                    <a:pt x="159998" y="120394"/>
                    <a:pt x="156791" y="116605"/>
                  </a:cubicBezTo>
                  <a:cubicBezTo>
                    <a:pt x="153584" y="112733"/>
                    <a:pt x="151981" y="107832"/>
                    <a:pt x="151981" y="101901"/>
                  </a:cubicBezTo>
                  <a:cubicBezTo>
                    <a:pt x="151981" y="96547"/>
                    <a:pt x="153337" y="88680"/>
                    <a:pt x="156051" y="78301"/>
                  </a:cubicBezTo>
                  <a:lnTo>
                    <a:pt x="161478" y="56925"/>
                  </a:lnTo>
                  <a:cubicBezTo>
                    <a:pt x="163452" y="49182"/>
                    <a:pt x="164726" y="43457"/>
                    <a:pt x="165302" y="39750"/>
                  </a:cubicBezTo>
                  <a:cubicBezTo>
                    <a:pt x="165960" y="36044"/>
                    <a:pt x="166289" y="33037"/>
                    <a:pt x="166289" y="30731"/>
                  </a:cubicBezTo>
                  <a:cubicBezTo>
                    <a:pt x="166289" y="25047"/>
                    <a:pt x="165343" y="20969"/>
                    <a:pt x="163452" y="18498"/>
                  </a:cubicBezTo>
                  <a:cubicBezTo>
                    <a:pt x="161561" y="15944"/>
                    <a:pt x="158477" y="14668"/>
                    <a:pt x="154201" y="14668"/>
                  </a:cubicBezTo>
                  <a:cubicBezTo>
                    <a:pt x="150747" y="14668"/>
                    <a:pt x="147047" y="15986"/>
                    <a:pt x="143100" y="18622"/>
                  </a:cubicBezTo>
                  <a:cubicBezTo>
                    <a:pt x="139152" y="21175"/>
                    <a:pt x="135000" y="25211"/>
                    <a:pt x="130641" y="30731"/>
                  </a:cubicBezTo>
                  <a:cubicBezTo>
                    <a:pt x="126283" y="36167"/>
                    <a:pt x="122706" y="41563"/>
                    <a:pt x="119910" y="46917"/>
                  </a:cubicBezTo>
                  <a:cubicBezTo>
                    <a:pt x="117197" y="52189"/>
                    <a:pt x="115018" y="58655"/>
                    <a:pt x="113373" y="66316"/>
                  </a:cubicBezTo>
                  <a:lnTo>
                    <a:pt x="102148" y="120312"/>
                  </a:lnTo>
                  <a:lnTo>
                    <a:pt x="80809" y="120312"/>
                  </a:lnTo>
                  <a:lnTo>
                    <a:pt x="94994" y="57543"/>
                  </a:lnTo>
                  <a:cubicBezTo>
                    <a:pt x="96721" y="49882"/>
                    <a:pt x="97872" y="44240"/>
                    <a:pt x="98448" y="40615"/>
                  </a:cubicBezTo>
                  <a:cubicBezTo>
                    <a:pt x="99106" y="36909"/>
                    <a:pt x="99435" y="33737"/>
                    <a:pt x="99435" y="31101"/>
                  </a:cubicBezTo>
                  <a:cubicBezTo>
                    <a:pt x="99435" y="25170"/>
                    <a:pt x="98366" y="20969"/>
                    <a:pt x="96228" y="18498"/>
                  </a:cubicBezTo>
                  <a:cubicBezTo>
                    <a:pt x="94172" y="15944"/>
                    <a:pt x="90924" y="14668"/>
                    <a:pt x="86483" y="14668"/>
                  </a:cubicBezTo>
                  <a:cubicBezTo>
                    <a:pt x="83358" y="14668"/>
                    <a:pt x="79781" y="15986"/>
                    <a:pt x="75752" y="18622"/>
                  </a:cubicBezTo>
                  <a:cubicBezTo>
                    <a:pt x="71805" y="21175"/>
                    <a:pt x="67570" y="25335"/>
                    <a:pt x="63047" y="31101"/>
                  </a:cubicBezTo>
                  <a:cubicBezTo>
                    <a:pt x="58525" y="36785"/>
                    <a:pt x="54989" y="42263"/>
                    <a:pt x="52439" y="47535"/>
                  </a:cubicBezTo>
                  <a:cubicBezTo>
                    <a:pt x="49890" y="52807"/>
                    <a:pt x="47752" y="59232"/>
                    <a:pt x="46025" y="66810"/>
                  </a:cubicBezTo>
                  <a:lnTo>
                    <a:pt x="34307" y="120312"/>
                  </a:lnTo>
                  <a:lnTo>
                    <a:pt x="12968" y="120312"/>
                  </a:lnTo>
                  <a:lnTo>
                    <a:pt x="30977" y="41974"/>
                  </a:lnTo>
                  <a:cubicBezTo>
                    <a:pt x="32786" y="34067"/>
                    <a:pt x="33691" y="27971"/>
                    <a:pt x="33691" y="23688"/>
                  </a:cubicBezTo>
                  <a:cubicBezTo>
                    <a:pt x="33691" y="20393"/>
                    <a:pt x="33156" y="18004"/>
                    <a:pt x="32087" y="16521"/>
                  </a:cubicBezTo>
                  <a:cubicBezTo>
                    <a:pt x="31018" y="15038"/>
                    <a:pt x="29332" y="14297"/>
                    <a:pt x="27030" y="14297"/>
                  </a:cubicBezTo>
                  <a:cubicBezTo>
                    <a:pt x="24481" y="14297"/>
                    <a:pt x="21767" y="15368"/>
                    <a:pt x="18889" y="17510"/>
                  </a:cubicBezTo>
                  <a:cubicBezTo>
                    <a:pt x="16093" y="19569"/>
                    <a:pt x="12228" y="23358"/>
                    <a:pt x="7294" y="28877"/>
                  </a:cubicBezTo>
                  <a:lnTo>
                    <a:pt x="264" y="21958"/>
                  </a:lnTo>
                  <a:cubicBezTo>
                    <a:pt x="7500" y="14379"/>
                    <a:pt x="13708" y="8860"/>
                    <a:pt x="18889" y="5401"/>
                  </a:cubicBezTo>
                  <a:cubicBezTo>
                    <a:pt x="24152" y="1859"/>
                    <a:pt x="29908" y="88"/>
                    <a:pt x="36158" y="88"/>
                  </a:cubicBezTo>
                  <a:cubicBezTo>
                    <a:pt x="41338" y="88"/>
                    <a:pt x="45409" y="1817"/>
                    <a:pt x="48369" y="5277"/>
                  </a:cubicBezTo>
                  <a:cubicBezTo>
                    <a:pt x="51412" y="8654"/>
                    <a:pt x="52933" y="13103"/>
                    <a:pt x="52933" y="18622"/>
                  </a:cubicBezTo>
                  <a:cubicBezTo>
                    <a:pt x="52933" y="23152"/>
                    <a:pt x="51987" y="27971"/>
                    <a:pt x="50096" y="33078"/>
                  </a:cubicBezTo>
                  <a:lnTo>
                    <a:pt x="51576" y="33572"/>
                  </a:lnTo>
                  <a:close/>
                </a:path>
              </a:pathLst>
            </a:custGeom>
            <a:solidFill>
              <a:srgbClr val="FFFFFF"/>
            </a:solidFill>
            <a:ln w="2527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35" name="任意多边形: 形状 334">
              <a:extLst>
                <a:ext uri="{FF2B5EF4-FFF2-40B4-BE49-F238E27FC236}">
                  <a16:creationId xmlns:a16="http://schemas.microsoft.com/office/drawing/2014/main" id="{AB9743AA-5A5A-EA7A-A2A9-07680DBD883D}"/>
                </a:ext>
              </a:extLst>
            </p:cNvPr>
            <p:cNvSpPr/>
            <p:nvPr>
              <p:custDataLst>
                <p:tags r:id="rId22"/>
              </p:custDataLst>
            </p:nvPr>
          </p:nvSpPr>
          <p:spPr>
            <a:xfrm>
              <a:off x="11204355" y="6933900"/>
              <a:ext cx="27506" cy="29160"/>
            </a:xfrm>
            <a:custGeom>
              <a:avLst/>
              <a:gdLst>
                <a:gd name="connsiteX0" fmla="*/ 14090 w 27506"/>
                <a:gd name="connsiteY0" fmla="*/ 29247 h 29160"/>
                <a:gd name="connsiteX1" fmla="*/ 4222 w 27506"/>
                <a:gd name="connsiteY1" fmla="*/ 25169 h 29160"/>
                <a:gd name="connsiteX2" fmla="*/ 275 w 27506"/>
                <a:gd name="connsiteY2" fmla="*/ 14667 h 29160"/>
                <a:gd name="connsiteX3" fmla="*/ 4222 w 27506"/>
                <a:gd name="connsiteY3" fmla="*/ 4288 h 29160"/>
                <a:gd name="connsiteX4" fmla="*/ 14090 w 27506"/>
                <a:gd name="connsiteY4" fmla="*/ 87 h 29160"/>
                <a:gd name="connsiteX5" fmla="*/ 23834 w 27506"/>
                <a:gd name="connsiteY5" fmla="*/ 4288 h 29160"/>
                <a:gd name="connsiteX6" fmla="*/ 27782 w 27506"/>
                <a:gd name="connsiteY6" fmla="*/ 14667 h 29160"/>
                <a:gd name="connsiteX7" fmla="*/ 23834 w 27506"/>
                <a:gd name="connsiteY7" fmla="*/ 25169 h 29160"/>
                <a:gd name="connsiteX8" fmla="*/ 14090 w 27506"/>
                <a:gd name="connsiteY8" fmla="*/ 29247 h 2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06" h="29160">
                  <a:moveTo>
                    <a:pt x="14090" y="29247"/>
                  </a:moveTo>
                  <a:cubicBezTo>
                    <a:pt x="10143" y="29247"/>
                    <a:pt x="6854" y="27888"/>
                    <a:pt x="4222" y="25169"/>
                  </a:cubicBezTo>
                  <a:cubicBezTo>
                    <a:pt x="1591" y="22369"/>
                    <a:pt x="275" y="18868"/>
                    <a:pt x="275" y="14667"/>
                  </a:cubicBezTo>
                  <a:cubicBezTo>
                    <a:pt x="275" y="10466"/>
                    <a:pt x="1591" y="7006"/>
                    <a:pt x="4222" y="4288"/>
                  </a:cubicBezTo>
                  <a:cubicBezTo>
                    <a:pt x="6854" y="1487"/>
                    <a:pt x="10143" y="87"/>
                    <a:pt x="14090" y="87"/>
                  </a:cubicBezTo>
                  <a:cubicBezTo>
                    <a:pt x="17955" y="87"/>
                    <a:pt x="21203" y="1487"/>
                    <a:pt x="23834" y="4288"/>
                  </a:cubicBezTo>
                  <a:cubicBezTo>
                    <a:pt x="26466" y="7006"/>
                    <a:pt x="27782" y="10466"/>
                    <a:pt x="27782" y="14667"/>
                  </a:cubicBezTo>
                  <a:cubicBezTo>
                    <a:pt x="27782" y="18868"/>
                    <a:pt x="26466" y="22369"/>
                    <a:pt x="23834" y="25169"/>
                  </a:cubicBezTo>
                  <a:cubicBezTo>
                    <a:pt x="21203" y="27888"/>
                    <a:pt x="17955" y="29247"/>
                    <a:pt x="14090" y="29247"/>
                  </a:cubicBezTo>
                  <a:close/>
                </a:path>
              </a:pathLst>
            </a:custGeom>
            <a:solidFill>
              <a:srgbClr val="FFFFFF"/>
            </a:solidFill>
            <a:ln w="2527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36" name="任意多边形: 形状 335">
              <a:extLst>
                <a:ext uri="{FF2B5EF4-FFF2-40B4-BE49-F238E27FC236}">
                  <a16:creationId xmlns:a16="http://schemas.microsoft.com/office/drawing/2014/main" id="{05A4EA77-2E10-FA3F-D78C-896857DDBB19}"/>
                </a:ext>
              </a:extLst>
            </p:cNvPr>
            <p:cNvSpPr/>
            <p:nvPr>
              <p:custDataLst>
                <p:tags r:id="rId23"/>
              </p:custDataLst>
            </p:nvPr>
          </p:nvSpPr>
          <p:spPr>
            <a:xfrm>
              <a:off x="11151686" y="6985548"/>
              <a:ext cx="111752" cy="173354"/>
            </a:xfrm>
            <a:custGeom>
              <a:avLst/>
              <a:gdLst>
                <a:gd name="connsiteX0" fmla="*/ 71936 w 111752"/>
                <a:gd name="connsiteY0" fmla="*/ 91646 h 173354"/>
                <a:gd name="connsiteX1" fmla="*/ 50227 w 111752"/>
                <a:gd name="connsiteY1" fmla="*/ 114381 h 173354"/>
                <a:gd name="connsiteX2" fmla="*/ 28765 w 111752"/>
                <a:gd name="connsiteY2" fmla="*/ 122165 h 173354"/>
                <a:gd name="connsiteX3" fmla="*/ 7673 w 111752"/>
                <a:gd name="connsiteY3" fmla="*/ 111910 h 173354"/>
                <a:gd name="connsiteX4" fmla="*/ 272 w 111752"/>
                <a:gd name="connsiteY4" fmla="*/ 83120 h 173354"/>
                <a:gd name="connsiteX5" fmla="*/ 8536 w 111752"/>
                <a:gd name="connsiteY5" fmla="*/ 42345 h 173354"/>
                <a:gd name="connsiteX6" fmla="*/ 31479 w 111752"/>
                <a:gd name="connsiteY6" fmla="*/ 11455 h 173354"/>
                <a:gd name="connsiteX7" fmla="*/ 63919 w 111752"/>
                <a:gd name="connsiteY7" fmla="*/ 88 h 173354"/>
                <a:gd name="connsiteX8" fmla="*/ 78474 w 111752"/>
                <a:gd name="connsiteY8" fmla="*/ 1941 h 173354"/>
                <a:gd name="connsiteX9" fmla="*/ 92782 w 111752"/>
                <a:gd name="connsiteY9" fmla="*/ 8243 h 173354"/>
                <a:gd name="connsiteX10" fmla="*/ 104130 w 111752"/>
                <a:gd name="connsiteY10" fmla="*/ 88 h 173354"/>
                <a:gd name="connsiteX11" fmla="*/ 112024 w 111752"/>
                <a:gd name="connsiteY11" fmla="*/ 2065 h 173354"/>
                <a:gd name="connsiteX12" fmla="*/ 80447 w 111752"/>
                <a:gd name="connsiteY12" fmla="*/ 142553 h 173354"/>
                <a:gd name="connsiteX13" fmla="*/ 78350 w 111752"/>
                <a:gd name="connsiteY13" fmla="*/ 156638 h 173354"/>
                <a:gd name="connsiteX14" fmla="*/ 81064 w 111752"/>
                <a:gd name="connsiteY14" fmla="*/ 164299 h 173354"/>
                <a:gd name="connsiteX15" fmla="*/ 92042 w 111752"/>
                <a:gd name="connsiteY15" fmla="*/ 167388 h 173354"/>
                <a:gd name="connsiteX16" fmla="*/ 90932 w 111752"/>
                <a:gd name="connsiteY16" fmla="*/ 173443 h 173354"/>
                <a:gd name="connsiteX17" fmla="*/ 52448 w 111752"/>
                <a:gd name="connsiteY17" fmla="*/ 173443 h 173354"/>
                <a:gd name="connsiteX18" fmla="*/ 73663 w 111752"/>
                <a:gd name="connsiteY18" fmla="*/ 92387 h 173354"/>
                <a:gd name="connsiteX19" fmla="*/ 71936 w 111752"/>
                <a:gd name="connsiteY19" fmla="*/ 91646 h 173354"/>
                <a:gd name="connsiteX20" fmla="*/ 81928 w 111752"/>
                <a:gd name="connsiteY20" fmla="*/ 45064 h 173354"/>
                <a:gd name="connsiteX21" fmla="*/ 83778 w 111752"/>
                <a:gd name="connsiteY21" fmla="*/ 28260 h 173354"/>
                <a:gd name="connsiteX22" fmla="*/ 79707 w 111752"/>
                <a:gd name="connsiteY22" fmla="*/ 14297 h 173354"/>
                <a:gd name="connsiteX23" fmla="*/ 66139 w 111752"/>
                <a:gd name="connsiteY23" fmla="*/ 9849 h 173354"/>
                <a:gd name="connsiteX24" fmla="*/ 43567 w 111752"/>
                <a:gd name="connsiteY24" fmla="*/ 20105 h 173354"/>
                <a:gd name="connsiteX25" fmla="*/ 27778 w 111752"/>
                <a:gd name="connsiteY25" fmla="*/ 47535 h 173354"/>
                <a:gd name="connsiteX26" fmla="*/ 22104 w 111752"/>
                <a:gd name="connsiteY26" fmla="*/ 82008 h 173354"/>
                <a:gd name="connsiteX27" fmla="*/ 25558 w 111752"/>
                <a:gd name="connsiteY27" fmla="*/ 101284 h 173354"/>
                <a:gd name="connsiteX28" fmla="*/ 37399 w 111752"/>
                <a:gd name="connsiteY28" fmla="*/ 107585 h 173354"/>
                <a:gd name="connsiteX29" fmla="*/ 45170 w 111752"/>
                <a:gd name="connsiteY29" fmla="*/ 105979 h 173354"/>
                <a:gd name="connsiteX30" fmla="*/ 53311 w 111752"/>
                <a:gd name="connsiteY30" fmla="*/ 100542 h 173354"/>
                <a:gd name="connsiteX31" fmla="*/ 61699 w 111752"/>
                <a:gd name="connsiteY31" fmla="*/ 91522 h 173354"/>
                <a:gd name="connsiteX32" fmla="*/ 69346 w 111752"/>
                <a:gd name="connsiteY32" fmla="*/ 80896 h 173354"/>
                <a:gd name="connsiteX33" fmla="*/ 75760 w 111752"/>
                <a:gd name="connsiteY33" fmla="*/ 68169 h 173354"/>
                <a:gd name="connsiteX34" fmla="*/ 80817 w 111752"/>
                <a:gd name="connsiteY34" fmla="*/ 50377 h 173354"/>
                <a:gd name="connsiteX35" fmla="*/ 81928 w 111752"/>
                <a:gd name="connsiteY35" fmla="*/ 45064 h 173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1752" h="173354">
                  <a:moveTo>
                    <a:pt x="71936" y="91646"/>
                  </a:moveTo>
                  <a:cubicBezTo>
                    <a:pt x="64865" y="101613"/>
                    <a:pt x="57628" y="109191"/>
                    <a:pt x="50227" y="114381"/>
                  </a:cubicBezTo>
                  <a:cubicBezTo>
                    <a:pt x="42909" y="119570"/>
                    <a:pt x="35755" y="122165"/>
                    <a:pt x="28765" y="122165"/>
                  </a:cubicBezTo>
                  <a:cubicBezTo>
                    <a:pt x="19719" y="122165"/>
                    <a:pt x="12689" y="118747"/>
                    <a:pt x="7673" y="111910"/>
                  </a:cubicBezTo>
                  <a:cubicBezTo>
                    <a:pt x="2739" y="105073"/>
                    <a:pt x="272" y="95476"/>
                    <a:pt x="272" y="83120"/>
                  </a:cubicBezTo>
                  <a:cubicBezTo>
                    <a:pt x="272" y="68952"/>
                    <a:pt x="3026" y="55360"/>
                    <a:pt x="8536" y="42345"/>
                  </a:cubicBezTo>
                  <a:cubicBezTo>
                    <a:pt x="14128" y="29248"/>
                    <a:pt x="21775" y="18951"/>
                    <a:pt x="31479" y="11455"/>
                  </a:cubicBezTo>
                  <a:cubicBezTo>
                    <a:pt x="41182" y="3877"/>
                    <a:pt x="51995" y="88"/>
                    <a:pt x="63919" y="88"/>
                  </a:cubicBezTo>
                  <a:cubicBezTo>
                    <a:pt x="69017" y="88"/>
                    <a:pt x="73869" y="706"/>
                    <a:pt x="78474" y="1941"/>
                  </a:cubicBezTo>
                  <a:cubicBezTo>
                    <a:pt x="83079" y="3095"/>
                    <a:pt x="87848" y="5195"/>
                    <a:pt x="92782" y="8243"/>
                  </a:cubicBezTo>
                  <a:lnTo>
                    <a:pt x="104130" y="88"/>
                  </a:lnTo>
                  <a:lnTo>
                    <a:pt x="112024" y="2065"/>
                  </a:lnTo>
                  <a:lnTo>
                    <a:pt x="80447" y="142553"/>
                  </a:lnTo>
                  <a:cubicBezTo>
                    <a:pt x="79049" y="148813"/>
                    <a:pt x="78350" y="153508"/>
                    <a:pt x="78350" y="156638"/>
                  </a:cubicBezTo>
                  <a:cubicBezTo>
                    <a:pt x="78350" y="160263"/>
                    <a:pt x="79255" y="162816"/>
                    <a:pt x="81064" y="164299"/>
                  </a:cubicBezTo>
                  <a:cubicBezTo>
                    <a:pt x="82955" y="165864"/>
                    <a:pt x="86615" y="166894"/>
                    <a:pt x="92042" y="167388"/>
                  </a:cubicBezTo>
                  <a:lnTo>
                    <a:pt x="90932" y="173443"/>
                  </a:lnTo>
                  <a:lnTo>
                    <a:pt x="52448" y="173443"/>
                  </a:lnTo>
                  <a:lnTo>
                    <a:pt x="73663" y="92387"/>
                  </a:lnTo>
                  <a:lnTo>
                    <a:pt x="71936" y="91646"/>
                  </a:lnTo>
                  <a:close/>
                  <a:moveTo>
                    <a:pt x="81928" y="45064"/>
                  </a:moveTo>
                  <a:cubicBezTo>
                    <a:pt x="83161" y="39133"/>
                    <a:pt x="83778" y="33531"/>
                    <a:pt x="83778" y="28260"/>
                  </a:cubicBezTo>
                  <a:cubicBezTo>
                    <a:pt x="83778" y="21834"/>
                    <a:pt x="82421" y="17180"/>
                    <a:pt x="79707" y="14297"/>
                  </a:cubicBezTo>
                  <a:cubicBezTo>
                    <a:pt x="76994" y="11332"/>
                    <a:pt x="72471" y="9849"/>
                    <a:pt x="66139" y="9849"/>
                  </a:cubicBezTo>
                  <a:cubicBezTo>
                    <a:pt x="57751" y="9849"/>
                    <a:pt x="50227" y="13268"/>
                    <a:pt x="43567" y="20105"/>
                  </a:cubicBezTo>
                  <a:cubicBezTo>
                    <a:pt x="36906" y="26859"/>
                    <a:pt x="31643" y="36003"/>
                    <a:pt x="27778" y="47535"/>
                  </a:cubicBezTo>
                  <a:cubicBezTo>
                    <a:pt x="23996" y="59067"/>
                    <a:pt x="22104" y="70558"/>
                    <a:pt x="22104" y="82008"/>
                  </a:cubicBezTo>
                  <a:cubicBezTo>
                    <a:pt x="22104" y="90575"/>
                    <a:pt x="23255" y="97000"/>
                    <a:pt x="25558" y="101284"/>
                  </a:cubicBezTo>
                  <a:cubicBezTo>
                    <a:pt x="27943" y="105485"/>
                    <a:pt x="31890" y="107585"/>
                    <a:pt x="37399" y="107585"/>
                  </a:cubicBezTo>
                  <a:cubicBezTo>
                    <a:pt x="39948" y="107585"/>
                    <a:pt x="42539" y="107050"/>
                    <a:pt x="45170" y="105979"/>
                  </a:cubicBezTo>
                  <a:cubicBezTo>
                    <a:pt x="47801" y="104826"/>
                    <a:pt x="50515" y="103013"/>
                    <a:pt x="53311" y="100542"/>
                  </a:cubicBezTo>
                  <a:cubicBezTo>
                    <a:pt x="56189" y="98071"/>
                    <a:pt x="58985" y="95064"/>
                    <a:pt x="61699" y="91522"/>
                  </a:cubicBezTo>
                  <a:cubicBezTo>
                    <a:pt x="64494" y="87980"/>
                    <a:pt x="67044" y="84438"/>
                    <a:pt x="69346" y="80896"/>
                  </a:cubicBezTo>
                  <a:cubicBezTo>
                    <a:pt x="71649" y="77272"/>
                    <a:pt x="73787" y="73030"/>
                    <a:pt x="75760" y="68169"/>
                  </a:cubicBezTo>
                  <a:cubicBezTo>
                    <a:pt x="77734" y="63227"/>
                    <a:pt x="79419" y="57296"/>
                    <a:pt x="80817" y="50377"/>
                  </a:cubicBezTo>
                  <a:lnTo>
                    <a:pt x="81928" y="45064"/>
                  </a:lnTo>
                  <a:close/>
                </a:path>
              </a:pathLst>
            </a:custGeom>
            <a:solidFill>
              <a:srgbClr val="FFFFFF"/>
            </a:solidFill>
            <a:ln w="2527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37" name="任意多边形: 形状 336">
              <a:extLst>
                <a:ext uri="{FF2B5EF4-FFF2-40B4-BE49-F238E27FC236}">
                  <a16:creationId xmlns:a16="http://schemas.microsoft.com/office/drawing/2014/main" id="{436F6683-6DA1-BC1A-B003-C18CE21956FE}"/>
                </a:ext>
              </a:extLst>
            </p:cNvPr>
            <p:cNvSpPr/>
            <p:nvPr>
              <p:custDataLst>
                <p:tags r:id="rId24"/>
              </p:custDataLst>
            </p:nvPr>
          </p:nvSpPr>
          <p:spPr>
            <a:xfrm>
              <a:off x="11294680" y="6896284"/>
              <a:ext cx="77977" cy="116807"/>
            </a:xfrm>
            <a:custGeom>
              <a:avLst/>
              <a:gdLst>
                <a:gd name="connsiteX0" fmla="*/ 53402 w 77977"/>
                <a:gd name="connsiteY0" fmla="*/ 102190 h 116807"/>
                <a:gd name="connsiteX1" fmla="*/ 60156 w 77977"/>
                <a:gd name="connsiteY1" fmla="*/ 101919 h 116807"/>
                <a:gd name="connsiteX2" fmla="*/ 64298 w 77977"/>
                <a:gd name="connsiteY2" fmla="*/ 100476 h 116807"/>
                <a:gd name="connsiteX3" fmla="*/ 67179 w 77977"/>
                <a:gd name="connsiteY3" fmla="*/ 97229 h 116807"/>
                <a:gd name="connsiteX4" fmla="*/ 69880 w 77977"/>
                <a:gd name="connsiteY4" fmla="*/ 91095 h 116807"/>
                <a:gd name="connsiteX5" fmla="*/ 78254 w 77977"/>
                <a:gd name="connsiteY5" fmla="*/ 91095 h 116807"/>
                <a:gd name="connsiteX6" fmla="*/ 77354 w 77977"/>
                <a:gd name="connsiteY6" fmla="*/ 103994 h 116807"/>
                <a:gd name="connsiteX7" fmla="*/ 76543 w 77977"/>
                <a:gd name="connsiteY7" fmla="*/ 116892 h 116807"/>
                <a:gd name="connsiteX8" fmla="*/ 277 w 77977"/>
                <a:gd name="connsiteY8" fmla="*/ 116892 h 116807"/>
                <a:gd name="connsiteX9" fmla="*/ 277 w 77977"/>
                <a:gd name="connsiteY9" fmla="*/ 112202 h 116807"/>
                <a:gd name="connsiteX10" fmla="*/ 5319 w 77977"/>
                <a:gd name="connsiteY10" fmla="*/ 102641 h 116807"/>
                <a:gd name="connsiteX11" fmla="*/ 11802 w 77977"/>
                <a:gd name="connsiteY11" fmla="*/ 92989 h 116807"/>
                <a:gd name="connsiteX12" fmla="*/ 19996 w 77977"/>
                <a:gd name="connsiteY12" fmla="*/ 82977 h 116807"/>
                <a:gd name="connsiteX13" fmla="*/ 30171 w 77977"/>
                <a:gd name="connsiteY13" fmla="*/ 72154 h 116807"/>
                <a:gd name="connsiteX14" fmla="*/ 43948 w 77977"/>
                <a:gd name="connsiteY14" fmla="*/ 57722 h 116807"/>
                <a:gd name="connsiteX15" fmla="*/ 52322 w 77977"/>
                <a:gd name="connsiteY15" fmla="*/ 46988 h 116807"/>
                <a:gd name="connsiteX16" fmla="*/ 56464 w 77977"/>
                <a:gd name="connsiteY16" fmla="*/ 38329 h 116807"/>
                <a:gd name="connsiteX17" fmla="*/ 57634 w 77977"/>
                <a:gd name="connsiteY17" fmla="*/ 29850 h 116807"/>
                <a:gd name="connsiteX18" fmla="*/ 56284 w 77977"/>
                <a:gd name="connsiteY18" fmla="*/ 21372 h 116807"/>
                <a:gd name="connsiteX19" fmla="*/ 52592 w 77977"/>
                <a:gd name="connsiteY19" fmla="*/ 14787 h 116807"/>
                <a:gd name="connsiteX20" fmla="*/ 46379 w 77977"/>
                <a:gd name="connsiteY20" fmla="*/ 10548 h 116807"/>
                <a:gd name="connsiteX21" fmla="*/ 37825 w 77977"/>
                <a:gd name="connsiteY21" fmla="*/ 9014 h 116807"/>
                <a:gd name="connsiteX22" fmla="*/ 23778 w 77977"/>
                <a:gd name="connsiteY22" fmla="*/ 13614 h 116807"/>
                <a:gd name="connsiteX23" fmla="*/ 14954 w 77977"/>
                <a:gd name="connsiteY23" fmla="*/ 26783 h 116807"/>
                <a:gd name="connsiteX24" fmla="*/ 3158 w 77977"/>
                <a:gd name="connsiteY24" fmla="*/ 26783 h 116807"/>
                <a:gd name="connsiteX25" fmla="*/ 3158 w 77977"/>
                <a:gd name="connsiteY25" fmla="*/ 9195 h 116807"/>
                <a:gd name="connsiteX26" fmla="*/ 24318 w 77977"/>
                <a:gd name="connsiteY26" fmla="*/ 2249 h 116807"/>
                <a:gd name="connsiteX27" fmla="*/ 41787 w 77977"/>
                <a:gd name="connsiteY27" fmla="*/ 85 h 116807"/>
                <a:gd name="connsiteX28" fmla="*/ 57724 w 77977"/>
                <a:gd name="connsiteY28" fmla="*/ 2249 h 116807"/>
                <a:gd name="connsiteX29" fmla="*/ 68530 w 77977"/>
                <a:gd name="connsiteY29" fmla="*/ 7932 h 116807"/>
                <a:gd name="connsiteX30" fmla="*/ 74472 w 77977"/>
                <a:gd name="connsiteY30" fmla="*/ 16591 h 116807"/>
                <a:gd name="connsiteX31" fmla="*/ 76363 w 77977"/>
                <a:gd name="connsiteY31" fmla="*/ 27505 h 116807"/>
                <a:gd name="connsiteX32" fmla="*/ 75823 w 77977"/>
                <a:gd name="connsiteY32" fmla="*/ 34090 h 116807"/>
                <a:gd name="connsiteX33" fmla="*/ 74112 w 77977"/>
                <a:gd name="connsiteY33" fmla="*/ 40043 h 116807"/>
                <a:gd name="connsiteX34" fmla="*/ 70961 w 77977"/>
                <a:gd name="connsiteY34" fmla="*/ 45906 h 116807"/>
                <a:gd name="connsiteX35" fmla="*/ 66008 w 77977"/>
                <a:gd name="connsiteY35" fmla="*/ 52220 h 116807"/>
                <a:gd name="connsiteX36" fmla="*/ 60156 w 77977"/>
                <a:gd name="connsiteY36" fmla="*/ 58894 h 116807"/>
                <a:gd name="connsiteX37" fmla="*/ 52232 w 77977"/>
                <a:gd name="connsiteY37" fmla="*/ 67012 h 116807"/>
                <a:gd name="connsiteX38" fmla="*/ 43317 w 77977"/>
                <a:gd name="connsiteY38" fmla="*/ 76032 h 116807"/>
                <a:gd name="connsiteX39" fmla="*/ 34223 w 77977"/>
                <a:gd name="connsiteY39" fmla="*/ 85323 h 116807"/>
                <a:gd name="connsiteX40" fmla="*/ 26119 w 77977"/>
                <a:gd name="connsiteY40" fmla="*/ 94252 h 116807"/>
                <a:gd name="connsiteX41" fmla="*/ 20086 w 77977"/>
                <a:gd name="connsiteY41" fmla="*/ 102190 h 116807"/>
                <a:gd name="connsiteX42" fmla="*/ 53402 w 77977"/>
                <a:gd name="connsiteY42" fmla="*/ 102190 h 116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77977" h="116807">
                  <a:moveTo>
                    <a:pt x="53402" y="102190"/>
                  </a:moveTo>
                  <a:cubicBezTo>
                    <a:pt x="56224" y="102190"/>
                    <a:pt x="58475" y="102100"/>
                    <a:pt x="60156" y="101919"/>
                  </a:cubicBezTo>
                  <a:cubicBezTo>
                    <a:pt x="61836" y="101679"/>
                    <a:pt x="63217" y="101198"/>
                    <a:pt x="64298" y="100476"/>
                  </a:cubicBezTo>
                  <a:cubicBezTo>
                    <a:pt x="65438" y="99754"/>
                    <a:pt x="66399" y="98672"/>
                    <a:pt x="67179" y="97229"/>
                  </a:cubicBezTo>
                  <a:cubicBezTo>
                    <a:pt x="67959" y="95726"/>
                    <a:pt x="68860" y="93681"/>
                    <a:pt x="69880" y="91095"/>
                  </a:cubicBezTo>
                  <a:lnTo>
                    <a:pt x="78254" y="91095"/>
                  </a:lnTo>
                  <a:cubicBezTo>
                    <a:pt x="77954" y="95365"/>
                    <a:pt x="77654" y="99664"/>
                    <a:pt x="77354" y="103994"/>
                  </a:cubicBezTo>
                  <a:cubicBezTo>
                    <a:pt x="77114" y="108323"/>
                    <a:pt x="76844" y="112623"/>
                    <a:pt x="76543" y="116892"/>
                  </a:cubicBezTo>
                  <a:lnTo>
                    <a:pt x="277" y="116892"/>
                  </a:lnTo>
                  <a:lnTo>
                    <a:pt x="277" y="112202"/>
                  </a:lnTo>
                  <a:cubicBezTo>
                    <a:pt x="1717" y="108955"/>
                    <a:pt x="3398" y="105768"/>
                    <a:pt x="5319" y="102641"/>
                  </a:cubicBezTo>
                  <a:cubicBezTo>
                    <a:pt x="7240" y="99454"/>
                    <a:pt x="9401" y="96237"/>
                    <a:pt x="11802" y="92989"/>
                  </a:cubicBezTo>
                  <a:cubicBezTo>
                    <a:pt x="14203" y="89742"/>
                    <a:pt x="16935" y="86405"/>
                    <a:pt x="19996" y="82977"/>
                  </a:cubicBezTo>
                  <a:cubicBezTo>
                    <a:pt x="23058" y="79490"/>
                    <a:pt x="26449" y="75882"/>
                    <a:pt x="30171" y="72154"/>
                  </a:cubicBezTo>
                  <a:cubicBezTo>
                    <a:pt x="35814" y="66501"/>
                    <a:pt x="40406" y="61690"/>
                    <a:pt x="43948" y="57722"/>
                  </a:cubicBezTo>
                  <a:cubicBezTo>
                    <a:pt x="47489" y="53693"/>
                    <a:pt x="50281" y="50115"/>
                    <a:pt x="52322" y="46988"/>
                  </a:cubicBezTo>
                  <a:cubicBezTo>
                    <a:pt x="54363" y="43861"/>
                    <a:pt x="55743" y="40975"/>
                    <a:pt x="56464" y="38329"/>
                  </a:cubicBezTo>
                  <a:cubicBezTo>
                    <a:pt x="57244" y="35683"/>
                    <a:pt x="57634" y="32857"/>
                    <a:pt x="57634" y="29850"/>
                  </a:cubicBezTo>
                  <a:cubicBezTo>
                    <a:pt x="57634" y="26783"/>
                    <a:pt x="57184" y="23957"/>
                    <a:pt x="56284" y="21372"/>
                  </a:cubicBezTo>
                  <a:cubicBezTo>
                    <a:pt x="55443" y="18786"/>
                    <a:pt x="54213" y="16591"/>
                    <a:pt x="52592" y="14787"/>
                  </a:cubicBezTo>
                  <a:cubicBezTo>
                    <a:pt x="50971" y="12983"/>
                    <a:pt x="48900" y="11570"/>
                    <a:pt x="46379" y="10548"/>
                  </a:cubicBezTo>
                  <a:cubicBezTo>
                    <a:pt x="43918" y="9525"/>
                    <a:pt x="41066" y="9014"/>
                    <a:pt x="37825" y="9014"/>
                  </a:cubicBezTo>
                  <a:cubicBezTo>
                    <a:pt x="32242" y="9014"/>
                    <a:pt x="27560" y="10548"/>
                    <a:pt x="23778" y="13614"/>
                  </a:cubicBezTo>
                  <a:cubicBezTo>
                    <a:pt x="19996" y="16621"/>
                    <a:pt x="17055" y="21011"/>
                    <a:pt x="14954" y="26783"/>
                  </a:cubicBezTo>
                  <a:lnTo>
                    <a:pt x="3158" y="26783"/>
                  </a:lnTo>
                  <a:lnTo>
                    <a:pt x="3158" y="9195"/>
                  </a:lnTo>
                  <a:cubicBezTo>
                    <a:pt x="10842" y="6008"/>
                    <a:pt x="17895" y="3693"/>
                    <a:pt x="24318" y="2249"/>
                  </a:cubicBezTo>
                  <a:cubicBezTo>
                    <a:pt x="30801" y="806"/>
                    <a:pt x="36624" y="85"/>
                    <a:pt x="41787" y="85"/>
                  </a:cubicBezTo>
                  <a:cubicBezTo>
                    <a:pt x="48030" y="85"/>
                    <a:pt x="53342" y="806"/>
                    <a:pt x="57724" y="2249"/>
                  </a:cubicBezTo>
                  <a:cubicBezTo>
                    <a:pt x="62167" y="3632"/>
                    <a:pt x="65768" y="5527"/>
                    <a:pt x="68530" y="7932"/>
                  </a:cubicBezTo>
                  <a:cubicBezTo>
                    <a:pt x="71291" y="10337"/>
                    <a:pt x="73272" y="13224"/>
                    <a:pt x="74472" y="16591"/>
                  </a:cubicBezTo>
                  <a:cubicBezTo>
                    <a:pt x="75733" y="19958"/>
                    <a:pt x="76363" y="23596"/>
                    <a:pt x="76363" y="27505"/>
                  </a:cubicBezTo>
                  <a:cubicBezTo>
                    <a:pt x="76363" y="29850"/>
                    <a:pt x="76183" y="32045"/>
                    <a:pt x="75823" y="34090"/>
                  </a:cubicBezTo>
                  <a:cubicBezTo>
                    <a:pt x="75523" y="36074"/>
                    <a:pt x="74953" y="38058"/>
                    <a:pt x="74112" y="40043"/>
                  </a:cubicBezTo>
                  <a:cubicBezTo>
                    <a:pt x="73332" y="41967"/>
                    <a:pt x="72281" y="43921"/>
                    <a:pt x="70961" y="45906"/>
                  </a:cubicBezTo>
                  <a:cubicBezTo>
                    <a:pt x="69640" y="47890"/>
                    <a:pt x="67989" y="49995"/>
                    <a:pt x="66008" y="52220"/>
                  </a:cubicBezTo>
                  <a:cubicBezTo>
                    <a:pt x="64508" y="54144"/>
                    <a:pt x="62557" y="56369"/>
                    <a:pt x="60156" y="58894"/>
                  </a:cubicBezTo>
                  <a:cubicBezTo>
                    <a:pt x="57754" y="61420"/>
                    <a:pt x="55113" y="64126"/>
                    <a:pt x="52232" y="67012"/>
                  </a:cubicBezTo>
                  <a:cubicBezTo>
                    <a:pt x="49410" y="69899"/>
                    <a:pt x="46439" y="72905"/>
                    <a:pt x="43317" y="76032"/>
                  </a:cubicBezTo>
                  <a:cubicBezTo>
                    <a:pt x="40196" y="79159"/>
                    <a:pt x="37164" y="82256"/>
                    <a:pt x="34223" y="85323"/>
                  </a:cubicBezTo>
                  <a:cubicBezTo>
                    <a:pt x="31282" y="88389"/>
                    <a:pt x="28580" y="91366"/>
                    <a:pt x="26119" y="94252"/>
                  </a:cubicBezTo>
                  <a:cubicBezTo>
                    <a:pt x="23658" y="97139"/>
                    <a:pt x="21647" y="99784"/>
                    <a:pt x="20086" y="102190"/>
                  </a:cubicBezTo>
                  <a:lnTo>
                    <a:pt x="53402" y="102190"/>
                  </a:lnTo>
                  <a:close/>
                </a:path>
              </a:pathLst>
            </a:custGeom>
            <a:solidFill>
              <a:srgbClr val="FFFFFF"/>
            </a:solidFill>
            <a:ln w="2527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38" name="任意多边形: 形状 337">
              <a:extLst>
                <a:ext uri="{FF2B5EF4-FFF2-40B4-BE49-F238E27FC236}">
                  <a16:creationId xmlns:a16="http://schemas.microsoft.com/office/drawing/2014/main" id="{02ACF9FB-EBDE-A8A9-A93D-E02B3D188F6D}"/>
                </a:ext>
              </a:extLst>
            </p:cNvPr>
            <p:cNvSpPr/>
            <p:nvPr>
              <p:custDataLst>
                <p:tags r:id="rId25"/>
              </p:custDataLst>
            </p:nvPr>
          </p:nvSpPr>
          <p:spPr>
            <a:xfrm>
              <a:off x="11490322" y="6999634"/>
              <a:ext cx="151963" cy="67710"/>
            </a:xfrm>
            <a:custGeom>
              <a:avLst/>
              <a:gdLst>
                <a:gd name="connsiteX0" fmla="*/ 285 w 151963"/>
                <a:gd name="connsiteY0" fmla="*/ 16521 h 67710"/>
                <a:gd name="connsiteX1" fmla="*/ 285 w 151963"/>
                <a:gd name="connsiteY1" fmla="*/ 87 h 67710"/>
                <a:gd name="connsiteX2" fmla="*/ 152249 w 151963"/>
                <a:gd name="connsiteY2" fmla="*/ 87 h 67710"/>
                <a:gd name="connsiteX3" fmla="*/ 152249 w 151963"/>
                <a:gd name="connsiteY3" fmla="*/ 16521 h 67710"/>
                <a:gd name="connsiteX4" fmla="*/ 285 w 151963"/>
                <a:gd name="connsiteY4" fmla="*/ 16521 h 67710"/>
                <a:gd name="connsiteX5" fmla="*/ 285 w 151963"/>
                <a:gd name="connsiteY5" fmla="*/ 67798 h 67710"/>
                <a:gd name="connsiteX6" fmla="*/ 285 w 151963"/>
                <a:gd name="connsiteY6" fmla="*/ 51365 h 67710"/>
                <a:gd name="connsiteX7" fmla="*/ 152249 w 151963"/>
                <a:gd name="connsiteY7" fmla="*/ 51365 h 67710"/>
                <a:gd name="connsiteX8" fmla="*/ 152249 w 151963"/>
                <a:gd name="connsiteY8" fmla="*/ 67798 h 67710"/>
                <a:gd name="connsiteX9" fmla="*/ 285 w 151963"/>
                <a:gd name="connsiteY9" fmla="*/ 67798 h 67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963" h="67710">
                  <a:moveTo>
                    <a:pt x="285" y="16521"/>
                  </a:moveTo>
                  <a:lnTo>
                    <a:pt x="285" y="87"/>
                  </a:lnTo>
                  <a:lnTo>
                    <a:pt x="152249" y="87"/>
                  </a:lnTo>
                  <a:lnTo>
                    <a:pt x="152249" y="16521"/>
                  </a:lnTo>
                  <a:lnTo>
                    <a:pt x="285" y="16521"/>
                  </a:lnTo>
                  <a:close/>
                  <a:moveTo>
                    <a:pt x="285" y="67798"/>
                  </a:moveTo>
                  <a:lnTo>
                    <a:pt x="285" y="51365"/>
                  </a:lnTo>
                  <a:lnTo>
                    <a:pt x="152249" y="51365"/>
                  </a:lnTo>
                  <a:lnTo>
                    <a:pt x="152249" y="67798"/>
                  </a:lnTo>
                  <a:lnTo>
                    <a:pt x="285" y="67798"/>
                  </a:lnTo>
                  <a:close/>
                </a:path>
              </a:pathLst>
            </a:custGeom>
            <a:solidFill>
              <a:srgbClr val="FFFFFF"/>
            </a:solidFill>
            <a:ln w="2527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39" name="任意多边形: 形状 338">
              <a:extLst>
                <a:ext uri="{FF2B5EF4-FFF2-40B4-BE49-F238E27FC236}">
                  <a16:creationId xmlns:a16="http://schemas.microsoft.com/office/drawing/2014/main" id="{50574A54-1E30-6A3F-FF75-17ABEF7CEE80}"/>
                </a:ext>
              </a:extLst>
            </p:cNvPr>
            <p:cNvSpPr/>
            <p:nvPr>
              <p:custDataLst>
                <p:tags r:id="rId26"/>
              </p:custDataLst>
            </p:nvPr>
          </p:nvSpPr>
          <p:spPr>
            <a:xfrm>
              <a:off x="11746753" y="6935135"/>
              <a:ext cx="103611" cy="170636"/>
            </a:xfrm>
            <a:custGeom>
              <a:avLst/>
              <a:gdLst>
                <a:gd name="connsiteX0" fmla="*/ 70973 w 103611"/>
                <a:gd name="connsiteY0" fmla="*/ 150954 h 170636"/>
                <a:gd name="connsiteX1" fmla="*/ 80717 w 103611"/>
                <a:gd name="connsiteY1" fmla="*/ 150213 h 170636"/>
                <a:gd name="connsiteX2" fmla="*/ 86638 w 103611"/>
                <a:gd name="connsiteY2" fmla="*/ 147742 h 170636"/>
                <a:gd name="connsiteX3" fmla="*/ 90092 w 103611"/>
                <a:gd name="connsiteY3" fmla="*/ 143293 h 170636"/>
                <a:gd name="connsiteX4" fmla="*/ 93422 w 103611"/>
                <a:gd name="connsiteY4" fmla="*/ 134644 h 170636"/>
                <a:gd name="connsiteX5" fmla="*/ 103907 w 103611"/>
                <a:gd name="connsiteY5" fmla="*/ 134644 h 170636"/>
                <a:gd name="connsiteX6" fmla="*/ 101810 w 103611"/>
                <a:gd name="connsiteY6" fmla="*/ 170724 h 170636"/>
                <a:gd name="connsiteX7" fmla="*/ 295 w 103611"/>
                <a:gd name="connsiteY7" fmla="*/ 170724 h 170636"/>
                <a:gd name="connsiteX8" fmla="*/ 295 w 103611"/>
                <a:gd name="connsiteY8" fmla="*/ 164793 h 170636"/>
                <a:gd name="connsiteX9" fmla="*/ 14603 w 103611"/>
                <a:gd name="connsiteY9" fmla="*/ 138227 h 170636"/>
                <a:gd name="connsiteX10" fmla="*/ 40136 w 103611"/>
                <a:gd name="connsiteY10" fmla="*/ 106225 h 170636"/>
                <a:gd name="connsiteX11" fmla="*/ 60735 w 103611"/>
                <a:gd name="connsiteY11" fmla="*/ 82255 h 170636"/>
                <a:gd name="connsiteX12" fmla="*/ 70973 w 103611"/>
                <a:gd name="connsiteY12" fmla="*/ 66933 h 170636"/>
                <a:gd name="connsiteX13" fmla="*/ 75907 w 103611"/>
                <a:gd name="connsiteY13" fmla="*/ 54701 h 170636"/>
                <a:gd name="connsiteX14" fmla="*/ 77387 w 103611"/>
                <a:gd name="connsiteY14" fmla="*/ 43086 h 170636"/>
                <a:gd name="connsiteX15" fmla="*/ 74427 w 103611"/>
                <a:gd name="connsiteY15" fmla="*/ 26776 h 170636"/>
                <a:gd name="connsiteX16" fmla="*/ 65299 w 103611"/>
                <a:gd name="connsiteY16" fmla="*/ 15532 h 170636"/>
                <a:gd name="connsiteX17" fmla="*/ 50004 w 103611"/>
                <a:gd name="connsiteY17" fmla="*/ 11455 h 170636"/>
                <a:gd name="connsiteX18" fmla="*/ 18920 w 103611"/>
                <a:gd name="connsiteY18" fmla="*/ 37155 h 170636"/>
                <a:gd name="connsiteX19" fmla="*/ 3995 w 103611"/>
                <a:gd name="connsiteY19" fmla="*/ 37155 h 170636"/>
                <a:gd name="connsiteX20" fmla="*/ 3995 w 103611"/>
                <a:gd name="connsiteY20" fmla="*/ 13432 h 170636"/>
                <a:gd name="connsiteX21" fmla="*/ 31872 w 103611"/>
                <a:gd name="connsiteY21" fmla="*/ 3300 h 170636"/>
                <a:gd name="connsiteX22" fmla="*/ 55308 w 103611"/>
                <a:gd name="connsiteY22" fmla="*/ 87 h 170636"/>
                <a:gd name="connsiteX23" fmla="*/ 89968 w 103611"/>
                <a:gd name="connsiteY23" fmla="*/ 10219 h 170636"/>
                <a:gd name="connsiteX24" fmla="*/ 101686 w 103611"/>
                <a:gd name="connsiteY24" fmla="*/ 39379 h 170636"/>
                <a:gd name="connsiteX25" fmla="*/ 100330 w 103611"/>
                <a:gd name="connsiteY25" fmla="*/ 51488 h 170636"/>
                <a:gd name="connsiteX26" fmla="*/ 96259 w 103611"/>
                <a:gd name="connsiteY26" fmla="*/ 62362 h 170636"/>
                <a:gd name="connsiteX27" fmla="*/ 88858 w 103611"/>
                <a:gd name="connsiteY27" fmla="*/ 73853 h 170636"/>
                <a:gd name="connsiteX28" fmla="*/ 78497 w 103611"/>
                <a:gd name="connsiteY28" fmla="*/ 86456 h 170636"/>
                <a:gd name="connsiteX29" fmla="*/ 58885 w 103611"/>
                <a:gd name="connsiteY29" fmla="*/ 107585 h 170636"/>
                <a:gd name="connsiteX30" fmla="*/ 24471 w 103611"/>
                <a:gd name="connsiteY30" fmla="*/ 150954 h 170636"/>
                <a:gd name="connsiteX31" fmla="*/ 70973 w 103611"/>
                <a:gd name="connsiteY31" fmla="*/ 150954 h 17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3611" h="170636">
                  <a:moveTo>
                    <a:pt x="70973" y="150954"/>
                  </a:moveTo>
                  <a:cubicBezTo>
                    <a:pt x="75002" y="150954"/>
                    <a:pt x="78250" y="150707"/>
                    <a:pt x="80717" y="150213"/>
                  </a:cubicBezTo>
                  <a:cubicBezTo>
                    <a:pt x="83184" y="149719"/>
                    <a:pt x="85158" y="148895"/>
                    <a:pt x="86638" y="147742"/>
                  </a:cubicBezTo>
                  <a:cubicBezTo>
                    <a:pt x="88118" y="146588"/>
                    <a:pt x="89269" y="145106"/>
                    <a:pt x="90092" y="143293"/>
                  </a:cubicBezTo>
                  <a:cubicBezTo>
                    <a:pt x="90996" y="141399"/>
                    <a:pt x="92106" y="138516"/>
                    <a:pt x="93422" y="134644"/>
                  </a:cubicBezTo>
                  <a:lnTo>
                    <a:pt x="103907" y="134644"/>
                  </a:lnTo>
                  <a:lnTo>
                    <a:pt x="101810" y="170724"/>
                  </a:lnTo>
                  <a:lnTo>
                    <a:pt x="295" y="170724"/>
                  </a:lnTo>
                  <a:lnTo>
                    <a:pt x="295" y="164793"/>
                  </a:lnTo>
                  <a:cubicBezTo>
                    <a:pt x="3831" y="156144"/>
                    <a:pt x="8600" y="147289"/>
                    <a:pt x="14603" y="138227"/>
                  </a:cubicBezTo>
                  <a:cubicBezTo>
                    <a:pt x="20606" y="129166"/>
                    <a:pt x="29117" y="118499"/>
                    <a:pt x="40136" y="106225"/>
                  </a:cubicBezTo>
                  <a:cubicBezTo>
                    <a:pt x="49675" y="95682"/>
                    <a:pt x="56541" y="87691"/>
                    <a:pt x="60735" y="82255"/>
                  </a:cubicBezTo>
                  <a:cubicBezTo>
                    <a:pt x="65340" y="76324"/>
                    <a:pt x="68753" y="71217"/>
                    <a:pt x="70973" y="66933"/>
                  </a:cubicBezTo>
                  <a:cubicBezTo>
                    <a:pt x="73275" y="62568"/>
                    <a:pt x="74920" y="58490"/>
                    <a:pt x="75907" y="54701"/>
                  </a:cubicBezTo>
                  <a:cubicBezTo>
                    <a:pt x="76894" y="50829"/>
                    <a:pt x="77387" y="46958"/>
                    <a:pt x="77387" y="43086"/>
                  </a:cubicBezTo>
                  <a:cubicBezTo>
                    <a:pt x="77387" y="36908"/>
                    <a:pt x="76400" y="31472"/>
                    <a:pt x="74427" y="26776"/>
                  </a:cubicBezTo>
                  <a:cubicBezTo>
                    <a:pt x="72453" y="21999"/>
                    <a:pt x="69411" y="18251"/>
                    <a:pt x="65299" y="15532"/>
                  </a:cubicBezTo>
                  <a:cubicBezTo>
                    <a:pt x="61270" y="12814"/>
                    <a:pt x="56171" y="11455"/>
                    <a:pt x="50004" y="11455"/>
                  </a:cubicBezTo>
                  <a:cubicBezTo>
                    <a:pt x="34627" y="11455"/>
                    <a:pt x="24266" y="20022"/>
                    <a:pt x="18920" y="37155"/>
                  </a:cubicBezTo>
                  <a:lnTo>
                    <a:pt x="3995" y="37155"/>
                  </a:lnTo>
                  <a:lnTo>
                    <a:pt x="3995" y="13432"/>
                  </a:lnTo>
                  <a:cubicBezTo>
                    <a:pt x="13945" y="8737"/>
                    <a:pt x="23238" y="5359"/>
                    <a:pt x="31872" y="3300"/>
                  </a:cubicBezTo>
                  <a:cubicBezTo>
                    <a:pt x="40588" y="1158"/>
                    <a:pt x="48400" y="87"/>
                    <a:pt x="55308" y="87"/>
                  </a:cubicBezTo>
                  <a:cubicBezTo>
                    <a:pt x="70603" y="87"/>
                    <a:pt x="82156" y="3465"/>
                    <a:pt x="89968" y="10219"/>
                  </a:cubicBezTo>
                  <a:cubicBezTo>
                    <a:pt x="97780" y="16892"/>
                    <a:pt x="101686" y="26612"/>
                    <a:pt x="101686" y="39379"/>
                  </a:cubicBezTo>
                  <a:cubicBezTo>
                    <a:pt x="101686" y="43745"/>
                    <a:pt x="101234" y="47782"/>
                    <a:pt x="100330" y="51488"/>
                  </a:cubicBezTo>
                  <a:cubicBezTo>
                    <a:pt x="99507" y="55113"/>
                    <a:pt x="98150" y="58737"/>
                    <a:pt x="96259" y="62362"/>
                  </a:cubicBezTo>
                  <a:cubicBezTo>
                    <a:pt x="94450" y="65904"/>
                    <a:pt x="91983" y="69734"/>
                    <a:pt x="88858" y="73853"/>
                  </a:cubicBezTo>
                  <a:cubicBezTo>
                    <a:pt x="85733" y="77971"/>
                    <a:pt x="82280" y="82172"/>
                    <a:pt x="78497" y="86456"/>
                  </a:cubicBezTo>
                  <a:cubicBezTo>
                    <a:pt x="74714" y="90657"/>
                    <a:pt x="68177" y="97700"/>
                    <a:pt x="58885" y="107585"/>
                  </a:cubicBezTo>
                  <a:cubicBezTo>
                    <a:pt x="43261" y="124142"/>
                    <a:pt x="31790" y="138598"/>
                    <a:pt x="24471" y="150954"/>
                  </a:cubicBezTo>
                  <a:lnTo>
                    <a:pt x="70973" y="150954"/>
                  </a:lnTo>
                  <a:close/>
                </a:path>
              </a:pathLst>
            </a:custGeom>
            <a:solidFill>
              <a:srgbClr val="FFFFFF"/>
            </a:solidFill>
            <a:ln w="2527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40" name="任意多边形: 形状 339">
              <a:extLst>
                <a:ext uri="{FF2B5EF4-FFF2-40B4-BE49-F238E27FC236}">
                  <a16:creationId xmlns:a16="http://schemas.microsoft.com/office/drawing/2014/main" id="{F596D58B-79F1-0371-FD45-E6837C300FEC}"/>
                </a:ext>
              </a:extLst>
            </p:cNvPr>
            <p:cNvSpPr/>
            <p:nvPr>
              <p:custDataLst>
                <p:tags r:id="rId27"/>
              </p:custDataLst>
            </p:nvPr>
          </p:nvSpPr>
          <p:spPr>
            <a:xfrm>
              <a:off x="11879351" y="6937112"/>
              <a:ext cx="138025" cy="168659"/>
            </a:xfrm>
            <a:custGeom>
              <a:avLst/>
              <a:gdLst>
                <a:gd name="connsiteX0" fmla="*/ 65181 w 138025"/>
                <a:gd name="connsiteY0" fmla="*/ 168747 h 168659"/>
                <a:gd name="connsiteX1" fmla="*/ 13252 w 138025"/>
                <a:gd name="connsiteY1" fmla="*/ 168747 h 168659"/>
                <a:gd name="connsiteX2" fmla="*/ 14609 w 138025"/>
                <a:gd name="connsiteY2" fmla="*/ 162692 h 168659"/>
                <a:gd name="connsiteX3" fmla="*/ 21886 w 138025"/>
                <a:gd name="connsiteY3" fmla="*/ 160715 h 168659"/>
                <a:gd name="connsiteX4" fmla="*/ 25957 w 138025"/>
                <a:gd name="connsiteY4" fmla="*/ 156885 h 168659"/>
                <a:gd name="connsiteX5" fmla="*/ 29534 w 138025"/>
                <a:gd name="connsiteY5" fmla="*/ 148730 h 168659"/>
                <a:gd name="connsiteX6" fmla="*/ 33851 w 138025"/>
                <a:gd name="connsiteY6" fmla="*/ 131926 h 168659"/>
                <a:gd name="connsiteX7" fmla="*/ 60247 w 138025"/>
                <a:gd name="connsiteY7" fmla="*/ 10961 h 168659"/>
                <a:gd name="connsiteX8" fmla="*/ 44582 w 138025"/>
                <a:gd name="connsiteY8" fmla="*/ 10961 h 168659"/>
                <a:gd name="connsiteX9" fmla="*/ 32371 w 138025"/>
                <a:gd name="connsiteY9" fmla="*/ 13185 h 168659"/>
                <a:gd name="connsiteX10" fmla="*/ 23243 w 138025"/>
                <a:gd name="connsiteY10" fmla="*/ 21463 h 168659"/>
                <a:gd name="connsiteX11" fmla="*/ 12142 w 138025"/>
                <a:gd name="connsiteY11" fmla="*/ 41727 h 168659"/>
                <a:gd name="connsiteX12" fmla="*/ 301 w 138025"/>
                <a:gd name="connsiteY12" fmla="*/ 41727 h 168659"/>
                <a:gd name="connsiteX13" fmla="*/ 9552 w 138025"/>
                <a:gd name="connsiteY13" fmla="*/ 87 h 168659"/>
                <a:gd name="connsiteX14" fmla="*/ 138326 w 138025"/>
                <a:gd name="connsiteY14" fmla="*/ 87 h 168659"/>
                <a:gd name="connsiteX15" fmla="*/ 128705 w 138025"/>
                <a:gd name="connsiteY15" fmla="*/ 43580 h 168659"/>
                <a:gd name="connsiteX16" fmla="*/ 116864 w 138025"/>
                <a:gd name="connsiteY16" fmla="*/ 43580 h 168659"/>
                <a:gd name="connsiteX17" fmla="*/ 116247 w 138025"/>
                <a:gd name="connsiteY17" fmla="*/ 25664 h 168659"/>
                <a:gd name="connsiteX18" fmla="*/ 113903 w 138025"/>
                <a:gd name="connsiteY18" fmla="*/ 16521 h 168659"/>
                <a:gd name="connsiteX19" fmla="*/ 109586 w 138025"/>
                <a:gd name="connsiteY19" fmla="*/ 12196 h 168659"/>
                <a:gd name="connsiteX20" fmla="*/ 100705 w 138025"/>
                <a:gd name="connsiteY20" fmla="*/ 10961 h 168659"/>
                <a:gd name="connsiteX21" fmla="*/ 82450 w 138025"/>
                <a:gd name="connsiteY21" fmla="*/ 10961 h 168659"/>
                <a:gd name="connsiteX22" fmla="*/ 55684 w 138025"/>
                <a:gd name="connsiteY22" fmla="*/ 132791 h 168659"/>
                <a:gd name="connsiteX23" fmla="*/ 54080 w 138025"/>
                <a:gd name="connsiteY23" fmla="*/ 140452 h 168659"/>
                <a:gd name="connsiteX24" fmla="*/ 53340 w 138025"/>
                <a:gd name="connsiteY24" fmla="*/ 146506 h 168659"/>
                <a:gd name="connsiteX25" fmla="*/ 53093 w 138025"/>
                <a:gd name="connsiteY25" fmla="*/ 152066 h 168659"/>
                <a:gd name="connsiteX26" fmla="*/ 54327 w 138025"/>
                <a:gd name="connsiteY26" fmla="*/ 158121 h 168659"/>
                <a:gd name="connsiteX27" fmla="*/ 58027 w 138025"/>
                <a:gd name="connsiteY27" fmla="*/ 161210 h 168659"/>
                <a:gd name="connsiteX28" fmla="*/ 66538 w 138025"/>
                <a:gd name="connsiteY28" fmla="*/ 162692 h 168659"/>
                <a:gd name="connsiteX29" fmla="*/ 65181 w 138025"/>
                <a:gd name="connsiteY29" fmla="*/ 168747 h 168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8025" h="168659">
                  <a:moveTo>
                    <a:pt x="65181" y="168747"/>
                  </a:moveTo>
                  <a:lnTo>
                    <a:pt x="13252" y="168747"/>
                  </a:lnTo>
                  <a:lnTo>
                    <a:pt x="14609" y="162692"/>
                  </a:lnTo>
                  <a:cubicBezTo>
                    <a:pt x="17898" y="162198"/>
                    <a:pt x="20324" y="161539"/>
                    <a:pt x="21886" y="160715"/>
                  </a:cubicBezTo>
                  <a:cubicBezTo>
                    <a:pt x="23449" y="159892"/>
                    <a:pt x="24806" y="158615"/>
                    <a:pt x="25957" y="156885"/>
                  </a:cubicBezTo>
                  <a:cubicBezTo>
                    <a:pt x="27190" y="155155"/>
                    <a:pt x="28383" y="152437"/>
                    <a:pt x="29534" y="148730"/>
                  </a:cubicBezTo>
                  <a:cubicBezTo>
                    <a:pt x="30767" y="145023"/>
                    <a:pt x="32206" y="139422"/>
                    <a:pt x="33851" y="131926"/>
                  </a:cubicBezTo>
                  <a:lnTo>
                    <a:pt x="60247" y="10961"/>
                  </a:lnTo>
                  <a:lnTo>
                    <a:pt x="44582" y="10961"/>
                  </a:lnTo>
                  <a:cubicBezTo>
                    <a:pt x="39484" y="10961"/>
                    <a:pt x="35413" y="11702"/>
                    <a:pt x="32371" y="13185"/>
                  </a:cubicBezTo>
                  <a:cubicBezTo>
                    <a:pt x="29328" y="14667"/>
                    <a:pt x="26286" y="17427"/>
                    <a:pt x="23243" y="21463"/>
                  </a:cubicBezTo>
                  <a:cubicBezTo>
                    <a:pt x="20201" y="25500"/>
                    <a:pt x="16500" y="32254"/>
                    <a:pt x="12142" y="41727"/>
                  </a:cubicBezTo>
                  <a:lnTo>
                    <a:pt x="301" y="41727"/>
                  </a:lnTo>
                  <a:lnTo>
                    <a:pt x="9552" y="87"/>
                  </a:lnTo>
                  <a:lnTo>
                    <a:pt x="138326" y="87"/>
                  </a:lnTo>
                  <a:lnTo>
                    <a:pt x="128705" y="43580"/>
                  </a:lnTo>
                  <a:lnTo>
                    <a:pt x="116864" y="43580"/>
                  </a:lnTo>
                  <a:cubicBezTo>
                    <a:pt x="116864" y="35590"/>
                    <a:pt x="116658" y="29618"/>
                    <a:pt x="116247" y="25664"/>
                  </a:cubicBezTo>
                  <a:cubicBezTo>
                    <a:pt x="115836" y="21628"/>
                    <a:pt x="115055" y="18580"/>
                    <a:pt x="113903" y="16521"/>
                  </a:cubicBezTo>
                  <a:cubicBezTo>
                    <a:pt x="112752" y="14379"/>
                    <a:pt x="111313" y="12938"/>
                    <a:pt x="109586" y="12196"/>
                  </a:cubicBezTo>
                  <a:cubicBezTo>
                    <a:pt x="107942" y="11373"/>
                    <a:pt x="104981" y="10961"/>
                    <a:pt x="100705" y="10961"/>
                  </a:cubicBezTo>
                  <a:lnTo>
                    <a:pt x="82450" y="10961"/>
                  </a:lnTo>
                  <a:lnTo>
                    <a:pt x="55684" y="132791"/>
                  </a:lnTo>
                  <a:cubicBezTo>
                    <a:pt x="54943" y="136003"/>
                    <a:pt x="54409" y="138557"/>
                    <a:pt x="54080" y="140452"/>
                  </a:cubicBezTo>
                  <a:cubicBezTo>
                    <a:pt x="53833" y="142346"/>
                    <a:pt x="53587" y="144364"/>
                    <a:pt x="53340" y="146506"/>
                  </a:cubicBezTo>
                  <a:cubicBezTo>
                    <a:pt x="53175" y="148565"/>
                    <a:pt x="53093" y="150419"/>
                    <a:pt x="53093" y="152066"/>
                  </a:cubicBezTo>
                  <a:cubicBezTo>
                    <a:pt x="53093" y="154620"/>
                    <a:pt x="53504" y="156638"/>
                    <a:pt x="54327" y="158121"/>
                  </a:cubicBezTo>
                  <a:cubicBezTo>
                    <a:pt x="55149" y="159521"/>
                    <a:pt x="56382" y="160551"/>
                    <a:pt x="58027" y="161210"/>
                  </a:cubicBezTo>
                  <a:cubicBezTo>
                    <a:pt x="59672" y="161869"/>
                    <a:pt x="62509" y="162363"/>
                    <a:pt x="66538" y="162692"/>
                  </a:cubicBezTo>
                  <a:lnTo>
                    <a:pt x="65181" y="168747"/>
                  </a:lnTo>
                  <a:close/>
                </a:path>
              </a:pathLst>
            </a:custGeom>
            <a:solidFill>
              <a:srgbClr val="FFFFFF"/>
            </a:solidFill>
            <a:ln w="2527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grpSp>
    </p:spTree>
    <p:extLst>
      <p:ext uri="{BB962C8B-B14F-4D97-AF65-F5344CB8AC3E}">
        <p14:creationId xmlns:p14="http://schemas.microsoft.com/office/powerpoint/2010/main" val="197035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6B44A6D-7616-D039-0782-D9DFA98E9393}"/>
              </a:ext>
            </a:extLst>
          </p:cNvPr>
          <p:cNvSpPr>
            <a:spLocks noGrp="1"/>
          </p:cNvSpPr>
          <p:nvPr>
            <p:ph type="title"/>
          </p:nvPr>
        </p:nvSpPr>
        <p:spPr/>
        <p:txBody>
          <a:bodyPr/>
          <a:lstStyle/>
          <a:p>
            <a:r>
              <a:rPr lang="zh-CN" altLang="en-US" dirty="0"/>
              <a:t>高峰：哈密顿力学</a:t>
            </a:r>
          </a:p>
        </p:txBody>
      </p:sp>
      <p:sp>
        <p:nvSpPr>
          <p:cNvPr id="3" name="内容占位符 2">
            <a:extLst>
              <a:ext uri="{FF2B5EF4-FFF2-40B4-BE49-F238E27FC236}">
                <a16:creationId xmlns:a16="http://schemas.microsoft.com/office/drawing/2014/main" id="{F65B28EA-1B29-C82B-D22D-62A828A1D65D}"/>
              </a:ext>
            </a:extLst>
          </p:cNvPr>
          <p:cNvSpPr>
            <a:spLocks noGrp="1"/>
          </p:cNvSpPr>
          <p:nvPr>
            <p:ph idx="1"/>
          </p:nvPr>
        </p:nvSpPr>
        <p:spPr/>
        <p:txBody>
          <a:bodyPr/>
          <a:lstStyle/>
          <a:p>
            <a:r>
              <a:rPr lang="zh-CN" altLang="en-US" dirty="0"/>
              <a:t>“经典力学的无上荣耀，从理论力学通往现代物理的门路”</a:t>
            </a:r>
            <a:endParaRPr lang="en-US" altLang="zh-CN" dirty="0"/>
          </a:p>
          <a:p>
            <a:r>
              <a:rPr lang="zh-CN" altLang="en-US" dirty="0"/>
              <a:t>疑惑：哈密顿力学看起来像是拉格朗日力学的附庸</a:t>
            </a:r>
            <a:endParaRPr lang="en-US" altLang="zh-CN" dirty="0"/>
          </a:p>
          <a:p>
            <a:pPr lvl="1"/>
            <a:r>
              <a:rPr lang="zh-CN" altLang="en-US" dirty="0"/>
              <a:t>从教学顺序上，我们确实是从拉格朗日力学利用勒让德变换导出的哈密顿力学</a:t>
            </a:r>
            <a:endParaRPr lang="en-US" altLang="zh-CN" dirty="0"/>
          </a:p>
          <a:p>
            <a:pPr lvl="2"/>
            <a:r>
              <a:rPr lang="zh-CN" altLang="en-US" dirty="0"/>
              <a:t>但这不意味着逻辑上二者有附庸关系，他们其实是两套相互等价的并行架构</a:t>
            </a:r>
            <a:endParaRPr lang="en-US" altLang="zh-CN" dirty="0"/>
          </a:p>
          <a:p>
            <a:pPr lvl="2"/>
            <a:r>
              <a:rPr lang="zh-CN" altLang="en-US" dirty="0"/>
              <a:t>有很多系统，不能完成哈密顿量和拉氏量的互相转化，这是非常前沿的问题</a:t>
            </a:r>
            <a:endParaRPr lang="en-US" altLang="zh-CN" dirty="0"/>
          </a:p>
          <a:p>
            <a:r>
              <a:rPr lang="zh-CN" altLang="en-US" dirty="0"/>
              <a:t>难点</a:t>
            </a:r>
            <a:endParaRPr lang="en-US" altLang="zh-CN" dirty="0"/>
          </a:p>
          <a:p>
            <a:pPr lvl="1"/>
            <a:r>
              <a:rPr lang="zh-CN" altLang="en-US" dirty="0"/>
              <a:t>正则变换的概念和计算</a:t>
            </a:r>
            <a:endParaRPr lang="en-US" altLang="zh-CN" dirty="0"/>
          </a:p>
          <a:p>
            <a:pPr lvl="1"/>
            <a:r>
              <a:rPr lang="zh-CN" altLang="en-US" dirty="0"/>
              <a:t>生成函数是干什么的</a:t>
            </a:r>
            <a:endParaRPr lang="en-US" altLang="zh-CN" dirty="0"/>
          </a:p>
          <a:p>
            <a:pPr lvl="1"/>
            <a:r>
              <a:rPr lang="zh-CN" altLang="en-US" dirty="0"/>
              <a:t>哈密顿</a:t>
            </a:r>
            <a:r>
              <a:rPr lang="en-US" altLang="zh-CN" dirty="0"/>
              <a:t>-</a:t>
            </a:r>
            <a:r>
              <a:rPr lang="zh-CN" altLang="en-US" dirty="0"/>
              <a:t>雅可比方程</a:t>
            </a:r>
            <a:endParaRPr lang="en-US" altLang="zh-CN" dirty="0"/>
          </a:p>
          <a:p>
            <a:pPr lvl="1"/>
            <a:r>
              <a:rPr lang="zh-CN" altLang="en-US" dirty="0"/>
              <a:t>辛形式与哈密顿力学</a:t>
            </a:r>
            <a:endParaRPr lang="en-US" altLang="zh-CN" dirty="0"/>
          </a:p>
          <a:p>
            <a:pPr lvl="1"/>
            <a:r>
              <a:rPr lang="en-US" altLang="zh-CN" dirty="0"/>
              <a:t>……</a:t>
            </a:r>
          </a:p>
        </p:txBody>
      </p:sp>
      <p:pic>
        <p:nvPicPr>
          <p:cNvPr id="7" name="图片 6">
            <a:extLst>
              <a:ext uri="{FF2B5EF4-FFF2-40B4-BE49-F238E27FC236}">
                <a16:creationId xmlns:a16="http://schemas.microsoft.com/office/drawing/2014/main" id="{4BAEB4B7-6B30-B296-D162-70D272EEB8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4892" y="3629629"/>
            <a:ext cx="2399952" cy="2399952"/>
          </a:xfrm>
          <a:prstGeom prst="rect">
            <a:avLst/>
          </a:prstGeom>
        </p:spPr>
      </p:pic>
    </p:spTree>
    <p:extLst>
      <p:ext uri="{BB962C8B-B14F-4D97-AF65-F5344CB8AC3E}">
        <p14:creationId xmlns:p14="http://schemas.microsoft.com/office/powerpoint/2010/main" val="301778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6B44A6D-7616-D039-0782-D9DFA98E9393}"/>
              </a:ext>
            </a:extLst>
          </p:cNvPr>
          <p:cNvSpPr>
            <a:spLocks noGrp="1"/>
          </p:cNvSpPr>
          <p:nvPr>
            <p:ph type="title"/>
          </p:nvPr>
        </p:nvSpPr>
        <p:spPr/>
        <p:txBody>
          <a:bodyPr/>
          <a:lstStyle/>
          <a:p>
            <a:r>
              <a:rPr lang="zh-CN" altLang="en-US" dirty="0"/>
              <a:t>高峰：哈密顿力学</a:t>
            </a:r>
          </a:p>
        </p:txBody>
      </p:sp>
      <p:sp>
        <p:nvSpPr>
          <p:cNvPr id="3" name="内容占位符 2">
            <a:extLst>
              <a:ext uri="{FF2B5EF4-FFF2-40B4-BE49-F238E27FC236}">
                <a16:creationId xmlns:a16="http://schemas.microsoft.com/office/drawing/2014/main" id="{F65B28EA-1B29-C82B-D22D-62A828A1D65D}"/>
              </a:ext>
            </a:extLst>
          </p:cNvPr>
          <p:cNvSpPr>
            <a:spLocks noGrp="1"/>
          </p:cNvSpPr>
          <p:nvPr>
            <p:ph idx="1"/>
          </p:nvPr>
        </p:nvSpPr>
        <p:spPr/>
        <p:txBody>
          <a:bodyPr/>
          <a:lstStyle/>
          <a:p>
            <a:r>
              <a:rPr lang="zh-CN" altLang="en-US" dirty="0"/>
              <a:t>正则变换的概念和计算</a:t>
            </a:r>
            <a:endParaRPr lang="en-US" altLang="zh-CN" dirty="0"/>
          </a:p>
          <a:p>
            <a:pPr lvl="1"/>
            <a:r>
              <a:rPr lang="zh-CN" altLang="en-US" dirty="0"/>
              <a:t>正则变换，其实就是保证哈密顿方程的变换</a:t>
            </a:r>
            <a:endParaRPr lang="en-US" altLang="zh-CN" dirty="0"/>
          </a:p>
          <a:p>
            <a:pPr lvl="2"/>
            <a:r>
              <a:rPr lang="zh-CN" altLang="en-US" dirty="0"/>
              <a:t>毕竟不是随便换变量都能保证方程不变的嘛，找两个粒子试试看就知道了</a:t>
            </a:r>
            <a:endParaRPr lang="en-US" altLang="zh-CN" dirty="0"/>
          </a:p>
          <a:p>
            <a:pPr lvl="2"/>
            <a:r>
              <a:rPr lang="zh-CN" altLang="en-US" dirty="0"/>
              <a:t>所以，正则变换的判定依据其实就对应着保证哈密顿量不变</a:t>
            </a:r>
            <a:endParaRPr lang="en-US" altLang="zh-CN" dirty="0"/>
          </a:p>
          <a:p>
            <a:pPr lvl="1"/>
            <a:r>
              <a:rPr lang="zh-CN" altLang="en-US" dirty="0"/>
              <a:t>具体计算：线性代数和多元偏微分</a:t>
            </a:r>
            <a:endParaRPr lang="en-US" altLang="zh-CN" dirty="0"/>
          </a:p>
          <a:p>
            <a:pPr lvl="2"/>
            <a:r>
              <a:rPr lang="zh-CN" altLang="en-US" dirty="0"/>
              <a:t>特别注意！哈密顿力学中，以什么变量为函数宗量是非常重要的！写的时候一定要非常小心。</a:t>
            </a:r>
            <a:endParaRPr lang="en-US" altLang="zh-CN" dirty="0"/>
          </a:p>
          <a:p>
            <a:pPr lvl="2"/>
            <a:r>
              <a:rPr lang="zh-CN" altLang="en-US" dirty="0"/>
              <a:t>例如生成函数，从正则变换计算生成函数的时候，步骤顺序不能出错！</a:t>
            </a:r>
            <a:endParaRPr lang="en-US" altLang="zh-CN" dirty="0"/>
          </a:p>
          <a:p>
            <a:r>
              <a:rPr lang="zh-CN" altLang="en-US" dirty="0"/>
              <a:t>生成函数、哈密顿</a:t>
            </a:r>
            <a:r>
              <a:rPr lang="en-US" altLang="zh-CN" dirty="0"/>
              <a:t>-</a:t>
            </a:r>
            <a:r>
              <a:rPr lang="zh-CN" altLang="en-US" dirty="0"/>
              <a:t>雅可比方程</a:t>
            </a:r>
            <a:r>
              <a:rPr lang="en-US" altLang="zh-CN" dirty="0"/>
              <a:t>……</a:t>
            </a:r>
          </a:p>
          <a:p>
            <a:pPr lvl="1"/>
            <a:r>
              <a:rPr lang="zh-CN" altLang="en-US" dirty="0"/>
              <a:t>除了第二类生成函数有一点点用，其他的几乎没用</a:t>
            </a:r>
            <a:endParaRPr lang="en-US" altLang="zh-CN" dirty="0"/>
          </a:p>
          <a:p>
            <a:pPr lvl="2"/>
            <a:r>
              <a:rPr lang="zh-CN" altLang="en-US" dirty="0"/>
              <a:t>因为他们其实服务于更高深的理论框架，但对大部分同学来说，更像是负担</a:t>
            </a:r>
            <a:endParaRPr lang="en-US" altLang="zh-CN" dirty="0"/>
          </a:p>
          <a:p>
            <a:pPr lvl="2"/>
            <a:r>
              <a:rPr lang="zh-CN" altLang="en-US" dirty="0"/>
              <a:t>对物理形式理论无感的同学，学学例题怎么算能考试就可以了</a:t>
            </a:r>
            <a:endParaRPr lang="en-US" altLang="zh-CN" dirty="0"/>
          </a:p>
        </p:txBody>
      </p:sp>
    </p:spTree>
    <p:extLst>
      <p:ext uri="{BB962C8B-B14F-4D97-AF65-F5344CB8AC3E}">
        <p14:creationId xmlns:p14="http://schemas.microsoft.com/office/powerpoint/2010/main" val="294980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0DDF83E-EA49-44AA-8116-3E5E28E8BD6C}"/>
              </a:ext>
            </a:extLst>
          </p:cNvPr>
          <p:cNvSpPr>
            <a:spLocks noGrp="1"/>
          </p:cNvSpPr>
          <p:nvPr>
            <p:ph type="title"/>
          </p:nvPr>
        </p:nvSpPr>
        <p:spPr/>
        <p:txBody>
          <a:bodyPr/>
          <a:lstStyle/>
          <a:p>
            <a:r>
              <a:rPr lang="zh-CN" altLang="en-US" dirty="0"/>
              <a:t>举例：为什么不能向拉氏量里代入首次积分</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76D605B6-7AA0-69A7-77E6-BC688C8A6C4B}"/>
                  </a:ext>
                </a:extLst>
              </p:cNvPr>
              <p:cNvSpPr>
                <a:spLocks noGrp="1"/>
              </p:cNvSpPr>
              <p:nvPr>
                <p:ph idx="1"/>
              </p:nvPr>
            </p:nvSpPr>
            <p:spPr/>
            <p:txBody>
              <a:bodyPr/>
              <a:lstStyle/>
              <a:p>
                <a:r>
                  <a:rPr lang="zh-CN" altLang="en-US" dirty="0"/>
                  <a:t>几乎每一个教理力的老师和助教每年都会被问的问题：</a:t>
                </a:r>
                <a:endParaRPr lang="en-US" altLang="zh-CN" dirty="0"/>
              </a:p>
              <a:p>
                <a:r>
                  <a:rPr lang="zh-CN" altLang="en-US" dirty="0"/>
                  <a:t>“为什么不能向拉格朗日量里面代入守恒量</a:t>
                </a:r>
                <a:r>
                  <a:rPr lang="en-US" altLang="zh-CN" dirty="0"/>
                  <a:t>/</a:t>
                </a:r>
                <a:r>
                  <a:rPr lang="zh-CN" altLang="en-US" dirty="0"/>
                  <a:t>运动方程，再做变分</a:t>
                </a:r>
                <a:r>
                  <a:rPr lang="en-US" altLang="zh-CN" dirty="0"/>
                  <a:t>/</a:t>
                </a:r>
                <a:r>
                  <a:rPr lang="zh-CN" altLang="en-US" dirty="0"/>
                  <a:t>求拉格朗日方程呢？”</a:t>
                </a:r>
                <a:endParaRPr lang="en-US" altLang="zh-CN" dirty="0"/>
              </a:p>
              <a:p>
                <a:r>
                  <a:rPr lang="zh-CN" altLang="en-US" dirty="0"/>
                  <a:t>回忆我们的拉氏量：</a:t>
                </a:r>
                <a14:m>
                  <m:oMath xmlns:m="http://schemas.openxmlformats.org/officeDocument/2006/math">
                    <m:r>
                      <a:rPr lang="en-US" altLang="zh-CN" b="0" i="1" smtClean="0">
                        <a:latin typeface="Cambria Math" panose="02040503050406030204" pitchFamily="18" charset="0"/>
                      </a:rPr>
                      <m:t>𝐿</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𝑞</m:t>
                        </m:r>
                        <m:r>
                          <a:rPr lang="en-US" altLang="zh-CN" b="0" i="1" smtClean="0">
                            <a:latin typeface="Cambria Math" panose="02040503050406030204" pitchFamily="18" charset="0"/>
                          </a:rPr>
                          <m:t>(</m:t>
                        </m:r>
                        <m:r>
                          <a:rPr lang="en-US" altLang="zh-CN" b="0" i="1" smtClean="0">
                            <a:latin typeface="Cambria Math" panose="02040503050406030204" pitchFamily="18" charset="0"/>
                          </a:rPr>
                          <m:t>𝑡</m:t>
                        </m:r>
                        <m:r>
                          <a:rPr lang="en-US" altLang="zh-CN" b="0" i="1" smtClean="0">
                            <a:latin typeface="Cambria Math" panose="02040503050406030204" pitchFamily="18" charset="0"/>
                          </a:rPr>
                          <m:t>),</m:t>
                        </m:r>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𝑞</m:t>
                            </m:r>
                          </m:e>
                        </m:acc>
                        <m:r>
                          <a:rPr lang="en-US" altLang="zh-CN" b="0" i="1" smtClean="0">
                            <a:latin typeface="Cambria Math" panose="02040503050406030204" pitchFamily="18" charset="0"/>
                          </a:rPr>
                          <m:t>(</m:t>
                        </m:r>
                        <m:r>
                          <a:rPr lang="en-US" altLang="zh-CN" b="0" i="1" smtClean="0">
                            <a:latin typeface="Cambria Math" panose="02040503050406030204" pitchFamily="18" charset="0"/>
                          </a:rPr>
                          <m:t>𝑡</m:t>
                        </m:r>
                        <m:r>
                          <a:rPr lang="en-US" altLang="zh-CN" b="0" i="1" smtClean="0">
                            <a:latin typeface="Cambria Math" panose="02040503050406030204" pitchFamily="18" charset="0"/>
                          </a:rPr>
                          <m:t>),</m:t>
                        </m:r>
                        <m:r>
                          <a:rPr lang="en-US" altLang="zh-CN" b="0" i="1" smtClean="0">
                            <a:latin typeface="Cambria Math" panose="02040503050406030204" pitchFamily="18" charset="0"/>
                          </a:rPr>
                          <m:t>𝑡</m:t>
                        </m:r>
                      </m:e>
                    </m:d>
                  </m:oMath>
                </a14:m>
                <a:endParaRPr lang="en-US" altLang="zh-CN" dirty="0"/>
              </a:p>
              <a:p>
                <a:pPr lvl="1"/>
                <a:r>
                  <a:rPr lang="zh-CN" altLang="en-US" dirty="0"/>
                  <a:t>疑问：在我们还不知道</a:t>
                </a:r>
                <a14:m>
                  <m:oMath xmlns:m="http://schemas.openxmlformats.org/officeDocument/2006/math">
                    <m:r>
                      <a:rPr lang="en-US" altLang="zh-CN" b="0" i="1" smtClean="0">
                        <a:latin typeface="Cambria Math" panose="02040503050406030204" pitchFamily="18" charset="0"/>
                      </a:rPr>
                      <m:t>𝑞</m:t>
                    </m:r>
                    <m:r>
                      <a:rPr lang="en-US" altLang="zh-CN" b="0" i="1" smtClean="0">
                        <a:latin typeface="Cambria Math" panose="02040503050406030204" pitchFamily="18" charset="0"/>
                      </a:rPr>
                      <m:t>(</m:t>
                    </m:r>
                    <m:r>
                      <a:rPr lang="en-US" altLang="zh-CN" b="0" i="1" smtClean="0">
                        <a:latin typeface="Cambria Math" panose="02040503050406030204" pitchFamily="18" charset="0"/>
                      </a:rPr>
                      <m:t>𝑡</m:t>
                    </m:r>
                    <m:r>
                      <a:rPr lang="en-US" altLang="zh-CN" b="0" i="1" smtClean="0">
                        <a:latin typeface="Cambria Math" panose="02040503050406030204" pitchFamily="18" charset="0"/>
                      </a:rPr>
                      <m:t>)</m:t>
                    </m:r>
                  </m:oMath>
                </a14:m>
                <a:r>
                  <a:rPr lang="zh-CN" altLang="en-US" dirty="0"/>
                  <a:t>的时候，为什么可以往拉氏量里面塞入</a:t>
                </a:r>
                <a14:m>
                  <m:oMath xmlns:m="http://schemas.openxmlformats.org/officeDocument/2006/math">
                    <m:acc>
                      <m:accPr>
                        <m:chr m:val="̇"/>
                        <m:ctrlPr>
                          <a:rPr lang="zh-CN" altLang="en-US" i="1" smtClean="0">
                            <a:latin typeface="Cambria Math" panose="02040503050406030204" pitchFamily="18" charset="0"/>
                          </a:rPr>
                        </m:ctrlPr>
                      </m:accPr>
                      <m:e>
                        <m:r>
                          <a:rPr lang="en-US" altLang="zh-CN" b="0" i="1" smtClean="0">
                            <a:latin typeface="Cambria Math" panose="02040503050406030204" pitchFamily="18" charset="0"/>
                          </a:rPr>
                          <m:t>𝑞</m:t>
                        </m:r>
                      </m:e>
                    </m:acc>
                    <m:r>
                      <a:rPr lang="en-US" altLang="zh-CN" b="0" i="1" smtClean="0">
                        <a:latin typeface="Cambria Math" panose="02040503050406030204" pitchFamily="18" charset="0"/>
                      </a:rPr>
                      <m:t>(</m:t>
                    </m:r>
                    <m:r>
                      <a:rPr lang="en-US" altLang="zh-CN" b="0" i="1" smtClean="0">
                        <a:latin typeface="Cambria Math" panose="02040503050406030204" pitchFamily="18" charset="0"/>
                      </a:rPr>
                      <m:t>𝑡</m:t>
                    </m:r>
                    <m:r>
                      <a:rPr lang="en-US" altLang="zh-CN" b="0" i="1" smtClean="0">
                        <a:latin typeface="Cambria Math" panose="02040503050406030204" pitchFamily="18" charset="0"/>
                      </a:rPr>
                      <m:t>)</m:t>
                    </m:r>
                  </m:oMath>
                </a14:m>
                <a:r>
                  <a:rPr lang="zh-CN" altLang="en-US" dirty="0"/>
                  <a:t>呢？</a:t>
                </a:r>
                <a:endParaRPr lang="en-US" altLang="zh-CN" dirty="0"/>
              </a:p>
              <a:p>
                <a:pPr lvl="1"/>
                <a:r>
                  <a:rPr lang="zh-CN" altLang="en-US" dirty="0"/>
                  <a:t>如果我们认为</a:t>
                </a:r>
                <a14:m>
                  <m:oMath xmlns:m="http://schemas.openxmlformats.org/officeDocument/2006/math">
                    <m:r>
                      <a:rPr lang="en-US" altLang="zh-CN" b="0" i="1" smtClean="0">
                        <a:latin typeface="Cambria Math" panose="02040503050406030204" pitchFamily="18" charset="0"/>
                      </a:rPr>
                      <m:t>𝑞</m:t>
                    </m:r>
                    <m:r>
                      <a:rPr lang="en-US" altLang="zh-CN" b="0" i="1" smtClean="0">
                        <a:latin typeface="Cambria Math" panose="02040503050406030204" pitchFamily="18" charset="0"/>
                      </a:rPr>
                      <m:t>(</m:t>
                    </m:r>
                    <m:r>
                      <a:rPr lang="en-US" altLang="zh-CN" b="0" i="1" smtClean="0">
                        <a:latin typeface="Cambria Math" panose="02040503050406030204" pitchFamily="18" charset="0"/>
                      </a:rPr>
                      <m:t>𝑡</m:t>
                    </m:r>
                    <m:r>
                      <a:rPr lang="en-US" altLang="zh-CN" b="0" i="1" smtClean="0">
                        <a:latin typeface="Cambria Math" panose="02040503050406030204" pitchFamily="18" charset="0"/>
                      </a:rPr>
                      <m:t>)</m:t>
                    </m:r>
                  </m:oMath>
                </a14:m>
                <a:r>
                  <a:rPr lang="zh-CN" altLang="en-US" dirty="0"/>
                  <a:t>是空间</a:t>
                </a:r>
                <a14:m>
                  <m:oMath xmlns:m="http://schemas.openxmlformats.org/officeDocument/2006/math">
                    <m:r>
                      <a:rPr lang="en-US" altLang="zh-CN" b="0" i="1" smtClean="0">
                        <a:latin typeface="Cambria Math" panose="02040503050406030204" pitchFamily="18" charset="0"/>
                      </a:rPr>
                      <m:t>ℳ</m:t>
                    </m:r>
                  </m:oMath>
                </a14:m>
                <a:r>
                  <a:rPr lang="zh-CN" altLang="en-US" dirty="0"/>
                  <a:t>中的一条轨迹，拉氏量应该是一个</a:t>
                </a:r>
                <a14:m>
                  <m:oMath xmlns:m="http://schemas.openxmlformats.org/officeDocument/2006/math">
                    <m:r>
                      <a:rPr lang="en-US" altLang="zh-CN" i="1">
                        <a:latin typeface="Cambria Math" panose="02040503050406030204" pitchFamily="18" charset="0"/>
                      </a:rPr>
                      <m:t>ℳ</m:t>
                    </m:r>
                    <m:r>
                      <a:rPr lang="en-US" altLang="zh-CN"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𝑅</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𝑅</m:t>
                    </m:r>
                  </m:oMath>
                </a14:m>
                <a:r>
                  <a:rPr lang="zh-CN" altLang="en-US" dirty="0"/>
                  <a:t>的映射</a:t>
                </a:r>
                <a:endParaRPr lang="en-US" altLang="zh-CN" dirty="0"/>
              </a:p>
              <a:p>
                <a:pPr lvl="1"/>
                <a:r>
                  <a:rPr lang="zh-CN" altLang="en-US" dirty="0"/>
                  <a:t>然而这是错误的，这是一种记号滥用！</a:t>
                </a:r>
                <a:endParaRPr lang="en-US" altLang="zh-CN" dirty="0"/>
              </a:p>
            </p:txBody>
          </p:sp>
        </mc:Choice>
        <mc:Fallback xmlns="">
          <p:sp>
            <p:nvSpPr>
              <p:cNvPr id="3" name="内容占位符 2">
                <a:extLst>
                  <a:ext uri="{FF2B5EF4-FFF2-40B4-BE49-F238E27FC236}">
                    <a16:creationId xmlns:a16="http://schemas.microsoft.com/office/drawing/2014/main" id="{76D605B6-7AA0-69A7-77E6-BC688C8A6C4B}"/>
                  </a:ext>
                </a:extLst>
              </p:cNvPr>
              <p:cNvSpPr>
                <a:spLocks noGrp="1" noRot="1" noChangeAspect="1" noMove="1" noResize="1" noEditPoints="1" noAdjustHandles="1" noChangeArrowheads="1" noChangeShapeType="1" noTextEdit="1"/>
              </p:cNvSpPr>
              <p:nvPr>
                <p:ph idx="1"/>
              </p:nvPr>
            </p:nvSpPr>
            <p:spPr>
              <a:blipFill>
                <a:blip r:embed="rId2"/>
                <a:stretch>
                  <a:fillRect t="-1524"/>
                </a:stretch>
              </a:blipFill>
            </p:spPr>
            <p:txBody>
              <a:bodyPr/>
              <a:lstStyle/>
              <a:p>
                <a:r>
                  <a:rPr lang="zh-CN" altLang="en-US">
                    <a:noFill/>
                  </a:rPr>
                  <a:t> </a:t>
                </a:r>
              </a:p>
            </p:txBody>
          </p:sp>
        </mc:Fallback>
      </mc:AlternateContent>
      <p:pic>
        <p:nvPicPr>
          <p:cNvPr id="4" name="图片 3">
            <a:extLst>
              <a:ext uri="{FF2B5EF4-FFF2-40B4-BE49-F238E27FC236}">
                <a16:creationId xmlns:a16="http://schemas.microsoft.com/office/drawing/2014/main" id="{626098F1-E3AA-B43E-3ED7-0793A7AAE718}"/>
              </a:ext>
            </a:extLst>
          </p:cNvPr>
          <p:cNvPicPr>
            <a:picLocks noChangeAspect="1"/>
          </p:cNvPicPr>
          <p:nvPr/>
        </p:nvPicPr>
        <p:blipFill rotWithShape="1">
          <a:blip r:embed="rId3"/>
          <a:srcRect r="1673" b="8447"/>
          <a:stretch/>
        </p:blipFill>
        <p:spPr>
          <a:xfrm>
            <a:off x="7115255" y="3928019"/>
            <a:ext cx="2644829" cy="2462621"/>
          </a:xfrm>
          <a:prstGeom prst="rect">
            <a:avLst/>
          </a:prstGeom>
        </p:spPr>
      </p:pic>
    </p:spTree>
    <p:extLst>
      <p:ext uri="{BB962C8B-B14F-4D97-AF65-F5344CB8AC3E}">
        <p14:creationId xmlns:p14="http://schemas.microsoft.com/office/powerpoint/2010/main" val="1905345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0DDF83E-EA49-44AA-8116-3E5E28E8BD6C}"/>
              </a:ext>
            </a:extLst>
          </p:cNvPr>
          <p:cNvSpPr>
            <a:spLocks noGrp="1"/>
          </p:cNvSpPr>
          <p:nvPr>
            <p:ph type="title"/>
          </p:nvPr>
        </p:nvSpPr>
        <p:spPr/>
        <p:txBody>
          <a:bodyPr/>
          <a:lstStyle/>
          <a:p>
            <a:r>
              <a:rPr lang="zh-CN" altLang="en-US" dirty="0"/>
              <a:t>举例：为什么不能向拉氏量里代入首次积分</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76D605B6-7AA0-69A7-77E6-BC688C8A6C4B}"/>
                  </a:ext>
                </a:extLst>
              </p:cNvPr>
              <p:cNvSpPr>
                <a:spLocks noGrp="1"/>
              </p:cNvSpPr>
              <p:nvPr>
                <p:ph idx="1"/>
              </p:nvPr>
            </p:nvSpPr>
            <p:spPr/>
            <p:txBody>
              <a:bodyPr/>
              <a:lstStyle/>
              <a:p>
                <a:r>
                  <a:rPr lang="zh-CN" altLang="en-US" dirty="0"/>
                  <a:t>我们思考一个简化的例子，考虑一个简单的函数</a:t>
                </a:r>
                <a14:m>
                  <m:oMath xmlns:m="http://schemas.openxmlformats.org/officeDocument/2006/math">
                    <m:r>
                      <a:rPr lang="en-US" altLang="zh-CN" b="0" i="1" smtClean="0">
                        <a:latin typeface="Cambria Math" panose="02040503050406030204" pitchFamily="18" charset="0"/>
                      </a:rPr>
                      <m:t>𝑓</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e>
                    </m:d>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𝑥</m:t>
                        </m:r>
                      </m:e>
                      <m:sup>
                        <m:r>
                          <a:rPr lang="en-US" altLang="zh-CN" b="0" i="1" smtClean="0">
                            <a:latin typeface="Cambria Math" panose="02040503050406030204" pitchFamily="18" charset="0"/>
                          </a:rPr>
                          <m:t>2</m:t>
                        </m:r>
                      </m:sup>
                    </m:sSup>
                  </m:oMath>
                </a14:m>
                <a:endParaRPr lang="en-US" altLang="zh-CN" b="0" dirty="0"/>
              </a:p>
              <a:p>
                <a:pPr lvl="1"/>
                <a:r>
                  <a:rPr lang="zh-CN" altLang="en-US" dirty="0"/>
                  <a:t>现在我们考虑一个被称为运动方程的微分方程：</a:t>
                </a:r>
                <a14:m>
                  <m:oMath xmlns:m="http://schemas.openxmlformats.org/officeDocument/2006/math">
                    <m:f>
                      <m:fPr>
                        <m:ctrlPr>
                          <a:rPr lang="en-US" altLang="zh-CN" i="1" smtClean="0">
                            <a:latin typeface="Cambria Math" panose="02040503050406030204" pitchFamily="18" charset="0"/>
                          </a:rPr>
                        </m:ctrlPr>
                      </m:fPr>
                      <m:num>
                        <m:r>
                          <a:rPr lang="en-US" altLang="zh-CN" i="1" smtClean="0">
                            <a:latin typeface="Cambria Math" panose="02040503050406030204" pitchFamily="18" charset="0"/>
                          </a:rPr>
                          <m:t>𝑑</m:t>
                        </m:r>
                        <m:r>
                          <a:rPr lang="en-US" altLang="zh-CN" b="0" i="1" smtClean="0">
                            <a:latin typeface="Cambria Math" panose="02040503050406030204" pitchFamily="18" charset="0"/>
                          </a:rPr>
                          <m:t>𝑓</m:t>
                        </m:r>
                      </m:num>
                      <m:den>
                        <m:r>
                          <a:rPr lang="en-US" altLang="zh-CN" i="1" smtClean="0">
                            <a:latin typeface="Cambria Math" panose="02040503050406030204" pitchFamily="18" charset="0"/>
                          </a:rPr>
                          <m:t>𝑑𝑥</m:t>
                        </m:r>
                      </m:den>
                    </m:f>
                    <m:r>
                      <a:rPr lang="en-US" altLang="zh-CN" b="0" i="1" smtClean="0">
                        <a:latin typeface="Cambria Math" panose="02040503050406030204" pitchFamily="18" charset="0"/>
                      </a:rPr>
                      <m:t>=4</m:t>
                    </m:r>
                  </m:oMath>
                </a14:m>
                <a:r>
                  <a:rPr lang="zh-CN" altLang="en-US" dirty="0"/>
                  <a:t>，大家都知道这个方程的解应该是</a:t>
                </a:r>
                <a14:m>
                  <m:oMath xmlns:m="http://schemas.openxmlformats.org/officeDocument/2006/math">
                    <m:r>
                      <a:rPr lang="en-US" altLang="zh-CN" b="0" i="1" smtClean="0">
                        <a:latin typeface="Cambria Math" panose="02040503050406030204" pitchFamily="18" charset="0"/>
                      </a:rPr>
                      <m:t>𝑥</m:t>
                    </m:r>
                    <m:r>
                      <a:rPr lang="en-US" altLang="zh-CN" b="0" i="1" smtClean="0">
                        <a:latin typeface="Cambria Math" panose="02040503050406030204" pitchFamily="18" charset="0"/>
                      </a:rPr>
                      <m:t>=2</m:t>
                    </m:r>
                  </m:oMath>
                </a14:m>
                <a:r>
                  <a:rPr lang="en-US" altLang="zh-CN" dirty="0"/>
                  <a:t>.</a:t>
                </a:r>
              </a:p>
              <a:p>
                <a:pPr lvl="1"/>
                <a:r>
                  <a:rPr lang="zh-CN" altLang="en-US" dirty="0"/>
                  <a:t>可以把解代回原先的函数，使其成为“等效”函数吗？</a:t>
                </a:r>
                <a:endParaRPr lang="en-US" altLang="zh-CN" dirty="0"/>
              </a:p>
              <a:p>
                <a:pPr lvl="1"/>
                <a:r>
                  <a:rPr lang="zh-CN" altLang="en-US" dirty="0"/>
                  <a:t>简单的尝试告诉我们，不行</a:t>
                </a:r>
                <a:r>
                  <a:rPr lang="en-US" altLang="zh-CN" dirty="0"/>
                  <a:t>——</a:t>
                </a:r>
              </a:p>
              <a:p>
                <a:pPr lvl="1"/>
                <a:r>
                  <a:rPr lang="zh-CN" altLang="en-US" dirty="0"/>
                  <a:t>这个例子警示我们，运动方程的解，和满足运动方程的函数，似乎天然存在隔阂。</a:t>
                </a:r>
                <a:endParaRPr lang="en-US" altLang="zh-CN" dirty="0"/>
              </a:p>
              <a:p>
                <a:pPr lvl="1"/>
                <a:endParaRPr lang="en-US" altLang="zh-CN" dirty="0"/>
              </a:p>
              <a:p>
                <a:r>
                  <a:rPr lang="zh-CN" altLang="en-US" dirty="0"/>
                  <a:t>这种警示是正确的，因为物理量</a:t>
                </a:r>
                <a:r>
                  <a:rPr lang="en-US" altLang="zh-CN" dirty="0"/>
                  <a:t>/</a:t>
                </a:r>
                <a:r>
                  <a:rPr lang="zh-CN" altLang="en-US" dirty="0"/>
                  <a:t>方程有在壳（</a:t>
                </a:r>
                <a:r>
                  <a:rPr lang="en-US" altLang="zh-CN" dirty="0"/>
                  <a:t>on-shell</a:t>
                </a:r>
                <a:r>
                  <a:rPr lang="zh-CN" altLang="en-US" dirty="0"/>
                  <a:t>）和离壳（</a:t>
                </a:r>
                <a:r>
                  <a:rPr lang="en-US" altLang="zh-CN" dirty="0"/>
                  <a:t>off-shell</a:t>
                </a:r>
                <a:r>
                  <a:rPr lang="zh-CN" altLang="en-US" dirty="0"/>
                  <a:t>）之别</a:t>
                </a:r>
                <a:endParaRPr lang="en-US" altLang="zh-CN" dirty="0"/>
              </a:p>
              <a:p>
                <a:pPr lvl="1"/>
                <a:r>
                  <a:rPr lang="zh-CN" altLang="en-US" dirty="0"/>
                  <a:t>在壳，即运动方程成立，在壳的物理量可以随便往里面代入方程；离壳，则根本不满足运动方程</a:t>
                </a:r>
                <a:endParaRPr lang="en-US" altLang="zh-CN" dirty="0"/>
              </a:p>
              <a:p>
                <a:pPr lvl="1"/>
                <a:r>
                  <a:rPr lang="zh-CN" altLang="en-US" dirty="0"/>
                  <a:t>拉格朗日量，可能是大家物理学习中遇到的第一个离壳物理量（有可能是唯一一个）</a:t>
                </a:r>
                <a:endParaRPr lang="en-US" altLang="zh-CN" dirty="0"/>
              </a:p>
              <a:p>
                <a:pPr lvl="1"/>
                <a:r>
                  <a:rPr lang="zh-CN" altLang="en-US" dirty="0"/>
                  <a:t>常见的动量、能量等守恒量，实际上都是在壳物理量，可以代入运动方程。</a:t>
                </a:r>
                <a:endParaRPr lang="en-US" altLang="zh-CN" dirty="0"/>
              </a:p>
            </p:txBody>
          </p:sp>
        </mc:Choice>
        <mc:Fallback xmlns="">
          <p:sp>
            <p:nvSpPr>
              <p:cNvPr id="3" name="内容占位符 2">
                <a:extLst>
                  <a:ext uri="{FF2B5EF4-FFF2-40B4-BE49-F238E27FC236}">
                    <a16:creationId xmlns:a16="http://schemas.microsoft.com/office/drawing/2014/main" id="{76D605B6-7AA0-69A7-77E6-BC688C8A6C4B}"/>
                  </a:ext>
                </a:extLst>
              </p:cNvPr>
              <p:cNvSpPr>
                <a:spLocks noGrp="1" noRot="1" noChangeAspect="1" noMove="1" noResize="1" noEditPoints="1" noAdjustHandles="1" noChangeArrowheads="1" noChangeShapeType="1" noTextEdit="1"/>
              </p:cNvSpPr>
              <p:nvPr>
                <p:ph idx="1"/>
              </p:nvPr>
            </p:nvSpPr>
            <p:spPr>
              <a:blipFill>
                <a:blip r:embed="rId2"/>
                <a:stretch>
                  <a:fillRect t="-152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696799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0DDF83E-EA49-44AA-8116-3E5E28E8BD6C}"/>
              </a:ext>
            </a:extLst>
          </p:cNvPr>
          <p:cNvSpPr>
            <a:spLocks noGrp="1"/>
          </p:cNvSpPr>
          <p:nvPr>
            <p:ph type="title"/>
          </p:nvPr>
        </p:nvSpPr>
        <p:spPr/>
        <p:txBody>
          <a:bodyPr/>
          <a:lstStyle/>
          <a:p>
            <a:r>
              <a:rPr lang="zh-CN" altLang="en-US" dirty="0"/>
              <a:t>举例：为什么不能向拉氏量里代入首次积分</a:t>
            </a:r>
          </a:p>
        </p:txBody>
      </p:sp>
      <p:sp>
        <p:nvSpPr>
          <p:cNvPr id="3" name="内容占位符 2">
            <a:extLst>
              <a:ext uri="{FF2B5EF4-FFF2-40B4-BE49-F238E27FC236}">
                <a16:creationId xmlns:a16="http://schemas.microsoft.com/office/drawing/2014/main" id="{76D605B6-7AA0-69A7-77E6-BC688C8A6C4B}"/>
              </a:ext>
            </a:extLst>
          </p:cNvPr>
          <p:cNvSpPr>
            <a:spLocks noGrp="1"/>
          </p:cNvSpPr>
          <p:nvPr>
            <p:ph idx="1"/>
          </p:nvPr>
        </p:nvSpPr>
        <p:spPr/>
        <p:txBody>
          <a:bodyPr/>
          <a:lstStyle/>
          <a:p>
            <a:r>
              <a:rPr lang="zh-CN" altLang="en-US" dirty="0"/>
              <a:t>从这样的角度理解：</a:t>
            </a:r>
            <a:endParaRPr lang="en-US" altLang="zh-CN" dirty="0"/>
          </a:p>
          <a:p>
            <a:pPr lvl="1"/>
            <a:r>
              <a:rPr lang="zh-CN" altLang="en-US" dirty="0"/>
              <a:t>拉氏量要考虑所有可能的运动（回忆虚功原理中的“可能位移”），从中筛选出真实的运动方程</a:t>
            </a:r>
            <a:endParaRPr lang="en-US" altLang="zh-CN" dirty="0"/>
          </a:p>
          <a:p>
            <a:pPr lvl="1"/>
            <a:r>
              <a:rPr lang="zh-CN" altLang="en-US" dirty="0"/>
              <a:t>不能在得到真实运动之前，先代入运动方程（和首次积分）！</a:t>
            </a:r>
            <a:endParaRPr lang="en-US" altLang="zh-CN" dirty="0"/>
          </a:p>
          <a:p>
            <a:pPr lvl="1"/>
            <a:r>
              <a:rPr lang="zh-CN" altLang="en-US" dirty="0"/>
              <a:t>实际上，在完成变分（完成求偏导）之前，都不能代入任何在壳的东西</a:t>
            </a:r>
            <a:endParaRPr lang="en-US" altLang="zh-CN" dirty="0"/>
          </a:p>
          <a:p>
            <a:r>
              <a:rPr lang="zh-CN" altLang="en-US" dirty="0"/>
              <a:t>而常见的诺特定理，实际上也应该有更严谨的表述形式：</a:t>
            </a:r>
            <a:endParaRPr lang="en-US" altLang="zh-CN" dirty="0"/>
          </a:p>
          <a:p>
            <a:pPr lvl="1"/>
            <a:r>
              <a:rPr lang="zh-CN" altLang="en-US" dirty="0"/>
              <a:t>任何一个（连续，离壳）对称性都对应一个（在壳）守恒量。</a:t>
            </a:r>
            <a:endParaRPr lang="en-US" altLang="zh-CN" dirty="0"/>
          </a:p>
          <a:p>
            <a:pPr lvl="1"/>
            <a:r>
              <a:rPr lang="zh-CN" altLang="en-US" dirty="0"/>
              <a:t>实际上，在壳和离壳区别了一个量到底是“物理的”还是“数学的”</a:t>
            </a:r>
            <a:endParaRPr lang="en-US" altLang="zh-CN" dirty="0"/>
          </a:p>
          <a:p>
            <a:pPr lvl="1"/>
            <a:endParaRPr lang="en-US" altLang="zh-CN" dirty="0"/>
          </a:p>
          <a:p>
            <a:r>
              <a:rPr lang="zh-CN" altLang="en-US" dirty="0"/>
              <a:t>但为什么哈密顿量可以代入首次积分呢？</a:t>
            </a:r>
            <a:endParaRPr lang="en-US" altLang="zh-CN" dirty="0"/>
          </a:p>
          <a:p>
            <a:pPr lvl="1"/>
            <a:r>
              <a:rPr lang="zh-CN" altLang="en-US" dirty="0"/>
              <a:t>严谨地说，哈密顿函数也是离壳的，他的值（能量）是在壳的</a:t>
            </a:r>
            <a:endParaRPr lang="en-US" altLang="zh-CN" dirty="0"/>
          </a:p>
          <a:p>
            <a:pPr lvl="1"/>
            <a:r>
              <a:rPr lang="zh-CN" altLang="en-US" dirty="0"/>
              <a:t>这个问题的答案是，哈密顿力学中，辛约化（</a:t>
            </a:r>
            <a:r>
              <a:rPr lang="en-US" altLang="zh-CN" dirty="0" err="1"/>
              <a:t>Sympletic</a:t>
            </a:r>
            <a:r>
              <a:rPr lang="en-US" altLang="zh-CN" dirty="0"/>
              <a:t> Reduction</a:t>
            </a:r>
            <a:r>
              <a:rPr lang="zh-CN" altLang="en-US" dirty="0"/>
              <a:t>）起了作用</a:t>
            </a:r>
            <a:endParaRPr lang="en-US" altLang="zh-CN" dirty="0"/>
          </a:p>
        </p:txBody>
      </p:sp>
    </p:spTree>
    <p:extLst>
      <p:ext uri="{BB962C8B-B14F-4D97-AF65-F5344CB8AC3E}">
        <p14:creationId xmlns:p14="http://schemas.microsoft.com/office/powerpoint/2010/main" val="2696477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理论力学的动机</a:t>
            </a:r>
          </a:p>
        </p:txBody>
      </p:sp>
      <p:sp>
        <p:nvSpPr>
          <p:cNvPr id="3" name="文本占位符 2"/>
          <p:cNvSpPr>
            <a:spLocks noGrp="1"/>
          </p:cNvSpPr>
          <p:nvPr>
            <p:ph type="body" idx="1"/>
          </p:nvPr>
        </p:nvSpPr>
        <p:spPr/>
        <p:txBody>
          <a:bodyPr/>
          <a:lstStyle/>
          <a:p>
            <a:r>
              <a:rPr lang="zh-CN" altLang="en-US" dirty="0"/>
              <a:t>“按照传统物理，点到为止，理论力学已经赢了”</a:t>
            </a:r>
          </a:p>
        </p:txBody>
      </p:sp>
    </p:spTree>
    <p:extLst>
      <p:ext uri="{BB962C8B-B14F-4D97-AF65-F5344CB8AC3E}">
        <p14:creationId xmlns:p14="http://schemas.microsoft.com/office/powerpoint/2010/main" val="40941467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C7652B-C91A-F95A-B672-9A4D25577AEB}"/>
              </a:ext>
            </a:extLst>
          </p:cNvPr>
          <p:cNvSpPr>
            <a:spLocks noGrp="1"/>
          </p:cNvSpPr>
          <p:nvPr>
            <p:ph type="title"/>
          </p:nvPr>
        </p:nvSpPr>
        <p:spPr/>
        <p:txBody>
          <a:bodyPr/>
          <a:lstStyle/>
          <a:p>
            <a:r>
              <a:rPr lang="zh-CN" altLang="en-US" dirty="0"/>
              <a:t>回望：我们为什么需要拉格朗日和哈密顿框架？</a:t>
            </a:r>
          </a:p>
        </p:txBody>
      </p:sp>
      <p:sp>
        <p:nvSpPr>
          <p:cNvPr id="3" name="内容占位符 2">
            <a:extLst>
              <a:ext uri="{FF2B5EF4-FFF2-40B4-BE49-F238E27FC236}">
                <a16:creationId xmlns:a16="http://schemas.microsoft.com/office/drawing/2014/main" id="{EFB3F44C-0160-335F-484E-B042865DCFD9}"/>
              </a:ext>
            </a:extLst>
          </p:cNvPr>
          <p:cNvSpPr>
            <a:spLocks noGrp="1"/>
          </p:cNvSpPr>
          <p:nvPr>
            <p:ph idx="1"/>
          </p:nvPr>
        </p:nvSpPr>
        <p:spPr/>
        <p:txBody>
          <a:bodyPr/>
          <a:lstStyle/>
          <a:p>
            <a:r>
              <a:rPr lang="zh-CN" altLang="en-US" dirty="0"/>
              <a:t>从单粒子体系到场论系统</a:t>
            </a:r>
            <a:endParaRPr lang="en-US" altLang="zh-CN" dirty="0"/>
          </a:p>
          <a:p>
            <a:pPr lvl="1"/>
            <a:r>
              <a:rPr lang="zh-CN" altLang="en-US" dirty="0"/>
              <a:t>刚开始，我们研究的是单个质点的运动，牛顿定律就可以解决</a:t>
            </a:r>
            <a:endParaRPr lang="en-US" altLang="zh-CN" dirty="0"/>
          </a:p>
          <a:p>
            <a:pPr lvl="1"/>
            <a:r>
              <a:rPr lang="zh-CN" altLang="en-US" dirty="0"/>
              <a:t>但当连续体系开始出现，我们越来越难直接写出他们的运动方程了</a:t>
            </a:r>
            <a:endParaRPr lang="en-US" altLang="zh-CN" dirty="0"/>
          </a:p>
          <a:p>
            <a:pPr lvl="1"/>
            <a:r>
              <a:rPr lang="zh-CN" altLang="en-US" dirty="0"/>
              <a:t>需要一个“生成器”，将一个理论的信息集中起来，求东西的时候再解出来（受力分析图太复杂了）</a:t>
            </a:r>
            <a:endParaRPr lang="en-US" altLang="zh-CN" dirty="0"/>
          </a:p>
          <a:p>
            <a:pPr lvl="1"/>
            <a:r>
              <a:rPr lang="zh-CN" altLang="en-US" dirty="0"/>
              <a:t>拉格朗日量（场论中的拉格朗日密度）出现</a:t>
            </a:r>
            <a:endParaRPr lang="en-US" altLang="zh-CN" dirty="0"/>
          </a:p>
          <a:p>
            <a:r>
              <a:rPr lang="zh-CN" altLang="en-US" dirty="0"/>
              <a:t>从经典系统到量子系统</a:t>
            </a:r>
            <a:endParaRPr lang="en-US" altLang="zh-CN" dirty="0"/>
          </a:p>
          <a:p>
            <a:pPr lvl="1"/>
            <a:r>
              <a:rPr lang="zh-CN" altLang="en-US" dirty="0"/>
              <a:t>在经典力学中，“粒子”的概念十分明确，作为质点分析受力比较容易</a:t>
            </a:r>
            <a:endParaRPr lang="en-US" altLang="zh-CN" dirty="0"/>
          </a:p>
          <a:p>
            <a:pPr lvl="1"/>
            <a:r>
              <a:rPr lang="zh-CN" altLang="en-US" dirty="0"/>
              <a:t>到了量子力学中，力的概念已经渐渐模糊，质点模型并不良定义（位置本征态不能稳定存在）</a:t>
            </a:r>
            <a:endParaRPr lang="en-US" altLang="zh-CN" dirty="0"/>
          </a:p>
          <a:p>
            <a:pPr lvl="1"/>
            <a:r>
              <a:rPr lang="zh-CN" altLang="en-US" dirty="0"/>
              <a:t>需要一个包含相互作用信息的物理量，来计算物理量的动力学（演化）</a:t>
            </a:r>
            <a:endParaRPr lang="en-US" altLang="zh-CN" dirty="0"/>
          </a:p>
          <a:p>
            <a:pPr lvl="1"/>
            <a:r>
              <a:rPr lang="zh-CN" altLang="en-US" dirty="0"/>
              <a:t>哈密顿量（量子力学中的哈密顿算符）出现</a:t>
            </a:r>
          </a:p>
        </p:txBody>
      </p:sp>
    </p:spTree>
    <p:extLst>
      <p:ext uri="{BB962C8B-B14F-4D97-AF65-F5344CB8AC3E}">
        <p14:creationId xmlns:p14="http://schemas.microsoft.com/office/powerpoint/2010/main" val="4004424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C7652B-C91A-F95A-B672-9A4D25577AEB}"/>
              </a:ext>
            </a:extLst>
          </p:cNvPr>
          <p:cNvSpPr>
            <a:spLocks noGrp="1"/>
          </p:cNvSpPr>
          <p:nvPr>
            <p:ph type="title"/>
          </p:nvPr>
        </p:nvSpPr>
        <p:spPr/>
        <p:txBody>
          <a:bodyPr/>
          <a:lstStyle/>
          <a:p>
            <a:r>
              <a:rPr lang="zh-CN" altLang="en-US" dirty="0"/>
              <a:t>回望：拉格朗日和哈密顿的联系</a:t>
            </a:r>
          </a:p>
        </p:txBody>
      </p:sp>
      <p:sp>
        <p:nvSpPr>
          <p:cNvPr id="3" name="内容占位符 2">
            <a:extLst>
              <a:ext uri="{FF2B5EF4-FFF2-40B4-BE49-F238E27FC236}">
                <a16:creationId xmlns:a16="http://schemas.microsoft.com/office/drawing/2014/main" id="{EFB3F44C-0160-335F-484E-B042865DCFD9}"/>
              </a:ext>
            </a:extLst>
          </p:cNvPr>
          <p:cNvSpPr>
            <a:spLocks noGrp="1"/>
          </p:cNvSpPr>
          <p:nvPr>
            <p:ph idx="1"/>
          </p:nvPr>
        </p:nvSpPr>
        <p:spPr/>
        <p:txBody>
          <a:bodyPr/>
          <a:lstStyle/>
          <a:p>
            <a:r>
              <a:rPr lang="zh-CN" altLang="en-US" dirty="0"/>
              <a:t>场论偏爱拉格朗日量，量子力学偏爱哈密顿量</a:t>
            </a:r>
            <a:endParaRPr lang="en-US" altLang="zh-CN" dirty="0"/>
          </a:p>
          <a:p>
            <a:pPr lvl="1"/>
            <a:r>
              <a:rPr lang="zh-CN" altLang="en-US" dirty="0"/>
              <a:t>两者是否可以相互转化？这是一个很深刻的问题</a:t>
            </a:r>
            <a:endParaRPr lang="en-US" altLang="zh-CN" dirty="0"/>
          </a:p>
          <a:p>
            <a:pPr lvl="1"/>
            <a:r>
              <a:rPr lang="zh-CN" altLang="en-US" dirty="0"/>
              <a:t>通常的方法是勒让德变换，但奇异系统不能这样做</a:t>
            </a:r>
            <a:endParaRPr lang="en-US" altLang="zh-CN" dirty="0"/>
          </a:p>
          <a:p>
            <a:pPr lvl="2"/>
            <a:r>
              <a:rPr lang="zh-CN" altLang="en-US" dirty="0"/>
              <a:t>要么发展新技术来实现变换。例如狄拉克括号方法、</a:t>
            </a:r>
            <a:r>
              <a:rPr lang="en-US" altLang="zh-CN" dirty="0" err="1"/>
              <a:t>Faddeev</a:t>
            </a:r>
            <a:r>
              <a:rPr lang="en-US" altLang="zh-CN" dirty="0"/>
              <a:t>-Popov</a:t>
            </a:r>
            <a:r>
              <a:rPr lang="zh-CN" altLang="en-US" dirty="0"/>
              <a:t>方法等（规范场理论）</a:t>
            </a:r>
            <a:endParaRPr lang="en-US" altLang="zh-CN" dirty="0"/>
          </a:p>
          <a:p>
            <a:pPr lvl="2"/>
            <a:r>
              <a:rPr lang="zh-CN" altLang="en-US" dirty="0"/>
              <a:t>要么选择回避这个问题，选择方便的方法。比如凝聚态物理偏好哈密顿量，高能物理偏好拉氏量</a:t>
            </a:r>
            <a:endParaRPr lang="en-US" altLang="zh-CN" dirty="0"/>
          </a:p>
          <a:p>
            <a:pPr lvl="2"/>
            <a:endParaRPr lang="en-US" altLang="zh-CN" dirty="0"/>
          </a:p>
          <a:p>
            <a:pPr lvl="2"/>
            <a:endParaRPr lang="en-US" altLang="zh-CN" dirty="0"/>
          </a:p>
          <a:p>
            <a:pPr lvl="2"/>
            <a:endParaRPr lang="en-US" altLang="zh-CN" dirty="0"/>
          </a:p>
          <a:p>
            <a:pPr lvl="1"/>
            <a:r>
              <a:rPr lang="zh-CN" altLang="en-US" dirty="0"/>
              <a:t>理论力学的目的是让我们熟悉这两种工具的用法，也许可以为以后的学习派上用场</a:t>
            </a:r>
            <a:endParaRPr lang="en-US" altLang="zh-CN" dirty="0"/>
          </a:p>
          <a:p>
            <a:r>
              <a:rPr lang="zh-CN" altLang="en-US" dirty="0"/>
              <a:t>理论力学是一门经得起刨根问底的学科</a:t>
            </a:r>
            <a:r>
              <a:rPr lang="en-US" altLang="zh-CN" dirty="0"/>
              <a:t>——</a:t>
            </a:r>
            <a:r>
              <a:rPr lang="zh-CN" altLang="en-US" dirty="0"/>
              <a:t>几乎所有含有疑问的地方都可以作深入的解释</a:t>
            </a:r>
            <a:endParaRPr lang="en-US" altLang="zh-CN" dirty="0"/>
          </a:p>
          <a:p>
            <a:pPr lvl="1"/>
            <a:r>
              <a:rPr lang="zh-CN" altLang="en-US" dirty="0"/>
              <a:t>解释越深入，框架越高屋建瓴，所需要的知识基础也越深厚</a:t>
            </a:r>
            <a:endParaRPr lang="en-US" altLang="zh-CN" dirty="0"/>
          </a:p>
          <a:p>
            <a:pPr lvl="1"/>
            <a:r>
              <a:rPr lang="zh-CN" altLang="en-US" dirty="0"/>
              <a:t>找到能够</a:t>
            </a:r>
            <a:r>
              <a:rPr lang="en-US" altLang="zh-CN" dirty="0"/>
              <a:t>convince</a:t>
            </a:r>
            <a:r>
              <a:rPr lang="zh-CN" altLang="en-US" dirty="0"/>
              <a:t>自己的舒适点，适当“接受”结论</a:t>
            </a:r>
          </a:p>
        </p:txBody>
      </p:sp>
      <p:grpSp>
        <p:nvGrpSpPr>
          <p:cNvPr id="145" name="组合 144" descr="\documentclass{article}&#10;\usepackage{amsmath,unicode-math}&#10;\setmathfont{Cambria Math}&#10;\usepackage{color}&#10;&#10;\pagestyle{empty}&#10;\begin{document}&#10;&#10;\begin{align*}&#10;\color{white}&#10;\mathcal{L} = \mathrm{i} \psi^\ast\partial_t \psi - \dfrac{1}{2m}\nabla\psi^\ast\cdot\nabla\psi - V\psi^\ast\psi  \Leftrightarrow \mathcal{H} = -\dfrac{1}{2m}\nabla^2 + V&#10;\end{align*}&#10;&#10;&#10;\end{document}" title="IguanaTex Vector Display">
            <a:extLst>
              <a:ext uri="{FF2B5EF4-FFF2-40B4-BE49-F238E27FC236}">
                <a16:creationId xmlns:a16="http://schemas.microsoft.com/office/drawing/2014/main" id="{7BEB684C-7B89-B6A9-B516-3CB6FD3BCD3C}"/>
              </a:ext>
            </a:extLst>
          </p:cNvPr>
          <p:cNvGrpSpPr>
            <a:grpSpLocks noChangeAspect="1"/>
          </p:cNvGrpSpPr>
          <p:nvPr>
            <p:custDataLst>
              <p:tags r:id="rId1"/>
            </p:custDataLst>
          </p:nvPr>
        </p:nvGrpSpPr>
        <p:grpSpPr>
          <a:xfrm>
            <a:off x="3009900" y="3543300"/>
            <a:ext cx="6181400" cy="533447"/>
            <a:chOff x="5837631" y="5420056"/>
            <a:chExt cx="6181400" cy="533447"/>
          </a:xfrm>
        </p:grpSpPr>
        <p:sp>
          <p:nvSpPr>
            <p:cNvPr id="107" name="任意多边形: 形状 106">
              <a:extLst>
                <a:ext uri="{FF2B5EF4-FFF2-40B4-BE49-F238E27FC236}">
                  <a16:creationId xmlns:a16="http://schemas.microsoft.com/office/drawing/2014/main" id="{15CD4A2F-0F58-60ED-ADBE-37A4D7A0A9F7}"/>
                </a:ext>
              </a:extLst>
            </p:cNvPr>
            <p:cNvSpPr/>
            <p:nvPr>
              <p:custDataLst>
                <p:tags r:id="rId2"/>
              </p:custDataLst>
            </p:nvPr>
          </p:nvSpPr>
          <p:spPr>
            <a:xfrm>
              <a:off x="5837631" y="5611595"/>
              <a:ext cx="149231" cy="172613"/>
            </a:xfrm>
            <a:custGeom>
              <a:avLst/>
              <a:gdLst>
                <a:gd name="connsiteX0" fmla="*/ 57879 w 149231"/>
                <a:gd name="connsiteY0" fmla="*/ 49388 h 172613"/>
                <a:gd name="connsiteX1" fmla="*/ 65656 w 149231"/>
                <a:gd name="connsiteY1" fmla="*/ 25540 h 172613"/>
                <a:gd name="connsiteX2" fmla="*/ 76518 w 149231"/>
                <a:gd name="connsiteY2" fmla="*/ 11578 h 172613"/>
                <a:gd name="connsiteX3" fmla="*/ 90466 w 149231"/>
                <a:gd name="connsiteY3" fmla="*/ 3300 h 172613"/>
                <a:gd name="connsiteX4" fmla="*/ 108240 w 149231"/>
                <a:gd name="connsiteY4" fmla="*/ 87 h 172613"/>
                <a:gd name="connsiteX5" fmla="*/ 127002 w 149231"/>
                <a:gd name="connsiteY5" fmla="*/ 6142 h 172613"/>
                <a:gd name="connsiteX6" fmla="*/ 141197 w 149231"/>
                <a:gd name="connsiteY6" fmla="*/ 24058 h 172613"/>
                <a:gd name="connsiteX7" fmla="*/ 122188 w 149231"/>
                <a:gd name="connsiteY7" fmla="*/ 32336 h 172613"/>
                <a:gd name="connsiteX8" fmla="*/ 111943 w 149231"/>
                <a:gd name="connsiteY8" fmla="*/ 15656 h 172613"/>
                <a:gd name="connsiteX9" fmla="*/ 101204 w 149231"/>
                <a:gd name="connsiteY9" fmla="*/ 10960 h 172613"/>
                <a:gd name="connsiteX10" fmla="*/ 94786 w 149231"/>
                <a:gd name="connsiteY10" fmla="*/ 12196 h 172613"/>
                <a:gd name="connsiteX11" fmla="*/ 89355 w 149231"/>
                <a:gd name="connsiteY11" fmla="*/ 17138 h 172613"/>
                <a:gd name="connsiteX12" fmla="*/ 85158 w 149231"/>
                <a:gd name="connsiteY12" fmla="*/ 26776 h 172613"/>
                <a:gd name="connsiteX13" fmla="*/ 80468 w 149231"/>
                <a:gd name="connsiteY13" fmla="*/ 46916 h 172613"/>
                <a:gd name="connsiteX14" fmla="*/ 71827 w 149231"/>
                <a:gd name="connsiteY14" fmla="*/ 87815 h 172613"/>
                <a:gd name="connsiteX15" fmla="*/ 67384 w 149231"/>
                <a:gd name="connsiteY15" fmla="*/ 104125 h 172613"/>
                <a:gd name="connsiteX16" fmla="*/ 61582 w 149231"/>
                <a:gd name="connsiteY16" fmla="*/ 117469 h 172613"/>
                <a:gd name="connsiteX17" fmla="*/ 54670 w 149231"/>
                <a:gd name="connsiteY17" fmla="*/ 128713 h 172613"/>
                <a:gd name="connsiteX18" fmla="*/ 46400 w 149231"/>
                <a:gd name="connsiteY18" fmla="*/ 138474 h 172613"/>
                <a:gd name="connsiteX19" fmla="*/ 46400 w 149231"/>
                <a:gd name="connsiteY19" fmla="*/ 139710 h 172613"/>
                <a:gd name="connsiteX20" fmla="*/ 61706 w 149231"/>
                <a:gd name="connsiteY20" fmla="*/ 141440 h 172613"/>
                <a:gd name="connsiteX21" fmla="*/ 76765 w 149231"/>
                <a:gd name="connsiteY21" fmla="*/ 145888 h 172613"/>
                <a:gd name="connsiteX22" fmla="*/ 91083 w 149231"/>
                <a:gd name="connsiteY22" fmla="*/ 150460 h 172613"/>
                <a:gd name="connsiteX23" fmla="*/ 104661 w 149231"/>
                <a:gd name="connsiteY23" fmla="*/ 152066 h 172613"/>
                <a:gd name="connsiteX24" fmla="*/ 117004 w 149231"/>
                <a:gd name="connsiteY24" fmla="*/ 150089 h 172613"/>
                <a:gd name="connsiteX25" fmla="*/ 126879 w 149231"/>
                <a:gd name="connsiteY25" fmla="*/ 143293 h 172613"/>
                <a:gd name="connsiteX26" fmla="*/ 139963 w 149231"/>
                <a:gd name="connsiteY26" fmla="*/ 125995 h 172613"/>
                <a:gd name="connsiteX27" fmla="*/ 149343 w 149231"/>
                <a:gd name="connsiteY27" fmla="*/ 132173 h 172613"/>
                <a:gd name="connsiteX28" fmla="*/ 123669 w 149231"/>
                <a:gd name="connsiteY28" fmla="*/ 164051 h 172613"/>
                <a:gd name="connsiteX29" fmla="*/ 102192 w 149231"/>
                <a:gd name="connsiteY29" fmla="*/ 172700 h 172613"/>
                <a:gd name="connsiteX30" fmla="*/ 84664 w 149231"/>
                <a:gd name="connsiteY30" fmla="*/ 170724 h 172613"/>
                <a:gd name="connsiteX31" fmla="*/ 68618 w 149231"/>
                <a:gd name="connsiteY31" fmla="*/ 165410 h 172613"/>
                <a:gd name="connsiteX32" fmla="*/ 53189 w 149231"/>
                <a:gd name="connsiteY32" fmla="*/ 160097 h 172613"/>
                <a:gd name="connsiteX33" fmla="*/ 39981 w 149231"/>
                <a:gd name="connsiteY33" fmla="*/ 158244 h 172613"/>
                <a:gd name="connsiteX34" fmla="*/ 25787 w 149231"/>
                <a:gd name="connsiteY34" fmla="*/ 161086 h 172613"/>
                <a:gd name="connsiteX35" fmla="*/ 6654 w 149231"/>
                <a:gd name="connsiteY35" fmla="*/ 172700 h 172613"/>
                <a:gd name="connsiteX36" fmla="*/ 112 w 149231"/>
                <a:gd name="connsiteY36" fmla="*/ 164545 h 172613"/>
                <a:gd name="connsiteX37" fmla="*/ 26157 w 149231"/>
                <a:gd name="connsiteY37" fmla="*/ 145517 h 172613"/>
                <a:gd name="connsiteX38" fmla="*/ 46030 w 149231"/>
                <a:gd name="connsiteY38" fmla="*/ 104001 h 172613"/>
                <a:gd name="connsiteX39" fmla="*/ 57879 w 149231"/>
                <a:gd name="connsiteY39" fmla="*/ 49388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49231" h="172613">
                  <a:moveTo>
                    <a:pt x="57879" y="49388"/>
                  </a:moveTo>
                  <a:cubicBezTo>
                    <a:pt x="60019" y="39503"/>
                    <a:pt x="62611" y="31554"/>
                    <a:pt x="65656" y="25540"/>
                  </a:cubicBezTo>
                  <a:cubicBezTo>
                    <a:pt x="68700" y="19527"/>
                    <a:pt x="72321" y="14873"/>
                    <a:pt x="76518" y="11578"/>
                  </a:cubicBezTo>
                  <a:cubicBezTo>
                    <a:pt x="80714" y="8201"/>
                    <a:pt x="85364" y="5441"/>
                    <a:pt x="90466" y="3300"/>
                  </a:cubicBezTo>
                  <a:cubicBezTo>
                    <a:pt x="95568" y="1158"/>
                    <a:pt x="101492" y="87"/>
                    <a:pt x="108240" y="87"/>
                  </a:cubicBezTo>
                  <a:cubicBezTo>
                    <a:pt x="115399" y="87"/>
                    <a:pt x="121653" y="2105"/>
                    <a:pt x="127002" y="6142"/>
                  </a:cubicBezTo>
                  <a:cubicBezTo>
                    <a:pt x="132351" y="10178"/>
                    <a:pt x="137082" y="16150"/>
                    <a:pt x="141197" y="24058"/>
                  </a:cubicBezTo>
                  <a:lnTo>
                    <a:pt x="122188" y="32336"/>
                  </a:lnTo>
                  <a:cubicBezTo>
                    <a:pt x="118238" y="24264"/>
                    <a:pt x="114823" y="18703"/>
                    <a:pt x="111943" y="15656"/>
                  </a:cubicBezTo>
                  <a:cubicBezTo>
                    <a:pt x="109063" y="12525"/>
                    <a:pt x="105483" y="10960"/>
                    <a:pt x="101204" y="10960"/>
                  </a:cubicBezTo>
                  <a:cubicBezTo>
                    <a:pt x="98900" y="10960"/>
                    <a:pt x="96761" y="11372"/>
                    <a:pt x="94786" y="12196"/>
                  </a:cubicBezTo>
                  <a:cubicBezTo>
                    <a:pt x="92811" y="13020"/>
                    <a:pt x="91001" y="14667"/>
                    <a:pt x="89355" y="17138"/>
                  </a:cubicBezTo>
                  <a:cubicBezTo>
                    <a:pt x="87709" y="19527"/>
                    <a:pt x="86310" y="22740"/>
                    <a:pt x="85158" y="26776"/>
                  </a:cubicBezTo>
                  <a:cubicBezTo>
                    <a:pt x="84006" y="30812"/>
                    <a:pt x="82443" y="37526"/>
                    <a:pt x="80468" y="46916"/>
                  </a:cubicBezTo>
                  <a:lnTo>
                    <a:pt x="71827" y="87815"/>
                  </a:lnTo>
                  <a:cubicBezTo>
                    <a:pt x="70511" y="93993"/>
                    <a:pt x="69029" y="99429"/>
                    <a:pt x="67384" y="104125"/>
                  </a:cubicBezTo>
                  <a:cubicBezTo>
                    <a:pt x="65738" y="108820"/>
                    <a:pt x="63804" y="113268"/>
                    <a:pt x="61582" y="117469"/>
                  </a:cubicBezTo>
                  <a:cubicBezTo>
                    <a:pt x="59443" y="121670"/>
                    <a:pt x="57139" y="125418"/>
                    <a:pt x="54670" y="128713"/>
                  </a:cubicBezTo>
                  <a:cubicBezTo>
                    <a:pt x="52284" y="131926"/>
                    <a:pt x="49527" y="135179"/>
                    <a:pt x="46400" y="138474"/>
                  </a:cubicBezTo>
                  <a:lnTo>
                    <a:pt x="46400" y="139710"/>
                  </a:lnTo>
                  <a:cubicBezTo>
                    <a:pt x="51584" y="139710"/>
                    <a:pt x="56686" y="140287"/>
                    <a:pt x="61706" y="141440"/>
                  </a:cubicBezTo>
                  <a:cubicBezTo>
                    <a:pt x="66808" y="142593"/>
                    <a:pt x="71827" y="144076"/>
                    <a:pt x="76765" y="145888"/>
                  </a:cubicBezTo>
                  <a:cubicBezTo>
                    <a:pt x="81784" y="147783"/>
                    <a:pt x="86557" y="149306"/>
                    <a:pt x="91083" y="150460"/>
                  </a:cubicBezTo>
                  <a:cubicBezTo>
                    <a:pt x="95691" y="151531"/>
                    <a:pt x="100217" y="152066"/>
                    <a:pt x="104661" y="152066"/>
                  </a:cubicBezTo>
                  <a:cubicBezTo>
                    <a:pt x="109516" y="152066"/>
                    <a:pt x="113630" y="151407"/>
                    <a:pt x="117004" y="150089"/>
                  </a:cubicBezTo>
                  <a:cubicBezTo>
                    <a:pt x="120378" y="148771"/>
                    <a:pt x="123669" y="146506"/>
                    <a:pt x="126879" y="143293"/>
                  </a:cubicBezTo>
                  <a:cubicBezTo>
                    <a:pt x="130170" y="140081"/>
                    <a:pt x="134531" y="134314"/>
                    <a:pt x="139963" y="125995"/>
                  </a:cubicBezTo>
                  <a:lnTo>
                    <a:pt x="149343" y="132173"/>
                  </a:lnTo>
                  <a:cubicBezTo>
                    <a:pt x="139387" y="147577"/>
                    <a:pt x="130828" y="158203"/>
                    <a:pt x="123669" y="164051"/>
                  </a:cubicBezTo>
                  <a:cubicBezTo>
                    <a:pt x="116592" y="169817"/>
                    <a:pt x="109433" y="172700"/>
                    <a:pt x="102192" y="172700"/>
                  </a:cubicBezTo>
                  <a:cubicBezTo>
                    <a:pt x="96020" y="172700"/>
                    <a:pt x="90178" y="172041"/>
                    <a:pt x="84664" y="170724"/>
                  </a:cubicBezTo>
                  <a:cubicBezTo>
                    <a:pt x="79233" y="169406"/>
                    <a:pt x="73884" y="167635"/>
                    <a:pt x="68618" y="165410"/>
                  </a:cubicBezTo>
                  <a:cubicBezTo>
                    <a:pt x="62693" y="163022"/>
                    <a:pt x="57550" y="161251"/>
                    <a:pt x="53189" y="160097"/>
                  </a:cubicBezTo>
                  <a:cubicBezTo>
                    <a:pt x="48910" y="158862"/>
                    <a:pt x="44507" y="158244"/>
                    <a:pt x="39981" y="158244"/>
                  </a:cubicBezTo>
                  <a:cubicBezTo>
                    <a:pt x="35044" y="158244"/>
                    <a:pt x="30312" y="159191"/>
                    <a:pt x="25787" y="161086"/>
                  </a:cubicBezTo>
                  <a:cubicBezTo>
                    <a:pt x="21343" y="162898"/>
                    <a:pt x="14966" y="166770"/>
                    <a:pt x="6654" y="172700"/>
                  </a:cubicBezTo>
                  <a:lnTo>
                    <a:pt x="112" y="164545"/>
                  </a:lnTo>
                  <a:cubicBezTo>
                    <a:pt x="10399" y="155237"/>
                    <a:pt x="19080" y="148895"/>
                    <a:pt x="26157" y="145517"/>
                  </a:cubicBezTo>
                  <a:cubicBezTo>
                    <a:pt x="35291" y="136786"/>
                    <a:pt x="41915" y="122947"/>
                    <a:pt x="46030" y="104001"/>
                  </a:cubicBezTo>
                  <a:lnTo>
                    <a:pt x="57879" y="49388"/>
                  </a:lnTo>
                  <a:close/>
                </a:path>
              </a:pathLst>
            </a:custGeom>
            <a:solidFill>
              <a:srgbClr val="FFFFFF"/>
            </a:solidFill>
            <a:ln w="3485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08" name="任意多边形: 形状 107">
              <a:extLst>
                <a:ext uri="{FF2B5EF4-FFF2-40B4-BE49-F238E27FC236}">
                  <a16:creationId xmlns:a16="http://schemas.microsoft.com/office/drawing/2014/main" id="{F2E22EBB-E73F-91A2-9439-5453A80C06EF}"/>
                </a:ext>
              </a:extLst>
            </p:cNvPr>
            <p:cNvSpPr/>
            <p:nvPr>
              <p:custDataLst>
                <p:tags r:id="rId3"/>
              </p:custDataLst>
            </p:nvPr>
          </p:nvSpPr>
          <p:spPr>
            <a:xfrm>
              <a:off x="6083503" y="5676093"/>
              <a:ext cx="152070" cy="67710"/>
            </a:xfrm>
            <a:custGeom>
              <a:avLst/>
              <a:gdLst>
                <a:gd name="connsiteX0" fmla="*/ 122 w 152070"/>
                <a:gd name="connsiteY0" fmla="*/ 16521 h 67710"/>
                <a:gd name="connsiteX1" fmla="*/ 122 w 152070"/>
                <a:gd name="connsiteY1" fmla="*/ 87 h 67710"/>
                <a:gd name="connsiteX2" fmla="*/ 152192 w 152070"/>
                <a:gd name="connsiteY2" fmla="*/ 87 h 67710"/>
                <a:gd name="connsiteX3" fmla="*/ 152192 w 152070"/>
                <a:gd name="connsiteY3" fmla="*/ 16521 h 67710"/>
                <a:gd name="connsiteX4" fmla="*/ 122 w 152070"/>
                <a:gd name="connsiteY4" fmla="*/ 16521 h 67710"/>
                <a:gd name="connsiteX5" fmla="*/ 122 w 152070"/>
                <a:gd name="connsiteY5" fmla="*/ 67798 h 67710"/>
                <a:gd name="connsiteX6" fmla="*/ 122 w 152070"/>
                <a:gd name="connsiteY6" fmla="*/ 51365 h 67710"/>
                <a:gd name="connsiteX7" fmla="*/ 152192 w 152070"/>
                <a:gd name="connsiteY7" fmla="*/ 51365 h 67710"/>
                <a:gd name="connsiteX8" fmla="*/ 152192 w 152070"/>
                <a:gd name="connsiteY8" fmla="*/ 67798 h 67710"/>
                <a:gd name="connsiteX9" fmla="*/ 122 w 152070"/>
                <a:gd name="connsiteY9" fmla="*/ 67798 h 67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070" h="67710">
                  <a:moveTo>
                    <a:pt x="122" y="16521"/>
                  </a:moveTo>
                  <a:lnTo>
                    <a:pt x="122" y="87"/>
                  </a:lnTo>
                  <a:lnTo>
                    <a:pt x="152192" y="87"/>
                  </a:lnTo>
                  <a:lnTo>
                    <a:pt x="152192" y="16521"/>
                  </a:lnTo>
                  <a:lnTo>
                    <a:pt x="122" y="16521"/>
                  </a:lnTo>
                  <a:close/>
                  <a:moveTo>
                    <a:pt x="122" y="67798"/>
                  </a:moveTo>
                  <a:lnTo>
                    <a:pt x="122" y="51365"/>
                  </a:lnTo>
                  <a:lnTo>
                    <a:pt x="152192" y="51365"/>
                  </a:lnTo>
                  <a:lnTo>
                    <a:pt x="152192" y="67798"/>
                  </a:lnTo>
                  <a:lnTo>
                    <a:pt x="122" y="67798"/>
                  </a:lnTo>
                  <a:close/>
                </a:path>
              </a:pathLst>
            </a:custGeom>
            <a:solidFill>
              <a:srgbClr val="FFFFFF"/>
            </a:solidFill>
            <a:ln w="3485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09" name="任意多边形: 形状 108">
              <a:extLst>
                <a:ext uri="{FF2B5EF4-FFF2-40B4-BE49-F238E27FC236}">
                  <a16:creationId xmlns:a16="http://schemas.microsoft.com/office/drawing/2014/main" id="{F3707F4D-76A5-F980-6AD2-4B02211EF08C}"/>
                </a:ext>
              </a:extLst>
            </p:cNvPr>
            <p:cNvSpPr/>
            <p:nvPr>
              <p:custDataLst>
                <p:tags r:id="rId4"/>
              </p:custDataLst>
            </p:nvPr>
          </p:nvSpPr>
          <p:spPr>
            <a:xfrm>
              <a:off x="6332533" y="5615977"/>
              <a:ext cx="54097" cy="166254"/>
            </a:xfrm>
            <a:custGeom>
              <a:avLst/>
              <a:gdLst>
                <a:gd name="connsiteX0" fmla="*/ 54228 w 54097"/>
                <a:gd name="connsiteY0" fmla="*/ 166343 h 166254"/>
                <a:gd name="connsiteX1" fmla="*/ 54228 w 54097"/>
                <a:gd name="connsiteY1" fmla="*/ 158498 h 166254"/>
                <a:gd name="connsiteX2" fmla="*/ 36533 w 54097"/>
                <a:gd name="connsiteY2" fmla="*/ 147364 h 166254"/>
                <a:gd name="connsiteX3" fmla="*/ 36533 w 54097"/>
                <a:gd name="connsiteY3" fmla="*/ 54494 h 166254"/>
                <a:gd name="connsiteX4" fmla="*/ 1142 w 54097"/>
                <a:gd name="connsiteY4" fmla="*/ 57278 h 166254"/>
                <a:gd name="connsiteX5" fmla="*/ 1142 w 54097"/>
                <a:gd name="connsiteY5" fmla="*/ 65122 h 166254"/>
                <a:gd name="connsiteX6" fmla="*/ 19849 w 54097"/>
                <a:gd name="connsiteY6" fmla="*/ 79040 h 166254"/>
                <a:gd name="connsiteX7" fmla="*/ 19849 w 54097"/>
                <a:gd name="connsiteY7" fmla="*/ 147111 h 166254"/>
                <a:gd name="connsiteX8" fmla="*/ 131 w 54097"/>
                <a:gd name="connsiteY8" fmla="*/ 158498 h 166254"/>
                <a:gd name="connsiteX9" fmla="*/ 131 w 54097"/>
                <a:gd name="connsiteY9" fmla="*/ 166343 h 166254"/>
                <a:gd name="connsiteX10" fmla="*/ 27938 w 54097"/>
                <a:gd name="connsiteY10" fmla="*/ 165583 h 166254"/>
                <a:gd name="connsiteX11" fmla="*/ 54228 w 54097"/>
                <a:gd name="connsiteY11" fmla="*/ 166343 h 166254"/>
                <a:gd name="connsiteX12" fmla="*/ 40325 w 54097"/>
                <a:gd name="connsiteY12" fmla="*/ 13500 h 166254"/>
                <a:gd name="connsiteX13" fmla="*/ 26927 w 54097"/>
                <a:gd name="connsiteY13" fmla="*/ 88 h 166254"/>
                <a:gd name="connsiteX14" fmla="*/ 13276 w 54097"/>
                <a:gd name="connsiteY14" fmla="*/ 13500 h 166254"/>
                <a:gd name="connsiteX15" fmla="*/ 26674 w 54097"/>
                <a:gd name="connsiteY15" fmla="*/ 26911 h 166254"/>
                <a:gd name="connsiteX16" fmla="*/ 40325 w 54097"/>
                <a:gd name="connsiteY16" fmla="*/ 13500 h 16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097" h="166254">
                  <a:moveTo>
                    <a:pt x="54228" y="166343"/>
                  </a:moveTo>
                  <a:lnTo>
                    <a:pt x="54228" y="158498"/>
                  </a:lnTo>
                  <a:cubicBezTo>
                    <a:pt x="37544" y="158498"/>
                    <a:pt x="36533" y="157233"/>
                    <a:pt x="36533" y="147364"/>
                  </a:cubicBezTo>
                  <a:lnTo>
                    <a:pt x="36533" y="54494"/>
                  </a:lnTo>
                  <a:lnTo>
                    <a:pt x="1142" y="57278"/>
                  </a:lnTo>
                  <a:lnTo>
                    <a:pt x="1142" y="65122"/>
                  </a:lnTo>
                  <a:cubicBezTo>
                    <a:pt x="17573" y="65122"/>
                    <a:pt x="19849" y="66640"/>
                    <a:pt x="19849" y="79040"/>
                  </a:cubicBezTo>
                  <a:lnTo>
                    <a:pt x="19849" y="147111"/>
                  </a:lnTo>
                  <a:cubicBezTo>
                    <a:pt x="19849" y="158498"/>
                    <a:pt x="17068" y="158498"/>
                    <a:pt x="131" y="158498"/>
                  </a:cubicBezTo>
                  <a:lnTo>
                    <a:pt x="131" y="166343"/>
                  </a:lnTo>
                  <a:lnTo>
                    <a:pt x="27938" y="165583"/>
                  </a:lnTo>
                  <a:cubicBezTo>
                    <a:pt x="36786" y="165583"/>
                    <a:pt x="45633" y="166089"/>
                    <a:pt x="54228" y="166343"/>
                  </a:cubicBezTo>
                  <a:close/>
                  <a:moveTo>
                    <a:pt x="40325" y="13500"/>
                  </a:moveTo>
                  <a:cubicBezTo>
                    <a:pt x="40325" y="6667"/>
                    <a:pt x="34510" y="88"/>
                    <a:pt x="26927" y="88"/>
                  </a:cubicBezTo>
                  <a:cubicBezTo>
                    <a:pt x="18332" y="88"/>
                    <a:pt x="13276" y="7173"/>
                    <a:pt x="13276" y="13500"/>
                  </a:cubicBezTo>
                  <a:cubicBezTo>
                    <a:pt x="13276" y="20332"/>
                    <a:pt x="19090" y="26911"/>
                    <a:pt x="26674" y="26911"/>
                  </a:cubicBezTo>
                  <a:cubicBezTo>
                    <a:pt x="35269" y="26911"/>
                    <a:pt x="40325" y="19826"/>
                    <a:pt x="40325" y="13500"/>
                  </a:cubicBezTo>
                  <a:close/>
                </a:path>
              </a:pathLst>
            </a:custGeom>
            <a:solidFill>
              <a:srgbClr val="FFFFFF"/>
            </a:solidFill>
            <a:ln w="3485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10" name="任意多边形: 形状 109">
              <a:extLst>
                <a:ext uri="{FF2B5EF4-FFF2-40B4-BE49-F238E27FC236}">
                  <a16:creationId xmlns:a16="http://schemas.microsoft.com/office/drawing/2014/main" id="{9160D2A7-FF7E-F56A-A87D-8989E4EB145C}"/>
                </a:ext>
              </a:extLst>
            </p:cNvPr>
            <p:cNvSpPr/>
            <p:nvPr>
              <p:custDataLst>
                <p:tags r:id="rId5"/>
              </p:custDataLst>
            </p:nvPr>
          </p:nvSpPr>
          <p:spPr>
            <a:xfrm>
              <a:off x="6397429" y="5609000"/>
              <a:ext cx="163179" cy="226361"/>
            </a:xfrm>
            <a:custGeom>
              <a:avLst/>
              <a:gdLst>
                <a:gd name="connsiteX0" fmla="*/ 82958 w 163179"/>
                <a:gd name="connsiteY0" fmla="*/ 175048 h 226361"/>
                <a:gd name="connsiteX1" fmla="*/ 71602 w 163179"/>
                <a:gd name="connsiteY1" fmla="*/ 226449 h 226361"/>
                <a:gd name="connsiteX2" fmla="*/ 52100 w 163179"/>
                <a:gd name="connsiteY2" fmla="*/ 226449 h 226361"/>
                <a:gd name="connsiteX3" fmla="*/ 63456 w 163179"/>
                <a:gd name="connsiteY3" fmla="*/ 174678 h 226361"/>
                <a:gd name="connsiteX4" fmla="*/ 17292 w 163179"/>
                <a:gd name="connsiteY4" fmla="*/ 135509 h 226361"/>
                <a:gd name="connsiteX5" fmla="*/ 21365 w 163179"/>
                <a:gd name="connsiteY5" fmla="*/ 109562 h 226361"/>
                <a:gd name="connsiteX6" fmla="*/ 25191 w 163179"/>
                <a:gd name="connsiteY6" fmla="*/ 94240 h 226361"/>
                <a:gd name="connsiteX7" fmla="*/ 28277 w 163179"/>
                <a:gd name="connsiteY7" fmla="*/ 76571 h 226361"/>
                <a:gd name="connsiteX8" fmla="*/ 26426 w 163179"/>
                <a:gd name="connsiteY8" fmla="*/ 69528 h 226361"/>
                <a:gd name="connsiteX9" fmla="*/ 21365 w 163179"/>
                <a:gd name="connsiteY9" fmla="*/ 67428 h 226361"/>
                <a:gd name="connsiteX10" fmla="*/ 13959 w 163179"/>
                <a:gd name="connsiteY10" fmla="*/ 69899 h 226361"/>
                <a:gd name="connsiteX11" fmla="*/ 6923 w 163179"/>
                <a:gd name="connsiteY11" fmla="*/ 75953 h 226361"/>
                <a:gd name="connsiteX12" fmla="*/ 134 w 163179"/>
                <a:gd name="connsiteY12" fmla="*/ 69157 h 226361"/>
                <a:gd name="connsiteX13" fmla="*/ 16181 w 163179"/>
                <a:gd name="connsiteY13" fmla="*/ 56801 h 226361"/>
                <a:gd name="connsiteX14" fmla="*/ 30005 w 163179"/>
                <a:gd name="connsiteY14" fmla="*/ 53218 h 226361"/>
                <a:gd name="connsiteX15" fmla="*/ 44200 w 163179"/>
                <a:gd name="connsiteY15" fmla="*/ 58778 h 226361"/>
                <a:gd name="connsiteX16" fmla="*/ 49261 w 163179"/>
                <a:gd name="connsiteY16" fmla="*/ 74841 h 226361"/>
                <a:gd name="connsiteX17" fmla="*/ 46175 w 163179"/>
                <a:gd name="connsiteY17" fmla="*/ 94858 h 226361"/>
                <a:gd name="connsiteX18" fmla="*/ 41608 w 163179"/>
                <a:gd name="connsiteY18" fmla="*/ 113145 h 226361"/>
                <a:gd name="connsiteX19" fmla="*/ 39263 w 163179"/>
                <a:gd name="connsiteY19" fmla="*/ 125130 h 226361"/>
                <a:gd name="connsiteX20" fmla="*/ 38152 w 163179"/>
                <a:gd name="connsiteY20" fmla="*/ 136621 h 226361"/>
                <a:gd name="connsiteX21" fmla="*/ 45188 w 163179"/>
                <a:gd name="connsiteY21" fmla="*/ 156267 h 226361"/>
                <a:gd name="connsiteX22" fmla="*/ 65925 w 163179"/>
                <a:gd name="connsiteY22" fmla="*/ 164052 h 226361"/>
                <a:gd name="connsiteX23" fmla="*/ 101844 w 163179"/>
                <a:gd name="connsiteY23" fmla="*/ 87 h 226361"/>
                <a:gd name="connsiteX24" fmla="*/ 121346 w 163179"/>
                <a:gd name="connsiteY24" fmla="*/ 87 h 226361"/>
                <a:gd name="connsiteX25" fmla="*/ 85304 w 163179"/>
                <a:gd name="connsiteY25" fmla="*/ 163804 h 226361"/>
                <a:gd name="connsiteX26" fmla="*/ 115545 w 163179"/>
                <a:gd name="connsiteY26" fmla="*/ 153302 h 226361"/>
                <a:gd name="connsiteX27" fmla="*/ 135541 w 163179"/>
                <a:gd name="connsiteY27" fmla="*/ 127354 h 226361"/>
                <a:gd name="connsiteX28" fmla="*/ 142700 w 163179"/>
                <a:gd name="connsiteY28" fmla="*/ 90163 h 226361"/>
                <a:gd name="connsiteX29" fmla="*/ 138133 w 163179"/>
                <a:gd name="connsiteY29" fmla="*/ 61373 h 226361"/>
                <a:gd name="connsiteX30" fmla="*/ 139614 w 163179"/>
                <a:gd name="connsiteY30" fmla="*/ 55195 h 226361"/>
                <a:gd name="connsiteX31" fmla="*/ 161462 w 163179"/>
                <a:gd name="connsiteY31" fmla="*/ 55195 h 226361"/>
                <a:gd name="connsiteX32" fmla="*/ 163314 w 163179"/>
                <a:gd name="connsiteY32" fmla="*/ 76200 h 226361"/>
                <a:gd name="connsiteX33" fmla="*/ 153439 w 163179"/>
                <a:gd name="connsiteY33" fmla="*/ 126489 h 226361"/>
                <a:gd name="connsiteX34" fmla="*/ 125296 w 163179"/>
                <a:gd name="connsiteY34" fmla="*/ 161704 h 226361"/>
                <a:gd name="connsiteX35" fmla="*/ 82958 w 163179"/>
                <a:gd name="connsiteY35" fmla="*/ 175048 h 226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3179" h="226361">
                  <a:moveTo>
                    <a:pt x="82958" y="175048"/>
                  </a:moveTo>
                  <a:lnTo>
                    <a:pt x="71602" y="226449"/>
                  </a:lnTo>
                  <a:lnTo>
                    <a:pt x="52100" y="226449"/>
                  </a:lnTo>
                  <a:lnTo>
                    <a:pt x="63456" y="174678"/>
                  </a:lnTo>
                  <a:cubicBezTo>
                    <a:pt x="32680" y="171795"/>
                    <a:pt x="17292" y="158738"/>
                    <a:pt x="17292" y="135509"/>
                  </a:cubicBezTo>
                  <a:cubicBezTo>
                    <a:pt x="17292" y="129331"/>
                    <a:pt x="18649" y="120682"/>
                    <a:pt x="21365" y="109562"/>
                  </a:cubicBezTo>
                  <a:lnTo>
                    <a:pt x="25191" y="94240"/>
                  </a:lnTo>
                  <a:cubicBezTo>
                    <a:pt x="27249" y="86003"/>
                    <a:pt x="28277" y="80113"/>
                    <a:pt x="28277" y="76571"/>
                  </a:cubicBezTo>
                  <a:cubicBezTo>
                    <a:pt x="28277" y="73276"/>
                    <a:pt x="27660" y="70928"/>
                    <a:pt x="26426" y="69528"/>
                  </a:cubicBezTo>
                  <a:cubicBezTo>
                    <a:pt x="25274" y="68128"/>
                    <a:pt x="23587" y="67428"/>
                    <a:pt x="21365" y="67428"/>
                  </a:cubicBezTo>
                  <a:cubicBezTo>
                    <a:pt x="18814" y="67428"/>
                    <a:pt x="16345" y="68251"/>
                    <a:pt x="13959" y="69899"/>
                  </a:cubicBezTo>
                  <a:cubicBezTo>
                    <a:pt x="11655" y="71464"/>
                    <a:pt x="9310" y="73482"/>
                    <a:pt x="6923" y="75953"/>
                  </a:cubicBezTo>
                  <a:lnTo>
                    <a:pt x="134" y="69157"/>
                  </a:lnTo>
                  <a:cubicBezTo>
                    <a:pt x="6306" y="63309"/>
                    <a:pt x="11655" y="59190"/>
                    <a:pt x="16181" y="56801"/>
                  </a:cubicBezTo>
                  <a:cubicBezTo>
                    <a:pt x="20789" y="54413"/>
                    <a:pt x="25397" y="53218"/>
                    <a:pt x="30005" y="53218"/>
                  </a:cubicBezTo>
                  <a:cubicBezTo>
                    <a:pt x="36177" y="53218"/>
                    <a:pt x="40909" y="55072"/>
                    <a:pt x="44200" y="58778"/>
                  </a:cubicBezTo>
                  <a:cubicBezTo>
                    <a:pt x="47574" y="62485"/>
                    <a:pt x="49261" y="67839"/>
                    <a:pt x="49261" y="74841"/>
                  </a:cubicBezTo>
                  <a:cubicBezTo>
                    <a:pt x="49261" y="79784"/>
                    <a:pt x="48232" y="86456"/>
                    <a:pt x="46175" y="94858"/>
                  </a:cubicBezTo>
                  <a:lnTo>
                    <a:pt x="41608" y="113145"/>
                  </a:lnTo>
                  <a:cubicBezTo>
                    <a:pt x="40785" y="116440"/>
                    <a:pt x="40003" y="120435"/>
                    <a:pt x="39263" y="125130"/>
                  </a:cubicBezTo>
                  <a:cubicBezTo>
                    <a:pt x="38522" y="129825"/>
                    <a:pt x="38152" y="133656"/>
                    <a:pt x="38152" y="136621"/>
                  </a:cubicBezTo>
                  <a:cubicBezTo>
                    <a:pt x="38152" y="145353"/>
                    <a:pt x="40497" y="151901"/>
                    <a:pt x="45188" y="156267"/>
                  </a:cubicBezTo>
                  <a:cubicBezTo>
                    <a:pt x="49878" y="160551"/>
                    <a:pt x="56790" y="163145"/>
                    <a:pt x="65925" y="164052"/>
                  </a:cubicBezTo>
                  <a:lnTo>
                    <a:pt x="101844" y="87"/>
                  </a:lnTo>
                  <a:lnTo>
                    <a:pt x="121346" y="87"/>
                  </a:lnTo>
                  <a:lnTo>
                    <a:pt x="85304" y="163804"/>
                  </a:lnTo>
                  <a:cubicBezTo>
                    <a:pt x="96906" y="163063"/>
                    <a:pt x="106987" y="159562"/>
                    <a:pt x="115545" y="153302"/>
                  </a:cubicBezTo>
                  <a:cubicBezTo>
                    <a:pt x="124185" y="146959"/>
                    <a:pt x="130851" y="138310"/>
                    <a:pt x="135541" y="127354"/>
                  </a:cubicBezTo>
                  <a:cubicBezTo>
                    <a:pt x="140314" y="116316"/>
                    <a:pt x="142700" y="103919"/>
                    <a:pt x="142700" y="90163"/>
                  </a:cubicBezTo>
                  <a:cubicBezTo>
                    <a:pt x="142700" y="80443"/>
                    <a:pt x="141178" y="70846"/>
                    <a:pt x="138133" y="61373"/>
                  </a:cubicBezTo>
                  <a:lnTo>
                    <a:pt x="139614" y="55195"/>
                  </a:lnTo>
                  <a:lnTo>
                    <a:pt x="161462" y="55195"/>
                  </a:lnTo>
                  <a:cubicBezTo>
                    <a:pt x="162696" y="61208"/>
                    <a:pt x="163314" y="68210"/>
                    <a:pt x="163314" y="76200"/>
                  </a:cubicBezTo>
                  <a:cubicBezTo>
                    <a:pt x="163314" y="94652"/>
                    <a:pt x="160022" y="111415"/>
                    <a:pt x="153439" y="126489"/>
                  </a:cubicBezTo>
                  <a:cubicBezTo>
                    <a:pt x="146856" y="141564"/>
                    <a:pt x="137475" y="153302"/>
                    <a:pt x="125296" y="161704"/>
                  </a:cubicBezTo>
                  <a:cubicBezTo>
                    <a:pt x="113117" y="170106"/>
                    <a:pt x="99005" y="174554"/>
                    <a:pt x="82958" y="175048"/>
                  </a:cubicBezTo>
                  <a:close/>
                </a:path>
              </a:pathLst>
            </a:custGeom>
            <a:solidFill>
              <a:srgbClr val="FFFFFF"/>
            </a:solidFill>
            <a:ln w="3485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11" name="任意多边形: 形状 110">
              <a:extLst>
                <a:ext uri="{FF2B5EF4-FFF2-40B4-BE49-F238E27FC236}">
                  <a16:creationId xmlns:a16="http://schemas.microsoft.com/office/drawing/2014/main" id="{AFE344F5-1FC9-E6F7-BACB-741C64EE09CE}"/>
                </a:ext>
              </a:extLst>
            </p:cNvPr>
            <p:cNvSpPr/>
            <p:nvPr>
              <p:custDataLst>
                <p:tags r:id="rId6"/>
              </p:custDataLst>
            </p:nvPr>
          </p:nvSpPr>
          <p:spPr>
            <a:xfrm>
              <a:off x="6594374" y="5602690"/>
              <a:ext cx="64786" cy="68009"/>
            </a:xfrm>
            <a:custGeom>
              <a:avLst/>
              <a:gdLst>
                <a:gd name="connsiteX0" fmla="*/ 64928 w 64786"/>
                <a:gd name="connsiteY0" fmla="*/ 46176 h 68009"/>
                <a:gd name="connsiteX1" fmla="*/ 59071 w 64786"/>
                <a:gd name="connsiteY1" fmla="*/ 56188 h 68009"/>
                <a:gd name="connsiteX2" fmla="*/ 35913 w 64786"/>
                <a:gd name="connsiteY2" fmla="*/ 39862 h 68009"/>
                <a:gd name="connsiteX3" fmla="*/ 38526 w 64786"/>
                <a:gd name="connsiteY3" fmla="*/ 68094 h 68009"/>
                <a:gd name="connsiteX4" fmla="*/ 26632 w 64786"/>
                <a:gd name="connsiteY4" fmla="*/ 68094 h 68009"/>
                <a:gd name="connsiteX5" fmla="*/ 29335 w 64786"/>
                <a:gd name="connsiteY5" fmla="*/ 39862 h 68009"/>
                <a:gd name="connsiteX6" fmla="*/ 6088 w 64786"/>
                <a:gd name="connsiteY6" fmla="*/ 56188 h 68009"/>
                <a:gd name="connsiteX7" fmla="*/ 141 w 64786"/>
                <a:gd name="connsiteY7" fmla="*/ 46176 h 68009"/>
                <a:gd name="connsiteX8" fmla="*/ 25911 w 64786"/>
                <a:gd name="connsiteY8" fmla="*/ 34089 h 68009"/>
                <a:gd name="connsiteX9" fmla="*/ 141 w 64786"/>
                <a:gd name="connsiteY9" fmla="*/ 22093 h 68009"/>
                <a:gd name="connsiteX10" fmla="*/ 6088 w 64786"/>
                <a:gd name="connsiteY10" fmla="*/ 11991 h 68009"/>
                <a:gd name="connsiteX11" fmla="*/ 29335 w 64786"/>
                <a:gd name="connsiteY11" fmla="*/ 28317 h 68009"/>
                <a:gd name="connsiteX12" fmla="*/ 26632 w 64786"/>
                <a:gd name="connsiteY12" fmla="*/ 84 h 68009"/>
                <a:gd name="connsiteX13" fmla="*/ 38526 w 64786"/>
                <a:gd name="connsiteY13" fmla="*/ 84 h 68009"/>
                <a:gd name="connsiteX14" fmla="*/ 35913 w 64786"/>
                <a:gd name="connsiteY14" fmla="*/ 28317 h 68009"/>
                <a:gd name="connsiteX15" fmla="*/ 59071 w 64786"/>
                <a:gd name="connsiteY15" fmla="*/ 11991 h 68009"/>
                <a:gd name="connsiteX16" fmla="*/ 64928 w 64786"/>
                <a:gd name="connsiteY16" fmla="*/ 22093 h 68009"/>
                <a:gd name="connsiteX17" fmla="*/ 39247 w 64786"/>
                <a:gd name="connsiteY17" fmla="*/ 34089 h 68009"/>
                <a:gd name="connsiteX18" fmla="*/ 64928 w 64786"/>
                <a:gd name="connsiteY18" fmla="*/ 46176 h 6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786" h="68009">
                  <a:moveTo>
                    <a:pt x="64928" y="46176"/>
                  </a:moveTo>
                  <a:lnTo>
                    <a:pt x="59071" y="56188"/>
                  </a:lnTo>
                  <a:lnTo>
                    <a:pt x="35913" y="39862"/>
                  </a:lnTo>
                  <a:lnTo>
                    <a:pt x="38526" y="68094"/>
                  </a:lnTo>
                  <a:lnTo>
                    <a:pt x="26632" y="68094"/>
                  </a:lnTo>
                  <a:lnTo>
                    <a:pt x="29335" y="39862"/>
                  </a:lnTo>
                  <a:lnTo>
                    <a:pt x="6088" y="56188"/>
                  </a:lnTo>
                  <a:lnTo>
                    <a:pt x="141" y="46176"/>
                  </a:lnTo>
                  <a:lnTo>
                    <a:pt x="25911" y="34089"/>
                  </a:lnTo>
                  <a:lnTo>
                    <a:pt x="141" y="22093"/>
                  </a:lnTo>
                  <a:lnTo>
                    <a:pt x="6088" y="11991"/>
                  </a:lnTo>
                  <a:lnTo>
                    <a:pt x="29335" y="28317"/>
                  </a:lnTo>
                  <a:lnTo>
                    <a:pt x="26632" y="84"/>
                  </a:lnTo>
                  <a:lnTo>
                    <a:pt x="38526" y="84"/>
                  </a:lnTo>
                  <a:lnTo>
                    <a:pt x="35913" y="28317"/>
                  </a:lnTo>
                  <a:lnTo>
                    <a:pt x="59071" y="11991"/>
                  </a:lnTo>
                  <a:lnTo>
                    <a:pt x="64928" y="22093"/>
                  </a:lnTo>
                  <a:lnTo>
                    <a:pt x="39247" y="34089"/>
                  </a:lnTo>
                  <a:lnTo>
                    <a:pt x="64928" y="46176"/>
                  </a:lnTo>
                  <a:close/>
                </a:path>
              </a:pathLst>
            </a:custGeom>
            <a:solidFill>
              <a:srgbClr val="FFFFFF"/>
            </a:solidFill>
            <a:ln w="3485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12" name="任意多边形: 形状 111">
              <a:extLst>
                <a:ext uri="{FF2B5EF4-FFF2-40B4-BE49-F238E27FC236}">
                  <a16:creationId xmlns:a16="http://schemas.microsoft.com/office/drawing/2014/main" id="{CF2F0CC7-405E-E386-4811-94484DD0E2EC}"/>
                </a:ext>
              </a:extLst>
            </p:cNvPr>
            <p:cNvSpPr/>
            <p:nvPr>
              <p:custDataLst>
                <p:tags r:id="rId7"/>
              </p:custDataLst>
            </p:nvPr>
          </p:nvSpPr>
          <p:spPr>
            <a:xfrm>
              <a:off x="6697542" y="5604676"/>
              <a:ext cx="112818" cy="179532"/>
            </a:xfrm>
            <a:custGeom>
              <a:avLst/>
              <a:gdLst>
                <a:gd name="connsiteX0" fmla="*/ 92104 w 112818"/>
                <a:gd name="connsiteY0" fmla="*/ 69528 h 179532"/>
                <a:gd name="connsiteX1" fmla="*/ 92351 w 112818"/>
                <a:gd name="connsiteY1" fmla="*/ 66439 h 179532"/>
                <a:gd name="connsiteX2" fmla="*/ 92721 w 112818"/>
                <a:gd name="connsiteY2" fmla="*/ 56183 h 179532"/>
                <a:gd name="connsiteX3" fmla="*/ 86549 w 112818"/>
                <a:gd name="connsiteY3" fmla="*/ 22328 h 179532"/>
                <a:gd name="connsiteX4" fmla="*/ 67294 w 112818"/>
                <a:gd name="connsiteY4" fmla="*/ 11702 h 179532"/>
                <a:gd name="connsiteX5" fmla="*/ 50507 w 112818"/>
                <a:gd name="connsiteY5" fmla="*/ 16026 h 179532"/>
                <a:gd name="connsiteX6" fmla="*/ 35448 w 112818"/>
                <a:gd name="connsiteY6" fmla="*/ 29124 h 179532"/>
                <a:gd name="connsiteX7" fmla="*/ 26561 w 112818"/>
                <a:gd name="connsiteY7" fmla="*/ 29124 h 179532"/>
                <a:gd name="connsiteX8" fmla="*/ 26561 w 112818"/>
                <a:gd name="connsiteY8" fmla="*/ 18868 h 179532"/>
                <a:gd name="connsiteX9" fmla="*/ 44705 w 112818"/>
                <a:gd name="connsiteY9" fmla="*/ 7130 h 179532"/>
                <a:gd name="connsiteX10" fmla="*/ 57666 w 112818"/>
                <a:gd name="connsiteY10" fmla="*/ 1817 h 179532"/>
                <a:gd name="connsiteX11" fmla="*/ 71861 w 112818"/>
                <a:gd name="connsiteY11" fmla="*/ 87 h 179532"/>
                <a:gd name="connsiteX12" fmla="*/ 102719 w 112818"/>
                <a:gd name="connsiteY12" fmla="*/ 14173 h 179532"/>
                <a:gd name="connsiteX13" fmla="*/ 112964 w 112818"/>
                <a:gd name="connsiteY13" fmla="*/ 56554 h 179532"/>
                <a:gd name="connsiteX14" fmla="*/ 110989 w 112818"/>
                <a:gd name="connsiteY14" fmla="*/ 83367 h 179532"/>
                <a:gd name="connsiteX15" fmla="*/ 104324 w 112818"/>
                <a:gd name="connsiteY15" fmla="*/ 115616 h 179532"/>
                <a:gd name="connsiteX16" fmla="*/ 93461 w 112818"/>
                <a:gd name="connsiteY16" fmla="*/ 144158 h 179532"/>
                <a:gd name="connsiteX17" fmla="*/ 79760 w 112818"/>
                <a:gd name="connsiteY17" fmla="*/ 163557 h 179532"/>
                <a:gd name="connsiteX18" fmla="*/ 62356 w 112818"/>
                <a:gd name="connsiteY18" fmla="*/ 175419 h 179532"/>
                <a:gd name="connsiteX19" fmla="*/ 40262 w 112818"/>
                <a:gd name="connsiteY19" fmla="*/ 179620 h 179532"/>
                <a:gd name="connsiteX20" fmla="*/ 10884 w 112818"/>
                <a:gd name="connsiteY20" fmla="*/ 168499 h 179532"/>
                <a:gd name="connsiteX21" fmla="*/ 146 w 112818"/>
                <a:gd name="connsiteY21" fmla="*/ 135880 h 179532"/>
                <a:gd name="connsiteX22" fmla="*/ 8292 w 112818"/>
                <a:gd name="connsiteY22" fmla="*/ 98564 h 179532"/>
                <a:gd name="connsiteX23" fmla="*/ 30634 w 112818"/>
                <a:gd name="connsiteY23" fmla="*/ 70146 h 179532"/>
                <a:gd name="connsiteX24" fmla="*/ 61739 w 112818"/>
                <a:gd name="connsiteY24" fmla="*/ 59519 h 179532"/>
                <a:gd name="connsiteX25" fmla="*/ 77292 w 112818"/>
                <a:gd name="connsiteY25" fmla="*/ 61620 h 179532"/>
                <a:gd name="connsiteX26" fmla="*/ 92104 w 112818"/>
                <a:gd name="connsiteY26" fmla="*/ 69528 h 179532"/>
                <a:gd name="connsiteX27" fmla="*/ 86179 w 112818"/>
                <a:gd name="connsiteY27" fmla="*/ 93251 h 179532"/>
                <a:gd name="connsiteX28" fmla="*/ 80995 w 112818"/>
                <a:gd name="connsiteY28" fmla="*/ 74964 h 179532"/>
                <a:gd name="connsiteX29" fmla="*/ 65442 w 112818"/>
                <a:gd name="connsiteY29" fmla="*/ 69281 h 179532"/>
                <a:gd name="connsiteX30" fmla="*/ 44088 w 112818"/>
                <a:gd name="connsiteY30" fmla="*/ 78424 h 179532"/>
                <a:gd name="connsiteX31" fmla="*/ 28165 w 112818"/>
                <a:gd name="connsiteY31" fmla="*/ 105607 h 179532"/>
                <a:gd name="connsiteX32" fmla="*/ 21993 w 112818"/>
                <a:gd name="connsiteY32" fmla="*/ 141563 h 179532"/>
                <a:gd name="connsiteX33" fmla="*/ 24339 w 112818"/>
                <a:gd name="connsiteY33" fmla="*/ 158985 h 179532"/>
                <a:gd name="connsiteX34" fmla="*/ 30757 w 112818"/>
                <a:gd name="connsiteY34" fmla="*/ 167511 h 179532"/>
                <a:gd name="connsiteX35" fmla="*/ 40632 w 112818"/>
                <a:gd name="connsiteY35" fmla="*/ 169859 h 179532"/>
                <a:gd name="connsiteX36" fmla="*/ 63344 w 112818"/>
                <a:gd name="connsiteY36" fmla="*/ 159232 h 179532"/>
                <a:gd name="connsiteX37" fmla="*/ 79513 w 112818"/>
                <a:gd name="connsiteY37" fmla="*/ 127107 h 179532"/>
                <a:gd name="connsiteX38" fmla="*/ 86179 w 112818"/>
                <a:gd name="connsiteY38" fmla="*/ 93251 h 17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2818" h="179532">
                  <a:moveTo>
                    <a:pt x="92104" y="69528"/>
                  </a:moveTo>
                  <a:lnTo>
                    <a:pt x="92351" y="66439"/>
                  </a:lnTo>
                  <a:cubicBezTo>
                    <a:pt x="92597" y="62485"/>
                    <a:pt x="92721" y="59066"/>
                    <a:pt x="92721" y="56183"/>
                  </a:cubicBezTo>
                  <a:cubicBezTo>
                    <a:pt x="92721" y="40615"/>
                    <a:pt x="90664" y="29330"/>
                    <a:pt x="86549" y="22328"/>
                  </a:cubicBezTo>
                  <a:cubicBezTo>
                    <a:pt x="82435" y="15244"/>
                    <a:pt x="76016" y="11702"/>
                    <a:pt x="67294" y="11702"/>
                  </a:cubicBezTo>
                  <a:cubicBezTo>
                    <a:pt x="61286" y="11702"/>
                    <a:pt x="55691" y="13143"/>
                    <a:pt x="50507" y="16026"/>
                  </a:cubicBezTo>
                  <a:cubicBezTo>
                    <a:pt x="45405" y="18827"/>
                    <a:pt x="40385" y="23193"/>
                    <a:pt x="35448" y="29124"/>
                  </a:cubicBezTo>
                  <a:lnTo>
                    <a:pt x="26561" y="29124"/>
                  </a:lnTo>
                  <a:lnTo>
                    <a:pt x="26561" y="18868"/>
                  </a:lnTo>
                  <a:cubicBezTo>
                    <a:pt x="34378" y="13349"/>
                    <a:pt x="40426" y="9436"/>
                    <a:pt x="44705" y="7130"/>
                  </a:cubicBezTo>
                  <a:cubicBezTo>
                    <a:pt x="49067" y="4741"/>
                    <a:pt x="53387" y="2970"/>
                    <a:pt x="57666" y="1817"/>
                  </a:cubicBezTo>
                  <a:cubicBezTo>
                    <a:pt x="62027" y="664"/>
                    <a:pt x="66759" y="87"/>
                    <a:pt x="71861" y="87"/>
                  </a:cubicBezTo>
                  <a:cubicBezTo>
                    <a:pt x="85603" y="87"/>
                    <a:pt x="95889" y="4782"/>
                    <a:pt x="102719" y="14173"/>
                  </a:cubicBezTo>
                  <a:cubicBezTo>
                    <a:pt x="109549" y="23481"/>
                    <a:pt x="112964" y="37608"/>
                    <a:pt x="112964" y="56554"/>
                  </a:cubicBezTo>
                  <a:cubicBezTo>
                    <a:pt x="112964" y="64050"/>
                    <a:pt x="112306" y="72987"/>
                    <a:pt x="110989" y="83367"/>
                  </a:cubicBezTo>
                  <a:cubicBezTo>
                    <a:pt x="109672" y="93663"/>
                    <a:pt x="107451" y="104413"/>
                    <a:pt x="104324" y="115616"/>
                  </a:cubicBezTo>
                  <a:cubicBezTo>
                    <a:pt x="101197" y="126818"/>
                    <a:pt x="97576" y="136333"/>
                    <a:pt x="93461" y="144158"/>
                  </a:cubicBezTo>
                  <a:cubicBezTo>
                    <a:pt x="89347" y="151984"/>
                    <a:pt x="84780" y="158450"/>
                    <a:pt x="79760" y="163557"/>
                  </a:cubicBezTo>
                  <a:cubicBezTo>
                    <a:pt x="74741" y="168664"/>
                    <a:pt x="68939" y="172618"/>
                    <a:pt x="62356" y="175419"/>
                  </a:cubicBezTo>
                  <a:cubicBezTo>
                    <a:pt x="55855" y="178219"/>
                    <a:pt x="48491" y="179620"/>
                    <a:pt x="40262" y="179620"/>
                  </a:cubicBezTo>
                  <a:cubicBezTo>
                    <a:pt x="27918" y="179620"/>
                    <a:pt x="18126" y="175913"/>
                    <a:pt x="10884" y="168499"/>
                  </a:cubicBezTo>
                  <a:cubicBezTo>
                    <a:pt x="3725" y="161086"/>
                    <a:pt x="146" y="150212"/>
                    <a:pt x="146" y="135880"/>
                  </a:cubicBezTo>
                  <a:cubicBezTo>
                    <a:pt x="146" y="122947"/>
                    <a:pt x="2861" y="110509"/>
                    <a:pt x="8292" y="98564"/>
                  </a:cubicBezTo>
                  <a:cubicBezTo>
                    <a:pt x="13723" y="86620"/>
                    <a:pt x="21171" y="77147"/>
                    <a:pt x="30634" y="70146"/>
                  </a:cubicBezTo>
                  <a:cubicBezTo>
                    <a:pt x="40097" y="63061"/>
                    <a:pt x="50465" y="59519"/>
                    <a:pt x="61739" y="59519"/>
                  </a:cubicBezTo>
                  <a:cubicBezTo>
                    <a:pt x="67664" y="59519"/>
                    <a:pt x="72848" y="60220"/>
                    <a:pt x="77292" y="61620"/>
                  </a:cubicBezTo>
                  <a:cubicBezTo>
                    <a:pt x="81735" y="62938"/>
                    <a:pt x="86673" y="65574"/>
                    <a:pt x="92104" y="69528"/>
                  </a:cubicBezTo>
                  <a:close/>
                  <a:moveTo>
                    <a:pt x="86179" y="93251"/>
                  </a:moveTo>
                  <a:cubicBezTo>
                    <a:pt x="86179" y="84849"/>
                    <a:pt x="84451" y="78754"/>
                    <a:pt x="80995" y="74964"/>
                  </a:cubicBezTo>
                  <a:cubicBezTo>
                    <a:pt x="77621" y="71175"/>
                    <a:pt x="72437" y="69281"/>
                    <a:pt x="65442" y="69281"/>
                  </a:cubicBezTo>
                  <a:cubicBezTo>
                    <a:pt x="57789" y="69281"/>
                    <a:pt x="50671" y="72328"/>
                    <a:pt x="44088" y="78424"/>
                  </a:cubicBezTo>
                  <a:cubicBezTo>
                    <a:pt x="37587" y="84437"/>
                    <a:pt x="32280" y="93498"/>
                    <a:pt x="28165" y="105607"/>
                  </a:cubicBezTo>
                  <a:cubicBezTo>
                    <a:pt x="24051" y="117716"/>
                    <a:pt x="21993" y="129702"/>
                    <a:pt x="21993" y="141563"/>
                  </a:cubicBezTo>
                  <a:cubicBezTo>
                    <a:pt x="21993" y="148977"/>
                    <a:pt x="22775" y="154784"/>
                    <a:pt x="24339" y="158985"/>
                  </a:cubicBezTo>
                  <a:cubicBezTo>
                    <a:pt x="25984" y="163104"/>
                    <a:pt x="28124" y="165946"/>
                    <a:pt x="30757" y="167511"/>
                  </a:cubicBezTo>
                  <a:cubicBezTo>
                    <a:pt x="33390" y="169076"/>
                    <a:pt x="36682" y="169859"/>
                    <a:pt x="40632" y="169859"/>
                  </a:cubicBezTo>
                  <a:cubicBezTo>
                    <a:pt x="49519" y="169859"/>
                    <a:pt x="57090" y="166316"/>
                    <a:pt x="63344" y="159232"/>
                  </a:cubicBezTo>
                  <a:cubicBezTo>
                    <a:pt x="69680" y="152066"/>
                    <a:pt x="75070" y="141357"/>
                    <a:pt x="79513" y="127107"/>
                  </a:cubicBezTo>
                  <a:cubicBezTo>
                    <a:pt x="83957" y="112774"/>
                    <a:pt x="86179" y="101489"/>
                    <a:pt x="86179" y="93251"/>
                  </a:cubicBezTo>
                  <a:close/>
                </a:path>
              </a:pathLst>
            </a:custGeom>
            <a:solidFill>
              <a:srgbClr val="FFFFFF"/>
            </a:solidFill>
            <a:ln w="3485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13" name="任意多边形: 形状 112">
              <a:extLst>
                <a:ext uri="{FF2B5EF4-FFF2-40B4-BE49-F238E27FC236}">
                  <a16:creationId xmlns:a16="http://schemas.microsoft.com/office/drawing/2014/main" id="{EE95B42C-442D-C4BA-4703-3C13F09C9545}"/>
                </a:ext>
              </a:extLst>
            </p:cNvPr>
            <p:cNvSpPr/>
            <p:nvPr>
              <p:custDataLst>
                <p:tags r:id="rId8"/>
              </p:custDataLst>
            </p:nvPr>
          </p:nvSpPr>
          <p:spPr>
            <a:xfrm>
              <a:off x="6828463" y="5720776"/>
              <a:ext cx="65507" cy="114732"/>
            </a:xfrm>
            <a:custGeom>
              <a:avLst/>
              <a:gdLst>
                <a:gd name="connsiteX0" fmla="*/ 56917 w 65507"/>
                <a:gd name="connsiteY0" fmla="*/ 95791 h 114732"/>
                <a:gd name="connsiteX1" fmla="*/ 48177 w 65507"/>
                <a:gd name="connsiteY1" fmla="*/ 104540 h 114732"/>
                <a:gd name="connsiteX2" fmla="*/ 40067 w 65507"/>
                <a:gd name="connsiteY2" fmla="*/ 110493 h 114732"/>
                <a:gd name="connsiteX3" fmla="*/ 32228 w 65507"/>
                <a:gd name="connsiteY3" fmla="*/ 113741 h 114732"/>
                <a:gd name="connsiteX4" fmla="*/ 24299 w 65507"/>
                <a:gd name="connsiteY4" fmla="*/ 114823 h 114732"/>
                <a:gd name="connsiteX5" fmla="*/ 8260 w 65507"/>
                <a:gd name="connsiteY5" fmla="*/ 109772 h 114732"/>
                <a:gd name="connsiteX6" fmla="*/ 3034 w 65507"/>
                <a:gd name="connsiteY6" fmla="*/ 94889 h 114732"/>
                <a:gd name="connsiteX7" fmla="*/ 3484 w 65507"/>
                <a:gd name="connsiteY7" fmla="*/ 87583 h 114732"/>
                <a:gd name="connsiteX8" fmla="*/ 4926 w 65507"/>
                <a:gd name="connsiteY8" fmla="*/ 79736 h 114732"/>
                <a:gd name="connsiteX9" fmla="*/ 15648 w 65507"/>
                <a:gd name="connsiteY9" fmla="*/ 33013 h 114732"/>
                <a:gd name="connsiteX10" fmla="*/ 150 w 65507"/>
                <a:gd name="connsiteY10" fmla="*/ 33013 h 114732"/>
                <a:gd name="connsiteX11" fmla="*/ 1952 w 65507"/>
                <a:gd name="connsiteY11" fmla="*/ 26067 h 114732"/>
                <a:gd name="connsiteX12" fmla="*/ 10332 w 65507"/>
                <a:gd name="connsiteY12" fmla="*/ 25075 h 114732"/>
                <a:gd name="connsiteX13" fmla="*/ 15468 w 65507"/>
                <a:gd name="connsiteY13" fmla="*/ 22189 h 114732"/>
                <a:gd name="connsiteX14" fmla="*/ 18081 w 65507"/>
                <a:gd name="connsiteY14" fmla="*/ 19122 h 114732"/>
                <a:gd name="connsiteX15" fmla="*/ 20604 w 65507"/>
                <a:gd name="connsiteY15" fmla="*/ 14612 h 114732"/>
                <a:gd name="connsiteX16" fmla="*/ 23127 w 65507"/>
                <a:gd name="connsiteY16" fmla="*/ 8479 h 114732"/>
                <a:gd name="connsiteX17" fmla="*/ 26101 w 65507"/>
                <a:gd name="connsiteY17" fmla="*/ 90 h 114732"/>
                <a:gd name="connsiteX18" fmla="*/ 40157 w 65507"/>
                <a:gd name="connsiteY18" fmla="*/ 90 h 114732"/>
                <a:gd name="connsiteX19" fmla="*/ 35021 w 65507"/>
                <a:gd name="connsiteY19" fmla="*/ 23001 h 114732"/>
                <a:gd name="connsiteX20" fmla="*/ 65658 w 65507"/>
                <a:gd name="connsiteY20" fmla="*/ 23001 h 114732"/>
                <a:gd name="connsiteX21" fmla="*/ 63585 w 65507"/>
                <a:gd name="connsiteY21" fmla="*/ 33013 h 114732"/>
                <a:gd name="connsiteX22" fmla="*/ 33039 w 65507"/>
                <a:gd name="connsiteY22" fmla="*/ 33013 h 114732"/>
                <a:gd name="connsiteX23" fmla="*/ 23848 w 65507"/>
                <a:gd name="connsiteY23" fmla="*/ 70806 h 114732"/>
                <a:gd name="connsiteX24" fmla="*/ 22316 w 65507"/>
                <a:gd name="connsiteY24" fmla="*/ 77661 h 114732"/>
                <a:gd name="connsiteX25" fmla="*/ 21415 w 65507"/>
                <a:gd name="connsiteY25" fmla="*/ 83073 h 114732"/>
                <a:gd name="connsiteX26" fmla="*/ 20875 w 65507"/>
                <a:gd name="connsiteY26" fmla="*/ 87493 h 114732"/>
                <a:gd name="connsiteX27" fmla="*/ 20785 w 65507"/>
                <a:gd name="connsiteY27" fmla="*/ 91191 h 114732"/>
                <a:gd name="connsiteX28" fmla="*/ 23037 w 65507"/>
                <a:gd name="connsiteY28" fmla="*/ 99670 h 114732"/>
                <a:gd name="connsiteX29" fmla="*/ 30426 w 65507"/>
                <a:gd name="connsiteY29" fmla="*/ 102736 h 114732"/>
                <a:gd name="connsiteX30" fmla="*/ 39617 w 65507"/>
                <a:gd name="connsiteY30" fmla="*/ 99579 h 114732"/>
                <a:gd name="connsiteX31" fmla="*/ 50700 w 65507"/>
                <a:gd name="connsiteY31" fmla="*/ 89477 h 114732"/>
                <a:gd name="connsiteX32" fmla="*/ 56917 w 65507"/>
                <a:gd name="connsiteY32" fmla="*/ 95791 h 114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5507" h="114732">
                  <a:moveTo>
                    <a:pt x="56917" y="95791"/>
                  </a:moveTo>
                  <a:cubicBezTo>
                    <a:pt x="53854" y="99219"/>
                    <a:pt x="50940" y="102135"/>
                    <a:pt x="48177" y="104540"/>
                  </a:cubicBezTo>
                  <a:cubicBezTo>
                    <a:pt x="45414" y="106946"/>
                    <a:pt x="42710" y="108930"/>
                    <a:pt x="40067" y="110493"/>
                  </a:cubicBezTo>
                  <a:cubicBezTo>
                    <a:pt x="37424" y="111997"/>
                    <a:pt x="34811" y="113079"/>
                    <a:pt x="32228" y="113741"/>
                  </a:cubicBezTo>
                  <a:cubicBezTo>
                    <a:pt x="29645" y="114462"/>
                    <a:pt x="27002" y="114823"/>
                    <a:pt x="24299" y="114823"/>
                  </a:cubicBezTo>
                  <a:cubicBezTo>
                    <a:pt x="17150" y="114823"/>
                    <a:pt x="11804" y="113139"/>
                    <a:pt x="8260" y="109772"/>
                  </a:cubicBezTo>
                  <a:cubicBezTo>
                    <a:pt x="4776" y="106404"/>
                    <a:pt x="3034" y="101444"/>
                    <a:pt x="3034" y="94889"/>
                  </a:cubicBezTo>
                  <a:cubicBezTo>
                    <a:pt x="3034" y="92664"/>
                    <a:pt x="3184" y="90229"/>
                    <a:pt x="3484" y="87583"/>
                  </a:cubicBezTo>
                  <a:cubicBezTo>
                    <a:pt x="3845" y="84877"/>
                    <a:pt x="4325" y="82261"/>
                    <a:pt x="4926" y="79736"/>
                  </a:cubicBezTo>
                  <a:lnTo>
                    <a:pt x="15648" y="33013"/>
                  </a:lnTo>
                  <a:lnTo>
                    <a:pt x="150" y="33013"/>
                  </a:lnTo>
                  <a:lnTo>
                    <a:pt x="1952" y="26067"/>
                  </a:lnTo>
                  <a:cubicBezTo>
                    <a:pt x="5557" y="26067"/>
                    <a:pt x="8350" y="25737"/>
                    <a:pt x="10332" y="25075"/>
                  </a:cubicBezTo>
                  <a:cubicBezTo>
                    <a:pt x="12375" y="24354"/>
                    <a:pt x="14087" y="23391"/>
                    <a:pt x="15468" y="22189"/>
                  </a:cubicBezTo>
                  <a:cubicBezTo>
                    <a:pt x="16369" y="21347"/>
                    <a:pt x="17240" y="20325"/>
                    <a:pt x="18081" y="19122"/>
                  </a:cubicBezTo>
                  <a:cubicBezTo>
                    <a:pt x="18922" y="17859"/>
                    <a:pt x="19763" y="16356"/>
                    <a:pt x="20604" y="14612"/>
                  </a:cubicBezTo>
                  <a:cubicBezTo>
                    <a:pt x="21445" y="12868"/>
                    <a:pt x="22286" y="10824"/>
                    <a:pt x="23127" y="8479"/>
                  </a:cubicBezTo>
                  <a:cubicBezTo>
                    <a:pt x="24028" y="6073"/>
                    <a:pt x="25020" y="3277"/>
                    <a:pt x="26101" y="90"/>
                  </a:cubicBezTo>
                  <a:lnTo>
                    <a:pt x="40157" y="90"/>
                  </a:lnTo>
                  <a:lnTo>
                    <a:pt x="35021" y="23001"/>
                  </a:lnTo>
                  <a:lnTo>
                    <a:pt x="65658" y="23001"/>
                  </a:lnTo>
                  <a:lnTo>
                    <a:pt x="63585" y="33013"/>
                  </a:lnTo>
                  <a:lnTo>
                    <a:pt x="33039" y="33013"/>
                  </a:lnTo>
                  <a:lnTo>
                    <a:pt x="23848" y="70806"/>
                  </a:lnTo>
                  <a:cubicBezTo>
                    <a:pt x="23247" y="73332"/>
                    <a:pt x="22737" y="75617"/>
                    <a:pt x="22316" y="77661"/>
                  </a:cubicBezTo>
                  <a:cubicBezTo>
                    <a:pt x="21956" y="79645"/>
                    <a:pt x="21656" y="81449"/>
                    <a:pt x="21415" y="83073"/>
                  </a:cubicBezTo>
                  <a:cubicBezTo>
                    <a:pt x="21175" y="84697"/>
                    <a:pt x="20995" y="86170"/>
                    <a:pt x="20875" y="87493"/>
                  </a:cubicBezTo>
                  <a:cubicBezTo>
                    <a:pt x="20815" y="88816"/>
                    <a:pt x="20785" y="90048"/>
                    <a:pt x="20785" y="91191"/>
                  </a:cubicBezTo>
                  <a:cubicBezTo>
                    <a:pt x="20785" y="94799"/>
                    <a:pt x="21535" y="97625"/>
                    <a:pt x="23037" y="99670"/>
                  </a:cubicBezTo>
                  <a:cubicBezTo>
                    <a:pt x="24539" y="101714"/>
                    <a:pt x="27002" y="102736"/>
                    <a:pt x="30426" y="102736"/>
                  </a:cubicBezTo>
                  <a:cubicBezTo>
                    <a:pt x="33309" y="102736"/>
                    <a:pt x="36373" y="101684"/>
                    <a:pt x="39617" y="99579"/>
                  </a:cubicBezTo>
                  <a:cubicBezTo>
                    <a:pt x="42861" y="97415"/>
                    <a:pt x="46555" y="94047"/>
                    <a:pt x="50700" y="89477"/>
                  </a:cubicBezTo>
                  <a:lnTo>
                    <a:pt x="56917" y="95791"/>
                  </a:lnTo>
                  <a:close/>
                </a:path>
              </a:pathLst>
            </a:custGeom>
            <a:solidFill>
              <a:srgbClr val="FFFFFF"/>
            </a:solidFill>
            <a:ln w="3485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14" name="任意多边形: 形状 113">
              <a:extLst>
                <a:ext uri="{FF2B5EF4-FFF2-40B4-BE49-F238E27FC236}">
                  <a16:creationId xmlns:a16="http://schemas.microsoft.com/office/drawing/2014/main" id="{D35A81BC-6B6B-F41B-E2AC-3C7C3062BB40}"/>
                </a:ext>
              </a:extLst>
            </p:cNvPr>
            <p:cNvSpPr/>
            <p:nvPr>
              <p:custDataLst>
                <p:tags r:id="rId9"/>
              </p:custDataLst>
            </p:nvPr>
          </p:nvSpPr>
          <p:spPr>
            <a:xfrm>
              <a:off x="6917502" y="5609000"/>
              <a:ext cx="163179" cy="226361"/>
            </a:xfrm>
            <a:custGeom>
              <a:avLst/>
              <a:gdLst>
                <a:gd name="connsiteX0" fmla="*/ 82979 w 163179"/>
                <a:gd name="connsiteY0" fmla="*/ 175048 h 226361"/>
                <a:gd name="connsiteX1" fmla="*/ 71623 w 163179"/>
                <a:gd name="connsiteY1" fmla="*/ 226449 h 226361"/>
                <a:gd name="connsiteX2" fmla="*/ 52120 w 163179"/>
                <a:gd name="connsiteY2" fmla="*/ 226449 h 226361"/>
                <a:gd name="connsiteX3" fmla="*/ 63476 w 163179"/>
                <a:gd name="connsiteY3" fmla="*/ 174678 h 226361"/>
                <a:gd name="connsiteX4" fmla="*/ 17312 w 163179"/>
                <a:gd name="connsiteY4" fmla="*/ 135509 h 226361"/>
                <a:gd name="connsiteX5" fmla="*/ 21386 w 163179"/>
                <a:gd name="connsiteY5" fmla="*/ 109562 h 226361"/>
                <a:gd name="connsiteX6" fmla="*/ 25212 w 163179"/>
                <a:gd name="connsiteY6" fmla="*/ 94240 h 226361"/>
                <a:gd name="connsiteX7" fmla="*/ 28298 w 163179"/>
                <a:gd name="connsiteY7" fmla="*/ 76571 h 226361"/>
                <a:gd name="connsiteX8" fmla="*/ 26446 w 163179"/>
                <a:gd name="connsiteY8" fmla="*/ 69528 h 226361"/>
                <a:gd name="connsiteX9" fmla="*/ 21386 w 163179"/>
                <a:gd name="connsiteY9" fmla="*/ 67428 h 226361"/>
                <a:gd name="connsiteX10" fmla="*/ 13980 w 163179"/>
                <a:gd name="connsiteY10" fmla="*/ 69899 h 226361"/>
                <a:gd name="connsiteX11" fmla="*/ 6944 w 163179"/>
                <a:gd name="connsiteY11" fmla="*/ 75953 h 226361"/>
                <a:gd name="connsiteX12" fmla="*/ 155 w 163179"/>
                <a:gd name="connsiteY12" fmla="*/ 69157 h 226361"/>
                <a:gd name="connsiteX13" fmla="*/ 16201 w 163179"/>
                <a:gd name="connsiteY13" fmla="*/ 56801 h 226361"/>
                <a:gd name="connsiteX14" fmla="*/ 30026 w 163179"/>
                <a:gd name="connsiteY14" fmla="*/ 53218 h 226361"/>
                <a:gd name="connsiteX15" fmla="*/ 44221 w 163179"/>
                <a:gd name="connsiteY15" fmla="*/ 58778 h 226361"/>
                <a:gd name="connsiteX16" fmla="*/ 49281 w 163179"/>
                <a:gd name="connsiteY16" fmla="*/ 74841 h 226361"/>
                <a:gd name="connsiteX17" fmla="*/ 46196 w 163179"/>
                <a:gd name="connsiteY17" fmla="*/ 94858 h 226361"/>
                <a:gd name="connsiteX18" fmla="*/ 41629 w 163179"/>
                <a:gd name="connsiteY18" fmla="*/ 113145 h 226361"/>
                <a:gd name="connsiteX19" fmla="*/ 39283 w 163179"/>
                <a:gd name="connsiteY19" fmla="*/ 125130 h 226361"/>
                <a:gd name="connsiteX20" fmla="*/ 38172 w 163179"/>
                <a:gd name="connsiteY20" fmla="*/ 136621 h 226361"/>
                <a:gd name="connsiteX21" fmla="*/ 45208 w 163179"/>
                <a:gd name="connsiteY21" fmla="*/ 156267 h 226361"/>
                <a:gd name="connsiteX22" fmla="*/ 65945 w 163179"/>
                <a:gd name="connsiteY22" fmla="*/ 164052 h 226361"/>
                <a:gd name="connsiteX23" fmla="*/ 101864 w 163179"/>
                <a:gd name="connsiteY23" fmla="*/ 87 h 226361"/>
                <a:gd name="connsiteX24" fmla="*/ 121367 w 163179"/>
                <a:gd name="connsiteY24" fmla="*/ 87 h 226361"/>
                <a:gd name="connsiteX25" fmla="*/ 85324 w 163179"/>
                <a:gd name="connsiteY25" fmla="*/ 163804 h 226361"/>
                <a:gd name="connsiteX26" fmla="*/ 115565 w 163179"/>
                <a:gd name="connsiteY26" fmla="*/ 153302 h 226361"/>
                <a:gd name="connsiteX27" fmla="*/ 135562 w 163179"/>
                <a:gd name="connsiteY27" fmla="*/ 127354 h 226361"/>
                <a:gd name="connsiteX28" fmla="*/ 142721 w 163179"/>
                <a:gd name="connsiteY28" fmla="*/ 90163 h 226361"/>
                <a:gd name="connsiteX29" fmla="*/ 138154 w 163179"/>
                <a:gd name="connsiteY29" fmla="*/ 61373 h 226361"/>
                <a:gd name="connsiteX30" fmla="*/ 139635 w 163179"/>
                <a:gd name="connsiteY30" fmla="*/ 55195 h 226361"/>
                <a:gd name="connsiteX31" fmla="*/ 161483 w 163179"/>
                <a:gd name="connsiteY31" fmla="*/ 55195 h 226361"/>
                <a:gd name="connsiteX32" fmla="*/ 163334 w 163179"/>
                <a:gd name="connsiteY32" fmla="*/ 76200 h 226361"/>
                <a:gd name="connsiteX33" fmla="*/ 153459 w 163179"/>
                <a:gd name="connsiteY33" fmla="*/ 126489 h 226361"/>
                <a:gd name="connsiteX34" fmla="*/ 125317 w 163179"/>
                <a:gd name="connsiteY34" fmla="*/ 161704 h 226361"/>
                <a:gd name="connsiteX35" fmla="*/ 82979 w 163179"/>
                <a:gd name="connsiteY35" fmla="*/ 175048 h 226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3179" h="226361">
                  <a:moveTo>
                    <a:pt x="82979" y="175048"/>
                  </a:moveTo>
                  <a:lnTo>
                    <a:pt x="71623" y="226449"/>
                  </a:lnTo>
                  <a:lnTo>
                    <a:pt x="52120" y="226449"/>
                  </a:lnTo>
                  <a:lnTo>
                    <a:pt x="63476" y="174678"/>
                  </a:lnTo>
                  <a:cubicBezTo>
                    <a:pt x="32700" y="171795"/>
                    <a:pt x="17312" y="158738"/>
                    <a:pt x="17312" y="135509"/>
                  </a:cubicBezTo>
                  <a:cubicBezTo>
                    <a:pt x="17312" y="129331"/>
                    <a:pt x="18670" y="120682"/>
                    <a:pt x="21386" y="109562"/>
                  </a:cubicBezTo>
                  <a:lnTo>
                    <a:pt x="25212" y="94240"/>
                  </a:lnTo>
                  <a:cubicBezTo>
                    <a:pt x="27269" y="86003"/>
                    <a:pt x="28298" y="80113"/>
                    <a:pt x="28298" y="76571"/>
                  </a:cubicBezTo>
                  <a:cubicBezTo>
                    <a:pt x="28298" y="73276"/>
                    <a:pt x="27681" y="70928"/>
                    <a:pt x="26446" y="69528"/>
                  </a:cubicBezTo>
                  <a:cubicBezTo>
                    <a:pt x="25294" y="68128"/>
                    <a:pt x="23607" y="67428"/>
                    <a:pt x="21386" y="67428"/>
                  </a:cubicBezTo>
                  <a:cubicBezTo>
                    <a:pt x="18835" y="67428"/>
                    <a:pt x="16366" y="68251"/>
                    <a:pt x="13980" y="69899"/>
                  </a:cubicBezTo>
                  <a:cubicBezTo>
                    <a:pt x="11675" y="71464"/>
                    <a:pt x="9330" y="73482"/>
                    <a:pt x="6944" y="75953"/>
                  </a:cubicBezTo>
                  <a:lnTo>
                    <a:pt x="155" y="69157"/>
                  </a:lnTo>
                  <a:cubicBezTo>
                    <a:pt x="6327" y="63309"/>
                    <a:pt x="11675" y="59190"/>
                    <a:pt x="16201" y="56801"/>
                  </a:cubicBezTo>
                  <a:cubicBezTo>
                    <a:pt x="20810" y="54413"/>
                    <a:pt x="25418" y="53218"/>
                    <a:pt x="30026" y="53218"/>
                  </a:cubicBezTo>
                  <a:cubicBezTo>
                    <a:pt x="36198" y="53218"/>
                    <a:pt x="40929" y="55072"/>
                    <a:pt x="44221" y="58778"/>
                  </a:cubicBezTo>
                  <a:cubicBezTo>
                    <a:pt x="47595" y="62485"/>
                    <a:pt x="49281" y="67839"/>
                    <a:pt x="49281" y="74841"/>
                  </a:cubicBezTo>
                  <a:cubicBezTo>
                    <a:pt x="49281" y="79784"/>
                    <a:pt x="48253" y="86456"/>
                    <a:pt x="46196" y="94858"/>
                  </a:cubicBezTo>
                  <a:lnTo>
                    <a:pt x="41629" y="113145"/>
                  </a:lnTo>
                  <a:cubicBezTo>
                    <a:pt x="40806" y="116440"/>
                    <a:pt x="40024" y="120435"/>
                    <a:pt x="39283" y="125130"/>
                  </a:cubicBezTo>
                  <a:cubicBezTo>
                    <a:pt x="38543" y="129825"/>
                    <a:pt x="38172" y="133656"/>
                    <a:pt x="38172" y="136621"/>
                  </a:cubicBezTo>
                  <a:cubicBezTo>
                    <a:pt x="38172" y="145353"/>
                    <a:pt x="40518" y="151901"/>
                    <a:pt x="45208" y="156267"/>
                  </a:cubicBezTo>
                  <a:cubicBezTo>
                    <a:pt x="49899" y="160551"/>
                    <a:pt x="56811" y="163145"/>
                    <a:pt x="65945" y="164052"/>
                  </a:cubicBezTo>
                  <a:lnTo>
                    <a:pt x="101864" y="87"/>
                  </a:lnTo>
                  <a:lnTo>
                    <a:pt x="121367" y="87"/>
                  </a:lnTo>
                  <a:lnTo>
                    <a:pt x="85324" y="163804"/>
                  </a:lnTo>
                  <a:cubicBezTo>
                    <a:pt x="96927" y="163063"/>
                    <a:pt x="107007" y="159562"/>
                    <a:pt x="115565" y="153302"/>
                  </a:cubicBezTo>
                  <a:cubicBezTo>
                    <a:pt x="124206" y="146959"/>
                    <a:pt x="130871" y="138310"/>
                    <a:pt x="135562" y="127354"/>
                  </a:cubicBezTo>
                  <a:cubicBezTo>
                    <a:pt x="140334" y="116316"/>
                    <a:pt x="142721" y="103919"/>
                    <a:pt x="142721" y="90163"/>
                  </a:cubicBezTo>
                  <a:cubicBezTo>
                    <a:pt x="142721" y="80443"/>
                    <a:pt x="141198" y="70846"/>
                    <a:pt x="138154" y="61373"/>
                  </a:cubicBezTo>
                  <a:lnTo>
                    <a:pt x="139635" y="55195"/>
                  </a:lnTo>
                  <a:lnTo>
                    <a:pt x="161483" y="55195"/>
                  </a:lnTo>
                  <a:cubicBezTo>
                    <a:pt x="162717" y="61208"/>
                    <a:pt x="163334" y="68210"/>
                    <a:pt x="163334" y="76200"/>
                  </a:cubicBezTo>
                  <a:cubicBezTo>
                    <a:pt x="163334" y="94652"/>
                    <a:pt x="160042" y="111415"/>
                    <a:pt x="153459" y="126489"/>
                  </a:cubicBezTo>
                  <a:cubicBezTo>
                    <a:pt x="146876" y="141564"/>
                    <a:pt x="137495" y="153302"/>
                    <a:pt x="125317" y="161704"/>
                  </a:cubicBezTo>
                  <a:cubicBezTo>
                    <a:pt x="113138" y="170106"/>
                    <a:pt x="99025" y="174554"/>
                    <a:pt x="82979" y="175048"/>
                  </a:cubicBezTo>
                  <a:close/>
                </a:path>
              </a:pathLst>
            </a:custGeom>
            <a:solidFill>
              <a:srgbClr val="FFFFFF"/>
            </a:solidFill>
            <a:ln w="3485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15" name="任意多边形: 形状 114">
              <a:extLst>
                <a:ext uri="{FF2B5EF4-FFF2-40B4-BE49-F238E27FC236}">
                  <a16:creationId xmlns:a16="http://schemas.microsoft.com/office/drawing/2014/main" id="{6D983FB1-EDB1-E106-909F-E32DB798DA82}"/>
                </a:ext>
              </a:extLst>
            </p:cNvPr>
            <p:cNvSpPr/>
            <p:nvPr>
              <p:custDataLst>
                <p:tags r:id="rId10"/>
              </p:custDataLst>
            </p:nvPr>
          </p:nvSpPr>
          <p:spPr>
            <a:xfrm>
              <a:off x="7170683" y="5701670"/>
              <a:ext cx="152070" cy="16433"/>
            </a:xfrm>
            <a:custGeom>
              <a:avLst/>
              <a:gdLst>
                <a:gd name="connsiteX0" fmla="*/ 164 w 152070"/>
                <a:gd name="connsiteY0" fmla="*/ 16521 h 16433"/>
                <a:gd name="connsiteX1" fmla="*/ 164 w 152070"/>
                <a:gd name="connsiteY1" fmla="*/ 87 h 16433"/>
                <a:gd name="connsiteX2" fmla="*/ 152234 w 152070"/>
                <a:gd name="connsiteY2" fmla="*/ 87 h 16433"/>
                <a:gd name="connsiteX3" fmla="*/ 152234 w 152070"/>
                <a:gd name="connsiteY3" fmla="*/ 16521 h 16433"/>
                <a:gd name="connsiteX4" fmla="*/ 164 w 152070"/>
                <a:gd name="connsiteY4" fmla="*/ 16521 h 16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70" h="16433">
                  <a:moveTo>
                    <a:pt x="164" y="16521"/>
                  </a:moveTo>
                  <a:lnTo>
                    <a:pt x="164" y="87"/>
                  </a:lnTo>
                  <a:lnTo>
                    <a:pt x="152234" y="87"/>
                  </a:lnTo>
                  <a:lnTo>
                    <a:pt x="152234" y="16521"/>
                  </a:lnTo>
                  <a:lnTo>
                    <a:pt x="164" y="16521"/>
                  </a:lnTo>
                  <a:close/>
                </a:path>
              </a:pathLst>
            </a:custGeom>
            <a:solidFill>
              <a:srgbClr val="FFFFFF"/>
            </a:solidFill>
            <a:ln w="3485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16" name="任意多边形: 形状 115">
              <a:extLst>
                <a:ext uri="{FF2B5EF4-FFF2-40B4-BE49-F238E27FC236}">
                  <a16:creationId xmlns:a16="http://schemas.microsoft.com/office/drawing/2014/main" id="{E3B374E2-101F-E5E5-B61D-3F1D6AC918E1}"/>
                </a:ext>
              </a:extLst>
            </p:cNvPr>
            <p:cNvSpPr/>
            <p:nvPr>
              <p:custDataLst>
                <p:tags r:id="rId11"/>
              </p:custDataLst>
            </p:nvPr>
          </p:nvSpPr>
          <p:spPr>
            <a:xfrm>
              <a:off x="7557759" y="5420056"/>
              <a:ext cx="98253" cy="170636"/>
            </a:xfrm>
            <a:custGeom>
              <a:avLst/>
              <a:gdLst>
                <a:gd name="connsiteX0" fmla="*/ 63994 w 98253"/>
                <a:gd name="connsiteY0" fmla="*/ 138467 h 170636"/>
                <a:gd name="connsiteX1" fmla="*/ 64735 w 98253"/>
                <a:gd name="connsiteY1" fmla="*/ 149340 h 170636"/>
                <a:gd name="connsiteX2" fmla="*/ 67574 w 98253"/>
                <a:gd name="connsiteY2" fmla="*/ 155271 h 170636"/>
                <a:gd name="connsiteX3" fmla="*/ 73499 w 98253"/>
                <a:gd name="connsiteY3" fmla="*/ 158854 h 170636"/>
                <a:gd name="connsiteX4" fmla="*/ 83127 w 98253"/>
                <a:gd name="connsiteY4" fmla="*/ 160831 h 170636"/>
                <a:gd name="connsiteX5" fmla="*/ 98432 w 98253"/>
                <a:gd name="connsiteY5" fmla="*/ 161696 h 170636"/>
                <a:gd name="connsiteX6" fmla="*/ 98432 w 98253"/>
                <a:gd name="connsiteY6" fmla="*/ 170716 h 170636"/>
                <a:gd name="connsiteX7" fmla="*/ 7215 w 98253"/>
                <a:gd name="connsiteY7" fmla="*/ 170716 h 170636"/>
                <a:gd name="connsiteX8" fmla="*/ 7215 w 98253"/>
                <a:gd name="connsiteY8" fmla="*/ 161696 h 170636"/>
                <a:gd name="connsiteX9" fmla="*/ 26717 w 98253"/>
                <a:gd name="connsiteY9" fmla="*/ 160090 h 170636"/>
                <a:gd name="connsiteX10" fmla="*/ 35728 w 98253"/>
                <a:gd name="connsiteY10" fmla="*/ 156877 h 170636"/>
                <a:gd name="connsiteX11" fmla="*/ 40172 w 98253"/>
                <a:gd name="connsiteY11" fmla="*/ 150946 h 170636"/>
                <a:gd name="connsiteX12" fmla="*/ 41653 w 98253"/>
                <a:gd name="connsiteY12" fmla="*/ 138467 h 170636"/>
                <a:gd name="connsiteX13" fmla="*/ 41653 w 98253"/>
                <a:gd name="connsiteY13" fmla="*/ 38260 h 170636"/>
                <a:gd name="connsiteX14" fmla="*/ 39925 w 98253"/>
                <a:gd name="connsiteY14" fmla="*/ 31093 h 170636"/>
                <a:gd name="connsiteX15" fmla="*/ 34864 w 98253"/>
                <a:gd name="connsiteY15" fmla="*/ 28745 h 170636"/>
                <a:gd name="connsiteX16" fmla="*/ 23632 w 98253"/>
                <a:gd name="connsiteY16" fmla="*/ 32823 h 170636"/>
                <a:gd name="connsiteX17" fmla="*/ 5610 w 98253"/>
                <a:gd name="connsiteY17" fmla="*/ 44067 h 170636"/>
                <a:gd name="connsiteX18" fmla="*/ 179 w 98253"/>
                <a:gd name="connsiteY18" fmla="*/ 34553 h 170636"/>
                <a:gd name="connsiteX19" fmla="*/ 57946 w 98253"/>
                <a:gd name="connsiteY19" fmla="*/ 80 h 170636"/>
                <a:gd name="connsiteX20" fmla="*/ 64735 w 98253"/>
                <a:gd name="connsiteY20" fmla="*/ 80 h 170636"/>
                <a:gd name="connsiteX21" fmla="*/ 63994 w 98253"/>
                <a:gd name="connsiteY21" fmla="*/ 32946 h 170636"/>
                <a:gd name="connsiteX22" fmla="*/ 63994 w 98253"/>
                <a:gd name="connsiteY22" fmla="*/ 138467 h 17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253" h="170636">
                  <a:moveTo>
                    <a:pt x="63994" y="138467"/>
                  </a:moveTo>
                  <a:cubicBezTo>
                    <a:pt x="63994" y="143244"/>
                    <a:pt x="64241" y="146869"/>
                    <a:pt x="64735" y="149340"/>
                  </a:cubicBezTo>
                  <a:cubicBezTo>
                    <a:pt x="65311" y="151729"/>
                    <a:pt x="66257" y="153706"/>
                    <a:pt x="67574" y="155271"/>
                  </a:cubicBezTo>
                  <a:cubicBezTo>
                    <a:pt x="68973" y="156754"/>
                    <a:pt x="70948" y="157948"/>
                    <a:pt x="73499" y="158854"/>
                  </a:cubicBezTo>
                  <a:cubicBezTo>
                    <a:pt x="76050" y="159678"/>
                    <a:pt x="79259" y="160337"/>
                    <a:pt x="83127" y="160831"/>
                  </a:cubicBezTo>
                  <a:cubicBezTo>
                    <a:pt x="86994" y="161243"/>
                    <a:pt x="92096" y="161531"/>
                    <a:pt x="98432" y="161696"/>
                  </a:cubicBezTo>
                  <a:lnTo>
                    <a:pt x="98432" y="170716"/>
                  </a:lnTo>
                  <a:lnTo>
                    <a:pt x="7215" y="170716"/>
                  </a:lnTo>
                  <a:lnTo>
                    <a:pt x="7215" y="161696"/>
                  </a:lnTo>
                  <a:cubicBezTo>
                    <a:pt x="16349" y="161284"/>
                    <a:pt x="22850" y="160749"/>
                    <a:pt x="26717" y="160090"/>
                  </a:cubicBezTo>
                  <a:cubicBezTo>
                    <a:pt x="30667" y="159348"/>
                    <a:pt x="33671" y="158278"/>
                    <a:pt x="35728" y="156877"/>
                  </a:cubicBezTo>
                  <a:cubicBezTo>
                    <a:pt x="37785" y="155477"/>
                    <a:pt x="39267" y="153500"/>
                    <a:pt x="40172" y="150946"/>
                  </a:cubicBezTo>
                  <a:cubicBezTo>
                    <a:pt x="41159" y="148393"/>
                    <a:pt x="41653" y="144233"/>
                    <a:pt x="41653" y="138467"/>
                  </a:cubicBezTo>
                  <a:lnTo>
                    <a:pt x="41653" y="38260"/>
                  </a:lnTo>
                  <a:cubicBezTo>
                    <a:pt x="41653" y="34965"/>
                    <a:pt x="41077" y="32576"/>
                    <a:pt x="39925" y="31093"/>
                  </a:cubicBezTo>
                  <a:cubicBezTo>
                    <a:pt x="38773" y="29528"/>
                    <a:pt x="37086" y="28745"/>
                    <a:pt x="34864" y="28745"/>
                  </a:cubicBezTo>
                  <a:cubicBezTo>
                    <a:pt x="32231" y="28745"/>
                    <a:pt x="28487" y="30105"/>
                    <a:pt x="23632" y="32823"/>
                  </a:cubicBezTo>
                  <a:cubicBezTo>
                    <a:pt x="18777" y="35541"/>
                    <a:pt x="12770" y="39289"/>
                    <a:pt x="5610" y="44067"/>
                  </a:cubicBezTo>
                  <a:lnTo>
                    <a:pt x="179" y="34553"/>
                  </a:lnTo>
                  <a:lnTo>
                    <a:pt x="57946" y="80"/>
                  </a:lnTo>
                  <a:lnTo>
                    <a:pt x="64735" y="80"/>
                  </a:lnTo>
                  <a:cubicBezTo>
                    <a:pt x="64241" y="7987"/>
                    <a:pt x="63994" y="18943"/>
                    <a:pt x="63994" y="32946"/>
                  </a:cubicBezTo>
                  <a:lnTo>
                    <a:pt x="63994" y="138467"/>
                  </a:lnTo>
                  <a:close/>
                </a:path>
              </a:pathLst>
            </a:custGeom>
            <a:solidFill>
              <a:srgbClr val="FFFFFF"/>
            </a:solidFill>
            <a:ln w="3485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17" name="任意多边形: 形状 116">
              <a:extLst>
                <a:ext uri="{FF2B5EF4-FFF2-40B4-BE49-F238E27FC236}">
                  <a16:creationId xmlns:a16="http://schemas.microsoft.com/office/drawing/2014/main" id="{D9D4C1D7-46A5-19D5-1283-70B48FD683A5}"/>
                </a:ext>
              </a:extLst>
            </p:cNvPr>
            <p:cNvSpPr/>
            <p:nvPr>
              <p:custDataLst>
                <p:tags r:id="rId12"/>
              </p:custDataLst>
            </p:nvPr>
          </p:nvSpPr>
          <p:spPr>
            <a:xfrm>
              <a:off x="7427660" y="5701725"/>
              <a:ext cx="356229" cy="16431"/>
            </a:xfrm>
            <a:custGeom>
              <a:avLst/>
              <a:gdLst>
                <a:gd name="connsiteX0" fmla="*/ 0 w 356229"/>
                <a:gd name="connsiteY0" fmla="*/ 0 h 16431"/>
                <a:gd name="connsiteX1" fmla="*/ 356229 w 356229"/>
                <a:gd name="connsiteY1" fmla="*/ 0 h 16431"/>
                <a:gd name="connsiteX2" fmla="*/ 356229 w 356229"/>
                <a:gd name="connsiteY2" fmla="*/ 16432 h 16431"/>
                <a:gd name="connsiteX3" fmla="*/ 0 w 356229"/>
                <a:gd name="connsiteY3" fmla="*/ 16432 h 16431"/>
              </a:gdLst>
              <a:ahLst/>
              <a:cxnLst>
                <a:cxn ang="0">
                  <a:pos x="connsiteX0" y="connsiteY0"/>
                </a:cxn>
                <a:cxn ang="0">
                  <a:pos x="connsiteX1" y="connsiteY1"/>
                </a:cxn>
                <a:cxn ang="0">
                  <a:pos x="connsiteX2" y="connsiteY2"/>
                </a:cxn>
                <a:cxn ang="0">
                  <a:pos x="connsiteX3" y="connsiteY3"/>
                </a:cxn>
              </a:cxnLst>
              <a:rect l="l" t="t" r="r" b="b"/>
              <a:pathLst>
                <a:path w="356229" h="16431">
                  <a:moveTo>
                    <a:pt x="0" y="0"/>
                  </a:moveTo>
                  <a:lnTo>
                    <a:pt x="356229" y="0"/>
                  </a:lnTo>
                  <a:lnTo>
                    <a:pt x="356229" y="16432"/>
                  </a:lnTo>
                  <a:lnTo>
                    <a:pt x="0" y="16432"/>
                  </a:lnTo>
                  <a:close/>
                </a:path>
              </a:pathLst>
            </a:custGeom>
            <a:solidFill>
              <a:srgbClr val="FFFFFF"/>
            </a:solidFill>
            <a:ln w="3485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19" name="任意多边形: 形状 118">
              <a:extLst>
                <a:ext uri="{FF2B5EF4-FFF2-40B4-BE49-F238E27FC236}">
                  <a16:creationId xmlns:a16="http://schemas.microsoft.com/office/drawing/2014/main" id="{3B86D84A-6947-3124-A856-E5A32B21C6C2}"/>
                </a:ext>
              </a:extLst>
            </p:cNvPr>
            <p:cNvSpPr/>
            <p:nvPr>
              <p:custDataLst>
                <p:tags r:id="rId13"/>
              </p:custDataLst>
            </p:nvPr>
          </p:nvSpPr>
          <p:spPr>
            <a:xfrm>
              <a:off x="7443583" y="5780890"/>
              <a:ext cx="103684" cy="170636"/>
            </a:xfrm>
            <a:custGeom>
              <a:avLst/>
              <a:gdLst>
                <a:gd name="connsiteX0" fmla="*/ 70902 w 103684"/>
                <a:gd name="connsiteY0" fmla="*/ 150961 h 170636"/>
                <a:gd name="connsiteX1" fmla="*/ 80654 w 103684"/>
                <a:gd name="connsiteY1" fmla="*/ 150219 h 170636"/>
                <a:gd name="connsiteX2" fmla="*/ 86578 w 103684"/>
                <a:gd name="connsiteY2" fmla="*/ 147748 h 170636"/>
                <a:gd name="connsiteX3" fmla="*/ 90035 w 103684"/>
                <a:gd name="connsiteY3" fmla="*/ 143300 h 170636"/>
                <a:gd name="connsiteX4" fmla="*/ 93367 w 103684"/>
                <a:gd name="connsiteY4" fmla="*/ 134651 h 170636"/>
                <a:gd name="connsiteX5" fmla="*/ 103859 w 103684"/>
                <a:gd name="connsiteY5" fmla="*/ 134651 h 170636"/>
                <a:gd name="connsiteX6" fmla="*/ 101761 w 103684"/>
                <a:gd name="connsiteY6" fmla="*/ 170730 h 170636"/>
                <a:gd name="connsiteX7" fmla="*/ 175 w 103684"/>
                <a:gd name="connsiteY7" fmla="*/ 170730 h 170636"/>
                <a:gd name="connsiteX8" fmla="*/ 175 w 103684"/>
                <a:gd name="connsiteY8" fmla="*/ 164799 h 170636"/>
                <a:gd name="connsiteX9" fmla="*/ 14493 w 103684"/>
                <a:gd name="connsiteY9" fmla="*/ 138234 h 170636"/>
                <a:gd name="connsiteX10" fmla="*/ 40044 w 103684"/>
                <a:gd name="connsiteY10" fmla="*/ 106232 h 170636"/>
                <a:gd name="connsiteX11" fmla="*/ 60657 w 103684"/>
                <a:gd name="connsiteY11" fmla="*/ 82261 h 170636"/>
                <a:gd name="connsiteX12" fmla="*/ 70902 w 103684"/>
                <a:gd name="connsiteY12" fmla="*/ 66940 h 170636"/>
                <a:gd name="connsiteX13" fmla="*/ 75840 w 103684"/>
                <a:gd name="connsiteY13" fmla="*/ 54707 h 170636"/>
                <a:gd name="connsiteX14" fmla="*/ 77321 w 103684"/>
                <a:gd name="connsiteY14" fmla="*/ 43093 h 170636"/>
                <a:gd name="connsiteX15" fmla="*/ 74359 w 103684"/>
                <a:gd name="connsiteY15" fmla="*/ 26783 h 170636"/>
                <a:gd name="connsiteX16" fmla="*/ 65224 w 103684"/>
                <a:gd name="connsiteY16" fmla="*/ 15539 h 170636"/>
                <a:gd name="connsiteX17" fmla="*/ 49919 w 103684"/>
                <a:gd name="connsiteY17" fmla="*/ 11461 h 170636"/>
                <a:gd name="connsiteX18" fmla="*/ 18813 w 103684"/>
                <a:gd name="connsiteY18" fmla="*/ 37162 h 170636"/>
                <a:gd name="connsiteX19" fmla="*/ 3878 w 103684"/>
                <a:gd name="connsiteY19" fmla="*/ 37162 h 170636"/>
                <a:gd name="connsiteX20" fmla="*/ 3878 w 103684"/>
                <a:gd name="connsiteY20" fmla="*/ 13438 h 170636"/>
                <a:gd name="connsiteX21" fmla="*/ 31774 w 103684"/>
                <a:gd name="connsiteY21" fmla="*/ 3306 h 170636"/>
                <a:gd name="connsiteX22" fmla="*/ 55226 w 103684"/>
                <a:gd name="connsiteY22" fmla="*/ 94 h 170636"/>
                <a:gd name="connsiteX23" fmla="*/ 89911 w 103684"/>
                <a:gd name="connsiteY23" fmla="*/ 10226 h 170636"/>
                <a:gd name="connsiteX24" fmla="*/ 101637 w 103684"/>
                <a:gd name="connsiteY24" fmla="*/ 39386 h 170636"/>
                <a:gd name="connsiteX25" fmla="*/ 100280 w 103684"/>
                <a:gd name="connsiteY25" fmla="*/ 51495 h 170636"/>
                <a:gd name="connsiteX26" fmla="*/ 96206 w 103684"/>
                <a:gd name="connsiteY26" fmla="*/ 62368 h 170636"/>
                <a:gd name="connsiteX27" fmla="*/ 88800 w 103684"/>
                <a:gd name="connsiteY27" fmla="*/ 73859 h 170636"/>
                <a:gd name="connsiteX28" fmla="*/ 78432 w 103684"/>
                <a:gd name="connsiteY28" fmla="*/ 86462 h 170636"/>
                <a:gd name="connsiteX29" fmla="*/ 58806 w 103684"/>
                <a:gd name="connsiteY29" fmla="*/ 107591 h 170636"/>
                <a:gd name="connsiteX30" fmla="*/ 24368 w 103684"/>
                <a:gd name="connsiteY30" fmla="*/ 150961 h 170636"/>
                <a:gd name="connsiteX31" fmla="*/ 70902 w 103684"/>
                <a:gd name="connsiteY31" fmla="*/ 150961 h 17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3684" h="170636">
                  <a:moveTo>
                    <a:pt x="70902" y="150961"/>
                  </a:moveTo>
                  <a:cubicBezTo>
                    <a:pt x="74935" y="150961"/>
                    <a:pt x="78185" y="150713"/>
                    <a:pt x="80654" y="150219"/>
                  </a:cubicBezTo>
                  <a:cubicBezTo>
                    <a:pt x="83122" y="149725"/>
                    <a:pt x="85097" y="148901"/>
                    <a:pt x="86578" y="147748"/>
                  </a:cubicBezTo>
                  <a:cubicBezTo>
                    <a:pt x="88060" y="146595"/>
                    <a:pt x="89212" y="145112"/>
                    <a:pt x="90035" y="143300"/>
                  </a:cubicBezTo>
                  <a:cubicBezTo>
                    <a:pt x="90940" y="141405"/>
                    <a:pt x="92051" y="138522"/>
                    <a:pt x="93367" y="134651"/>
                  </a:cubicBezTo>
                  <a:lnTo>
                    <a:pt x="103859" y="134651"/>
                  </a:lnTo>
                  <a:lnTo>
                    <a:pt x="101761" y="170730"/>
                  </a:lnTo>
                  <a:lnTo>
                    <a:pt x="175" y="170730"/>
                  </a:lnTo>
                  <a:lnTo>
                    <a:pt x="175" y="164799"/>
                  </a:lnTo>
                  <a:cubicBezTo>
                    <a:pt x="3713" y="156150"/>
                    <a:pt x="8486" y="147295"/>
                    <a:pt x="14493" y="138234"/>
                  </a:cubicBezTo>
                  <a:cubicBezTo>
                    <a:pt x="20500" y="129173"/>
                    <a:pt x="29017" y="118505"/>
                    <a:pt x="40044" y="106232"/>
                  </a:cubicBezTo>
                  <a:cubicBezTo>
                    <a:pt x="49590" y="95688"/>
                    <a:pt x="56461" y="87698"/>
                    <a:pt x="60657" y="82261"/>
                  </a:cubicBezTo>
                  <a:cubicBezTo>
                    <a:pt x="65266" y="76330"/>
                    <a:pt x="68681" y="71223"/>
                    <a:pt x="70902" y="66940"/>
                  </a:cubicBezTo>
                  <a:cubicBezTo>
                    <a:pt x="73206" y="62574"/>
                    <a:pt x="74852" y="58496"/>
                    <a:pt x="75840" y="54707"/>
                  </a:cubicBezTo>
                  <a:cubicBezTo>
                    <a:pt x="76827" y="50836"/>
                    <a:pt x="77321" y="46964"/>
                    <a:pt x="77321" y="43093"/>
                  </a:cubicBezTo>
                  <a:cubicBezTo>
                    <a:pt x="77321" y="36915"/>
                    <a:pt x="76333" y="31478"/>
                    <a:pt x="74359" y="26783"/>
                  </a:cubicBezTo>
                  <a:cubicBezTo>
                    <a:pt x="72384" y="22005"/>
                    <a:pt x="69339" y="18257"/>
                    <a:pt x="65224" y="15539"/>
                  </a:cubicBezTo>
                  <a:cubicBezTo>
                    <a:pt x="61192" y="12820"/>
                    <a:pt x="56090" y="11461"/>
                    <a:pt x="49919" y="11461"/>
                  </a:cubicBezTo>
                  <a:cubicBezTo>
                    <a:pt x="34531" y="11461"/>
                    <a:pt x="24162" y="20028"/>
                    <a:pt x="18813" y="37162"/>
                  </a:cubicBezTo>
                  <a:lnTo>
                    <a:pt x="3878" y="37162"/>
                  </a:lnTo>
                  <a:lnTo>
                    <a:pt x="3878" y="13438"/>
                  </a:lnTo>
                  <a:cubicBezTo>
                    <a:pt x="13835" y="8743"/>
                    <a:pt x="23134" y="5366"/>
                    <a:pt x="31774" y="3306"/>
                  </a:cubicBezTo>
                  <a:cubicBezTo>
                    <a:pt x="40497" y="1165"/>
                    <a:pt x="48314" y="94"/>
                    <a:pt x="55226" y="94"/>
                  </a:cubicBezTo>
                  <a:cubicBezTo>
                    <a:pt x="70532" y="94"/>
                    <a:pt x="82094" y="3471"/>
                    <a:pt x="89911" y="10226"/>
                  </a:cubicBezTo>
                  <a:cubicBezTo>
                    <a:pt x="97729" y="16898"/>
                    <a:pt x="101637" y="26618"/>
                    <a:pt x="101637" y="39386"/>
                  </a:cubicBezTo>
                  <a:cubicBezTo>
                    <a:pt x="101637" y="43752"/>
                    <a:pt x="101185" y="47788"/>
                    <a:pt x="100280" y="51495"/>
                  </a:cubicBezTo>
                  <a:cubicBezTo>
                    <a:pt x="99457" y="55119"/>
                    <a:pt x="98099" y="58744"/>
                    <a:pt x="96206" y="62368"/>
                  </a:cubicBezTo>
                  <a:cubicBezTo>
                    <a:pt x="94396" y="65910"/>
                    <a:pt x="91927" y="69740"/>
                    <a:pt x="88800" y="73859"/>
                  </a:cubicBezTo>
                  <a:cubicBezTo>
                    <a:pt x="85673" y="77978"/>
                    <a:pt x="82217" y="82179"/>
                    <a:pt x="78432" y="86462"/>
                  </a:cubicBezTo>
                  <a:cubicBezTo>
                    <a:pt x="74647" y="90663"/>
                    <a:pt x="68105" y="97706"/>
                    <a:pt x="58806" y="107591"/>
                  </a:cubicBezTo>
                  <a:cubicBezTo>
                    <a:pt x="43171" y="124148"/>
                    <a:pt x="31692" y="138605"/>
                    <a:pt x="24368" y="150961"/>
                  </a:cubicBezTo>
                  <a:lnTo>
                    <a:pt x="70902" y="150961"/>
                  </a:lnTo>
                  <a:close/>
                </a:path>
              </a:pathLst>
            </a:custGeom>
            <a:solidFill>
              <a:srgbClr val="FFFFFF"/>
            </a:solidFill>
            <a:ln w="3485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0" name="任意多边形: 形状 119">
              <a:extLst>
                <a:ext uri="{FF2B5EF4-FFF2-40B4-BE49-F238E27FC236}">
                  <a16:creationId xmlns:a16="http://schemas.microsoft.com/office/drawing/2014/main" id="{2CF9F0C2-BF6B-05DB-B388-28E82D452A99}"/>
                </a:ext>
              </a:extLst>
            </p:cNvPr>
            <p:cNvSpPr/>
            <p:nvPr>
              <p:custDataLst>
                <p:tags r:id="rId14"/>
              </p:custDataLst>
            </p:nvPr>
          </p:nvSpPr>
          <p:spPr>
            <a:xfrm>
              <a:off x="7570596" y="5831303"/>
              <a:ext cx="206010" cy="122200"/>
            </a:xfrm>
            <a:custGeom>
              <a:avLst/>
              <a:gdLst>
                <a:gd name="connsiteX0" fmla="*/ 51529 w 206010"/>
                <a:gd name="connsiteY0" fmla="*/ 33579 h 122200"/>
                <a:gd name="connsiteX1" fmla="*/ 74118 w 206010"/>
                <a:gd name="connsiteY1" fmla="*/ 8496 h 122200"/>
                <a:gd name="connsiteX2" fmla="*/ 96829 w 206010"/>
                <a:gd name="connsiteY2" fmla="*/ 218 h 122200"/>
                <a:gd name="connsiteX3" fmla="*/ 114851 w 206010"/>
                <a:gd name="connsiteY3" fmla="*/ 7013 h 122200"/>
                <a:gd name="connsiteX4" fmla="*/ 121022 w 206010"/>
                <a:gd name="connsiteY4" fmla="*/ 26412 h 122200"/>
                <a:gd name="connsiteX5" fmla="*/ 121022 w 206010"/>
                <a:gd name="connsiteY5" fmla="*/ 28142 h 122200"/>
                <a:gd name="connsiteX6" fmla="*/ 120899 w 206010"/>
                <a:gd name="connsiteY6" fmla="*/ 29996 h 122200"/>
                <a:gd name="connsiteX7" fmla="*/ 142006 w 206010"/>
                <a:gd name="connsiteY7" fmla="*/ 7631 h 122200"/>
                <a:gd name="connsiteX8" fmla="*/ 163977 w 206010"/>
                <a:gd name="connsiteY8" fmla="*/ 218 h 122200"/>
                <a:gd name="connsiteX9" fmla="*/ 181505 w 206010"/>
                <a:gd name="connsiteY9" fmla="*/ 6766 h 122200"/>
                <a:gd name="connsiteX10" fmla="*/ 187676 w 206010"/>
                <a:gd name="connsiteY10" fmla="*/ 25177 h 122200"/>
                <a:gd name="connsiteX11" fmla="*/ 184097 w 206010"/>
                <a:gd name="connsiteY11" fmla="*/ 47294 h 122200"/>
                <a:gd name="connsiteX12" fmla="*/ 176074 w 206010"/>
                <a:gd name="connsiteY12" fmla="*/ 79667 h 122200"/>
                <a:gd name="connsiteX13" fmla="*/ 172741 w 206010"/>
                <a:gd name="connsiteY13" fmla="*/ 98695 h 122200"/>
                <a:gd name="connsiteX14" fmla="*/ 174346 w 206010"/>
                <a:gd name="connsiteY14" fmla="*/ 105861 h 122200"/>
                <a:gd name="connsiteX15" fmla="*/ 179406 w 206010"/>
                <a:gd name="connsiteY15" fmla="*/ 108085 h 122200"/>
                <a:gd name="connsiteX16" fmla="*/ 187306 w 206010"/>
                <a:gd name="connsiteY16" fmla="*/ 105120 h 122200"/>
                <a:gd name="connsiteX17" fmla="*/ 199156 w 206010"/>
                <a:gd name="connsiteY17" fmla="*/ 93505 h 122200"/>
                <a:gd name="connsiteX18" fmla="*/ 206191 w 206010"/>
                <a:gd name="connsiteY18" fmla="*/ 100425 h 122200"/>
                <a:gd name="connsiteX19" fmla="*/ 187676 w 206010"/>
                <a:gd name="connsiteY19" fmla="*/ 116982 h 122200"/>
                <a:gd name="connsiteX20" fmla="*/ 169655 w 206010"/>
                <a:gd name="connsiteY20" fmla="*/ 122295 h 122200"/>
                <a:gd name="connsiteX21" fmla="*/ 156818 w 206010"/>
                <a:gd name="connsiteY21" fmla="*/ 116611 h 122200"/>
                <a:gd name="connsiteX22" fmla="*/ 152004 w 206010"/>
                <a:gd name="connsiteY22" fmla="*/ 101907 h 122200"/>
                <a:gd name="connsiteX23" fmla="*/ 156077 w 206010"/>
                <a:gd name="connsiteY23" fmla="*/ 78308 h 122200"/>
                <a:gd name="connsiteX24" fmla="*/ 161508 w 206010"/>
                <a:gd name="connsiteY24" fmla="*/ 56932 h 122200"/>
                <a:gd name="connsiteX25" fmla="*/ 165335 w 206010"/>
                <a:gd name="connsiteY25" fmla="*/ 39757 h 122200"/>
                <a:gd name="connsiteX26" fmla="*/ 166322 w 206010"/>
                <a:gd name="connsiteY26" fmla="*/ 30737 h 122200"/>
                <a:gd name="connsiteX27" fmla="*/ 163483 w 206010"/>
                <a:gd name="connsiteY27" fmla="*/ 18504 h 122200"/>
                <a:gd name="connsiteX28" fmla="*/ 154226 w 206010"/>
                <a:gd name="connsiteY28" fmla="*/ 14674 h 122200"/>
                <a:gd name="connsiteX29" fmla="*/ 143117 w 206010"/>
                <a:gd name="connsiteY29" fmla="*/ 18628 h 122200"/>
                <a:gd name="connsiteX30" fmla="*/ 130650 w 206010"/>
                <a:gd name="connsiteY30" fmla="*/ 30737 h 122200"/>
                <a:gd name="connsiteX31" fmla="*/ 119911 w 206010"/>
                <a:gd name="connsiteY31" fmla="*/ 46923 h 122200"/>
                <a:gd name="connsiteX32" fmla="*/ 113369 w 206010"/>
                <a:gd name="connsiteY32" fmla="*/ 66322 h 122200"/>
                <a:gd name="connsiteX33" fmla="*/ 102137 w 206010"/>
                <a:gd name="connsiteY33" fmla="*/ 120318 h 122200"/>
                <a:gd name="connsiteX34" fmla="*/ 80783 w 206010"/>
                <a:gd name="connsiteY34" fmla="*/ 120318 h 122200"/>
                <a:gd name="connsiteX35" fmla="*/ 94978 w 206010"/>
                <a:gd name="connsiteY35" fmla="*/ 57549 h 122200"/>
                <a:gd name="connsiteX36" fmla="*/ 98434 w 206010"/>
                <a:gd name="connsiteY36" fmla="*/ 40622 h 122200"/>
                <a:gd name="connsiteX37" fmla="*/ 99421 w 206010"/>
                <a:gd name="connsiteY37" fmla="*/ 31108 h 122200"/>
                <a:gd name="connsiteX38" fmla="*/ 96212 w 206010"/>
                <a:gd name="connsiteY38" fmla="*/ 18504 h 122200"/>
                <a:gd name="connsiteX39" fmla="*/ 86461 w 206010"/>
                <a:gd name="connsiteY39" fmla="*/ 14674 h 122200"/>
                <a:gd name="connsiteX40" fmla="*/ 75722 w 206010"/>
                <a:gd name="connsiteY40" fmla="*/ 18628 h 122200"/>
                <a:gd name="connsiteX41" fmla="*/ 63009 w 206010"/>
                <a:gd name="connsiteY41" fmla="*/ 31108 h 122200"/>
                <a:gd name="connsiteX42" fmla="*/ 52393 w 206010"/>
                <a:gd name="connsiteY42" fmla="*/ 47541 h 122200"/>
                <a:gd name="connsiteX43" fmla="*/ 45975 w 206010"/>
                <a:gd name="connsiteY43" fmla="*/ 66816 h 122200"/>
                <a:gd name="connsiteX44" fmla="*/ 34249 w 206010"/>
                <a:gd name="connsiteY44" fmla="*/ 120318 h 122200"/>
                <a:gd name="connsiteX45" fmla="*/ 12895 w 206010"/>
                <a:gd name="connsiteY45" fmla="*/ 120318 h 122200"/>
                <a:gd name="connsiteX46" fmla="*/ 30916 w 206010"/>
                <a:gd name="connsiteY46" fmla="*/ 41981 h 122200"/>
                <a:gd name="connsiteX47" fmla="*/ 33631 w 206010"/>
                <a:gd name="connsiteY47" fmla="*/ 23694 h 122200"/>
                <a:gd name="connsiteX48" fmla="*/ 32027 w 206010"/>
                <a:gd name="connsiteY48" fmla="*/ 16527 h 122200"/>
                <a:gd name="connsiteX49" fmla="*/ 26966 w 206010"/>
                <a:gd name="connsiteY49" fmla="*/ 14303 h 122200"/>
                <a:gd name="connsiteX50" fmla="*/ 18819 w 206010"/>
                <a:gd name="connsiteY50" fmla="*/ 17516 h 122200"/>
                <a:gd name="connsiteX51" fmla="*/ 7217 w 206010"/>
                <a:gd name="connsiteY51" fmla="*/ 28884 h 122200"/>
                <a:gd name="connsiteX52" fmla="*/ 181 w 206010"/>
                <a:gd name="connsiteY52" fmla="*/ 21964 h 122200"/>
                <a:gd name="connsiteX53" fmla="*/ 18819 w 206010"/>
                <a:gd name="connsiteY53" fmla="*/ 5407 h 122200"/>
                <a:gd name="connsiteX54" fmla="*/ 36100 w 206010"/>
                <a:gd name="connsiteY54" fmla="*/ 94 h 122200"/>
                <a:gd name="connsiteX55" fmla="*/ 48320 w 206010"/>
                <a:gd name="connsiteY55" fmla="*/ 5284 h 122200"/>
                <a:gd name="connsiteX56" fmla="*/ 52887 w 206010"/>
                <a:gd name="connsiteY56" fmla="*/ 18628 h 122200"/>
                <a:gd name="connsiteX57" fmla="*/ 50048 w 206010"/>
                <a:gd name="connsiteY57" fmla="*/ 33085 h 122200"/>
                <a:gd name="connsiteX58" fmla="*/ 51529 w 206010"/>
                <a:gd name="connsiteY58" fmla="*/ 33579 h 12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06010" h="122200">
                  <a:moveTo>
                    <a:pt x="51529" y="33579"/>
                  </a:moveTo>
                  <a:cubicBezTo>
                    <a:pt x="59100" y="22294"/>
                    <a:pt x="66629" y="13933"/>
                    <a:pt x="74118" y="8496"/>
                  </a:cubicBezTo>
                  <a:cubicBezTo>
                    <a:pt x="81606" y="2977"/>
                    <a:pt x="89176" y="218"/>
                    <a:pt x="96829" y="218"/>
                  </a:cubicBezTo>
                  <a:cubicBezTo>
                    <a:pt x="104729" y="218"/>
                    <a:pt x="110736" y="2483"/>
                    <a:pt x="114851" y="7013"/>
                  </a:cubicBezTo>
                  <a:cubicBezTo>
                    <a:pt x="118965" y="11462"/>
                    <a:pt x="121022" y="17928"/>
                    <a:pt x="121022" y="26412"/>
                  </a:cubicBezTo>
                  <a:lnTo>
                    <a:pt x="121022" y="28142"/>
                  </a:lnTo>
                  <a:cubicBezTo>
                    <a:pt x="121022" y="28719"/>
                    <a:pt x="120981" y="29337"/>
                    <a:pt x="120899" y="29996"/>
                  </a:cubicBezTo>
                  <a:cubicBezTo>
                    <a:pt x="127976" y="19946"/>
                    <a:pt x="135011" y="12491"/>
                    <a:pt x="142006" y="7631"/>
                  </a:cubicBezTo>
                  <a:cubicBezTo>
                    <a:pt x="149083" y="2689"/>
                    <a:pt x="156407" y="218"/>
                    <a:pt x="163977" y="218"/>
                  </a:cubicBezTo>
                  <a:cubicBezTo>
                    <a:pt x="171548" y="218"/>
                    <a:pt x="177390" y="2400"/>
                    <a:pt x="181505" y="6766"/>
                  </a:cubicBezTo>
                  <a:cubicBezTo>
                    <a:pt x="185619" y="11132"/>
                    <a:pt x="187676" y="17269"/>
                    <a:pt x="187676" y="25177"/>
                  </a:cubicBezTo>
                  <a:cubicBezTo>
                    <a:pt x="187676" y="30366"/>
                    <a:pt x="186483" y="37739"/>
                    <a:pt x="184097" y="47294"/>
                  </a:cubicBezTo>
                  <a:lnTo>
                    <a:pt x="176074" y="79667"/>
                  </a:lnTo>
                  <a:cubicBezTo>
                    <a:pt x="173852" y="88645"/>
                    <a:pt x="172741" y="94988"/>
                    <a:pt x="172741" y="98695"/>
                  </a:cubicBezTo>
                  <a:cubicBezTo>
                    <a:pt x="172741" y="101990"/>
                    <a:pt x="173276" y="104379"/>
                    <a:pt x="174346" y="105861"/>
                  </a:cubicBezTo>
                  <a:cubicBezTo>
                    <a:pt x="175415" y="107344"/>
                    <a:pt x="177102" y="108086"/>
                    <a:pt x="179406" y="108085"/>
                  </a:cubicBezTo>
                  <a:cubicBezTo>
                    <a:pt x="181875" y="108085"/>
                    <a:pt x="184508" y="107097"/>
                    <a:pt x="187306" y="105120"/>
                  </a:cubicBezTo>
                  <a:cubicBezTo>
                    <a:pt x="190104" y="103061"/>
                    <a:pt x="194054" y="99189"/>
                    <a:pt x="199156" y="93505"/>
                  </a:cubicBezTo>
                  <a:lnTo>
                    <a:pt x="206191" y="100425"/>
                  </a:lnTo>
                  <a:cubicBezTo>
                    <a:pt x="199115" y="107921"/>
                    <a:pt x="192943" y="113440"/>
                    <a:pt x="187676" y="116982"/>
                  </a:cubicBezTo>
                  <a:cubicBezTo>
                    <a:pt x="182410" y="120524"/>
                    <a:pt x="176403" y="122295"/>
                    <a:pt x="169655" y="122295"/>
                  </a:cubicBezTo>
                  <a:cubicBezTo>
                    <a:pt x="164306" y="122295"/>
                    <a:pt x="160027" y="120400"/>
                    <a:pt x="156818" y="116611"/>
                  </a:cubicBezTo>
                  <a:cubicBezTo>
                    <a:pt x="153609" y="112740"/>
                    <a:pt x="152004" y="107838"/>
                    <a:pt x="152004" y="101907"/>
                  </a:cubicBezTo>
                  <a:cubicBezTo>
                    <a:pt x="152004" y="96553"/>
                    <a:pt x="153362" y="88687"/>
                    <a:pt x="156077" y="78308"/>
                  </a:cubicBezTo>
                  <a:lnTo>
                    <a:pt x="161508" y="56932"/>
                  </a:lnTo>
                  <a:cubicBezTo>
                    <a:pt x="163483" y="49189"/>
                    <a:pt x="164759" y="43464"/>
                    <a:pt x="165335" y="39757"/>
                  </a:cubicBezTo>
                  <a:cubicBezTo>
                    <a:pt x="165993" y="36050"/>
                    <a:pt x="166322" y="33043"/>
                    <a:pt x="166322" y="30737"/>
                  </a:cubicBezTo>
                  <a:cubicBezTo>
                    <a:pt x="166322" y="25053"/>
                    <a:pt x="165376" y="20976"/>
                    <a:pt x="163483" y="18504"/>
                  </a:cubicBezTo>
                  <a:cubicBezTo>
                    <a:pt x="161591" y="15951"/>
                    <a:pt x="158505" y="14674"/>
                    <a:pt x="154226" y="14674"/>
                  </a:cubicBezTo>
                  <a:cubicBezTo>
                    <a:pt x="150770" y="14674"/>
                    <a:pt x="147067" y="15992"/>
                    <a:pt x="143117" y="18628"/>
                  </a:cubicBezTo>
                  <a:cubicBezTo>
                    <a:pt x="139167" y="21182"/>
                    <a:pt x="135011" y="25218"/>
                    <a:pt x="130650" y="30737"/>
                  </a:cubicBezTo>
                  <a:cubicBezTo>
                    <a:pt x="126289" y="36174"/>
                    <a:pt x="122709" y="41569"/>
                    <a:pt x="119911" y="46923"/>
                  </a:cubicBezTo>
                  <a:cubicBezTo>
                    <a:pt x="117196" y="52195"/>
                    <a:pt x="115015" y="58661"/>
                    <a:pt x="113369" y="66322"/>
                  </a:cubicBezTo>
                  <a:lnTo>
                    <a:pt x="102137" y="120318"/>
                  </a:lnTo>
                  <a:lnTo>
                    <a:pt x="80783" y="120318"/>
                  </a:lnTo>
                  <a:lnTo>
                    <a:pt x="94978" y="57549"/>
                  </a:lnTo>
                  <a:cubicBezTo>
                    <a:pt x="96706" y="49889"/>
                    <a:pt x="97858" y="44246"/>
                    <a:pt x="98434" y="40622"/>
                  </a:cubicBezTo>
                  <a:cubicBezTo>
                    <a:pt x="99092" y="36915"/>
                    <a:pt x="99421" y="33744"/>
                    <a:pt x="99421" y="31108"/>
                  </a:cubicBezTo>
                  <a:cubicBezTo>
                    <a:pt x="99421" y="25177"/>
                    <a:pt x="98352" y="20976"/>
                    <a:pt x="96212" y="18504"/>
                  </a:cubicBezTo>
                  <a:cubicBezTo>
                    <a:pt x="94155" y="15951"/>
                    <a:pt x="90905" y="14674"/>
                    <a:pt x="86461" y="14674"/>
                  </a:cubicBezTo>
                  <a:cubicBezTo>
                    <a:pt x="83334" y="14674"/>
                    <a:pt x="79754" y="15992"/>
                    <a:pt x="75722" y="18628"/>
                  </a:cubicBezTo>
                  <a:cubicBezTo>
                    <a:pt x="71772" y="21182"/>
                    <a:pt x="67534" y="25341"/>
                    <a:pt x="63009" y="31108"/>
                  </a:cubicBezTo>
                  <a:cubicBezTo>
                    <a:pt x="58483" y="36791"/>
                    <a:pt x="54944" y="42269"/>
                    <a:pt x="52393" y="47541"/>
                  </a:cubicBezTo>
                  <a:cubicBezTo>
                    <a:pt x="49842" y="52813"/>
                    <a:pt x="47703" y="59238"/>
                    <a:pt x="45975" y="66816"/>
                  </a:cubicBezTo>
                  <a:lnTo>
                    <a:pt x="34249" y="120318"/>
                  </a:lnTo>
                  <a:lnTo>
                    <a:pt x="12895" y="120318"/>
                  </a:lnTo>
                  <a:lnTo>
                    <a:pt x="30916" y="41981"/>
                  </a:lnTo>
                  <a:cubicBezTo>
                    <a:pt x="32726" y="34073"/>
                    <a:pt x="33631" y="27977"/>
                    <a:pt x="33631" y="23694"/>
                  </a:cubicBezTo>
                  <a:cubicBezTo>
                    <a:pt x="33631" y="20399"/>
                    <a:pt x="33097" y="18010"/>
                    <a:pt x="32027" y="16527"/>
                  </a:cubicBezTo>
                  <a:cubicBezTo>
                    <a:pt x="30957" y="15045"/>
                    <a:pt x="29270" y="14303"/>
                    <a:pt x="26966" y="14303"/>
                  </a:cubicBezTo>
                  <a:cubicBezTo>
                    <a:pt x="24415" y="14303"/>
                    <a:pt x="21700" y="15374"/>
                    <a:pt x="18819" y="17516"/>
                  </a:cubicBezTo>
                  <a:cubicBezTo>
                    <a:pt x="16022" y="19575"/>
                    <a:pt x="12154" y="23364"/>
                    <a:pt x="7217" y="28884"/>
                  </a:cubicBezTo>
                  <a:lnTo>
                    <a:pt x="181" y="21964"/>
                  </a:lnTo>
                  <a:cubicBezTo>
                    <a:pt x="7422" y="14386"/>
                    <a:pt x="13635" y="8867"/>
                    <a:pt x="18819" y="5407"/>
                  </a:cubicBezTo>
                  <a:cubicBezTo>
                    <a:pt x="24086" y="1865"/>
                    <a:pt x="29846" y="94"/>
                    <a:pt x="36100" y="94"/>
                  </a:cubicBezTo>
                  <a:cubicBezTo>
                    <a:pt x="41284" y="94"/>
                    <a:pt x="45358" y="1824"/>
                    <a:pt x="48320" y="5284"/>
                  </a:cubicBezTo>
                  <a:cubicBezTo>
                    <a:pt x="51365" y="8661"/>
                    <a:pt x="52887" y="13109"/>
                    <a:pt x="52887" y="18628"/>
                  </a:cubicBezTo>
                  <a:cubicBezTo>
                    <a:pt x="52887" y="23159"/>
                    <a:pt x="51941" y="27977"/>
                    <a:pt x="50048" y="33085"/>
                  </a:cubicBezTo>
                  <a:lnTo>
                    <a:pt x="51529" y="33579"/>
                  </a:lnTo>
                  <a:close/>
                </a:path>
              </a:pathLst>
            </a:custGeom>
            <a:solidFill>
              <a:srgbClr val="FFFFFF"/>
            </a:solidFill>
            <a:ln w="3485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1" name="任意多边形: 形状 120">
              <a:extLst>
                <a:ext uri="{FF2B5EF4-FFF2-40B4-BE49-F238E27FC236}">
                  <a16:creationId xmlns:a16="http://schemas.microsoft.com/office/drawing/2014/main" id="{DBBA74AA-4766-B8D4-25FF-1C2AA5671117}"/>
                </a:ext>
              </a:extLst>
            </p:cNvPr>
            <p:cNvSpPr/>
            <p:nvPr>
              <p:custDataLst>
                <p:tags r:id="rId15"/>
              </p:custDataLst>
            </p:nvPr>
          </p:nvSpPr>
          <p:spPr>
            <a:xfrm>
              <a:off x="7823728" y="5613572"/>
              <a:ext cx="134912" cy="170636"/>
            </a:xfrm>
            <a:custGeom>
              <a:avLst/>
              <a:gdLst>
                <a:gd name="connsiteX0" fmla="*/ 135103 w 134912"/>
                <a:gd name="connsiteY0" fmla="*/ 87 h 170636"/>
                <a:gd name="connsiteX1" fmla="*/ 135103 w 134912"/>
                <a:gd name="connsiteY1" fmla="*/ 7995 h 170636"/>
                <a:gd name="connsiteX2" fmla="*/ 70547 w 134912"/>
                <a:gd name="connsiteY2" fmla="*/ 170724 h 170636"/>
                <a:gd name="connsiteX3" fmla="*/ 52279 w 134912"/>
                <a:gd name="connsiteY3" fmla="*/ 170724 h 170636"/>
                <a:gd name="connsiteX4" fmla="*/ 190 w 134912"/>
                <a:gd name="connsiteY4" fmla="*/ 7995 h 170636"/>
                <a:gd name="connsiteX5" fmla="*/ 190 w 134912"/>
                <a:gd name="connsiteY5" fmla="*/ 87 h 170636"/>
                <a:gd name="connsiteX6" fmla="*/ 135103 w 134912"/>
                <a:gd name="connsiteY6" fmla="*/ 87 h 170636"/>
                <a:gd name="connsiteX7" fmla="*/ 113255 w 134912"/>
                <a:gd name="connsiteY7" fmla="*/ 19857 h 170636"/>
                <a:gd name="connsiteX8" fmla="*/ 27346 w 134912"/>
                <a:gd name="connsiteY8" fmla="*/ 19857 h 170636"/>
                <a:gd name="connsiteX9" fmla="*/ 66227 w 134912"/>
                <a:gd name="connsiteY9" fmla="*/ 143417 h 170636"/>
                <a:gd name="connsiteX10" fmla="*/ 113255 w 134912"/>
                <a:gd name="connsiteY10" fmla="*/ 19857 h 17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912" h="170636">
                  <a:moveTo>
                    <a:pt x="135103" y="87"/>
                  </a:moveTo>
                  <a:lnTo>
                    <a:pt x="135103" y="7995"/>
                  </a:lnTo>
                  <a:lnTo>
                    <a:pt x="70547" y="170724"/>
                  </a:lnTo>
                  <a:lnTo>
                    <a:pt x="52279" y="170724"/>
                  </a:lnTo>
                  <a:lnTo>
                    <a:pt x="190" y="7995"/>
                  </a:lnTo>
                  <a:lnTo>
                    <a:pt x="190" y="87"/>
                  </a:lnTo>
                  <a:lnTo>
                    <a:pt x="135103" y="87"/>
                  </a:lnTo>
                  <a:close/>
                  <a:moveTo>
                    <a:pt x="113255" y="19857"/>
                  </a:moveTo>
                  <a:lnTo>
                    <a:pt x="27346" y="19857"/>
                  </a:lnTo>
                  <a:lnTo>
                    <a:pt x="66227" y="143417"/>
                  </a:lnTo>
                  <a:lnTo>
                    <a:pt x="113255" y="19857"/>
                  </a:lnTo>
                  <a:close/>
                </a:path>
              </a:pathLst>
            </a:custGeom>
            <a:solidFill>
              <a:srgbClr val="FFFFFF"/>
            </a:solidFill>
            <a:ln w="3485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2" name="任意多边形: 形状 121">
              <a:extLst>
                <a:ext uri="{FF2B5EF4-FFF2-40B4-BE49-F238E27FC236}">
                  <a16:creationId xmlns:a16="http://schemas.microsoft.com/office/drawing/2014/main" id="{9116058A-E80F-3902-BAA6-D53F9773A389}"/>
                </a:ext>
              </a:extLst>
            </p:cNvPr>
            <p:cNvSpPr/>
            <p:nvPr>
              <p:custDataLst>
                <p:tags r:id="rId16"/>
              </p:custDataLst>
            </p:nvPr>
          </p:nvSpPr>
          <p:spPr>
            <a:xfrm>
              <a:off x="7967775" y="5609000"/>
              <a:ext cx="163179" cy="226361"/>
            </a:xfrm>
            <a:custGeom>
              <a:avLst/>
              <a:gdLst>
                <a:gd name="connsiteX0" fmla="*/ 83020 w 163179"/>
                <a:gd name="connsiteY0" fmla="*/ 175048 h 226361"/>
                <a:gd name="connsiteX1" fmla="*/ 71664 w 163179"/>
                <a:gd name="connsiteY1" fmla="*/ 226449 h 226361"/>
                <a:gd name="connsiteX2" fmla="*/ 52162 w 163179"/>
                <a:gd name="connsiteY2" fmla="*/ 226449 h 226361"/>
                <a:gd name="connsiteX3" fmla="*/ 63518 w 163179"/>
                <a:gd name="connsiteY3" fmla="*/ 174678 h 226361"/>
                <a:gd name="connsiteX4" fmla="*/ 17354 w 163179"/>
                <a:gd name="connsiteY4" fmla="*/ 135509 h 226361"/>
                <a:gd name="connsiteX5" fmla="*/ 21427 w 163179"/>
                <a:gd name="connsiteY5" fmla="*/ 109562 h 226361"/>
                <a:gd name="connsiteX6" fmla="*/ 25253 w 163179"/>
                <a:gd name="connsiteY6" fmla="*/ 94240 h 226361"/>
                <a:gd name="connsiteX7" fmla="*/ 28339 w 163179"/>
                <a:gd name="connsiteY7" fmla="*/ 76571 h 226361"/>
                <a:gd name="connsiteX8" fmla="*/ 26488 w 163179"/>
                <a:gd name="connsiteY8" fmla="*/ 69528 h 226361"/>
                <a:gd name="connsiteX9" fmla="*/ 21427 w 163179"/>
                <a:gd name="connsiteY9" fmla="*/ 67428 h 226361"/>
                <a:gd name="connsiteX10" fmla="*/ 14021 w 163179"/>
                <a:gd name="connsiteY10" fmla="*/ 69899 h 226361"/>
                <a:gd name="connsiteX11" fmla="*/ 6985 w 163179"/>
                <a:gd name="connsiteY11" fmla="*/ 75953 h 226361"/>
                <a:gd name="connsiteX12" fmla="*/ 196 w 163179"/>
                <a:gd name="connsiteY12" fmla="*/ 69157 h 226361"/>
                <a:gd name="connsiteX13" fmla="*/ 16243 w 163179"/>
                <a:gd name="connsiteY13" fmla="*/ 56801 h 226361"/>
                <a:gd name="connsiteX14" fmla="*/ 30067 w 163179"/>
                <a:gd name="connsiteY14" fmla="*/ 53218 h 226361"/>
                <a:gd name="connsiteX15" fmla="*/ 44262 w 163179"/>
                <a:gd name="connsiteY15" fmla="*/ 58778 h 226361"/>
                <a:gd name="connsiteX16" fmla="*/ 49323 w 163179"/>
                <a:gd name="connsiteY16" fmla="*/ 74841 h 226361"/>
                <a:gd name="connsiteX17" fmla="*/ 46237 w 163179"/>
                <a:gd name="connsiteY17" fmla="*/ 94858 h 226361"/>
                <a:gd name="connsiteX18" fmla="*/ 41670 w 163179"/>
                <a:gd name="connsiteY18" fmla="*/ 113145 h 226361"/>
                <a:gd name="connsiteX19" fmla="*/ 39325 w 163179"/>
                <a:gd name="connsiteY19" fmla="*/ 125130 h 226361"/>
                <a:gd name="connsiteX20" fmla="*/ 38214 w 163179"/>
                <a:gd name="connsiteY20" fmla="*/ 136621 h 226361"/>
                <a:gd name="connsiteX21" fmla="*/ 45250 w 163179"/>
                <a:gd name="connsiteY21" fmla="*/ 156267 h 226361"/>
                <a:gd name="connsiteX22" fmla="*/ 65986 w 163179"/>
                <a:gd name="connsiteY22" fmla="*/ 164052 h 226361"/>
                <a:gd name="connsiteX23" fmla="*/ 101906 w 163179"/>
                <a:gd name="connsiteY23" fmla="*/ 87 h 226361"/>
                <a:gd name="connsiteX24" fmla="*/ 121408 w 163179"/>
                <a:gd name="connsiteY24" fmla="*/ 87 h 226361"/>
                <a:gd name="connsiteX25" fmla="*/ 85365 w 163179"/>
                <a:gd name="connsiteY25" fmla="*/ 163804 h 226361"/>
                <a:gd name="connsiteX26" fmla="*/ 115607 w 163179"/>
                <a:gd name="connsiteY26" fmla="*/ 153302 h 226361"/>
                <a:gd name="connsiteX27" fmla="*/ 135603 w 163179"/>
                <a:gd name="connsiteY27" fmla="*/ 127354 h 226361"/>
                <a:gd name="connsiteX28" fmla="*/ 142762 w 163179"/>
                <a:gd name="connsiteY28" fmla="*/ 90163 h 226361"/>
                <a:gd name="connsiteX29" fmla="*/ 138195 w 163179"/>
                <a:gd name="connsiteY29" fmla="*/ 61373 h 226361"/>
                <a:gd name="connsiteX30" fmla="*/ 139676 w 163179"/>
                <a:gd name="connsiteY30" fmla="*/ 55195 h 226361"/>
                <a:gd name="connsiteX31" fmla="*/ 161524 w 163179"/>
                <a:gd name="connsiteY31" fmla="*/ 55195 h 226361"/>
                <a:gd name="connsiteX32" fmla="*/ 163375 w 163179"/>
                <a:gd name="connsiteY32" fmla="*/ 76200 h 226361"/>
                <a:gd name="connsiteX33" fmla="*/ 153501 w 163179"/>
                <a:gd name="connsiteY33" fmla="*/ 126489 h 226361"/>
                <a:gd name="connsiteX34" fmla="*/ 125358 w 163179"/>
                <a:gd name="connsiteY34" fmla="*/ 161704 h 226361"/>
                <a:gd name="connsiteX35" fmla="*/ 83020 w 163179"/>
                <a:gd name="connsiteY35" fmla="*/ 175048 h 226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3179" h="226361">
                  <a:moveTo>
                    <a:pt x="83020" y="175048"/>
                  </a:moveTo>
                  <a:lnTo>
                    <a:pt x="71664" y="226449"/>
                  </a:lnTo>
                  <a:lnTo>
                    <a:pt x="52162" y="226449"/>
                  </a:lnTo>
                  <a:lnTo>
                    <a:pt x="63518" y="174678"/>
                  </a:lnTo>
                  <a:cubicBezTo>
                    <a:pt x="32742" y="171795"/>
                    <a:pt x="17354" y="158738"/>
                    <a:pt x="17354" y="135509"/>
                  </a:cubicBezTo>
                  <a:cubicBezTo>
                    <a:pt x="17354" y="129331"/>
                    <a:pt x="18711" y="120682"/>
                    <a:pt x="21427" y="109562"/>
                  </a:cubicBezTo>
                  <a:lnTo>
                    <a:pt x="25253" y="94240"/>
                  </a:lnTo>
                  <a:cubicBezTo>
                    <a:pt x="27311" y="86003"/>
                    <a:pt x="28339" y="80113"/>
                    <a:pt x="28339" y="76571"/>
                  </a:cubicBezTo>
                  <a:cubicBezTo>
                    <a:pt x="28339" y="73276"/>
                    <a:pt x="27722" y="70928"/>
                    <a:pt x="26488" y="69528"/>
                  </a:cubicBezTo>
                  <a:cubicBezTo>
                    <a:pt x="25336" y="68128"/>
                    <a:pt x="23649" y="67428"/>
                    <a:pt x="21427" y="67428"/>
                  </a:cubicBezTo>
                  <a:cubicBezTo>
                    <a:pt x="18876" y="67428"/>
                    <a:pt x="16407" y="68251"/>
                    <a:pt x="14021" y="69899"/>
                  </a:cubicBezTo>
                  <a:cubicBezTo>
                    <a:pt x="11717" y="71464"/>
                    <a:pt x="9372" y="73482"/>
                    <a:pt x="6985" y="75953"/>
                  </a:cubicBezTo>
                  <a:lnTo>
                    <a:pt x="196" y="69157"/>
                  </a:lnTo>
                  <a:cubicBezTo>
                    <a:pt x="6368" y="63309"/>
                    <a:pt x="11717" y="59190"/>
                    <a:pt x="16243" y="56801"/>
                  </a:cubicBezTo>
                  <a:cubicBezTo>
                    <a:pt x="20851" y="54413"/>
                    <a:pt x="25459" y="53218"/>
                    <a:pt x="30067" y="53218"/>
                  </a:cubicBezTo>
                  <a:cubicBezTo>
                    <a:pt x="36239" y="53218"/>
                    <a:pt x="40971" y="55072"/>
                    <a:pt x="44262" y="58778"/>
                  </a:cubicBezTo>
                  <a:cubicBezTo>
                    <a:pt x="47636" y="62485"/>
                    <a:pt x="49323" y="67839"/>
                    <a:pt x="49323" y="74841"/>
                  </a:cubicBezTo>
                  <a:cubicBezTo>
                    <a:pt x="49323" y="79784"/>
                    <a:pt x="48294" y="86456"/>
                    <a:pt x="46237" y="94858"/>
                  </a:cubicBezTo>
                  <a:lnTo>
                    <a:pt x="41670" y="113145"/>
                  </a:lnTo>
                  <a:cubicBezTo>
                    <a:pt x="40847" y="116440"/>
                    <a:pt x="40065" y="120435"/>
                    <a:pt x="39325" y="125130"/>
                  </a:cubicBezTo>
                  <a:cubicBezTo>
                    <a:pt x="38584" y="129825"/>
                    <a:pt x="38214" y="133656"/>
                    <a:pt x="38214" y="136621"/>
                  </a:cubicBezTo>
                  <a:cubicBezTo>
                    <a:pt x="38214" y="145353"/>
                    <a:pt x="40559" y="151901"/>
                    <a:pt x="45250" y="156267"/>
                  </a:cubicBezTo>
                  <a:cubicBezTo>
                    <a:pt x="49940" y="160551"/>
                    <a:pt x="56852" y="163145"/>
                    <a:pt x="65986" y="164052"/>
                  </a:cubicBezTo>
                  <a:lnTo>
                    <a:pt x="101906" y="87"/>
                  </a:lnTo>
                  <a:lnTo>
                    <a:pt x="121408" y="87"/>
                  </a:lnTo>
                  <a:lnTo>
                    <a:pt x="85365" y="163804"/>
                  </a:lnTo>
                  <a:cubicBezTo>
                    <a:pt x="96968" y="163063"/>
                    <a:pt x="107049" y="159562"/>
                    <a:pt x="115607" y="153302"/>
                  </a:cubicBezTo>
                  <a:cubicBezTo>
                    <a:pt x="124247" y="146959"/>
                    <a:pt x="130912" y="138310"/>
                    <a:pt x="135603" y="127354"/>
                  </a:cubicBezTo>
                  <a:cubicBezTo>
                    <a:pt x="140376" y="116316"/>
                    <a:pt x="142762" y="103919"/>
                    <a:pt x="142762" y="90163"/>
                  </a:cubicBezTo>
                  <a:cubicBezTo>
                    <a:pt x="142762" y="80443"/>
                    <a:pt x="141240" y="70846"/>
                    <a:pt x="138195" y="61373"/>
                  </a:cubicBezTo>
                  <a:lnTo>
                    <a:pt x="139676" y="55195"/>
                  </a:lnTo>
                  <a:lnTo>
                    <a:pt x="161524" y="55195"/>
                  </a:lnTo>
                  <a:cubicBezTo>
                    <a:pt x="162758" y="61208"/>
                    <a:pt x="163375" y="68210"/>
                    <a:pt x="163375" y="76200"/>
                  </a:cubicBezTo>
                  <a:cubicBezTo>
                    <a:pt x="163375" y="94652"/>
                    <a:pt x="160084" y="111415"/>
                    <a:pt x="153501" y="126489"/>
                  </a:cubicBezTo>
                  <a:cubicBezTo>
                    <a:pt x="146918" y="141564"/>
                    <a:pt x="137537" y="153302"/>
                    <a:pt x="125358" y="161704"/>
                  </a:cubicBezTo>
                  <a:cubicBezTo>
                    <a:pt x="113179" y="170106"/>
                    <a:pt x="99067" y="174554"/>
                    <a:pt x="83020" y="175048"/>
                  </a:cubicBezTo>
                  <a:close/>
                </a:path>
              </a:pathLst>
            </a:custGeom>
            <a:solidFill>
              <a:srgbClr val="FFFFFF"/>
            </a:solidFill>
            <a:ln w="3485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3" name="任意多边形: 形状 122">
              <a:extLst>
                <a:ext uri="{FF2B5EF4-FFF2-40B4-BE49-F238E27FC236}">
                  <a16:creationId xmlns:a16="http://schemas.microsoft.com/office/drawing/2014/main" id="{79CE1696-AE80-4D45-D3F4-067902F622FE}"/>
                </a:ext>
              </a:extLst>
            </p:cNvPr>
            <p:cNvSpPr/>
            <p:nvPr>
              <p:custDataLst>
                <p:tags r:id="rId17"/>
              </p:custDataLst>
            </p:nvPr>
          </p:nvSpPr>
          <p:spPr>
            <a:xfrm>
              <a:off x="8164720" y="5602690"/>
              <a:ext cx="64786" cy="68009"/>
            </a:xfrm>
            <a:custGeom>
              <a:avLst/>
              <a:gdLst>
                <a:gd name="connsiteX0" fmla="*/ 64989 w 64786"/>
                <a:gd name="connsiteY0" fmla="*/ 46176 h 68009"/>
                <a:gd name="connsiteX1" fmla="*/ 59133 w 64786"/>
                <a:gd name="connsiteY1" fmla="*/ 56188 h 68009"/>
                <a:gd name="connsiteX2" fmla="*/ 35975 w 64786"/>
                <a:gd name="connsiteY2" fmla="*/ 39862 h 68009"/>
                <a:gd name="connsiteX3" fmla="*/ 38588 w 64786"/>
                <a:gd name="connsiteY3" fmla="*/ 68094 h 68009"/>
                <a:gd name="connsiteX4" fmla="*/ 26694 w 64786"/>
                <a:gd name="connsiteY4" fmla="*/ 68094 h 68009"/>
                <a:gd name="connsiteX5" fmla="*/ 29397 w 64786"/>
                <a:gd name="connsiteY5" fmla="*/ 39862 h 68009"/>
                <a:gd name="connsiteX6" fmla="*/ 6150 w 64786"/>
                <a:gd name="connsiteY6" fmla="*/ 56188 h 68009"/>
                <a:gd name="connsiteX7" fmla="*/ 203 w 64786"/>
                <a:gd name="connsiteY7" fmla="*/ 46176 h 68009"/>
                <a:gd name="connsiteX8" fmla="*/ 25973 w 64786"/>
                <a:gd name="connsiteY8" fmla="*/ 34089 h 68009"/>
                <a:gd name="connsiteX9" fmla="*/ 203 w 64786"/>
                <a:gd name="connsiteY9" fmla="*/ 22093 h 68009"/>
                <a:gd name="connsiteX10" fmla="*/ 6150 w 64786"/>
                <a:gd name="connsiteY10" fmla="*/ 11991 h 68009"/>
                <a:gd name="connsiteX11" fmla="*/ 29397 w 64786"/>
                <a:gd name="connsiteY11" fmla="*/ 28317 h 68009"/>
                <a:gd name="connsiteX12" fmla="*/ 26694 w 64786"/>
                <a:gd name="connsiteY12" fmla="*/ 84 h 68009"/>
                <a:gd name="connsiteX13" fmla="*/ 38588 w 64786"/>
                <a:gd name="connsiteY13" fmla="*/ 84 h 68009"/>
                <a:gd name="connsiteX14" fmla="*/ 35975 w 64786"/>
                <a:gd name="connsiteY14" fmla="*/ 28317 h 68009"/>
                <a:gd name="connsiteX15" fmla="*/ 59133 w 64786"/>
                <a:gd name="connsiteY15" fmla="*/ 11991 h 68009"/>
                <a:gd name="connsiteX16" fmla="*/ 64989 w 64786"/>
                <a:gd name="connsiteY16" fmla="*/ 22093 h 68009"/>
                <a:gd name="connsiteX17" fmla="*/ 39309 w 64786"/>
                <a:gd name="connsiteY17" fmla="*/ 34089 h 68009"/>
                <a:gd name="connsiteX18" fmla="*/ 64989 w 64786"/>
                <a:gd name="connsiteY18" fmla="*/ 46176 h 6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786" h="68009">
                  <a:moveTo>
                    <a:pt x="64989" y="46176"/>
                  </a:moveTo>
                  <a:lnTo>
                    <a:pt x="59133" y="56188"/>
                  </a:lnTo>
                  <a:lnTo>
                    <a:pt x="35975" y="39862"/>
                  </a:lnTo>
                  <a:lnTo>
                    <a:pt x="38588" y="68094"/>
                  </a:lnTo>
                  <a:lnTo>
                    <a:pt x="26694" y="68094"/>
                  </a:lnTo>
                  <a:lnTo>
                    <a:pt x="29397" y="39862"/>
                  </a:lnTo>
                  <a:lnTo>
                    <a:pt x="6150" y="56188"/>
                  </a:lnTo>
                  <a:lnTo>
                    <a:pt x="203" y="46176"/>
                  </a:lnTo>
                  <a:lnTo>
                    <a:pt x="25973" y="34089"/>
                  </a:lnTo>
                  <a:lnTo>
                    <a:pt x="203" y="22093"/>
                  </a:lnTo>
                  <a:lnTo>
                    <a:pt x="6150" y="11991"/>
                  </a:lnTo>
                  <a:lnTo>
                    <a:pt x="29397" y="28317"/>
                  </a:lnTo>
                  <a:lnTo>
                    <a:pt x="26694" y="84"/>
                  </a:lnTo>
                  <a:lnTo>
                    <a:pt x="38588" y="84"/>
                  </a:lnTo>
                  <a:lnTo>
                    <a:pt x="35975" y="28317"/>
                  </a:lnTo>
                  <a:lnTo>
                    <a:pt x="59133" y="11991"/>
                  </a:lnTo>
                  <a:lnTo>
                    <a:pt x="64989" y="22093"/>
                  </a:lnTo>
                  <a:lnTo>
                    <a:pt x="39309" y="34089"/>
                  </a:lnTo>
                  <a:lnTo>
                    <a:pt x="64989" y="46176"/>
                  </a:lnTo>
                  <a:close/>
                </a:path>
              </a:pathLst>
            </a:custGeom>
            <a:solidFill>
              <a:srgbClr val="FFFFFF"/>
            </a:solidFill>
            <a:ln w="3485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4" name="任意多边形: 形状 123">
              <a:extLst>
                <a:ext uri="{FF2B5EF4-FFF2-40B4-BE49-F238E27FC236}">
                  <a16:creationId xmlns:a16="http://schemas.microsoft.com/office/drawing/2014/main" id="{B4343674-72DD-33B6-F8F6-62B0A5FB929B}"/>
                </a:ext>
              </a:extLst>
            </p:cNvPr>
            <p:cNvSpPr/>
            <p:nvPr>
              <p:custDataLst>
                <p:tags r:id="rId18"/>
              </p:custDataLst>
            </p:nvPr>
          </p:nvSpPr>
          <p:spPr>
            <a:xfrm>
              <a:off x="8331845" y="5694874"/>
              <a:ext cx="28636" cy="30148"/>
            </a:xfrm>
            <a:custGeom>
              <a:avLst/>
              <a:gdLst>
                <a:gd name="connsiteX0" fmla="*/ 14528 w 28636"/>
                <a:gd name="connsiteY0" fmla="*/ 87 h 30148"/>
                <a:gd name="connsiteX1" fmla="*/ 24773 w 28636"/>
                <a:gd name="connsiteY1" fmla="*/ 4288 h 30148"/>
                <a:gd name="connsiteX2" fmla="*/ 28846 w 28636"/>
                <a:gd name="connsiteY2" fmla="*/ 15162 h 30148"/>
                <a:gd name="connsiteX3" fmla="*/ 24773 w 28636"/>
                <a:gd name="connsiteY3" fmla="*/ 26035 h 30148"/>
                <a:gd name="connsiteX4" fmla="*/ 14528 w 28636"/>
                <a:gd name="connsiteY4" fmla="*/ 30236 h 30148"/>
                <a:gd name="connsiteX5" fmla="*/ 4159 w 28636"/>
                <a:gd name="connsiteY5" fmla="*/ 26035 h 30148"/>
                <a:gd name="connsiteX6" fmla="*/ 209 w 28636"/>
                <a:gd name="connsiteY6" fmla="*/ 15162 h 30148"/>
                <a:gd name="connsiteX7" fmla="*/ 4159 w 28636"/>
                <a:gd name="connsiteY7" fmla="*/ 4288 h 30148"/>
                <a:gd name="connsiteX8" fmla="*/ 14528 w 28636"/>
                <a:gd name="connsiteY8" fmla="*/ 87 h 30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36" h="30148">
                  <a:moveTo>
                    <a:pt x="14528" y="87"/>
                  </a:moveTo>
                  <a:cubicBezTo>
                    <a:pt x="18724" y="87"/>
                    <a:pt x="22139" y="1488"/>
                    <a:pt x="24773" y="4288"/>
                  </a:cubicBezTo>
                  <a:cubicBezTo>
                    <a:pt x="27488" y="7089"/>
                    <a:pt x="28846" y="10713"/>
                    <a:pt x="28846" y="15162"/>
                  </a:cubicBezTo>
                  <a:cubicBezTo>
                    <a:pt x="28846" y="19610"/>
                    <a:pt x="27488" y="23234"/>
                    <a:pt x="24773" y="26035"/>
                  </a:cubicBezTo>
                  <a:cubicBezTo>
                    <a:pt x="22139" y="28835"/>
                    <a:pt x="18724" y="30236"/>
                    <a:pt x="14528" y="30236"/>
                  </a:cubicBezTo>
                  <a:cubicBezTo>
                    <a:pt x="10331" y="30236"/>
                    <a:pt x="6875" y="28835"/>
                    <a:pt x="4159" y="26035"/>
                  </a:cubicBezTo>
                  <a:cubicBezTo>
                    <a:pt x="1526" y="23234"/>
                    <a:pt x="209" y="19610"/>
                    <a:pt x="209" y="15162"/>
                  </a:cubicBezTo>
                  <a:cubicBezTo>
                    <a:pt x="209" y="10713"/>
                    <a:pt x="1526" y="7089"/>
                    <a:pt x="4159" y="4288"/>
                  </a:cubicBezTo>
                  <a:cubicBezTo>
                    <a:pt x="6875" y="1488"/>
                    <a:pt x="10331" y="87"/>
                    <a:pt x="14528" y="87"/>
                  </a:cubicBezTo>
                  <a:close/>
                </a:path>
              </a:pathLst>
            </a:custGeom>
            <a:solidFill>
              <a:srgbClr val="FFFFFF"/>
            </a:solidFill>
            <a:ln w="3485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5" name="任意多边形: 形状 124">
              <a:extLst>
                <a:ext uri="{FF2B5EF4-FFF2-40B4-BE49-F238E27FC236}">
                  <a16:creationId xmlns:a16="http://schemas.microsoft.com/office/drawing/2014/main" id="{0F05F271-BC70-E652-0F8F-6B2F51DECECC}"/>
                </a:ext>
              </a:extLst>
            </p:cNvPr>
            <p:cNvSpPr/>
            <p:nvPr>
              <p:custDataLst>
                <p:tags r:id="rId19"/>
              </p:custDataLst>
            </p:nvPr>
          </p:nvSpPr>
          <p:spPr>
            <a:xfrm>
              <a:off x="8447521" y="5613572"/>
              <a:ext cx="134912" cy="170636"/>
            </a:xfrm>
            <a:custGeom>
              <a:avLst/>
              <a:gdLst>
                <a:gd name="connsiteX0" fmla="*/ 135128 w 134912"/>
                <a:gd name="connsiteY0" fmla="*/ 87 h 170636"/>
                <a:gd name="connsiteX1" fmla="*/ 135128 w 134912"/>
                <a:gd name="connsiteY1" fmla="*/ 7995 h 170636"/>
                <a:gd name="connsiteX2" fmla="*/ 70572 w 134912"/>
                <a:gd name="connsiteY2" fmla="*/ 170724 h 170636"/>
                <a:gd name="connsiteX3" fmla="*/ 52304 w 134912"/>
                <a:gd name="connsiteY3" fmla="*/ 170724 h 170636"/>
                <a:gd name="connsiteX4" fmla="*/ 215 w 134912"/>
                <a:gd name="connsiteY4" fmla="*/ 7995 h 170636"/>
                <a:gd name="connsiteX5" fmla="*/ 215 w 134912"/>
                <a:gd name="connsiteY5" fmla="*/ 87 h 170636"/>
                <a:gd name="connsiteX6" fmla="*/ 135128 w 134912"/>
                <a:gd name="connsiteY6" fmla="*/ 87 h 170636"/>
                <a:gd name="connsiteX7" fmla="*/ 113280 w 134912"/>
                <a:gd name="connsiteY7" fmla="*/ 19857 h 170636"/>
                <a:gd name="connsiteX8" fmla="*/ 27370 w 134912"/>
                <a:gd name="connsiteY8" fmla="*/ 19857 h 170636"/>
                <a:gd name="connsiteX9" fmla="*/ 66252 w 134912"/>
                <a:gd name="connsiteY9" fmla="*/ 143417 h 170636"/>
                <a:gd name="connsiteX10" fmla="*/ 113280 w 134912"/>
                <a:gd name="connsiteY10" fmla="*/ 19857 h 17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912" h="170636">
                  <a:moveTo>
                    <a:pt x="135128" y="87"/>
                  </a:moveTo>
                  <a:lnTo>
                    <a:pt x="135128" y="7995"/>
                  </a:lnTo>
                  <a:lnTo>
                    <a:pt x="70572" y="170724"/>
                  </a:lnTo>
                  <a:lnTo>
                    <a:pt x="52304" y="170724"/>
                  </a:lnTo>
                  <a:lnTo>
                    <a:pt x="215" y="7995"/>
                  </a:lnTo>
                  <a:lnTo>
                    <a:pt x="215" y="87"/>
                  </a:lnTo>
                  <a:lnTo>
                    <a:pt x="135128" y="87"/>
                  </a:lnTo>
                  <a:close/>
                  <a:moveTo>
                    <a:pt x="113280" y="19857"/>
                  </a:moveTo>
                  <a:lnTo>
                    <a:pt x="27370" y="19857"/>
                  </a:lnTo>
                  <a:lnTo>
                    <a:pt x="66252" y="143417"/>
                  </a:lnTo>
                  <a:lnTo>
                    <a:pt x="113280" y="19857"/>
                  </a:lnTo>
                  <a:close/>
                </a:path>
              </a:pathLst>
            </a:custGeom>
            <a:solidFill>
              <a:srgbClr val="FFFFFF"/>
            </a:solidFill>
            <a:ln w="3485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6" name="任意多边形: 形状 125">
              <a:extLst>
                <a:ext uri="{FF2B5EF4-FFF2-40B4-BE49-F238E27FC236}">
                  <a16:creationId xmlns:a16="http://schemas.microsoft.com/office/drawing/2014/main" id="{82DABBBF-F314-824C-A9C6-A4F1D99CC085}"/>
                </a:ext>
              </a:extLst>
            </p:cNvPr>
            <p:cNvSpPr/>
            <p:nvPr>
              <p:custDataLst>
                <p:tags r:id="rId20"/>
              </p:custDataLst>
            </p:nvPr>
          </p:nvSpPr>
          <p:spPr>
            <a:xfrm>
              <a:off x="8591568" y="5609000"/>
              <a:ext cx="163179" cy="226361"/>
            </a:xfrm>
            <a:custGeom>
              <a:avLst/>
              <a:gdLst>
                <a:gd name="connsiteX0" fmla="*/ 83045 w 163179"/>
                <a:gd name="connsiteY0" fmla="*/ 175048 h 226361"/>
                <a:gd name="connsiteX1" fmla="*/ 71689 w 163179"/>
                <a:gd name="connsiteY1" fmla="*/ 226449 h 226361"/>
                <a:gd name="connsiteX2" fmla="*/ 52186 w 163179"/>
                <a:gd name="connsiteY2" fmla="*/ 226449 h 226361"/>
                <a:gd name="connsiteX3" fmla="*/ 63542 w 163179"/>
                <a:gd name="connsiteY3" fmla="*/ 174678 h 226361"/>
                <a:gd name="connsiteX4" fmla="*/ 17378 w 163179"/>
                <a:gd name="connsiteY4" fmla="*/ 135509 h 226361"/>
                <a:gd name="connsiteX5" fmla="*/ 21452 w 163179"/>
                <a:gd name="connsiteY5" fmla="*/ 109562 h 226361"/>
                <a:gd name="connsiteX6" fmla="*/ 25278 w 163179"/>
                <a:gd name="connsiteY6" fmla="*/ 94240 h 226361"/>
                <a:gd name="connsiteX7" fmla="*/ 28364 w 163179"/>
                <a:gd name="connsiteY7" fmla="*/ 76571 h 226361"/>
                <a:gd name="connsiteX8" fmla="*/ 26512 w 163179"/>
                <a:gd name="connsiteY8" fmla="*/ 69528 h 226361"/>
                <a:gd name="connsiteX9" fmla="*/ 21452 w 163179"/>
                <a:gd name="connsiteY9" fmla="*/ 67428 h 226361"/>
                <a:gd name="connsiteX10" fmla="*/ 14046 w 163179"/>
                <a:gd name="connsiteY10" fmla="*/ 69899 h 226361"/>
                <a:gd name="connsiteX11" fmla="*/ 7010 w 163179"/>
                <a:gd name="connsiteY11" fmla="*/ 75953 h 226361"/>
                <a:gd name="connsiteX12" fmla="*/ 221 w 163179"/>
                <a:gd name="connsiteY12" fmla="*/ 69157 h 226361"/>
                <a:gd name="connsiteX13" fmla="*/ 16267 w 163179"/>
                <a:gd name="connsiteY13" fmla="*/ 56801 h 226361"/>
                <a:gd name="connsiteX14" fmla="*/ 30092 w 163179"/>
                <a:gd name="connsiteY14" fmla="*/ 53218 h 226361"/>
                <a:gd name="connsiteX15" fmla="*/ 44287 w 163179"/>
                <a:gd name="connsiteY15" fmla="*/ 58778 h 226361"/>
                <a:gd name="connsiteX16" fmla="*/ 49347 w 163179"/>
                <a:gd name="connsiteY16" fmla="*/ 74841 h 226361"/>
                <a:gd name="connsiteX17" fmla="*/ 46262 w 163179"/>
                <a:gd name="connsiteY17" fmla="*/ 94858 h 226361"/>
                <a:gd name="connsiteX18" fmla="*/ 41695 w 163179"/>
                <a:gd name="connsiteY18" fmla="*/ 113145 h 226361"/>
                <a:gd name="connsiteX19" fmla="*/ 39349 w 163179"/>
                <a:gd name="connsiteY19" fmla="*/ 125130 h 226361"/>
                <a:gd name="connsiteX20" fmla="*/ 38238 w 163179"/>
                <a:gd name="connsiteY20" fmla="*/ 136621 h 226361"/>
                <a:gd name="connsiteX21" fmla="*/ 45274 w 163179"/>
                <a:gd name="connsiteY21" fmla="*/ 156267 h 226361"/>
                <a:gd name="connsiteX22" fmla="*/ 66011 w 163179"/>
                <a:gd name="connsiteY22" fmla="*/ 164052 h 226361"/>
                <a:gd name="connsiteX23" fmla="*/ 101930 w 163179"/>
                <a:gd name="connsiteY23" fmla="*/ 87 h 226361"/>
                <a:gd name="connsiteX24" fmla="*/ 121433 w 163179"/>
                <a:gd name="connsiteY24" fmla="*/ 87 h 226361"/>
                <a:gd name="connsiteX25" fmla="*/ 85390 w 163179"/>
                <a:gd name="connsiteY25" fmla="*/ 163804 h 226361"/>
                <a:gd name="connsiteX26" fmla="*/ 115631 w 163179"/>
                <a:gd name="connsiteY26" fmla="*/ 153302 h 226361"/>
                <a:gd name="connsiteX27" fmla="*/ 135627 w 163179"/>
                <a:gd name="connsiteY27" fmla="*/ 127354 h 226361"/>
                <a:gd name="connsiteX28" fmla="*/ 142787 w 163179"/>
                <a:gd name="connsiteY28" fmla="*/ 90163 h 226361"/>
                <a:gd name="connsiteX29" fmla="*/ 138220 w 163179"/>
                <a:gd name="connsiteY29" fmla="*/ 61373 h 226361"/>
                <a:gd name="connsiteX30" fmla="*/ 139701 w 163179"/>
                <a:gd name="connsiteY30" fmla="*/ 55195 h 226361"/>
                <a:gd name="connsiteX31" fmla="*/ 161548 w 163179"/>
                <a:gd name="connsiteY31" fmla="*/ 55195 h 226361"/>
                <a:gd name="connsiteX32" fmla="*/ 163400 w 163179"/>
                <a:gd name="connsiteY32" fmla="*/ 76200 h 226361"/>
                <a:gd name="connsiteX33" fmla="*/ 153525 w 163179"/>
                <a:gd name="connsiteY33" fmla="*/ 126489 h 226361"/>
                <a:gd name="connsiteX34" fmla="*/ 125382 w 163179"/>
                <a:gd name="connsiteY34" fmla="*/ 161704 h 226361"/>
                <a:gd name="connsiteX35" fmla="*/ 83045 w 163179"/>
                <a:gd name="connsiteY35" fmla="*/ 175048 h 226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3179" h="226361">
                  <a:moveTo>
                    <a:pt x="83045" y="175048"/>
                  </a:moveTo>
                  <a:lnTo>
                    <a:pt x="71689" y="226449"/>
                  </a:lnTo>
                  <a:lnTo>
                    <a:pt x="52186" y="226449"/>
                  </a:lnTo>
                  <a:lnTo>
                    <a:pt x="63542" y="174678"/>
                  </a:lnTo>
                  <a:cubicBezTo>
                    <a:pt x="32766" y="171795"/>
                    <a:pt x="17378" y="158738"/>
                    <a:pt x="17378" y="135509"/>
                  </a:cubicBezTo>
                  <a:cubicBezTo>
                    <a:pt x="17378" y="129331"/>
                    <a:pt x="18736" y="120682"/>
                    <a:pt x="21452" y="109562"/>
                  </a:cubicBezTo>
                  <a:lnTo>
                    <a:pt x="25278" y="94240"/>
                  </a:lnTo>
                  <a:cubicBezTo>
                    <a:pt x="27335" y="86003"/>
                    <a:pt x="28364" y="80113"/>
                    <a:pt x="28364" y="76571"/>
                  </a:cubicBezTo>
                  <a:cubicBezTo>
                    <a:pt x="28364" y="73276"/>
                    <a:pt x="27747" y="70928"/>
                    <a:pt x="26512" y="69528"/>
                  </a:cubicBezTo>
                  <a:cubicBezTo>
                    <a:pt x="25360" y="68128"/>
                    <a:pt x="23673" y="67428"/>
                    <a:pt x="21452" y="67428"/>
                  </a:cubicBezTo>
                  <a:cubicBezTo>
                    <a:pt x="18901" y="67428"/>
                    <a:pt x="16432" y="68251"/>
                    <a:pt x="14046" y="69899"/>
                  </a:cubicBezTo>
                  <a:cubicBezTo>
                    <a:pt x="11741" y="71464"/>
                    <a:pt x="9396" y="73482"/>
                    <a:pt x="7010" y="75953"/>
                  </a:cubicBezTo>
                  <a:lnTo>
                    <a:pt x="221" y="69157"/>
                  </a:lnTo>
                  <a:cubicBezTo>
                    <a:pt x="6393" y="63309"/>
                    <a:pt x="11741" y="59190"/>
                    <a:pt x="16267" y="56801"/>
                  </a:cubicBezTo>
                  <a:cubicBezTo>
                    <a:pt x="20875" y="54413"/>
                    <a:pt x="25484" y="53218"/>
                    <a:pt x="30092" y="53218"/>
                  </a:cubicBezTo>
                  <a:cubicBezTo>
                    <a:pt x="36264" y="53218"/>
                    <a:pt x="40995" y="55072"/>
                    <a:pt x="44287" y="58778"/>
                  </a:cubicBezTo>
                  <a:cubicBezTo>
                    <a:pt x="47661" y="62485"/>
                    <a:pt x="49347" y="67839"/>
                    <a:pt x="49347" y="74841"/>
                  </a:cubicBezTo>
                  <a:cubicBezTo>
                    <a:pt x="49347" y="79784"/>
                    <a:pt x="48319" y="86456"/>
                    <a:pt x="46262" y="94858"/>
                  </a:cubicBezTo>
                  <a:lnTo>
                    <a:pt x="41695" y="113145"/>
                  </a:lnTo>
                  <a:cubicBezTo>
                    <a:pt x="40872" y="116440"/>
                    <a:pt x="40090" y="120435"/>
                    <a:pt x="39349" y="125130"/>
                  </a:cubicBezTo>
                  <a:cubicBezTo>
                    <a:pt x="38609" y="129825"/>
                    <a:pt x="38238" y="133656"/>
                    <a:pt x="38238" y="136621"/>
                  </a:cubicBezTo>
                  <a:cubicBezTo>
                    <a:pt x="38238" y="145353"/>
                    <a:pt x="40584" y="151901"/>
                    <a:pt x="45274" y="156267"/>
                  </a:cubicBezTo>
                  <a:cubicBezTo>
                    <a:pt x="49965" y="160551"/>
                    <a:pt x="56877" y="163145"/>
                    <a:pt x="66011" y="164052"/>
                  </a:cubicBezTo>
                  <a:lnTo>
                    <a:pt x="101930" y="87"/>
                  </a:lnTo>
                  <a:lnTo>
                    <a:pt x="121433" y="87"/>
                  </a:lnTo>
                  <a:lnTo>
                    <a:pt x="85390" y="163804"/>
                  </a:lnTo>
                  <a:cubicBezTo>
                    <a:pt x="96993" y="163063"/>
                    <a:pt x="107073" y="159562"/>
                    <a:pt x="115631" y="153302"/>
                  </a:cubicBezTo>
                  <a:cubicBezTo>
                    <a:pt x="124272" y="146959"/>
                    <a:pt x="130937" y="138310"/>
                    <a:pt x="135627" y="127354"/>
                  </a:cubicBezTo>
                  <a:cubicBezTo>
                    <a:pt x="140400" y="116316"/>
                    <a:pt x="142787" y="103919"/>
                    <a:pt x="142787" y="90163"/>
                  </a:cubicBezTo>
                  <a:cubicBezTo>
                    <a:pt x="142787" y="80443"/>
                    <a:pt x="141264" y="70846"/>
                    <a:pt x="138220" y="61373"/>
                  </a:cubicBezTo>
                  <a:lnTo>
                    <a:pt x="139701" y="55195"/>
                  </a:lnTo>
                  <a:lnTo>
                    <a:pt x="161548" y="55195"/>
                  </a:lnTo>
                  <a:cubicBezTo>
                    <a:pt x="162783" y="61208"/>
                    <a:pt x="163400" y="68210"/>
                    <a:pt x="163400" y="76200"/>
                  </a:cubicBezTo>
                  <a:cubicBezTo>
                    <a:pt x="163400" y="94652"/>
                    <a:pt x="160108" y="111415"/>
                    <a:pt x="153525" y="126489"/>
                  </a:cubicBezTo>
                  <a:cubicBezTo>
                    <a:pt x="146942" y="141564"/>
                    <a:pt x="137561" y="153302"/>
                    <a:pt x="125382" y="161704"/>
                  </a:cubicBezTo>
                  <a:cubicBezTo>
                    <a:pt x="113204" y="170106"/>
                    <a:pt x="99091" y="174554"/>
                    <a:pt x="83045" y="175048"/>
                  </a:cubicBezTo>
                  <a:close/>
                </a:path>
              </a:pathLst>
            </a:custGeom>
            <a:solidFill>
              <a:srgbClr val="FFFFFF"/>
            </a:solidFill>
            <a:ln w="3485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7" name="任意多边形: 形状 126">
              <a:extLst>
                <a:ext uri="{FF2B5EF4-FFF2-40B4-BE49-F238E27FC236}">
                  <a16:creationId xmlns:a16="http://schemas.microsoft.com/office/drawing/2014/main" id="{CD257889-56B3-0E62-E613-2E48C34DF964}"/>
                </a:ext>
              </a:extLst>
            </p:cNvPr>
            <p:cNvSpPr/>
            <p:nvPr>
              <p:custDataLst>
                <p:tags r:id="rId21"/>
              </p:custDataLst>
            </p:nvPr>
          </p:nvSpPr>
          <p:spPr>
            <a:xfrm>
              <a:off x="8844748" y="5701670"/>
              <a:ext cx="152070" cy="16433"/>
            </a:xfrm>
            <a:custGeom>
              <a:avLst/>
              <a:gdLst>
                <a:gd name="connsiteX0" fmla="*/ 230 w 152070"/>
                <a:gd name="connsiteY0" fmla="*/ 16521 h 16433"/>
                <a:gd name="connsiteX1" fmla="*/ 230 w 152070"/>
                <a:gd name="connsiteY1" fmla="*/ 87 h 16433"/>
                <a:gd name="connsiteX2" fmla="*/ 152300 w 152070"/>
                <a:gd name="connsiteY2" fmla="*/ 87 h 16433"/>
                <a:gd name="connsiteX3" fmla="*/ 152300 w 152070"/>
                <a:gd name="connsiteY3" fmla="*/ 16521 h 16433"/>
                <a:gd name="connsiteX4" fmla="*/ 230 w 152070"/>
                <a:gd name="connsiteY4" fmla="*/ 16521 h 16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70" h="16433">
                  <a:moveTo>
                    <a:pt x="230" y="16521"/>
                  </a:moveTo>
                  <a:lnTo>
                    <a:pt x="230" y="87"/>
                  </a:lnTo>
                  <a:lnTo>
                    <a:pt x="152300" y="87"/>
                  </a:lnTo>
                  <a:lnTo>
                    <a:pt x="152300" y="16521"/>
                  </a:lnTo>
                  <a:lnTo>
                    <a:pt x="230" y="16521"/>
                  </a:lnTo>
                  <a:close/>
                </a:path>
              </a:pathLst>
            </a:custGeom>
            <a:solidFill>
              <a:srgbClr val="FFFFFF"/>
            </a:solidFill>
            <a:ln w="3485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8" name="任意多边形: 形状 127">
              <a:extLst>
                <a:ext uri="{FF2B5EF4-FFF2-40B4-BE49-F238E27FC236}">
                  <a16:creationId xmlns:a16="http://schemas.microsoft.com/office/drawing/2014/main" id="{6C8924EB-3254-DB2F-CA09-32B0C4B32BFB}"/>
                </a:ext>
              </a:extLst>
            </p:cNvPr>
            <p:cNvSpPr/>
            <p:nvPr>
              <p:custDataLst>
                <p:tags r:id="rId22"/>
              </p:custDataLst>
            </p:nvPr>
          </p:nvSpPr>
          <p:spPr>
            <a:xfrm>
              <a:off x="9083117" y="5613572"/>
              <a:ext cx="144540" cy="170636"/>
            </a:xfrm>
            <a:custGeom>
              <a:avLst/>
              <a:gdLst>
                <a:gd name="connsiteX0" fmla="*/ 52699 w 144540"/>
                <a:gd name="connsiteY0" fmla="*/ 87 h 170636"/>
                <a:gd name="connsiteX1" fmla="*/ 51341 w 144540"/>
                <a:gd name="connsiteY1" fmla="*/ 6142 h 170636"/>
                <a:gd name="connsiteX2" fmla="*/ 42825 w 144540"/>
                <a:gd name="connsiteY2" fmla="*/ 9354 h 170636"/>
                <a:gd name="connsiteX3" fmla="*/ 38628 w 144540"/>
                <a:gd name="connsiteY3" fmla="*/ 16644 h 170636"/>
                <a:gd name="connsiteX4" fmla="*/ 37393 w 144540"/>
                <a:gd name="connsiteY4" fmla="*/ 29000 h 170636"/>
                <a:gd name="connsiteX5" fmla="*/ 37764 w 144540"/>
                <a:gd name="connsiteY5" fmla="*/ 40121 h 170636"/>
                <a:gd name="connsiteX6" fmla="*/ 41220 w 144540"/>
                <a:gd name="connsiteY6" fmla="*/ 130566 h 170636"/>
                <a:gd name="connsiteX7" fmla="*/ 41220 w 144540"/>
                <a:gd name="connsiteY7" fmla="*/ 140451 h 170636"/>
                <a:gd name="connsiteX8" fmla="*/ 42454 w 144540"/>
                <a:gd name="connsiteY8" fmla="*/ 140451 h 170636"/>
                <a:gd name="connsiteX9" fmla="*/ 95901 w 144540"/>
                <a:gd name="connsiteY9" fmla="*/ 43951 h 170636"/>
                <a:gd name="connsiteX10" fmla="*/ 102937 w 144540"/>
                <a:gd name="connsiteY10" fmla="*/ 29371 h 170636"/>
                <a:gd name="connsiteX11" fmla="*/ 105282 w 144540"/>
                <a:gd name="connsiteY11" fmla="*/ 18498 h 170636"/>
                <a:gd name="connsiteX12" fmla="*/ 92939 w 144540"/>
                <a:gd name="connsiteY12" fmla="*/ 6142 h 170636"/>
                <a:gd name="connsiteX13" fmla="*/ 94296 w 144540"/>
                <a:gd name="connsiteY13" fmla="*/ 87 h 170636"/>
                <a:gd name="connsiteX14" fmla="*/ 144781 w 144540"/>
                <a:gd name="connsiteY14" fmla="*/ 87 h 170636"/>
                <a:gd name="connsiteX15" fmla="*/ 143423 w 144540"/>
                <a:gd name="connsiteY15" fmla="*/ 6142 h 170636"/>
                <a:gd name="connsiteX16" fmla="*/ 137004 w 144540"/>
                <a:gd name="connsiteY16" fmla="*/ 8736 h 170636"/>
                <a:gd name="connsiteX17" fmla="*/ 130215 w 144540"/>
                <a:gd name="connsiteY17" fmla="*/ 15532 h 170636"/>
                <a:gd name="connsiteX18" fmla="*/ 118613 w 144540"/>
                <a:gd name="connsiteY18" fmla="*/ 33819 h 170636"/>
                <a:gd name="connsiteX19" fmla="*/ 39615 w 144540"/>
                <a:gd name="connsiteY19" fmla="*/ 170724 h 170636"/>
                <a:gd name="connsiteX20" fmla="*/ 23199 w 144540"/>
                <a:gd name="connsiteY20" fmla="*/ 170724 h 170636"/>
                <a:gd name="connsiteX21" fmla="*/ 14929 w 144540"/>
                <a:gd name="connsiteY21" fmla="*/ 32954 h 170636"/>
                <a:gd name="connsiteX22" fmla="*/ 13077 w 144540"/>
                <a:gd name="connsiteY22" fmla="*/ 19239 h 170636"/>
                <a:gd name="connsiteX23" fmla="*/ 9004 w 144540"/>
                <a:gd name="connsiteY23" fmla="*/ 10219 h 170636"/>
                <a:gd name="connsiteX24" fmla="*/ 240 w 144540"/>
                <a:gd name="connsiteY24" fmla="*/ 6142 h 170636"/>
                <a:gd name="connsiteX25" fmla="*/ 1598 w 144540"/>
                <a:gd name="connsiteY25" fmla="*/ 87 h 170636"/>
                <a:gd name="connsiteX26" fmla="*/ 52699 w 144540"/>
                <a:gd name="connsiteY26" fmla="*/ 87 h 17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4540" h="170636">
                  <a:moveTo>
                    <a:pt x="52699" y="87"/>
                  </a:moveTo>
                  <a:lnTo>
                    <a:pt x="51341" y="6142"/>
                  </a:lnTo>
                  <a:cubicBezTo>
                    <a:pt x="47721" y="6553"/>
                    <a:pt x="44882" y="7624"/>
                    <a:pt x="42825" y="9354"/>
                  </a:cubicBezTo>
                  <a:cubicBezTo>
                    <a:pt x="40850" y="11084"/>
                    <a:pt x="39451" y="13514"/>
                    <a:pt x="38628" y="16644"/>
                  </a:cubicBezTo>
                  <a:cubicBezTo>
                    <a:pt x="37805" y="19692"/>
                    <a:pt x="37393" y="23811"/>
                    <a:pt x="37393" y="29000"/>
                  </a:cubicBezTo>
                  <a:cubicBezTo>
                    <a:pt x="37393" y="30236"/>
                    <a:pt x="37517" y="33943"/>
                    <a:pt x="37764" y="40121"/>
                  </a:cubicBezTo>
                  <a:lnTo>
                    <a:pt x="41220" y="130566"/>
                  </a:lnTo>
                  <a:lnTo>
                    <a:pt x="41220" y="140451"/>
                  </a:lnTo>
                  <a:lnTo>
                    <a:pt x="42454" y="140451"/>
                  </a:lnTo>
                  <a:lnTo>
                    <a:pt x="95901" y="43951"/>
                  </a:lnTo>
                  <a:cubicBezTo>
                    <a:pt x="99028" y="38267"/>
                    <a:pt x="101373" y="33407"/>
                    <a:pt x="102937" y="29371"/>
                  </a:cubicBezTo>
                  <a:cubicBezTo>
                    <a:pt x="104500" y="25252"/>
                    <a:pt x="105282" y="21628"/>
                    <a:pt x="105282" y="18498"/>
                  </a:cubicBezTo>
                  <a:cubicBezTo>
                    <a:pt x="105282" y="11578"/>
                    <a:pt x="101167" y="7460"/>
                    <a:pt x="92939" y="6142"/>
                  </a:cubicBezTo>
                  <a:lnTo>
                    <a:pt x="94296" y="87"/>
                  </a:lnTo>
                  <a:lnTo>
                    <a:pt x="144781" y="87"/>
                  </a:lnTo>
                  <a:lnTo>
                    <a:pt x="143423" y="6142"/>
                  </a:lnTo>
                  <a:cubicBezTo>
                    <a:pt x="141201" y="6471"/>
                    <a:pt x="139061" y="7336"/>
                    <a:pt x="137004" y="8736"/>
                  </a:cubicBezTo>
                  <a:cubicBezTo>
                    <a:pt x="135029" y="10054"/>
                    <a:pt x="132766" y="12320"/>
                    <a:pt x="130215" y="15532"/>
                  </a:cubicBezTo>
                  <a:cubicBezTo>
                    <a:pt x="127747" y="18662"/>
                    <a:pt x="123879" y="24758"/>
                    <a:pt x="118613" y="33819"/>
                  </a:cubicBezTo>
                  <a:lnTo>
                    <a:pt x="39615" y="170724"/>
                  </a:lnTo>
                  <a:lnTo>
                    <a:pt x="23199" y="170724"/>
                  </a:lnTo>
                  <a:lnTo>
                    <a:pt x="14929" y="32954"/>
                  </a:lnTo>
                  <a:cubicBezTo>
                    <a:pt x="14599" y="27600"/>
                    <a:pt x="13982" y="23028"/>
                    <a:pt x="13077" y="19239"/>
                  </a:cubicBezTo>
                  <a:cubicBezTo>
                    <a:pt x="12254" y="15367"/>
                    <a:pt x="10896" y="12361"/>
                    <a:pt x="9004" y="10219"/>
                  </a:cubicBezTo>
                  <a:cubicBezTo>
                    <a:pt x="7193" y="8077"/>
                    <a:pt x="4272" y="6718"/>
                    <a:pt x="240" y="6142"/>
                  </a:cubicBezTo>
                  <a:lnTo>
                    <a:pt x="1598" y="87"/>
                  </a:lnTo>
                  <a:lnTo>
                    <a:pt x="52699" y="87"/>
                  </a:lnTo>
                  <a:close/>
                </a:path>
              </a:pathLst>
            </a:custGeom>
            <a:solidFill>
              <a:srgbClr val="FFFFFF"/>
            </a:solidFill>
            <a:ln w="3485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29" name="任意多边形: 形状 128">
              <a:extLst>
                <a:ext uri="{FF2B5EF4-FFF2-40B4-BE49-F238E27FC236}">
                  <a16:creationId xmlns:a16="http://schemas.microsoft.com/office/drawing/2014/main" id="{4FA5A205-8E22-29F2-CBAC-060F12470BE7}"/>
                </a:ext>
              </a:extLst>
            </p:cNvPr>
            <p:cNvSpPr/>
            <p:nvPr>
              <p:custDataLst>
                <p:tags r:id="rId23"/>
              </p:custDataLst>
            </p:nvPr>
          </p:nvSpPr>
          <p:spPr>
            <a:xfrm>
              <a:off x="9240495" y="5609000"/>
              <a:ext cx="163179" cy="226361"/>
            </a:xfrm>
            <a:custGeom>
              <a:avLst/>
              <a:gdLst>
                <a:gd name="connsiteX0" fmla="*/ 83070 w 163179"/>
                <a:gd name="connsiteY0" fmla="*/ 175048 h 226361"/>
                <a:gd name="connsiteX1" fmla="*/ 71715 w 163179"/>
                <a:gd name="connsiteY1" fmla="*/ 226449 h 226361"/>
                <a:gd name="connsiteX2" fmla="*/ 52212 w 163179"/>
                <a:gd name="connsiteY2" fmla="*/ 226449 h 226361"/>
                <a:gd name="connsiteX3" fmla="*/ 63568 w 163179"/>
                <a:gd name="connsiteY3" fmla="*/ 174678 h 226361"/>
                <a:gd name="connsiteX4" fmla="*/ 17404 w 163179"/>
                <a:gd name="connsiteY4" fmla="*/ 135509 h 226361"/>
                <a:gd name="connsiteX5" fmla="*/ 21477 w 163179"/>
                <a:gd name="connsiteY5" fmla="*/ 109562 h 226361"/>
                <a:gd name="connsiteX6" fmla="*/ 25304 w 163179"/>
                <a:gd name="connsiteY6" fmla="*/ 94240 h 226361"/>
                <a:gd name="connsiteX7" fmla="*/ 28389 w 163179"/>
                <a:gd name="connsiteY7" fmla="*/ 76571 h 226361"/>
                <a:gd name="connsiteX8" fmla="*/ 26538 w 163179"/>
                <a:gd name="connsiteY8" fmla="*/ 69528 h 226361"/>
                <a:gd name="connsiteX9" fmla="*/ 21477 w 163179"/>
                <a:gd name="connsiteY9" fmla="*/ 67428 h 226361"/>
                <a:gd name="connsiteX10" fmla="*/ 14071 w 163179"/>
                <a:gd name="connsiteY10" fmla="*/ 69899 h 226361"/>
                <a:gd name="connsiteX11" fmla="*/ 7035 w 163179"/>
                <a:gd name="connsiteY11" fmla="*/ 75953 h 226361"/>
                <a:gd name="connsiteX12" fmla="*/ 247 w 163179"/>
                <a:gd name="connsiteY12" fmla="*/ 69157 h 226361"/>
                <a:gd name="connsiteX13" fmla="*/ 16293 w 163179"/>
                <a:gd name="connsiteY13" fmla="*/ 56801 h 226361"/>
                <a:gd name="connsiteX14" fmla="*/ 30117 w 163179"/>
                <a:gd name="connsiteY14" fmla="*/ 53218 h 226361"/>
                <a:gd name="connsiteX15" fmla="*/ 44312 w 163179"/>
                <a:gd name="connsiteY15" fmla="*/ 58778 h 226361"/>
                <a:gd name="connsiteX16" fmla="*/ 49373 w 163179"/>
                <a:gd name="connsiteY16" fmla="*/ 74841 h 226361"/>
                <a:gd name="connsiteX17" fmla="*/ 46287 w 163179"/>
                <a:gd name="connsiteY17" fmla="*/ 94858 h 226361"/>
                <a:gd name="connsiteX18" fmla="*/ 41720 w 163179"/>
                <a:gd name="connsiteY18" fmla="*/ 113145 h 226361"/>
                <a:gd name="connsiteX19" fmla="*/ 39375 w 163179"/>
                <a:gd name="connsiteY19" fmla="*/ 125130 h 226361"/>
                <a:gd name="connsiteX20" fmla="*/ 38264 w 163179"/>
                <a:gd name="connsiteY20" fmla="*/ 136621 h 226361"/>
                <a:gd name="connsiteX21" fmla="*/ 45300 w 163179"/>
                <a:gd name="connsiteY21" fmla="*/ 156267 h 226361"/>
                <a:gd name="connsiteX22" fmla="*/ 66037 w 163179"/>
                <a:gd name="connsiteY22" fmla="*/ 164052 h 226361"/>
                <a:gd name="connsiteX23" fmla="*/ 101956 w 163179"/>
                <a:gd name="connsiteY23" fmla="*/ 87 h 226361"/>
                <a:gd name="connsiteX24" fmla="*/ 121458 w 163179"/>
                <a:gd name="connsiteY24" fmla="*/ 87 h 226361"/>
                <a:gd name="connsiteX25" fmla="*/ 85416 w 163179"/>
                <a:gd name="connsiteY25" fmla="*/ 163804 h 226361"/>
                <a:gd name="connsiteX26" fmla="*/ 115657 w 163179"/>
                <a:gd name="connsiteY26" fmla="*/ 153302 h 226361"/>
                <a:gd name="connsiteX27" fmla="*/ 135653 w 163179"/>
                <a:gd name="connsiteY27" fmla="*/ 127354 h 226361"/>
                <a:gd name="connsiteX28" fmla="*/ 142812 w 163179"/>
                <a:gd name="connsiteY28" fmla="*/ 90163 h 226361"/>
                <a:gd name="connsiteX29" fmla="*/ 138245 w 163179"/>
                <a:gd name="connsiteY29" fmla="*/ 61373 h 226361"/>
                <a:gd name="connsiteX30" fmla="*/ 139726 w 163179"/>
                <a:gd name="connsiteY30" fmla="*/ 55195 h 226361"/>
                <a:gd name="connsiteX31" fmla="*/ 161574 w 163179"/>
                <a:gd name="connsiteY31" fmla="*/ 55195 h 226361"/>
                <a:gd name="connsiteX32" fmla="*/ 163426 w 163179"/>
                <a:gd name="connsiteY32" fmla="*/ 76200 h 226361"/>
                <a:gd name="connsiteX33" fmla="*/ 153551 w 163179"/>
                <a:gd name="connsiteY33" fmla="*/ 126489 h 226361"/>
                <a:gd name="connsiteX34" fmla="*/ 125408 w 163179"/>
                <a:gd name="connsiteY34" fmla="*/ 161704 h 226361"/>
                <a:gd name="connsiteX35" fmla="*/ 83070 w 163179"/>
                <a:gd name="connsiteY35" fmla="*/ 175048 h 226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3179" h="226361">
                  <a:moveTo>
                    <a:pt x="83070" y="175048"/>
                  </a:moveTo>
                  <a:lnTo>
                    <a:pt x="71715" y="226449"/>
                  </a:lnTo>
                  <a:lnTo>
                    <a:pt x="52212" y="226449"/>
                  </a:lnTo>
                  <a:lnTo>
                    <a:pt x="63568" y="174678"/>
                  </a:lnTo>
                  <a:cubicBezTo>
                    <a:pt x="32792" y="171795"/>
                    <a:pt x="17404" y="158738"/>
                    <a:pt x="17404" y="135509"/>
                  </a:cubicBezTo>
                  <a:cubicBezTo>
                    <a:pt x="17404" y="129331"/>
                    <a:pt x="18762" y="120682"/>
                    <a:pt x="21477" y="109562"/>
                  </a:cubicBezTo>
                  <a:lnTo>
                    <a:pt x="25304" y="94240"/>
                  </a:lnTo>
                  <a:cubicBezTo>
                    <a:pt x="27361" y="86003"/>
                    <a:pt x="28389" y="80113"/>
                    <a:pt x="28389" y="76571"/>
                  </a:cubicBezTo>
                  <a:cubicBezTo>
                    <a:pt x="28389" y="73276"/>
                    <a:pt x="27772" y="70928"/>
                    <a:pt x="26538" y="69528"/>
                  </a:cubicBezTo>
                  <a:cubicBezTo>
                    <a:pt x="25386" y="68128"/>
                    <a:pt x="23699" y="67428"/>
                    <a:pt x="21477" y="67428"/>
                  </a:cubicBezTo>
                  <a:cubicBezTo>
                    <a:pt x="18926" y="67428"/>
                    <a:pt x="16457" y="68251"/>
                    <a:pt x="14071" y="69899"/>
                  </a:cubicBezTo>
                  <a:cubicBezTo>
                    <a:pt x="11767" y="71464"/>
                    <a:pt x="9422" y="73482"/>
                    <a:pt x="7035" y="75953"/>
                  </a:cubicBezTo>
                  <a:lnTo>
                    <a:pt x="247" y="69157"/>
                  </a:lnTo>
                  <a:cubicBezTo>
                    <a:pt x="6418" y="63309"/>
                    <a:pt x="11767" y="59190"/>
                    <a:pt x="16293" y="56801"/>
                  </a:cubicBezTo>
                  <a:cubicBezTo>
                    <a:pt x="20901" y="54413"/>
                    <a:pt x="25509" y="53218"/>
                    <a:pt x="30117" y="53218"/>
                  </a:cubicBezTo>
                  <a:cubicBezTo>
                    <a:pt x="36289" y="53218"/>
                    <a:pt x="41021" y="55072"/>
                    <a:pt x="44312" y="58778"/>
                  </a:cubicBezTo>
                  <a:cubicBezTo>
                    <a:pt x="47686" y="62485"/>
                    <a:pt x="49373" y="67839"/>
                    <a:pt x="49373" y="74841"/>
                  </a:cubicBezTo>
                  <a:cubicBezTo>
                    <a:pt x="49373" y="79784"/>
                    <a:pt x="48344" y="86456"/>
                    <a:pt x="46287" y="94858"/>
                  </a:cubicBezTo>
                  <a:lnTo>
                    <a:pt x="41720" y="113145"/>
                  </a:lnTo>
                  <a:cubicBezTo>
                    <a:pt x="40897" y="116440"/>
                    <a:pt x="40116" y="120435"/>
                    <a:pt x="39375" y="125130"/>
                  </a:cubicBezTo>
                  <a:cubicBezTo>
                    <a:pt x="38634" y="129825"/>
                    <a:pt x="38264" y="133656"/>
                    <a:pt x="38264" y="136621"/>
                  </a:cubicBezTo>
                  <a:cubicBezTo>
                    <a:pt x="38264" y="145353"/>
                    <a:pt x="40609" y="151901"/>
                    <a:pt x="45300" y="156267"/>
                  </a:cubicBezTo>
                  <a:cubicBezTo>
                    <a:pt x="49990" y="160551"/>
                    <a:pt x="56902" y="163145"/>
                    <a:pt x="66037" y="164052"/>
                  </a:cubicBezTo>
                  <a:lnTo>
                    <a:pt x="101956" y="87"/>
                  </a:lnTo>
                  <a:lnTo>
                    <a:pt x="121458" y="87"/>
                  </a:lnTo>
                  <a:lnTo>
                    <a:pt x="85416" y="163804"/>
                  </a:lnTo>
                  <a:cubicBezTo>
                    <a:pt x="97018" y="163063"/>
                    <a:pt x="107099" y="159562"/>
                    <a:pt x="115657" y="153302"/>
                  </a:cubicBezTo>
                  <a:cubicBezTo>
                    <a:pt x="124297" y="146959"/>
                    <a:pt x="130963" y="138310"/>
                    <a:pt x="135653" y="127354"/>
                  </a:cubicBezTo>
                  <a:cubicBezTo>
                    <a:pt x="140426" y="116316"/>
                    <a:pt x="142812" y="103919"/>
                    <a:pt x="142812" y="90163"/>
                  </a:cubicBezTo>
                  <a:cubicBezTo>
                    <a:pt x="142812" y="80443"/>
                    <a:pt x="141290" y="70846"/>
                    <a:pt x="138245" y="61373"/>
                  </a:cubicBezTo>
                  <a:lnTo>
                    <a:pt x="139726" y="55195"/>
                  </a:lnTo>
                  <a:lnTo>
                    <a:pt x="161574" y="55195"/>
                  </a:lnTo>
                  <a:cubicBezTo>
                    <a:pt x="162808" y="61208"/>
                    <a:pt x="163426" y="68210"/>
                    <a:pt x="163426" y="76200"/>
                  </a:cubicBezTo>
                  <a:cubicBezTo>
                    <a:pt x="163426" y="94652"/>
                    <a:pt x="160134" y="111415"/>
                    <a:pt x="153551" y="126489"/>
                  </a:cubicBezTo>
                  <a:cubicBezTo>
                    <a:pt x="146968" y="141564"/>
                    <a:pt x="137587" y="153302"/>
                    <a:pt x="125408" y="161704"/>
                  </a:cubicBezTo>
                  <a:cubicBezTo>
                    <a:pt x="113229" y="170106"/>
                    <a:pt x="99117" y="174554"/>
                    <a:pt x="83070" y="175048"/>
                  </a:cubicBezTo>
                  <a:close/>
                </a:path>
              </a:pathLst>
            </a:custGeom>
            <a:solidFill>
              <a:srgbClr val="FFFFFF"/>
            </a:solidFill>
            <a:ln w="3485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30" name="任意多边形: 形状 129">
              <a:extLst>
                <a:ext uri="{FF2B5EF4-FFF2-40B4-BE49-F238E27FC236}">
                  <a16:creationId xmlns:a16="http://schemas.microsoft.com/office/drawing/2014/main" id="{18A41451-14A0-C30F-2290-EE4A73FE00B7}"/>
                </a:ext>
              </a:extLst>
            </p:cNvPr>
            <p:cNvSpPr/>
            <p:nvPr>
              <p:custDataLst>
                <p:tags r:id="rId24"/>
              </p:custDataLst>
            </p:nvPr>
          </p:nvSpPr>
          <p:spPr>
            <a:xfrm>
              <a:off x="9437439" y="5602690"/>
              <a:ext cx="64786" cy="68009"/>
            </a:xfrm>
            <a:custGeom>
              <a:avLst/>
              <a:gdLst>
                <a:gd name="connsiteX0" fmla="*/ 65040 w 64786"/>
                <a:gd name="connsiteY0" fmla="*/ 46176 h 68009"/>
                <a:gd name="connsiteX1" fmla="*/ 59183 w 64786"/>
                <a:gd name="connsiteY1" fmla="*/ 56188 h 68009"/>
                <a:gd name="connsiteX2" fmla="*/ 36025 w 64786"/>
                <a:gd name="connsiteY2" fmla="*/ 39862 h 68009"/>
                <a:gd name="connsiteX3" fmla="*/ 38638 w 64786"/>
                <a:gd name="connsiteY3" fmla="*/ 68094 h 68009"/>
                <a:gd name="connsiteX4" fmla="*/ 26744 w 64786"/>
                <a:gd name="connsiteY4" fmla="*/ 68094 h 68009"/>
                <a:gd name="connsiteX5" fmla="*/ 29448 w 64786"/>
                <a:gd name="connsiteY5" fmla="*/ 39862 h 68009"/>
                <a:gd name="connsiteX6" fmla="*/ 6200 w 64786"/>
                <a:gd name="connsiteY6" fmla="*/ 56188 h 68009"/>
                <a:gd name="connsiteX7" fmla="*/ 253 w 64786"/>
                <a:gd name="connsiteY7" fmla="*/ 46176 h 68009"/>
                <a:gd name="connsiteX8" fmla="*/ 26023 w 64786"/>
                <a:gd name="connsiteY8" fmla="*/ 34089 h 68009"/>
                <a:gd name="connsiteX9" fmla="*/ 253 w 64786"/>
                <a:gd name="connsiteY9" fmla="*/ 22093 h 68009"/>
                <a:gd name="connsiteX10" fmla="*/ 6200 w 64786"/>
                <a:gd name="connsiteY10" fmla="*/ 11991 h 68009"/>
                <a:gd name="connsiteX11" fmla="*/ 29448 w 64786"/>
                <a:gd name="connsiteY11" fmla="*/ 28317 h 68009"/>
                <a:gd name="connsiteX12" fmla="*/ 26744 w 64786"/>
                <a:gd name="connsiteY12" fmla="*/ 84 h 68009"/>
                <a:gd name="connsiteX13" fmla="*/ 38638 w 64786"/>
                <a:gd name="connsiteY13" fmla="*/ 84 h 68009"/>
                <a:gd name="connsiteX14" fmla="*/ 36025 w 64786"/>
                <a:gd name="connsiteY14" fmla="*/ 28317 h 68009"/>
                <a:gd name="connsiteX15" fmla="*/ 59183 w 64786"/>
                <a:gd name="connsiteY15" fmla="*/ 11991 h 68009"/>
                <a:gd name="connsiteX16" fmla="*/ 65040 w 64786"/>
                <a:gd name="connsiteY16" fmla="*/ 22093 h 68009"/>
                <a:gd name="connsiteX17" fmla="*/ 39359 w 64786"/>
                <a:gd name="connsiteY17" fmla="*/ 34089 h 68009"/>
                <a:gd name="connsiteX18" fmla="*/ 65040 w 64786"/>
                <a:gd name="connsiteY18" fmla="*/ 46176 h 6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786" h="68009">
                  <a:moveTo>
                    <a:pt x="65040" y="46176"/>
                  </a:moveTo>
                  <a:lnTo>
                    <a:pt x="59183" y="56188"/>
                  </a:lnTo>
                  <a:lnTo>
                    <a:pt x="36025" y="39862"/>
                  </a:lnTo>
                  <a:lnTo>
                    <a:pt x="38638" y="68094"/>
                  </a:lnTo>
                  <a:lnTo>
                    <a:pt x="26744" y="68094"/>
                  </a:lnTo>
                  <a:lnTo>
                    <a:pt x="29448" y="39862"/>
                  </a:lnTo>
                  <a:lnTo>
                    <a:pt x="6200" y="56188"/>
                  </a:lnTo>
                  <a:lnTo>
                    <a:pt x="253" y="46176"/>
                  </a:lnTo>
                  <a:lnTo>
                    <a:pt x="26023" y="34089"/>
                  </a:lnTo>
                  <a:lnTo>
                    <a:pt x="253" y="22093"/>
                  </a:lnTo>
                  <a:lnTo>
                    <a:pt x="6200" y="11991"/>
                  </a:lnTo>
                  <a:lnTo>
                    <a:pt x="29448" y="28317"/>
                  </a:lnTo>
                  <a:lnTo>
                    <a:pt x="26744" y="84"/>
                  </a:lnTo>
                  <a:lnTo>
                    <a:pt x="38638" y="84"/>
                  </a:lnTo>
                  <a:lnTo>
                    <a:pt x="36025" y="28317"/>
                  </a:lnTo>
                  <a:lnTo>
                    <a:pt x="59183" y="11991"/>
                  </a:lnTo>
                  <a:lnTo>
                    <a:pt x="65040" y="22093"/>
                  </a:lnTo>
                  <a:lnTo>
                    <a:pt x="39359" y="34089"/>
                  </a:lnTo>
                  <a:lnTo>
                    <a:pt x="65040" y="46176"/>
                  </a:lnTo>
                  <a:close/>
                </a:path>
              </a:pathLst>
            </a:custGeom>
            <a:solidFill>
              <a:srgbClr val="FFFFFF"/>
            </a:solidFill>
            <a:ln w="3485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31" name="任意多边形: 形状 130">
              <a:extLst>
                <a:ext uri="{FF2B5EF4-FFF2-40B4-BE49-F238E27FC236}">
                  <a16:creationId xmlns:a16="http://schemas.microsoft.com/office/drawing/2014/main" id="{2772BCC9-D1B6-1730-99CC-1C8D0B026BEF}"/>
                </a:ext>
              </a:extLst>
            </p:cNvPr>
            <p:cNvSpPr/>
            <p:nvPr>
              <p:custDataLst>
                <p:tags r:id="rId25"/>
              </p:custDataLst>
            </p:nvPr>
          </p:nvSpPr>
          <p:spPr>
            <a:xfrm>
              <a:off x="9529992" y="5609000"/>
              <a:ext cx="163179" cy="226361"/>
            </a:xfrm>
            <a:custGeom>
              <a:avLst/>
              <a:gdLst>
                <a:gd name="connsiteX0" fmla="*/ 83082 w 163179"/>
                <a:gd name="connsiteY0" fmla="*/ 175048 h 226361"/>
                <a:gd name="connsiteX1" fmla="*/ 71726 w 163179"/>
                <a:gd name="connsiteY1" fmla="*/ 226449 h 226361"/>
                <a:gd name="connsiteX2" fmla="*/ 52223 w 163179"/>
                <a:gd name="connsiteY2" fmla="*/ 226449 h 226361"/>
                <a:gd name="connsiteX3" fmla="*/ 63579 w 163179"/>
                <a:gd name="connsiteY3" fmla="*/ 174678 h 226361"/>
                <a:gd name="connsiteX4" fmla="*/ 17415 w 163179"/>
                <a:gd name="connsiteY4" fmla="*/ 135509 h 226361"/>
                <a:gd name="connsiteX5" fmla="*/ 21488 w 163179"/>
                <a:gd name="connsiteY5" fmla="*/ 109562 h 226361"/>
                <a:gd name="connsiteX6" fmla="*/ 25315 w 163179"/>
                <a:gd name="connsiteY6" fmla="*/ 94240 h 226361"/>
                <a:gd name="connsiteX7" fmla="*/ 28401 w 163179"/>
                <a:gd name="connsiteY7" fmla="*/ 76571 h 226361"/>
                <a:gd name="connsiteX8" fmla="*/ 26549 w 163179"/>
                <a:gd name="connsiteY8" fmla="*/ 69528 h 226361"/>
                <a:gd name="connsiteX9" fmla="*/ 21488 w 163179"/>
                <a:gd name="connsiteY9" fmla="*/ 67428 h 226361"/>
                <a:gd name="connsiteX10" fmla="*/ 14082 w 163179"/>
                <a:gd name="connsiteY10" fmla="*/ 69899 h 226361"/>
                <a:gd name="connsiteX11" fmla="*/ 7047 w 163179"/>
                <a:gd name="connsiteY11" fmla="*/ 75953 h 226361"/>
                <a:gd name="connsiteX12" fmla="*/ 258 w 163179"/>
                <a:gd name="connsiteY12" fmla="*/ 69157 h 226361"/>
                <a:gd name="connsiteX13" fmla="*/ 16304 w 163179"/>
                <a:gd name="connsiteY13" fmla="*/ 56801 h 226361"/>
                <a:gd name="connsiteX14" fmla="*/ 30129 w 163179"/>
                <a:gd name="connsiteY14" fmla="*/ 53218 h 226361"/>
                <a:gd name="connsiteX15" fmla="*/ 44324 w 163179"/>
                <a:gd name="connsiteY15" fmla="*/ 58778 h 226361"/>
                <a:gd name="connsiteX16" fmla="*/ 49384 w 163179"/>
                <a:gd name="connsiteY16" fmla="*/ 74841 h 226361"/>
                <a:gd name="connsiteX17" fmla="*/ 46299 w 163179"/>
                <a:gd name="connsiteY17" fmla="*/ 94858 h 226361"/>
                <a:gd name="connsiteX18" fmla="*/ 41732 w 163179"/>
                <a:gd name="connsiteY18" fmla="*/ 113145 h 226361"/>
                <a:gd name="connsiteX19" fmla="*/ 39386 w 163179"/>
                <a:gd name="connsiteY19" fmla="*/ 125130 h 226361"/>
                <a:gd name="connsiteX20" fmla="*/ 38275 w 163179"/>
                <a:gd name="connsiteY20" fmla="*/ 136621 h 226361"/>
                <a:gd name="connsiteX21" fmla="*/ 45311 w 163179"/>
                <a:gd name="connsiteY21" fmla="*/ 156267 h 226361"/>
                <a:gd name="connsiteX22" fmla="*/ 66048 w 163179"/>
                <a:gd name="connsiteY22" fmla="*/ 164052 h 226361"/>
                <a:gd name="connsiteX23" fmla="*/ 101967 w 163179"/>
                <a:gd name="connsiteY23" fmla="*/ 87 h 226361"/>
                <a:gd name="connsiteX24" fmla="*/ 121470 w 163179"/>
                <a:gd name="connsiteY24" fmla="*/ 87 h 226361"/>
                <a:gd name="connsiteX25" fmla="*/ 85427 w 163179"/>
                <a:gd name="connsiteY25" fmla="*/ 163804 h 226361"/>
                <a:gd name="connsiteX26" fmla="*/ 115668 w 163179"/>
                <a:gd name="connsiteY26" fmla="*/ 153302 h 226361"/>
                <a:gd name="connsiteX27" fmla="*/ 135664 w 163179"/>
                <a:gd name="connsiteY27" fmla="*/ 127354 h 226361"/>
                <a:gd name="connsiteX28" fmla="*/ 142824 w 163179"/>
                <a:gd name="connsiteY28" fmla="*/ 90163 h 226361"/>
                <a:gd name="connsiteX29" fmla="*/ 138257 w 163179"/>
                <a:gd name="connsiteY29" fmla="*/ 61373 h 226361"/>
                <a:gd name="connsiteX30" fmla="*/ 139738 w 163179"/>
                <a:gd name="connsiteY30" fmla="*/ 55195 h 226361"/>
                <a:gd name="connsiteX31" fmla="*/ 161585 w 163179"/>
                <a:gd name="connsiteY31" fmla="*/ 55195 h 226361"/>
                <a:gd name="connsiteX32" fmla="*/ 163437 w 163179"/>
                <a:gd name="connsiteY32" fmla="*/ 76200 h 226361"/>
                <a:gd name="connsiteX33" fmla="*/ 153562 w 163179"/>
                <a:gd name="connsiteY33" fmla="*/ 126489 h 226361"/>
                <a:gd name="connsiteX34" fmla="*/ 125419 w 163179"/>
                <a:gd name="connsiteY34" fmla="*/ 161704 h 226361"/>
                <a:gd name="connsiteX35" fmla="*/ 83082 w 163179"/>
                <a:gd name="connsiteY35" fmla="*/ 175048 h 226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63179" h="226361">
                  <a:moveTo>
                    <a:pt x="83082" y="175048"/>
                  </a:moveTo>
                  <a:lnTo>
                    <a:pt x="71726" y="226449"/>
                  </a:lnTo>
                  <a:lnTo>
                    <a:pt x="52223" y="226449"/>
                  </a:lnTo>
                  <a:lnTo>
                    <a:pt x="63579" y="174678"/>
                  </a:lnTo>
                  <a:cubicBezTo>
                    <a:pt x="32803" y="171795"/>
                    <a:pt x="17415" y="158738"/>
                    <a:pt x="17415" y="135509"/>
                  </a:cubicBezTo>
                  <a:cubicBezTo>
                    <a:pt x="17415" y="129331"/>
                    <a:pt x="18773" y="120682"/>
                    <a:pt x="21488" y="109562"/>
                  </a:cubicBezTo>
                  <a:lnTo>
                    <a:pt x="25315" y="94240"/>
                  </a:lnTo>
                  <a:cubicBezTo>
                    <a:pt x="27372" y="86003"/>
                    <a:pt x="28401" y="80113"/>
                    <a:pt x="28401" y="76571"/>
                  </a:cubicBezTo>
                  <a:cubicBezTo>
                    <a:pt x="28401" y="73276"/>
                    <a:pt x="27784" y="70928"/>
                    <a:pt x="26549" y="69528"/>
                  </a:cubicBezTo>
                  <a:cubicBezTo>
                    <a:pt x="25397" y="68128"/>
                    <a:pt x="23710" y="67428"/>
                    <a:pt x="21488" y="67428"/>
                  </a:cubicBezTo>
                  <a:cubicBezTo>
                    <a:pt x="18938" y="67428"/>
                    <a:pt x="16469" y="68251"/>
                    <a:pt x="14082" y="69899"/>
                  </a:cubicBezTo>
                  <a:cubicBezTo>
                    <a:pt x="11778" y="71464"/>
                    <a:pt x="9433" y="73482"/>
                    <a:pt x="7047" y="75953"/>
                  </a:cubicBezTo>
                  <a:lnTo>
                    <a:pt x="258" y="69157"/>
                  </a:lnTo>
                  <a:cubicBezTo>
                    <a:pt x="6430" y="63309"/>
                    <a:pt x="11778" y="59190"/>
                    <a:pt x="16304" y="56801"/>
                  </a:cubicBezTo>
                  <a:cubicBezTo>
                    <a:pt x="20912" y="54413"/>
                    <a:pt x="25521" y="53218"/>
                    <a:pt x="30129" y="53218"/>
                  </a:cubicBezTo>
                  <a:cubicBezTo>
                    <a:pt x="36301" y="53218"/>
                    <a:pt x="41032" y="55072"/>
                    <a:pt x="44324" y="58778"/>
                  </a:cubicBezTo>
                  <a:cubicBezTo>
                    <a:pt x="47698" y="62485"/>
                    <a:pt x="49384" y="67839"/>
                    <a:pt x="49384" y="74841"/>
                  </a:cubicBezTo>
                  <a:cubicBezTo>
                    <a:pt x="49384" y="79784"/>
                    <a:pt x="48356" y="86456"/>
                    <a:pt x="46299" y="94858"/>
                  </a:cubicBezTo>
                  <a:lnTo>
                    <a:pt x="41732" y="113145"/>
                  </a:lnTo>
                  <a:cubicBezTo>
                    <a:pt x="40909" y="116440"/>
                    <a:pt x="40127" y="120435"/>
                    <a:pt x="39386" y="125130"/>
                  </a:cubicBezTo>
                  <a:cubicBezTo>
                    <a:pt x="38646" y="129825"/>
                    <a:pt x="38275" y="133656"/>
                    <a:pt x="38275" y="136621"/>
                  </a:cubicBezTo>
                  <a:cubicBezTo>
                    <a:pt x="38275" y="145353"/>
                    <a:pt x="40621" y="151901"/>
                    <a:pt x="45311" y="156267"/>
                  </a:cubicBezTo>
                  <a:cubicBezTo>
                    <a:pt x="50002" y="160551"/>
                    <a:pt x="56914" y="163145"/>
                    <a:pt x="66048" y="164052"/>
                  </a:cubicBezTo>
                  <a:lnTo>
                    <a:pt x="101967" y="87"/>
                  </a:lnTo>
                  <a:lnTo>
                    <a:pt x="121470" y="87"/>
                  </a:lnTo>
                  <a:lnTo>
                    <a:pt x="85427" y="163804"/>
                  </a:lnTo>
                  <a:cubicBezTo>
                    <a:pt x="97030" y="163063"/>
                    <a:pt x="107110" y="159562"/>
                    <a:pt x="115668" y="153302"/>
                  </a:cubicBezTo>
                  <a:cubicBezTo>
                    <a:pt x="124309" y="146959"/>
                    <a:pt x="130974" y="138310"/>
                    <a:pt x="135664" y="127354"/>
                  </a:cubicBezTo>
                  <a:cubicBezTo>
                    <a:pt x="140437" y="116316"/>
                    <a:pt x="142824" y="103919"/>
                    <a:pt x="142824" y="90163"/>
                  </a:cubicBezTo>
                  <a:cubicBezTo>
                    <a:pt x="142824" y="80443"/>
                    <a:pt x="141301" y="70846"/>
                    <a:pt x="138257" y="61373"/>
                  </a:cubicBezTo>
                  <a:lnTo>
                    <a:pt x="139738" y="55195"/>
                  </a:lnTo>
                  <a:lnTo>
                    <a:pt x="161585" y="55195"/>
                  </a:lnTo>
                  <a:cubicBezTo>
                    <a:pt x="162820" y="61208"/>
                    <a:pt x="163437" y="68210"/>
                    <a:pt x="163437" y="76200"/>
                  </a:cubicBezTo>
                  <a:cubicBezTo>
                    <a:pt x="163437" y="94652"/>
                    <a:pt x="160145" y="111415"/>
                    <a:pt x="153562" y="126489"/>
                  </a:cubicBezTo>
                  <a:cubicBezTo>
                    <a:pt x="146979" y="141564"/>
                    <a:pt x="137598" y="153302"/>
                    <a:pt x="125419" y="161704"/>
                  </a:cubicBezTo>
                  <a:cubicBezTo>
                    <a:pt x="113241" y="170106"/>
                    <a:pt x="99128" y="174554"/>
                    <a:pt x="83082" y="175048"/>
                  </a:cubicBezTo>
                  <a:close/>
                </a:path>
              </a:pathLst>
            </a:custGeom>
            <a:solidFill>
              <a:srgbClr val="FFFFFF"/>
            </a:solidFill>
            <a:ln w="3485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32" name="任意多边形: 形状 131">
              <a:extLst>
                <a:ext uri="{FF2B5EF4-FFF2-40B4-BE49-F238E27FC236}">
                  <a16:creationId xmlns:a16="http://schemas.microsoft.com/office/drawing/2014/main" id="{C2CC7E68-E53E-46DD-B472-90376FEA412A}"/>
                </a:ext>
              </a:extLst>
            </p:cNvPr>
            <p:cNvSpPr/>
            <p:nvPr>
              <p:custDataLst>
                <p:tags r:id="rId26"/>
              </p:custDataLst>
            </p:nvPr>
          </p:nvSpPr>
          <p:spPr>
            <a:xfrm>
              <a:off x="9793021" y="5645698"/>
              <a:ext cx="233289" cy="128749"/>
            </a:xfrm>
            <a:custGeom>
              <a:avLst/>
              <a:gdLst>
                <a:gd name="connsiteX0" fmla="*/ 48901 w 233289"/>
                <a:gd name="connsiteY0" fmla="*/ 30483 h 128749"/>
                <a:gd name="connsiteX1" fmla="*/ 184801 w 233289"/>
                <a:gd name="connsiteY1" fmla="*/ 30483 h 128749"/>
                <a:gd name="connsiteX2" fmla="*/ 165175 w 233289"/>
                <a:gd name="connsiteY2" fmla="*/ 6883 h 128749"/>
                <a:gd name="connsiteX3" fmla="*/ 173199 w 233289"/>
                <a:gd name="connsiteY3" fmla="*/ 87 h 128749"/>
                <a:gd name="connsiteX4" fmla="*/ 233558 w 233289"/>
                <a:gd name="connsiteY4" fmla="*/ 60508 h 128749"/>
                <a:gd name="connsiteX5" fmla="*/ 233558 w 233289"/>
                <a:gd name="connsiteY5" fmla="*/ 68416 h 128749"/>
                <a:gd name="connsiteX6" fmla="*/ 173199 w 233289"/>
                <a:gd name="connsiteY6" fmla="*/ 128837 h 128749"/>
                <a:gd name="connsiteX7" fmla="*/ 165175 w 233289"/>
                <a:gd name="connsiteY7" fmla="*/ 122041 h 128749"/>
                <a:gd name="connsiteX8" fmla="*/ 185048 w 233289"/>
                <a:gd name="connsiteY8" fmla="*/ 98194 h 128749"/>
                <a:gd name="connsiteX9" fmla="*/ 48778 w 233289"/>
                <a:gd name="connsiteY9" fmla="*/ 98194 h 128749"/>
                <a:gd name="connsiteX10" fmla="*/ 68650 w 233289"/>
                <a:gd name="connsiteY10" fmla="*/ 122041 h 128749"/>
                <a:gd name="connsiteX11" fmla="*/ 60627 w 233289"/>
                <a:gd name="connsiteY11" fmla="*/ 128837 h 128749"/>
                <a:gd name="connsiteX12" fmla="*/ 268 w 233289"/>
                <a:gd name="connsiteY12" fmla="*/ 68416 h 128749"/>
                <a:gd name="connsiteX13" fmla="*/ 268 w 233289"/>
                <a:gd name="connsiteY13" fmla="*/ 60508 h 128749"/>
                <a:gd name="connsiteX14" fmla="*/ 60627 w 233289"/>
                <a:gd name="connsiteY14" fmla="*/ 87 h 128749"/>
                <a:gd name="connsiteX15" fmla="*/ 68650 w 233289"/>
                <a:gd name="connsiteY15" fmla="*/ 6883 h 128749"/>
                <a:gd name="connsiteX16" fmla="*/ 48901 w 233289"/>
                <a:gd name="connsiteY16" fmla="*/ 30483 h 128749"/>
                <a:gd name="connsiteX17" fmla="*/ 197515 w 233289"/>
                <a:gd name="connsiteY17" fmla="*/ 46916 h 128749"/>
                <a:gd name="connsiteX18" fmla="*/ 36311 w 233289"/>
                <a:gd name="connsiteY18" fmla="*/ 46916 h 128749"/>
                <a:gd name="connsiteX19" fmla="*/ 22116 w 233289"/>
                <a:gd name="connsiteY19" fmla="*/ 64462 h 128749"/>
                <a:gd name="connsiteX20" fmla="*/ 36064 w 233289"/>
                <a:gd name="connsiteY20" fmla="*/ 81760 h 128749"/>
                <a:gd name="connsiteX21" fmla="*/ 197638 w 233289"/>
                <a:gd name="connsiteY21" fmla="*/ 81760 h 128749"/>
                <a:gd name="connsiteX22" fmla="*/ 211710 w 233289"/>
                <a:gd name="connsiteY22" fmla="*/ 64462 h 128749"/>
                <a:gd name="connsiteX23" fmla="*/ 197515 w 233289"/>
                <a:gd name="connsiteY23" fmla="*/ 46916 h 128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3289" h="128749">
                  <a:moveTo>
                    <a:pt x="48901" y="30483"/>
                  </a:moveTo>
                  <a:lnTo>
                    <a:pt x="184801" y="30483"/>
                  </a:lnTo>
                  <a:lnTo>
                    <a:pt x="165175" y="6883"/>
                  </a:lnTo>
                  <a:lnTo>
                    <a:pt x="173199" y="87"/>
                  </a:lnTo>
                  <a:lnTo>
                    <a:pt x="233558" y="60508"/>
                  </a:lnTo>
                  <a:lnTo>
                    <a:pt x="233558" y="68416"/>
                  </a:lnTo>
                  <a:lnTo>
                    <a:pt x="173199" y="128837"/>
                  </a:lnTo>
                  <a:lnTo>
                    <a:pt x="165175" y="122041"/>
                  </a:lnTo>
                  <a:lnTo>
                    <a:pt x="185048" y="98194"/>
                  </a:lnTo>
                  <a:lnTo>
                    <a:pt x="48778" y="98194"/>
                  </a:lnTo>
                  <a:lnTo>
                    <a:pt x="68650" y="122041"/>
                  </a:lnTo>
                  <a:lnTo>
                    <a:pt x="60627" y="128837"/>
                  </a:lnTo>
                  <a:lnTo>
                    <a:pt x="268" y="68416"/>
                  </a:lnTo>
                  <a:lnTo>
                    <a:pt x="268" y="60508"/>
                  </a:lnTo>
                  <a:lnTo>
                    <a:pt x="60627" y="87"/>
                  </a:lnTo>
                  <a:lnTo>
                    <a:pt x="68650" y="6883"/>
                  </a:lnTo>
                  <a:lnTo>
                    <a:pt x="48901" y="30483"/>
                  </a:lnTo>
                  <a:close/>
                  <a:moveTo>
                    <a:pt x="197515" y="46916"/>
                  </a:moveTo>
                  <a:lnTo>
                    <a:pt x="36311" y="46916"/>
                  </a:lnTo>
                  <a:lnTo>
                    <a:pt x="22116" y="64462"/>
                  </a:lnTo>
                  <a:lnTo>
                    <a:pt x="36064" y="81760"/>
                  </a:lnTo>
                  <a:lnTo>
                    <a:pt x="197638" y="81760"/>
                  </a:lnTo>
                  <a:lnTo>
                    <a:pt x="211710" y="64462"/>
                  </a:lnTo>
                  <a:lnTo>
                    <a:pt x="197515" y="46916"/>
                  </a:lnTo>
                  <a:close/>
                </a:path>
              </a:pathLst>
            </a:custGeom>
            <a:solidFill>
              <a:srgbClr val="FFFFFF"/>
            </a:solidFill>
            <a:ln w="3485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33" name="任意多边形: 形状 132">
              <a:extLst>
                <a:ext uri="{FF2B5EF4-FFF2-40B4-BE49-F238E27FC236}">
                  <a16:creationId xmlns:a16="http://schemas.microsoft.com/office/drawing/2014/main" id="{416C39B0-B551-AFDF-8790-2DA32FE74612}"/>
                </a:ext>
              </a:extLst>
            </p:cNvPr>
            <p:cNvSpPr/>
            <p:nvPr>
              <p:custDataLst>
                <p:tags r:id="rId27"/>
              </p:custDataLst>
            </p:nvPr>
          </p:nvSpPr>
          <p:spPr>
            <a:xfrm>
              <a:off x="10110732" y="5611595"/>
              <a:ext cx="235881" cy="172613"/>
            </a:xfrm>
            <a:custGeom>
              <a:avLst/>
              <a:gdLst>
                <a:gd name="connsiteX0" fmla="*/ 74218 w 235881"/>
                <a:gd name="connsiteY0" fmla="*/ 47163 h 172613"/>
                <a:gd name="connsiteX1" fmla="*/ 79526 w 235881"/>
                <a:gd name="connsiteY1" fmla="*/ 29865 h 172613"/>
                <a:gd name="connsiteX2" fmla="*/ 86191 w 235881"/>
                <a:gd name="connsiteY2" fmla="*/ 17880 h 172613"/>
                <a:gd name="connsiteX3" fmla="*/ 85944 w 235881"/>
                <a:gd name="connsiteY3" fmla="*/ 16644 h 172613"/>
                <a:gd name="connsiteX4" fmla="*/ 54839 w 235881"/>
                <a:gd name="connsiteY4" fmla="*/ 18498 h 172613"/>
                <a:gd name="connsiteX5" fmla="*/ 39657 w 235881"/>
                <a:gd name="connsiteY5" fmla="*/ 24799 h 172613"/>
                <a:gd name="connsiteX6" fmla="*/ 35090 w 235881"/>
                <a:gd name="connsiteY6" fmla="*/ 37649 h 172613"/>
                <a:gd name="connsiteX7" fmla="*/ 39410 w 235881"/>
                <a:gd name="connsiteY7" fmla="*/ 52971 h 172613"/>
                <a:gd name="connsiteX8" fmla="*/ 20401 w 235881"/>
                <a:gd name="connsiteY8" fmla="*/ 60384 h 172613"/>
                <a:gd name="connsiteX9" fmla="*/ 16451 w 235881"/>
                <a:gd name="connsiteY9" fmla="*/ 52106 h 172613"/>
                <a:gd name="connsiteX10" fmla="*/ 15340 w 235881"/>
                <a:gd name="connsiteY10" fmla="*/ 43457 h 172613"/>
                <a:gd name="connsiteX11" fmla="*/ 17562 w 235881"/>
                <a:gd name="connsiteY11" fmla="*/ 34437 h 172613"/>
                <a:gd name="connsiteX12" fmla="*/ 25462 w 235881"/>
                <a:gd name="connsiteY12" fmla="*/ 24181 h 172613"/>
                <a:gd name="connsiteX13" fmla="*/ 41508 w 235881"/>
                <a:gd name="connsiteY13" fmla="*/ 12072 h 172613"/>
                <a:gd name="connsiteX14" fmla="*/ 56320 w 235881"/>
                <a:gd name="connsiteY14" fmla="*/ 5400 h 172613"/>
                <a:gd name="connsiteX15" fmla="*/ 71873 w 235881"/>
                <a:gd name="connsiteY15" fmla="*/ 2558 h 172613"/>
                <a:gd name="connsiteX16" fmla="*/ 89153 w 235881"/>
                <a:gd name="connsiteY16" fmla="*/ 2064 h 172613"/>
                <a:gd name="connsiteX17" fmla="*/ 103225 w 235881"/>
                <a:gd name="connsiteY17" fmla="*/ 2064 h 172613"/>
                <a:gd name="connsiteX18" fmla="*/ 106558 w 235881"/>
                <a:gd name="connsiteY18" fmla="*/ 9354 h 172613"/>
                <a:gd name="connsiteX19" fmla="*/ 102731 w 235881"/>
                <a:gd name="connsiteY19" fmla="*/ 20227 h 172613"/>
                <a:gd name="connsiteX20" fmla="*/ 99522 w 235881"/>
                <a:gd name="connsiteY20" fmla="*/ 33325 h 172613"/>
                <a:gd name="connsiteX21" fmla="*/ 90635 w 235881"/>
                <a:gd name="connsiteY21" fmla="*/ 75088 h 172613"/>
                <a:gd name="connsiteX22" fmla="*/ 149759 w 235881"/>
                <a:gd name="connsiteY22" fmla="*/ 75088 h 172613"/>
                <a:gd name="connsiteX23" fmla="*/ 156178 w 235881"/>
                <a:gd name="connsiteY23" fmla="*/ 45804 h 172613"/>
                <a:gd name="connsiteX24" fmla="*/ 161239 w 235881"/>
                <a:gd name="connsiteY24" fmla="*/ 29494 h 172613"/>
                <a:gd name="connsiteX25" fmla="*/ 168398 w 235881"/>
                <a:gd name="connsiteY25" fmla="*/ 17262 h 172613"/>
                <a:gd name="connsiteX26" fmla="*/ 179754 w 235881"/>
                <a:gd name="connsiteY26" fmla="*/ 7501 h 172613"/>
                <a:gd name="connsiteX27" fmla="*/ 192837 w 235881"/>
                <a:gd name="connsiteY27" fmla="*/ 1570 h 172613"/>
                <a:gd name="connsiteX28" fmla="*/ 205551 w 235881"/>
                <a:gd name="connsiteY28" fmla="*/ 87 h 172613"/>
                <a:gd name="connsiteX29" fmla="*/ 222708 w 235881"/>
                <a:gd name="connsiteY29" fmla="*/ 5277 h 172613"/>
                <a:gd name="connsiteX30" fmla="*/ 236163 w 235881"/>
                <a:gd name="connsiteY30" fmla="*/ 21339 h 172613"/>
                <a:gd name="connsiteX31" fmla="*/ 217771 w 235881"/>
                <a:gd name="connsiteY31" fmla="*/ 29247 h 172613"/>
                <a:gd name="connsiteX32" fmla="*/ 208514 w 235881"/>
                <a:gd name="connsiteY32" fmla="*/ 15038 h 172613"/>
                <a:gd name="connsiteX33" fmla="*/ 198515 w 235881"/>
                <a:gd name="connsiteY33" fmla="*/ 10960 h 172613"/>
                <a:gd name="connsiteX34" fmla="*/ 192961 w 235881"/>
                <a:gd name="connsiteY34" fmla="*/ 11825 h 172613"/>
                <a:gd name="connsiteX35" fmla="*/ 188517 w 235881"/>
                <a:gd name="connsiteY35" fmla="*/ 14667 h 172613"/>
                <a:gd name="connsiteX36" fmla="*/ 185185 w 235881"/>
                <a:gd name="connsiteY36" fmla="*/ 19733 h 172613"/>
                <a:gd name="connsiteX37" fmla="*/ 182222 w 235881"/>
                <a:gd name="connsiteY37" fmla="*/ 28259 h 172613"/>
                <a:gd name="connsiteX38" fmla="*/ 177902 w 235881"/>
                <a:gd name="connsiteY38" fmla="*/ 46916 h 172613"/>
                <a:gd name="connsiteX39" fmla="*/ 161856 w 235881"/>
                <a:gd name="connsiteY39" fmla="*/ 121052 h 172613"/>
                <a:gd name="connsiteX40" fmla="*/ 159264 w 235881"/>
                <a:gd name="connsiteY40" fmla="*/ 135138 h 172613"/>
                <a:gd name="connsiteX41" fmla="*/ 158400 w 235881"/>
                <a:gd name="connsiteY41" fmla="*/ 145641 h 172613"/>
                <a:gd name="connsiteX42" fmla="*/ 160992 w 235881"/>
                <a:gd name="connsiteY42" fmla="*/ 154784 h 172613"/>
                <a:gd name="connsiteX43" fmla="*/ 169015 w 235881"/>
                <a:gd name="connsiteY43" fmla="*/ 157873 h 172613"/>
                <a:gd name="connsiteX44" fmla="*/ 176791 w 235881"/>
                <a:gd name="connsiteY44" fmla="*/ 155649 h 172613"/>
                <a:gd name="connsiteX45" fmla="*/ 189875 w 235881"/>
                <a:gd name="connsiteY45" fmla="*/ 143417 h 172613"/>
                <a:gd name="connsiteX46" fmla="*/ 197158 w 235881"/>
                <a:gd name="connsiteY46" fmla="*/ 150213 h 172613"/>
                <a:gd name="connsiteX47" fmla="*/ 182346 w 235881"/>
                <a:gd name="connsiteY47" fmla="*/ 164669 h 172613"/>
                <a:gd name="connsiteX48" fmla="*/ 170743 w 235881"/>
                <a:gd name="connsiteY48" fmla="*/ 170724 h 172613"/>
                <a:gd name="connsiteX49" fmla="*/ 157536 w 235881"/>
                <a:gd name="connsiteY49" fmla="*/ 172700 h 172613"/>
                <a:gd name="connsiteX50" fmla="*/ 142106 w 235881"/>
                <a:gd name="connsiteY50" fmla="*/ 165905 h 172613"/>
                <a:gd name="connsiteX51" fmla="*/ 135935 w 235881"/>
                <a:gd name="connsiteY51" fmla="*/ 147865 h 172613"/>
                <a:gd name="connsiteX52" fmla="*/ 136799 w 235881"/>
                <a:gd name="connsiteY52" fmla="*/ 136744 h 172613"/>
                <a:gd name="connsiteX53" fmla="*/ 139144 w 235881"/>
                <a:gd name="connsiteY53" fmla="*/ 123894 h 172613"/>
                <a:gd name="connsiteX54" fmla="*/ 146550 w 235881"/>
                <a:gd name="connsiteY54" fmla="*/ 89545 h 172613"/>
                <a:gd name="connsiteX55" fmla="*/ 87302 w 235881"/>
                <a:gd name="connsiteY55" fmla="*/ 89545 h 172613"/>
                <a:gd name="connsiteX56" fmla="*/ 79155 w 235881"/>
                <a:gd name="connsiteY56" fmla="*/ 127477 h 172613"/>
                <a:gd name="connsiteX57" fmla="*/ 74465 w 235881"/>
                <a:gd name="connsiteY57" fmla="*/ 143170 h 172613"/>
                <a:gd name="connsiteX58" fmla="*/ 67306 w 235881"/>
                <a:gd name="connsiteY58" fmla="*/ 155649 h 172613"/>
                <a:gd name="connsiteX59" fmla="*/ 55826 w 235881"/>
                <a:gd name="connsiteY59" fmla="*/ 165410 h 172613"/>
                <a:gd name="connsiteX60" fmla="*/ 42866 w 235881"/>
                <a:gd name="connsiteY60" fmla="*/ 171218 h 172613"/>
                <a:gd name="connsiteX61" fmla="*/ 30276 w 235881"/>
                <a:gd name="connsiteY61" fmla="*/ 172700 h 172613"/>
                <a:gd name="connsiteX62" fmla="*/ 13489 w 235881"/>
                <a:gd name="connsiteY62" fmla="*/ 167511 h 172613"/>
                <a:gd name="connsiteX63" fmla="*/ 281 w 235881"/>
                <a:gd name="connsiteY63" fmla="*/ 151448 h 172613"/>
                <a:gd name="connsiteX64" fmla="*/ 17068 w 235881"/>
                <a:gd name="connsiteY64" fmla="*/ 141810 h 172613"/>
                <a:gd name="connsiteX65" fmla="*/ 27066 w 235881"/>
                <a:gd name="connsiteY65" fmla="*/ 157008 h 172613"/>
                <a:gd name="connsiteX66" fmla="*/ 37682 w 235881"/>
                <a:gd name="connsiteY66" fmla="*/ 161827 h 172613"/>
                <a:gd name="connsiteX67" fmla="*/ 43606 w 235881"/>
                <a:gd name="connsiteY67" fmla="*/ 160715 h 172613"/>
                <a:gd name="connsiteX68" fmla="*/ 48914 w 235881"/>
                <a:gd name="connsiteY68" fmla="*/ 156020 h 172613"/>
                <a:gd name="connsiteX69" fmla="*/ 53111 w 235881"/>
                <a:gd name="connsiteY69" fmla="*/ 146259 h 172613"/>
                <a:gd name="connsiteX70" fmla="*/ 57925 w 235881"/>
                <a:gd name="connsiteY70" fmla="*/ 125871 h 172613"/>
                <a:gd name="connsiteX71" fmla="*/ 74218 w 235881"/>
                <a:gd name="connsiteY71" fmla="*/ 47163 h 17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35881" h="172613">
                  <a:moveTo>
                    <a:pt x="74218" y="47163"/>
                  </a:moveTo>
                  <a:cubicBezTo>
                    <a:pt x="75452" y="41150"/>
                    <a:pt x="77221" y="35384"/>
                    <a:pt x="79526" y="29865"/>
                  </a:cubicBezTo>
                  <a:cubicBezTo>
                    <a:pt x="81830" y="24346"/>
                    <a:pt x="84051" y="20351"/>
                    <a:pt x="86191" y="17880"/>
                  </a:cubicBezTo>
                  <a:lnTo>
                    <a:pt x="85944" y="16644"/>
                  </a:lnTo>
                  <a:cubicBezTo>
                    <a:pt x="72284" y="16644"/>
                    <a:pt x="61916" y="17262"/>
                    <a:pt x="54839" y="18498"/>
                  </a:cubicBezTo>
                  <a:cubicBezTo>
                    <a:pt x="47844" y="19733"/>
                    <a:pt x="42784" y="21834"/>
                    <a:pt x="39657" y="24799"/>
                  </a:cubicBezTo>
                  <a:cubicBezTo>
                    <a:pt x="36612" y="27765"/>
                    <a:pt x="35090" y="32048"/>
                    <a:pt x="35090" y="37649"/>
                  </a:cubicBezTo>
                  <a:cubicBezTo>
                    <a:pt x="35090" y="41850"/>
                    <a:pt x="36530" y="46958"/>
                    <a:pt x="39410" y="52971"/>
                  </a:cubicBezTo>
                  <a:lnTo>
                    <a:pt x="20401" y="60384"/>
                  </a:lnTo>
                  <a:cubicBezTo>
                    <a:pt x="18591" y="57419"/>
                    <a:pt x="17274" y="54659"/>
                    <a:pt x="16451" y="52106"/>
                  </a:cubicBezTo>
                  <a:cubicBezTo>
                    <a:pt x="15710" y="49470"/>
                    <a:pt x="15340" y="46587"/>
                    <a:pt x="15340" y="43457"/>
                  </a:cubicBezTo>
                  <a:cubicBezTo>
                    <a:pt x="15340" y="40574"/>
                    <a:pt x="16081" y="37567"/>
                    <a:pt x="17562" y="34437"/>
                  </a:cubicBezTo>
                  <a:cubicBezTo>
                    <a:pt x="19125" y="31224"/>
                    <a:pt x="21759" y="27806"/>
                    <a:pt x="25462" y="24181"/>
                  </a:cubicBezTo>
                  <a:cubicBezTo>
                    <a:pt x="29741" y="19980"/>
                    <a:pt x="35090" y="15944"/>
                    <a:pt x="41508" y="12072"/>
                  </a:cubicBezTo>
                  <a:cubicBezTo>
                    <a:pt x="46692" y="8942"/>
                    <a:pt x="51630" y="6718"/>
                    <a:pt x="56320" y="5400"/>
                  </a:cubicBezTo>
                  <a:cubicBezTo>
                    <a:pt x="61011" y="4000"/>
                    <a:pt x="66195" y="3053"/>
                    <a:pt x="71873" y="2558"/>
                  </a:cubicBezTo>
                  <a:cubicBezTo>
                    <a:pt x="75658" y="2229"/>
                    <a:pt x="81418" y="2064"/>
                    <a:pt x="89153" y="2064"/>
                  </a:cubicBezTo>
                  <a:lnTo>
                    <a:pt x="103225" y="2064"/>
                  </a:lnTo>
                  <a:lnTo>
                    <a:pt x="106558" y="9354"/>
                  </a:lnTo>
                  <a:cubicBezTo>
                    <a:pt x="105076" y="12567"/>
                    <a:pt x="103801" y="16191"/>
                    <a:pt x="102731" y="20227"/>
                  </a:cubicBezTo>
                  <a:cubicBezTo>
                    <a:pt x="101661" y="24181"/>
                    <a:pt x="100592" y="28547"/>
                    <a:pt x="99522" y="33325"/>
                  </a:cubicBezTo>
                  <a:lnTo>
                    <a:pt x="90635" y="75088"/>
                  </a:lnTo>
                  <a:lnTo>
                    <a:pt x="149759" y="75088"/>
                  </a:lnTo>
                  <a:lnTo>
                    <a:pt x="156178" y="45804"/>
                  </a:lnTo>
                  <a:cubicBezTo>
                    <a:pt x="157577" y="39544"/>
                    <a:pt x="159264" y="34107"/>
                    <a:pt x="161239" y="29494"/>
                  </a:cubicBezTo>
                  <a:cubicBezTo>
                    <a:pt x="163214" y="24881"/>
                    <a:pt x="165600" y="20804"/>
                    <a:pt x="168398" y="17262"/>
                  </a:cubicBezTo>
                  <a:cubicBezTo>
                    <a:pt x="171278" y="13638"/>
                    <a:pt x="175063" y="10384"/>
                    <a:pt x="179754" y="7501"/>
                  </a:cubicBezTo>
                  <a:cubicBezTo>
                    <a:pt x="184526" y="4535"/>
                    <a:pt x="188888" y="2558"/>
                    <a:pt x="192837" y="1570"/>
                  </a:cubicBezTo>
                  <a:cubicBezTo>
                    <a:pt x="196870" y="581"/>
                    <a:pt x="201108" y="87"/>
                    <a:pt x="205551" y="87"/>
                  </a:cubicBezTo>
                  <a:cubicBezTo>
                    <a:pt x="211970" y="87"/>
                    <a:pt x="217689" y="1817"/>
                    <a:pt x="222708" y="5277"/>
                  </a:cubicBezTo>
                  <a:cubicBezTo>
                    <a:pt x="227728" y="8736"/>
                    <a:pt x="232213" y="14091"/>
                    <a:pt x="236163" y="21339"/>
                  </a:cubicBezTo>
                  <a:lnTo>
                    <a:pt x="217771" y="29247"/>
                  </a:lnTo>
                  <a:cubicBezTo>
                    <a:pt x="214397" y="22410"/>
                    <a:pt x="211311" y="17674"/>
                    <a:pt x="208514" y="15038"/>
                  </a:cubicBezTo>
                  <a:cubicBezTo>
                    <a:pt x="205798" y="12320"/>
                    <a:pt x="202465" y="10960"/>
                    <a:pt x="198515" y="10960"/>
                  </a:cubicBezTo>
                  <a:cubicBezTo>
                    <a:pt x="196540" y="10960"/>
                    <a:pt x="194689" y="11249"/>
                    <a:pt x="192961" y="11825"/>
                  </a:cubicBezTo>
                  <a:cubicBezTo>
                    <a:pt x="191233" y="12402"/>
                    <a:pt x="189752" y="13349"/>
                    <a:pt x="188517" y="14667"/>
                  </a:cubicBezTo>
                  <a:cubicBezTo>
                    <a:pt x="187283" y="15985"/>
                    <a:pt x="186172" y="17674"/>
                    <a:pt x="185185" y="19733"/>
                  </a:cubicBezTo>
                  <a:cubicBezTo>
                    <a:pt x="184197" y="21710"/>
                    <a:pt x="183210" y="24552"/>
                    <a:pt x="182222" y="28259"/>
                  </a:cubicBezTo>
                  <a:cubicBezTo>
                    <a:pt x="181235" y="31883"/>
                    <a:pt x="179795" y="38102"/>
                    <a:pt x="177902" y="46916"/>
                  </a:cubicBezTo>
                  <a:lnTo>
                    <a:pt x="161856" y="121052"/>
                  </a:lnTo>
                  <a:cubicBezTo>
                    <a:pt x="160786" y="126077"/>
                    <a:pt x="159922" y="130772"/>
                    <a:pt x="159264" y="135138"/>
                  </a:cubicBezTo>
                  <a:cubicBezTo>
                    <a:pt x="158688" y="139504"/>
                    <a:pt x="158400" y="143005"/>
                    <a:pt x="158400" y="145641"/>
                  </a:cubicBezTo>
                  <a:cubicBezTo>
                    <a:pt x="158400" y="149595"/>
                    <a:pt x="159264" y="152643"/>
                    <a:pt x="160992" y="154784"/>
                  </a:cubicBezTo>
                  <a:cubicBezTo>
                    <a:pt x="162720" y="156844"/>
                    <a:pt x="165394" y="157873"/>
                    <a:pt x="169015" y="157873"/>
                  </a:cubicBezTo>
                  <a:cubicBezTo>
                    <a:pt x="171813" y="157873"/>
                    <a:pt x="174405" y="157132"/>
                    <a:pt x="176791" y="155649"/>
                  </a:cubicBezTo>
                  <a:cubicBezTo>
                    <a:pt x="179260" y="154084"/>
                    <a:pt x="183621" y="150007"/>
                    <a:pt x="189875" y="143417"/>
                  </a:cubicBezTo>
                  <a:lnTo>
                    <a:pt x="197158" y="150213"/>
                  </a:lnTo>
                  <a:cubicBezTo>
                    <a:pt x="191068" y="157050"/>
                    <a:pt x="186131" y="161868"/>
                    <a:pt x="182346" y="164669"/>
                  </a:cubicBezTo>
                  <a:cubicBezTo>
                    <a:pt x="178560" y="167387"/>
                    <a:pt x="174693" y="169406"/>
                    <a:pt x="170743" y="170724"/>
                  </a:cubicBezTo>
                  <a:cubicBezTo>
                    <a:pt x="166793" y="172041"/>
                    <a:pt x="162391" y="172700"/>
                    <a:pt x="157536" y="172700"/>
                  </a:cubicBezTo>
                  <a:cubicBezTo>
                    <a:pt x="151364" y="172700"/>
                    <a:pt x="146221" y="170435"/>
                    <a:pt x="142106" y="165905"/>
                  </a:cubicBezTo>
                  <a:cubicBezTo>
                    <a:pt x="137992" y="161292"/>
                    <a:pt x="135935" y="155278"/>
                    <a:pt x="135935" y="147865"/>
                  </a:cubicBezTo>
                  <a:cubicBezTo>
                    <a:pt x="135935" y="145147"/>
                    <a:pt x="136223" y="141440"/>
                    <a:pt x="136799" y="136744"/>
                  </a:cubicBezTo>
                  <a:cubicBezTo>
                    <a:pt x="137457" y="132049"/>
                    <a:pt x="138239" y="127766"/>
                    <a:pt x="139144" y="123894"/>
                  </a:cubicBezTo>
                  <a:lnTo>
                    <a:pt x="146550" y="89545"/>
                  </a:lnTo>
                  <a:lnTo>
                    <a:pt x="87302" y="89545"/>
                  </a:lnTo>
                  <a:lnTo>
                    <a:pt x="79155" y="127477"/>
                  </a:lnTo>
                  <a:cubicBezTo>
                    <a:pt x="77921" y="133244"/>
                    <a:pt x="76357" y="138474"/>
                    <a:pt x="74465" y="143170"/>
                  </a:cubicBezTo>
                  <a:cubicBezTo>
                    <a:pt x="72572" y="147783"/>
                    <a:pt x="70186" y="151942"/>
                    <a:pt x="67306" y="155649"/>
                  </a:cubicBezTo>
                  <a:cubicBezTo>
                    <a:pt x="64426" y="159274"/>
                    <a:pt x="60599" y="162527"/>
                    <a:pt x="55826" y="165410"/>
                  </a:cubicBezTo>
                  <a:cubicBezTo>
                    <a:pt x="51136" y="168293"/>
                    <a:pt x="46816" y="170229"/>
                    <a:pt x="42866" y="171218"/>
                  </a:cubicBezTo>
                  <a:cubicBezTo>
                    <a:pt x="38916" y="172206"/>
                    <a:pt x="34719" y="172700"/>
                    <a:pt x="30276" y="172700"/>
                  </a:cubicBezTo>
                  <a:cubicBezTo>
                    <a:pt x="24022" y="172700"/>
                    <a:pt x="18426" y="170971"/>
                    <a:pt x="13489" y="167511"/>
                  </a:cubicBezTo>
                  <a:cubicBezTo>
                    <a:pt x="8551" y="163969"/>
                    <a:pt x="4149" y="158615"/>
                    <a:pt x="281" y="151448"/>
                  </a:cubicBezTo>
                  <a:lnTo>
                    <a:pt x="17068" y="141810"/>
                  </a:lnTo>
                  <a:cubicBezTo>
                    <a:pt x="20524" y="148647"/>
                    <a:pt x="23857" y="153713"/>
                    <a:pt x="27066" y="157008"/>
                  </a:cubicBezTo>
                  <a:cubicBezTo>
                    <a:pt x="30276" y="160221"/>
                    <a:pt x="33814" y="161827"/>
                    <a:pt x="37682" y="161827"/>
                  </a:cubicBezTo>
                  <a:cubicBezTo>
                    <a:pt x="39657" y="161827"/>
                    <a:pt x="41631" y="161457"/>
                    <a:pt x="43606" y="160715"/>
                  </a:cubicBezTo>
                  <a:cubicBezTo>
                    <a:pt x="45581" y="159891"/>
                    <a:pt x="47351" y="158326"/>
                    <a:pt x="48914" y="156020"/>
                  </a:cubicBezTo>
                  <a:cubicBezTo>
                    <a:pt x="50560" y="153713"/>
                    <a:pt x="51959" y="150460"/>
                    <a:pt x="53111" y="146259"/>
                  </a:cubicBezTo>
                  <a:cubicBezTo>
                    <a:pt x="54345" y="142058"/>
                    <a:pt x="55950" y="135262"/>
                    <a:pt x="57925" y="125871"/>
                  </a:cubicBezTo>
                  <a:lnTo>
                    <a:pt x="74218" y="47163"/>
                  </a:lnTo>
                  <a:close/>
                </a:path>
              </a:pathLst>
            </a:custGeom>
            <a:solidFill>
              <a:srgbClr val="FFFFFF"/>
            </a:solidFill>
            <a:ln w="3485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34" name="任意多边形: 形状 133">
              <a:extLst>
                <a:ext uri="{FF2B5EF4-FFF2-40B4-BE49-F238E27FC236}">
                  <a16:creationId xmlns:a16="http://schemas.microsoft.com/office/drawing/2014/main" id="{B1AE03D0-5F8F-220F-C2CD-1CEC19C71FE7}"/>
                </a:ext>
              </a:extLst>
            </p:cNvPr>
            <p:cNvSpPr/>
            <p:nvPr>
              <p:custDataLst>
                <p:tags r:id="rId28"/>
              </p:custDataLst>
            </p:nvPr>
          </p:nvSpPr>
          <p:spPr>
            <a:xfrm>
              <a:off x="10445105" y="5676093"/>
              <a:ext cx="152070" cy="67710"/>
            </a:xfrm>
            <a:custGeom>
              <a:avLst/>
              <a:gdLst>
                <a:gd name="connsiteX0" fmla="*/ 293 w 152070"/>
                <a:gd name="connsiteY0" fmla="*/ 16521 h 67710"/>
                <a:gd name="connsiteX1" fmla="*/ 293 w 152070"/>
                <a:gd name="connsiteY1" fmla="*/ 87 h 67710"/>
                <a:gd name="connsiteX2" fmla="*/ 152363 w 152070"/>
                <a:gd name="connsiteY2" fmla="*/ 87 h 67710"/>
                <a:gd name="connsiteX3" fmla="*/ 152363 w 152070"/>
                <a:gd name="connsiteY3" fmla="*/ 16521 h 67710"/>
                <a:gd name="connsiteX4" fmla="*/ 293 w 152070"/>
                <a:gd name="connsiteY4" fmla="*/ 16521 h 67710"/>
                <a:gd name="connsiteX5" fmla="*/ 293 w 152070"/>
                <a:gd name="connsiteY5" fmla="*/ 67798 h 67710"/>
                <a:gd name="connsiteX6" fmla="*/ 293 w 152070"/>
                <a:gd name="connsiteY6" fmla="*/ 51365 h 67710"/>
                <a:gd name="connsiteX7" fmla="*/ 152363 w 152070"/>
                <a:gd name="connsiteY7" fmla="*/ 51365 h 67710"/>
                <a:gd name="connsiteX8" fmla="*/ 152363 w 152070"/>
                <a:gd name="connsiteY8" fmla="*/ 67798 h 67710"/>
                <a:gd name="connsiteX9" fmla="*/ 293 w 152070"/>
                <a:gd name="connsiteY9" fmla="*/ 67798 h 67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2070" h="67710">
                  <a:moveTo>
                    <a:pt x="293" y="16521"/>
                  </a:moveTo>
                  <a:lnTo>
                    <a:pt x="293" y="87"/>
                  </a:lnTo>
                  <a:lnTo>
                    <a:pt x="152363" y="87"/>
                  </a:lnTo>
                  <a:lnTo>
                    <a:pt x="152363" y="16521"/>
                  </a:lnTo>
                  <a:lnTo>
                    <a:pt x="293" y="16521"/>
                  </a:lnTo>
                  <a:close/>
                  <a:moveTo>
                    <a:pt x="293" y="67798"/>
                  </a:moveTo>
                  <a:lnTo>
                    <a:pt x="293" y="51365"/>
                  </a:lnTo>
                  <a:lnTo>
                    <a:pt x="152363" y="51365"/>
                  </a:lnTo>
                  <a:lnTo>
                    <a:pt x="152363" y="67798"/>
                  </a:lnTo>
                  <a:lnTo>
                    <a:pt x="293" y="67798"/>
                  </a:lnTo>
                  <a:close/>
                </a:path>
              </a:pathLst>
            </a:custGeom>
            <a:solidFill>
              <a:srgbClr val="FFFFFF"/>
            </a:solidFill>
            <a:ln w="3485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35" name="任意多边形: 形状 134">
              <a:extLst>
                <a:ext uri="{FF2B5EF4-FFF2-40B4-BE49-F238E27FC236}">
                  <a16:creationId xmlns:a16="http://schemas.microsoft.com/office/drawing/2014/main" id="{8D567F8E-E55E-655B-7E33-EC11122D96A6}"/>
                </a:ext>
              </a:extLst>
            </p:cNvPr>
            <p:cNvSpPr/>
            <p:nvPr>
              <p:custDataLst>
                <p:tags r:id="rId29"/>
              </p:custDataLst>
            </p:nvPr>
          </p:nvSpPr>
          <p:spPr>
            <a:xfrm>
              <a:off x="10704184" y="5701670"/>
              <a:ext cx="152070" cy="16433"/>
            </a:xfrm>
            <a:custGeom>
              <a:avLst/>
              <a:gdLst>
                <a:gd name="connsiteX0" fmla="*/ 304 w 152070"/>
                <a:gd name="connsiteY0" fmla="*/ 16521 h 16433"/>
                <a:gd name="connsiteX1" fmla="*/ 304 w 152070"/>
                <a:gd name="connsiteY1" fmla="*/ 87 h 16433"/>
                <a:gd name="connsiteX2" fmla="*/ 152374 w 152070"/>
                <a:gd name="connsiteY2" fmla="*/ 87 h 16433"/>
                <a:gd name="connsiteX3" fmla="*/ 152374 w 152070"/>
                <a:gd name="connsiteY3" fmla="*/ 16521 h 16433"/>
                <a:gd name="connsiteX4" fmla="*/ 304 w 152070"/>
                <a:gd name="connsiteY4" fmla="*/ 16521 h 16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070" h="16433">
                  <a:moveTo>
                    <a:pt x="304" y="16521"/>
                  </a:moveTo>
                  <a:lnTo>
                    <a:pt x="304" y="87"/>
                  </a:lnTo>
                  <a:lnTo>
                    <a:pt x="152374" y="87"/>
                  </a:lnTo>
                  <a:lnTo>
                    <a:pt x="152374" y="16521"/>
                  </a:lnTo>
                  <a:lnTo>
                    <a:pt x="304" y="16521"/>
                  </a:lnTo>
                  <a:close/>
                </a:path>
              </a:pathLst>
            </a:custGeom>
            <a:solidFill>
              <a:srgbClr val="FFFFFF"/>
            </a:solidFill>
            <a:ln w="3485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36" name="任意多边形: 形状 135">
              <a:extLst>
                <a:ext uri="{FF2B5EF4-FFF2-40B4-BE49-F238E27FC236}">
                  <a16:creationId xmlns:a16="http://schemas.microsoft.com/office/drawing/2014/main" id="{2B3CD8A5-EE62-EB97-2A85-071A8AE329A3}"/>
                </a:ext>
              </a:extLst>
            </p:cNvPr>
            <p:cNvSpPr/>
            <p:nvPr>
              <p:custDataLst>
                <p:tags r:id="rId30"/>
              </p:custDataLst>
            </p:nvPr>
          </p:nvSpPr>
          <p:spPr>
            <a:xfrm>
              <a:off x="11035080" y="5420056"/>
              <a:ext cx="98253" cy="170636"/>
            </a:xfrm>
            <a:custGeom>
              <a:avLst/>
              <a:gdLst>
                <a:gd name="connsiteX0" fmla="*/ 64131 w 98253"/>
                <a:gd name="connsiteY0" fmla="*/ 138467 h 170636"/>
                <a:gd name="connsiteX1" fmla="*/ 64872 w 98253"/>
                <a:gd name="connsiteY1" fmla="*/ 149340 h 170636"/>
                <a:gd name="connsiteX2" fmla="*/ 67711 w 98253"/>
                <a:gd name="connsiteY2" fmla="*/ 155271 h 170636"/>
                <a:gd name="connsiteX3" fmla="*/ 73636 w 98253"/>
                <a:gd name="connsiteY3" fmla="*/ 158854 h 170636"/>
                <a:gd name="connsiteX4" fmla="*/ 83264 w 98253"/>
                <a:gd name="connsiteY4" fmla="*/ 160831 h 170636"/>
                <a:gd name="connsiteX5" fmla="*/ 98569 w 98253"/>
                <a:gd name="connsiteY5" fmla="*/ 161696 h 170636"/>
                <a:gd name="connsiteX6" fmla="*/ 98569 w 98253"/>
                <a:gd name="connsiteY6" fmla="*/ 170716 h 170636"/>
                <a:gd name="connsiteX7" fmla="*/ 7352 w 98253"/>
                <a:gd name="connsiteY7" fmla="*/ 170716 h 170636"/>
                <a:gd name="connsiteX8" fmla="*/ 7352 w 98253"/>
                <a:gd name="connsiteY8" fmla="*/ 161696 h 170636"/>
                <a:gd name="connsiteX9" fmla="*/ 26855 w 98253"/>
                <a:gd name="connsiteY9" fmla="*/ 160090 h 170636"/>
                <a:gd name="connsiteX10" fmla="*/ 35865 w 98253"/>
                <a:gd name="connsiteY10" fmla="*/ 156877 h 170636"/>
                <a:gd name="connsiteX11" fmla="*/ 40309 w 98253"/>
                <a:gd name="connsiteY11" fmla="*/ 150946 h 170636"/>
                <a:gd name="connsiteX12" fmla="*/ 41790 w 98253"/>
                <a:gd name="connsiteY12" fmla="*/ 138467 h 170636"/>
                <a:gd name="connsiteX13" fmla="*/ 41790 w 98253"/>
                <a:gd name="connsiteY13" fmla="*/ 38260 h 170636"/>
                <a:gd name="connsiteX14" fmla="*/ 40062 w 98253"/>
                <a:gd name="connsiteY14" fmla="*/ 31093 h 170636"/>
                <a:gd name="connsiteX15" fmla="*/ 35001 w 98253"/>
                <a:gd name="connsiteY15" fmla="*/ 28745 h 170636"/>
                <a:gd name="connsiteX16" fmla="*/ 23769 w 98253"/>
                <a:gd name="connsiteY16" fmla="*/ 32823 h 170636"/>
                <a:gd name="connsiteX17" fmla="*/ 5747 w 98253"/>
                <a:gd name="connsiteY17" fmla="*/ 44067 h 170636"/>
                <a:gd name="connsiteX18" fmla="*/ 316 w 98253"/>
                <a:gd name="connsiteY18" fmla="*/ 34553 h 170636"/>
                <a:gd name="connsiteX19" fmla="*/ 58083 w 98253"/>
                <a:gd name="connsiteY19" fmla="*/ 80 h 170636"/>
                <a:gd name="connsiteX20" fmla="*/ 64872 w 98253"/>
                <a:gd name="connsiteY20" fmla="*/ 80 h 170636"/>
                <a:gd name="connsiteX21" fmla="*/ 64131 w 98253"/>
                <a:gd name="connsiteY21" fmla="*/ 32946 h 170636"/>
                <a:gd name="connsiteX22" fmla="*/ 64131 w 98253"/>
                <a:gd name="connsiteY22" fmla="*/ 138467 h 17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253" h="170636">
                  <a:moveTo>
                    <a:pt x="64131" y="138467"/>
                  </a:moveTo>
                  <a:cubicBezTo>
                    <a:pt x="64131" y="143244"/>
                    <a:pt x="64378" y="146869"/>
                    <a:pt x="64872" y="149340"/>
                  </a:cubicBezTo>
                  <a:cubicBezTo>
                    <a:pt x="65448" y="151729"/>
                    <a:pt x="66394" y="153706"/>
                    <a:pt x="67711" y="155271"/>
                  </a:cubicBezTo>
                  <a:cubicBezTo>
                    <a:pt x="69110" y="156754"/>
                    <a:pt x="71085" y="157948"/>
                    <a:pt x="73636" y="158854"/>
                  </a:cubicBezTo>
                  <a:cubicBezTo>
                    <a:pt x="76187" y="159678"/>
                    <a:pt x="79396" y="160337"/>
                    <a:pt x="83264" y="160831"/>
                  </a:cubicBezTo>
                  <a:cubicBezTo>
                    <a:pt x="87131" y="161243"/>
                    <a:pt x="92233" y="161531"/>
                    <a:pt x="98569" y="161696"/>
                  </a:cubicBezTo>
                  <a:lnTo>
                    <a:pt x="98569" y="170716"/>
                  </a:lnTo>
                  <a:lnTo>
                    <a:pt x="7352" y="170716"/>
                  </a:lnTo>
                  <a:lnTo>
                    <a:pt x="7352" y="161696"/>
                  </a:lnTo>
                  <a:cubicBezTo>
                    <a:pt x="16486" y="161284"/>
                    <a:pt x="22987" y="160749"/>
                    <a:pt x="26855" y="160090"/>
                  </a:cubicBezTo>
                  <a:cubicBezTo>
                    <a:pt x="30804" y="159348"/>
                    <a:pt x="33808" y="158278"/>
                    <a:pt x="35865" y="156877"/>
                  </a:cubicBezTo>
                  <a:cubicBezTo>
                    <a:pt x="37922" y="155477"/>
                    <a:pt x="39404" y="153500"/>
                    <a:pt x="40309" y="150946"/>
                  </a:cubicBezTo>
                  <a:cubicBezTo>
                    <a:pt x="41296" y="148393"/>
                    <a:pt x="41790" y="144233"/>
                    <a:pt x="41790" y="138467"/>
                  </a:cubicBezTo>
                  <a:lnTo>
                    <a:pt x="41790" y="38260"/>
                  </a:lnTo>
                  <a:cubicBezTo>
                    <a:pt x="41790" y="34965"/>
                    <a:pt x="41214" y="32576"/>
                    <a:pt x="40062" y="31093"/>
                  </a:cubicBezTo>
                  <a:cubicBezTo>
                    <a:pt x="38910" y="29528"/>
                    <a:pt x="37223" y="28745"/>
                    <a:pt x="35001" y="28745"/>
                  </a:cubicBezTo>
                  <a:cubicBezTo>
                    <a:pt x="32368" y="28745"/>
                    <a:pt x="28624" y="30105"/>
                    <a:pt x="23769" y="32823"/>
                  </a:cubicBezTo>
                  <a:cubicBezTo>
                    <a:pt x="18914" y="35541"/>
                    <a:pt x="12907" y="39289"/>
                    <a:pt x="5747" y="44067"/>
                  </a:cubicBezTo>
                  <a:lnTo>
                    <a:pt x="316" y="34553"/>
                  </a:lnTo>
                  <a:lnTo>
                    <a:pt x="58083" y="80"/>
                  </a:lnTo>
                  <a:lnTo>
                    <a:pt x="64872" y="80"/>
                  </a:lnTo>
                  <a:cubicBezTo>
                    <a:pt x="64378" y="7987"/>
                    <a:pt x="64131" y="18943"/>
                    <a:pt x="64131" y="32946"/>
                  </a:cubicBezTo>
                  <a:lnTo>
                    <a:pt x="64131" y="138467"/>
                  </a:lnTo>
                  <a:close/>
                </a:path>
              </a:pathLst>
            </a:custGeom>
            <a:solidFill>
              <a:srgbClr val="FFFFFF"/>
            </a:solidFill>
            <a:ln w="3485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37" name="任意多边形: 形状 136">
              <a:extLst>
                <a:ext uri="{FF2B5EF4-FFF2-40B4-BE49-F238E27FC236}">
                  <a16:creationId xmlns:a16="http://schemas.microsoft.com/office/drawing/2014/main" id="{80CBD0CE-79DF-0DCA-ED75-9F5793C0C3E6}"/>
                </a:ext>
              </a:extLst>
            </p:cNvPr>
            <p:cNvSpPr/>
            <p:nvPr>
              <p:custDataLst>
                <p:tags r:id="rId31"/>
              </p:custDataLst>
            </p:nvPr>
          </p:nvSpPr>
          <p:spPr>
            <a:xfrm>
              <a:off x="10904981" y="5701725"/>
              <a:ext cx="356229" cy="16431"/>
            </a:xfrm>
            <a:custGeom>
              <a:avLst/>
              <a:gdLst>
                <a:gd name="connsiteX0" fmla="*/ 0 w 356229"/>
                <a:gd name="connsiteY0" fmla="*/ 0 h 16431"/>
                <a:gd name="connsiteX1" fmla="*/ 356229 w 356229"/>
                <a:gd name="connsiteY1" fmla="*/ 0 h 16431"/>
                <a:gd name="connsiteX2" fmla="*/ 356229 w 356229"/>
                <a:gd name="connsiteY2" fmla="*/ 16432 h 16431"/>
                <a:gd name="connsiteX3" fmla="*/ 0 w 356229"/>
                <a:gd name="connsiteY3" fmla="*/ 16432 h 16431"/>
              </a:gdLst>
              <a:ahLst/>
              <a:cxnLst>
                <a:cxn ang="0">
                  <a:pos x="connsiteX0" y="connsiteY0"/>
                </a:cxn>
                <a:cxn ang="0">
                  <a:pos x="connsiteX1" y="connsiteY1"/>
                </a:cxn>
                <a:cxn ang="0">
                  <a:pos x="connsiteX2" y="connsiteY2"/>
                </a:cxn>
                <a:cxn ang="0">
                  <a:pos x="connsiteX3" y="connsiteY3"/>
                </a:cxn>
              </a:cxnLst>
              <a:rect l="l" t="t" r="r" b="b"/>
              <a:pathLst>
                <a:path w="356229" h="16431">
                  <a:moveTo>
                    <a:pt x="0" y="0"/>
                  </a:moveTo>
                  <a:lnTo>
                    <a:pt x="356229" y="0"/>
                  </a:lnTo>
                  <a:lnTo>
                    <a:pt x="356229" y="16432"/>
                  </a:lnTo>
                  <a:lnTo>
                    <a:pt x="0" y="16432"/>
                  </a:lnTo>
                  <a:close/>
                </a:path>
              </a:pathLst>
            </a:custGeom>
            <a:solidFill>
              <a:srgbClr val="FFFFFF"/>
            </a:solidFill>
            <a:ln w="3485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39" name="任意多边形: 形状 138">
              <a:extLst>
                <a:ext uri="{FF2B5EF4-FFF2-40B4-BE49-F238E27FC236}">
                  <a16:creationId xmlns:a16="http://schemas.microsoft.com/office/drawing/2014/main" id="{366C2743-76B0-C54B-58B0-3F96B99C6738}"/>
                </a:ext>
              </a:extLst>
            </p:cNvPr>
            <p:cNvSpPr/>
            <p:nvPr>
              <p:custDataLst>
                <p:tags r:id="rId32"/>
              </p:custDataLst>
            </p:nvPr>
          </p:nvSpPr>
          <p:spPr>
            <a:xfrm>
              <a:off x="10920904" y="5780890"/>
              <a:ext cx="103684" cy="170636"/>
            </a:xfrm>
            <a:custGeom>
              <a:avLst/>
              <a:gdLst>
                <a:gd name="connsiteX0" fmla="*/ 71039 w 103684"/>
                <a:gd name="connsiteY0" fmla="*/ 150961 h 170636"/>
                <a:gd name="connsiteX1" fmla="*/ 80791 w 103684"/>
                <a:gd name="connsiteY1" fmla="*/ 150219 h 170636"/>
                <a:gd name="connsiteX2" fmla="*/ 86715 w 103684"/>
                <a:gd name="connsiteY2" fmla="*/ 147748 h 170636"/>
                <a:gd name="connsiteX3" fmla="*/ 90172 w 103684"/>
                <a:gd name="connsiteY3" fmla="*/ 143300 h 170636"/>
                <a:gd name="connsiteX4" fmla="*/ 93504 w 103684"/>
                <a:gd name="connsiteY4" fmla="*/ 134651 h 170636"/>
                <a:gd name="connsiteX5" fmla="*/ 103996 w 103684"/>
                <a:gd name="connsiteY5" fmla="*/ 134651 h 170636"/>
                <a:gd name="connsiteX6" fmla="*/ 101898 w 103684"/>
                <a:gd name="connsiteY6" fmla="*/ 170730 h 170636"/>
                <a:gd name="connsiteX7" fmla="*/ 312 w 103684"/>
                <a:gd name="connsiteY7" fmla="*/ 170730 h 170636"/>
                <a:gd name="connsiteX8" fmla="*/ 312 w 103684"/>
                <a:gd name="connsiteY8" fmla="*/ 164799 h 170636"/>
                <a:gd name="connsiteX9" fmla="*/ 14630 w 103684"/>
                <a:gd name="connsiteY9" fmla="*/ 138234 h 170636"/>
                <a:gd name="connsiteX10" fmla="*/ 40181 w 103684"/>
                <a:gd name="connsiteY10" fmla="*/ 106232 h 170636"/>
                <a:gd name="connsiteX11" fmla="*/ 60794 w 103684"/>
                <a:gd name="connsiteY11" fmla="*/ 82261 h 170636"/>
                <a:gd name="connsiteX12" fmla="*/ 71039 w 103684"/>
                <a:gd name="connsiteY12" fmla="*/ 66940 h 170636"/>
                <a:gd name="connsiteX13" fmla="*/ 75977 w 103684"/>
                <a:gd name="connsiteY13" fmla="*/ 54707 h 170636"/>
                <a:gd name="connsiteX14" fmla="*/ 77458 w 103684"/>
                <a:gd name="connsiteY14" fmla="*/ 43093 h 170636"/>
                <a:gd name="connsiteX15" fmla="*/ 74496 w 103684"/>
                <a:gd name="connsiteY15" fmla="*/ 26783 h 170636"/>
                <a:gd name="connsiteX16" fmla="*/ 65361 w 103684"/>
                <a:gd name="connsiteY16" fmla="*/ 15539 h 170636"/>
                <a:gd name="connsiteX17" fmla="*/ 50056 w 103684"/>
                <a:gd name="connsiteY17" fmla="*/ 11461 h 170636"/>
                <a:gd name="connsiteX18" fmla="*/ 18951 w 103684"/>
                <a:gd name="connsiteY18" fmla="*/ 37162 h 170636"/>
                <a:gd name="connsiteX19" fmla="*/ 4015 w 103684"/>
                <a:gd name="connsiteY19" fmla="*/ 37162 h 170636"/>
                <a:gd name="connsiteX20" fmla="*/ 4015 w 103684"/>
                <a:gd name="connsiteY20" fmla="*/ 13438 h 170636"/>
                <a:gd name="connsiteX21" fmla="*/ 31911 w 103684"/>
                <a:gd name="connsiteY21" fmla="*/ 3306 h 170636"/>
                <a:gd name="connsiteX22" fmla="*/ 55363 w 103684"/>
                <a:gd name="connsiteY22" fmla="*/ 94 h 170636"/>
                <a:gd name="connsiteX23" fmla="*/ 90048 w 103684"/>
                <a:gd name="connsiteY23" fmla="*/ 10226 h 170636"/>
                <a:gd name="connsiteX24" fmla="*/ 101774 w 103684"/>
                <a:gd name="connsiteY24" fmla="*/ 39386 h 170636"/>
                <a:gd name="connsiteX25" fmla="*/ 100417 w 103684"/>
                <a:gd name="connsiteY25" fmla="*/ 51495 h 170636"/>
                <a:gd name="connsiteX26" fmla="*/ 96343 w 103684"/>
                <a:gd name="connsiteY26" fmla="*/ 62368 h 170636"/>
                <a:gd name="connsiteX27" fmla="*/ 88937 w 103684"/>
                <a:gd name="connsiteY27" fmla="*/ 73859 h 170636"/>
                <a:gd name="connsiteX28" fmla="*/ 78569 w 103684"/>
                <a:gd name="connsiteY28" fmla="*/ 86462 h 170636"/>
                <a:gd name="connsiteX29" fmla="*/ 58943 w 103684"/>
                <a:gd name="connsiteY29" fmla="*/ 107591 h 170636"/>
                <a:gd name="connsiteX30" fmla="*/ 24505 w 103684"/>
                <a:gd name="connsiteY30" fmla="*/ 150961 h 170636"/>
                <a:gd name="connsiteX31" fmla="*/ 71039 w 103684"/>
                <a:gd name="connsiteY31" fmla="*/ 150961 h 17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3684" h="170636">
                  <a:moveTo>
                    <a:pt x="71039" y="150961"/>
                  </a:moveTo>
                  <a:cubicBezTo>
                    <a:pt x="75072" y="150961"/>
                    <a:pt x="78322" y="150713"/>
                    <a:pt x="80791" y="150219"/>
                  </a:cubicBezTo>
                  <a:cubicBezTo>
                    <a:pt x="83259" y="149725"/>
                    <a:pt x="85234" y="148901"/>
                    <a:pt x="86715" y="147748"/>
                  </a:cubicBezTo>
                  <a:cubicBezTo>
                    <a:pt x="88197" y="146595"/>
                    <a:pt x="89349" y="145112"/>
                    <a:pt x="90172" y="143300"/>
                  </a:cubicBezTo>
                  <a:cubicBezTo>
                    <a:pt x="91077" y="141405"/>
                    <a:pt x="92188" y="138522"/>
                    <a:pt x="93504" y="134651"/>
                  </a:cubicBezTo>
                  <a:lnTo>
                    <a:pt x="103996" y="134651"/>
                  </a:lnTo>
                  <a:lnTo>
                    <a:pt x="101898" y="170730"/>
                  </a:lnTo>
                  <a:lnTo>
                    <a:pt x="312" y="170730"/>
                  </a:lnTo>
                  <a:lnTo>
                    <a:pt x="312" y="164799"/>
                  </a:lnTo>
                  <a:cubicBezTo>
                    <a:pt x="3850" y="156150"/>
                    <a:pt x="8623" y="147295"/>
                    <a:pt x="14630" y="138234"/>
                  </a:cubicBezTo>
                  <a:cubicBezTo>
                    <a:pt x="20637" y="129173"/>
                    <a:pt x="29154" y="118505"/>
                    <a:pt x="40181" y="106232"/>
                  </a:cubicBezTo>
                  <a:cubicBezTo>
                    <a:pt x="49727" y="95688"/>
                    <a:pt x="56598" y="87698"/>
                    <a:pt x="60794" y="82261"/>
                  </a:cubicBezTo>
                  <a:cubicBezTo>
                    <a:pt x="65403" y="76330"/>
                    <a:pt x="68818" y="71223"/>
                    <a:pt x="71039" y="66940"/>
                  </a:cubicBezTo>
                  <a:cubicBezTo>
                    <a:pt x="73344" y="62574"/>
                    <a:pt x="74989" y="58496"/>
                    <a:pt x="75977" y="54707"/>
                  </a:cubicBezTo>
                  <a:cubicBezTo>
                    <a:pt x="76964" y="50836"/>
                    <a:pt x="77458" y="46964"/>
                    <a:pt x="77458" y="43093"/>
                  </a:cubicBezTo>
                  <a:cubicBezTo>
                    <a:pt x="77458" y="36915"/>
                    <a:pt x="76471" y="31478"/>
                    <a:pt x="74496" y="26783"/>
                  </a:cubicBezTo>
                  <a:cubicBezTo>
                    <a:pt x="72521" y="22005"/>
                    <a:pt x="69476" y="18257"/>
                    <a:pt x="65361" y="15539"/>
                  </a:cubicBezTo>
                  <a:cubicBezTo>
                    <a:pt x="61329" y="12820"/>
                    <a:pt x="56227" y="11461"/>
                    <a:pt x="50056" y="11461"/>
                  </a:cubicBezTo>
                  <a:cubicBezTo>
                    <a:pt x="34668" y="11461"/>
                    <a:pt x="24299" y="20028"/>
                    <a:pt x="18951" y="37162"/>
                  </a:cubicBezTo>
                  <a:lnTo>
                    <a:pt x="4015" y="37162"/>
                  </a:lnTo>
                  <a:lnTo>
                    <a:pt x="4015" y="13438"/>
                  </a:lnTo>
                  <a:cubicBezTo>
                    <a:pt x="13972" y="8743"/>
                    <a:pt x="23271" y="5366"/>
                    <a:pt x="31911" y="3306"/>
                  </a:cubicBezTo>
                  <a:cubicBezTo>
                    <a:pt x="40634" y="1165"/>
                    <a:pt x="48451" y="94"/>
                    <a:pt x="55363" y="94"/>
                  </a:cubicBezTo>
                  <a:cubicBezTo>
                    <a:pt x="70669" y="94"/>
                    <a:pt x="82231" y="3471"/>
                    <a:pt x="90048" y="10226"/>
                  </a:cubicBezTo>
                  <a:cubicBezTo>
                    <a:pt x="97866" y="16898"/>
                    <a:pt x="101774" y="26618"/>
                    <a:pt x="101774" y="39386"/>
                  </a:cubicBezTo>
                  <a:cubicBezTo>
                    <a:pt x="101774" y="43752"/>
                    <a:pt x="101322" y="47788"/>
                    <a:pt x="100417" y="51495"/>
                  </a:cubicBezTo>
                  <a:cubicBezTo>
                    <a:pt x="99594" y="55119"/>
                    <a:pt x="98236" y="58744"/>
                    <a:pt x="96343" y="62368"/>
                  </a:cubicBezTo>
                  <a:cubicBezTo>
                    <a:pt x="94533" y="65910"/>
                    <a:pt x="92064" y="69740"/>
                    <a:pt x="88937" y="73859"/>
                  </a:cubicBezTo>
                  <a:cubicBezTo>
                    <a:pt x="85810" y="77978"/>
                    <a:pt x="82354" y="82179"/>
                    <a:pt x="78569" y="86462"/>
                  </a:cubicBezTo>
                  <a:cubicBezTo>
                    <a:pt x="74784" y="90663"/>
                    <a:pt x="68242" y="97706"/>
                    <a:pt x="58943" y="107591"/>
                  </a:cubicBezTo>
                  <a:cubicBezTo>
                    <a:pt x="43308" y="124148"/>
                    <a:pt x="31829" y="138605"/>
                    <a:pt x="24505" y="150961"/>
                  </a:cubicBezTo>
                  <a:lnTo>
                    <a:pt x="71039" y="150961"/>
                  </a:lnTo>
                  <a:close/>
                </a:path>
              </a:pathLst>
            </a:custGeom>
            <a:solidFill>
              <a:srgbClr val="FFFFFF"/>
            </a:solidFill>
            <a:ln w="3485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40" name="任意多边形: 形状 139">
              <a:extLst>
                <a:ext uri="{FF2B5EF4-FFF2-40B4-BE49-F238E27FC236}">
                  <a16:creationId xmlns:a16="http://schemas.microsoft.com/office/drawing/2014/main" id="{6F9FC096-6A39-89B6-D80C-4B6C941015B6}"/>
                </a:ext>
              </a:extLst>
            </p:cNvPr>
            <p:cNvSpPr/>
            <p:nvPr>
              <p:custDataLst>
                <p:tags r:id="rId33"/>
              </p:custDataLst>
            </p:nvPr>
          </p:nvSpPr>
          <p:spPr>
            <a:xfrm>
              <a:off x="11047917" y="5831303"/>
              <a:ext cx="206010" cy="122200"/>
            </a:xfrm>
            <a:custGeom>
              <a:avLst/>
              <a:gdLst>
                <a:gd name="connsiteX0" fmla="*/ 51666 w 206010"/>
                <a:gd name="connsiteY0" fmla="*/ 33579 h 122200"/>
                <a:gd name="connsiteX1" fmla="*/ 74255 w 206010"/>
                <a:gd name="connsiteY1" fmla="*/ 8496 h 122200"/>
                <a:gd name="connsiteX2" fmla="*/ 96966 w 206010"/>
                <a:gd name="connsiteY2" fmla="*/ 218 h 122200"/>
                <a:gd name="connsiteX3" fmla="*/ 114988 w 206010"/>
                <a:gd name="connsiteY3" fmla="*/ 7013 h 122200"/>
                <a:gd name="connsiteX4" fmla="*/ 121159 w 206010"/>
                <a:gd name="connsiteY4" fmla="*/ 26412 h 122200"/>
                <a:gd name="connsiteX5" fmla="*/ 121159 w 206010"/>
                <a:gd name="connsiteY5" fmla="*/ 28142 h 122200"/>
                <a:gd name="connsiteX6" fmla="*/ 121036 w 206010"/>
                <a:gd name="connsiteY6" fmla="*/ 29996 h 122200"/>
                <a:gd name="connsiteX7" fmla="*/ 142143 w 206010"/>
                <a:gd name="connsiteY7" fmla="*/ 7631 h 122200"/>
                <a:gd name="connsiteX8" fmla="*/ 164114 w 206010"/>
                <a:gd name="connsiteY8" fmla="*/ 218 h 122200"/>
                <a:gd name="connsiteX9" fmla="*/ 181642 w 206010"/>
                <a:gd name="connsiteY9" fmla="*/ 6766 h 122200"/>
                <a:gd name="connsiteX10" fmla="*/ 187813 w 206010"/>
                <a:gd name="connsiteY10" fmla="*/ 25177 h 122200"/>
                <a:gd name="connsiteX11" fmla="*/ 184234 w 206010"/>
                <a:gd name="connsiteY11" fmla="*/ 47294 h 122200"/>
                <a:gd name="connsiteX12" fmla="*/ 176211 w 206010"/>
                <a:gd name="connsiteY12" fmla="*/ 79667 h 122200"/>
                <a:gd name="connsiteX13" fmla="*/ 172878 w 206010"/>
                <a:gd name="connsiteY13" fmla="*/ 98695 h 122200"/>
                <a:gd name="connsiteX14" fmla="*/ 174483 w 206010"/>
                <a:gd name="connsiteY14" fmla="*/ 105861 h 122200"/>
                <a:gd name="connsiteX15" fmla="*/ 179543 w 206010"/>
                <a:gd name="connsiteY15" fmla="*/ 108085 h 122200"/>
                <a:gd name="connsiteX16" fmla="*/ 187443 w 206010"/>
                <a:gd name="connsiteY16" fmla="*/ 105120 h 122200"/>
                <a:gd name="connsiteX17" fmla="*/ 199293 w 206010"/>
                <a:gd name="connsiteY17" fmla="*/ 93505 h 122200"/>
                <a:gd name="connsiteX18" fmla="*/ 206328 w 206010"/>
                <a:gd name="connsiteY18" fmla="*/ 100425 h 122200"/>
                <a:gd name="connsiteX19" fmla="*/ 187813 w 206010"/>
                <a:gd name="connsiteY19" fmla="*/ 116982 h 122200"/>
                <a:gd name="connsiteX20" fmla="*/ 169792 w 206010"/>
                <a:gd name="connsiteY20" fmla="*/ 122295 h 122200"/>
                <a:gd name="connsiteX21" fmla="*/ 156955 w 206010"/>
                <a:gd name="connsiteY21" fmla="*/ 116611 h 122200"/>
                <a:gd name="connsiteX22" fmla="*/ 152141 w 206010"/>
                <a:gd name="connsiteY22" fmla="*/ 101907 h 122200"/>
                <a:gd name="connsiteX23" fmla="*/ 156214 w 206010"/>
                <a:gd name="connsiteY23" fmla="*/ 78308 h 122200"/>
                <a:gd name="connsiteX24" fmla="*/ 161646 w 206010"/>
                <a:gd name="connsiteY24" fmla="*/ 56932 h 122200"/>
                <a:gd name="connsiteX25" fmla="*/ 165472 w 206010"/>
                <a:gd name="connsiteY25" fmla="*/ 39757 h 122200"/>
                <a:gd name="connsiteX26" fmla="*/ 166459 w 206010"/>
                <a:gd name="connsiteY26" fmla="*/ 30737 h 122200"/>
                <a:gd name="connsiteX27" fmla="*/ 163620 w 206010"/>
                <a:gd name="connsiteY27" fmla="*/ 18504 h 122200"/>
                <a:gd name="connsiteX28" fmla="*/ 154363 w 206010"/>
                <a:gd name="connsiteY28" fmla="*/ 14674 h 122200"/>
                <a:gd name="connsiteX29" fmla="*/ 143254 w 206010"/>
                <a:gd name="connsiteY29" fmla="*/ 18628 h 122200"/>
                <a:gd name="connsiteX30" fmla="*/ 130787 w 206010"/>
                <a:gd name="connsiteY30" fmla="*/ 30737 h 122200"/>
                <a:gd name="connsiteX31" fmla="*/ 120048 w 206010"/>
                <a:gd name="connsiteY31" fmla="*/ 46923 h 122200"/>
                <a:gd name="connsiteX32" fmla="*/ 113506 w 206010"/>
                <a:gd name="connsiteY32" fmla="*/ 66322 h 122200"/>
                <a:gd name="connsiteX33" fmla="*/ 102274 w 206010"/>
                <a:gd name="connsiteY33" fmla="*/ 120318 h 122200"/>
                <a:gd name="connsiteX34" fmla="*/ 80920 w 206010"/>
                <a:gd name="connsiteY34" fmla="*/ 120318 h 122200"/>
                <a:gd name="connsiteX35" fmla="*/ 95115 w 206010"/>
                <a:gd name="connsiteY35" fmla="*/ 57549 h 122200"/>
                <a:gd name="connsiteX36" fmla="*/ 98571 w 206010"/>
                <a:gd name="connsiteY36" fmla="*/ 40622 h 122200"/>
                <a:gd name="connsiteX37" fmla="*/ 99558 w 206010"/>
                <a:gd name="connsiteY37" fmla="*/ 31108 h 122200"/>
                <a:gd name="connsiteX38" fmla="*/ 96349 w 206010"/>
                <a:gd name="connsiteY38" fmla="*/ 18504 h 122200"/>
                <a:gd name="connsiteX39" fmla="*/ 86598 w 206010"/>
                <a:gd name="connsiteY39" fmla="*/ 14674 h 122200"/>
                <a:gd name="connsiteX40" fmla="*/ 75859 w 206010"/>
                <a:gd name="connsiteY40" fmla="*/ 18628 h 122200"/>
                <a:gd name="connsiteX41" fmla="*/ 63146 w 206010"/>
                <a:gd name="connsiteY41" fmla="*/ 31108 h 122200"/>
                <a:gd name="connsiteX42" fmla="*/ 52530 w 206010"/>
                <a:gd name="connsiteY42" fmla="*/ 47541 h 122200"/>
                <a:gd name="connsiteX43" fmla="*/ 46112 w 206010"/>
                <a:gd name="connsiteY43" fmla="*/ 66816 h 122200"/>
                <a:gd name="connsiteX44" fmla="*/ 34386 w 206010"/>
                <a:gd name="connsiteY44" fmla="*/ 120318 h 122200"/>
                <a:gd name="connsiteX45" fmla="*/ 13032 w 206010"/>
                <a:gd name="connsiteY45" fmla="*/ 120318 h 122200"/>
                <a:gd name="connsiteX46" fmla="*/ 31053 w 206010"/>
                <a:gd name="connsiteY46" fmla="*/ 41981 h 122200"/>
                <a:gd name="connsiteX47" fmla="*/ 33768 w 206010"/>
                <a:gd name="connsiteY47" fmla="*/ 23694 h 122200"/>
                <a:gd name="connsiteX48" fmla="*/ 32164 w 206010"/>
                <a:gd name="connsiteY48" fmla="*/ 16527 h 122200"/>
                <a:gd name="connsiteX49" fmla="*/ 27103 w 206010"/>
                <a:gd name="connsiteY49" fmla="*/ 14303 h 122200"/>
                <a:gd name="connsiteX50" fmla="*/ 18956 w 206010"/>
                <a:gd name="connsiteY50" fmla="*/ 17516 h 122200"/>
                <a:gd name="connsiteX51" fmla="*/ 7354 w 206010"/>
                <a:gd name="connsiteY51" fmla="*/ 28884 h 122200"/>
                <a:gd name="connsiteX52" fmla="*/ 318 w 206010"/>
                <a:gd name="connsiteY52" fmla="*/ 21964 h 122200"/>
                <a:gd name="connsiteX53" fmla="*/ 18956 w 206010"/>
                <a:gd name="connsiteY53" fmla="*/ 5407 h 122200"/>
                <a:gd name="connsiteX54" fmla="*/ 36237 w 206010"/>
                <a:gd name="connsiteY54" fmla="*/ 94 h 122200"/>
                <a:gd name="connsiteX55" fmla="*/ 48457 w 206010"/>
                <a:gd name="connsiteY55" fmla="*/ 5284 h 122200"/>
                <a:gd name="connsiteX56" fmla="*/ 53024 w 206010"/>
                <a:gd name="connsiteY56" fmla="*/ 18628 h 122200"/>
                <a:gd name="connsiteX57" fmla="*/ 50185 w 206010"/>
                <a:gd name="connsiteY57" fmla="*/ 33085 h 122200"/>
                <a:gd name="connsiteX58" fmla="*/ 51666 w 206010"/>
                <a:gd name="connsiteY58" fmla="*/ 33579 h 12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06010" h="122200">
                  <a:moveTo>
                    <a:pt x="51666" y="33579"/>
                  </a:moveTo>
                  <a:cubicBezTo>
                    <a:pt x="59237" y="22294"/>
                    <a:pt x="66766" y="13933"/>
                    <a:pt x="74255" y="8496"/>
                  </a:cubicBezTo>
                  <a:cubicBezTo>
                    <a:pt x="81743" y="2977"/>
                    <a:pt x="89314" y="218"/>
                    <a:pt x="96966" y="218"/>
                  </a:cubicBezTo>
                  <a:cubicBezTo>
                    <a:pt x="104866" y="218"/>
                    <a:pt x="110873" y="2483"/>
                    <a:pt x="114988" y="7013"/>
                  </a:cubicBezTo>
                  <a:cubicBezTo>
                    <a:pt x="119102" y="11462"/>
                    <a:pt x="121159" y="17928"/>
                    <a:pt x="121159" y="26412"/>
                  </a:cubicBezTo>
                  <a:lnTo>
                    <a:pt x="121159" y="28142"/>
                  </a:lnTo>
                  <a:cubicBezTo>
                    <a:pt x="121159" y="28719"/>
                    <a:pt x="121118" y="29337"/>
                    <a:pt x="121036" y="29996"/>
                  </a:cubicBezTo>
                  <a:cubicBezTo>
                    <a:pt x="128113" y="19946"/>
                    <a:pt x="135148" y="12491"/>
                    <a:pt x="142143" y="7631"/>
                  </a:cubicBezTo>
                  <a:cubicBezTo>
                    <a:pt x="149220" y="2689"/>
                    <a:pt x="156544" y="218"/>
                    <a:pt x="164114" y="218"/>
                  </a:cubicBezTo>
                  <a:cubicBezTo>
                    <a:pt x="171685" y="218"/>
                    <a:pt x="177527" y="2400"/>
                    <a:pt x="181642" y="6766"/>
                  </a:cubicBezTo>
                  <a:cubicBezTo>
                    <a:pt x="185756" y="11132"/>
                    <a:pt x="187813" y="17269"/>
                    <a:pt x="187813" y="25177"/>
                  </a:cubicBezTo>
                  <a:cubicBezTo>
                    <a:pt x="187813" y="30366"/>
                    <a:pt x="186620" y="37739"/>
                    <a:pt x="184234" y="47294"/>
                  </a:cubicBezTo>
                  <a:lnTo>
                    <a:pt x="176211" y="79667"/>
                  </a:lnTo>
                  <a:cubicBezTo>
                    <a:pt x="173989" y="88645"/>
                    <a:pt x="172878" y="94988"/>
                    <a:pt x="172878" y="98695"/>
                  </a:cubicBezTo>
                  <a:cubicBezTo>
                    <a:pt x="172878" y="101990"/>
                    <a:pt x="173413" y="104379"/>
                    <a:pt x="174483" y="105861"/>
                  </a:cubicBezTo>
                  <a:cubicBezTo>
                    <a:pt x="175552" y="107344"/>
                    <a:pt x="177239" y="108086"/>
                    <a:pt x="179543" y="108085"/>
                  </a:cubicBezTo>
                  <a:cubicBezTo>
                    <a:pt x="182012" y="108085"/>
                    <a:pt x="184645" y="107097"/>
                    <a:pt x="187443" y="105120"/>
                  </a:cubicBezTo>
                  <a:cubicBezTo>
                    <a:pt x="190241" y="103061"/>
                    <a:pt x="194191" y="99189"/>
                    <a:pt x="199293" y="93505"/>
                  </a:cubicBezTo>
                  <a:lnTo>
                    <a:pt x="206328" y="100425"/>
                  </a:lnTo>
                  <a:cubicBezTo>
                    <a:pt x="199252" y="107921"/>
                    <a:pt x="193080" y="113440"/>
                    <a:pt x="187813" y="116982"/>
                  </a:cubicBezTo>
                  <a:cubicBezTo>
                    <a:pt x="182547" y="120524"/>
                    <a:pt x="176540" y="122295"/>
                    <a:pt x="169792" y="122295"/>
                  </a:cubicBezTo>
                  <a:cubicBezTo>
                    <a:pt x="164443" y="122295"/>
                    <a:pt x="160164" y="120400"/>
                    <a:pt x="156955" y="116611"/>
                  </a:cubicBezTo>
                  <a:cubicBezTo>
                    <a:pt x="153746" y="112740"/>
                    <a:pt x="152141" y="107838"/>
                    <a:pt x="152141" y="101907"/>
                  </a:cubicBezTo>
                  <a:cubicBezTo>
                    <a:pt x="152141" y="96553"/>
                    <a:pt x="153499" y="88687"/>
                    <a:pt x="156214" y="78308"/>
                  </a:cubicBezTo>
                  <a:lnTo>
                    <a:pt x="161646" y="56932"/>
                  </a:lnTo>
                  <a:cubicBezTo>
                    <a:pt x="163620" y="49189"/>
                    <a:pt x="164896" y="43464"/>
                    <a:pt x="165472" y="39757"/>
                  </a:cubicBezTo>
                  <a:cubicBezTo>
                    <a:pt x="166130" y="36050"/>
                    <a:pt x="166459" y="33043"/>
                    <a:pt x="166459" y="30737"/>
                  </a:cubicBezTo>
                  <a:cubicBezTo>
                    <a:pt x="166459" y="25053"/>
                    <a:pt x="165513" y="20976"/>
                    <a:pt x="163620" y="18504"/>
                  </a:cubicBezTo>
                  <a:cubicBezTo>
                    <a:pt x="161728" y="15951"/>
                    <a:pt x="158642" y="14674"/>
                    <a:pt x="154363" y="14674"/>
                  </a:cubicBezTo>
                  <a:cubicBezTo>
                    <a:pt x="150907" y="14674"/>
                    <a:pt x="147204" y="15992"/>
                    <a:pt x="143254" y="18628"/>
                  </a:cubicBezTo>
                  <a:cubicBezTo>
                    <a:pt x="139304" y="21182"/>
                    <a:pt x="135148" y="25218"/>
                    <a:pt x="130787" y="30737"/>
                  </a:cubicBezTo>
                  <a:cubicBezTo>
                    <a:pt x="126426" y="36174"/>
                    <a:pt x="122846" y="41569"/>
                    <a:pt x="120048" y="46923"/>
                  </a:cubicBezTo>
                  <a:cubicBezTo>
                    <a:pt x="117333" y="52195"/>
                    <a:pt x="115152" y="58661"/>
                    <a:pt x="113506" y="66322"/>
                  </a:cubicBezTo>
                  <a:lnTo>
                    <a:pt x="102274" y="120318"/>
                  </a:lnTo>
                  <a:lnTo>
                    <a:pt x="80920" y="120318"/>
                  </a:lnTo>
                  <a:lnTo>
                    <a:pt x="95115" y="57549"/>
                  </a:lnTo>
                  <a:cubicBezTo>
                    <a:pt x="96843" y="49889"/>
                    <a:pt x="97995" y="44246"/>
                    <a:pt x="98571" y="40622"/>
                  </a:cubicBezTo>
                  <a:cubicBezTo>
                    <a:pt x="99229" y="36915"/>
                    <a:pt x="99558" y="33744"/>
                    <a:pt x="99558" y="31108"/>
                  </a:cubicBezTo>
                  <a:cubicBezTo>
                    <a:pt x="99558" y="25177"/>
                    <a:pt x="98489" y="20976"/>
                    <a:pt x="96349" y="18504"/>
                  </a:cubicBezTo>
                  <a:cubicBezTo>
                    <a:pt x="94292" y="15951"/>
                    <a:pt x="91042" y="14674"/>
                    <a:pt x="86598" y="14674"/>
                  </a:cubicBezTo>
                  <a:cubicBezTo>
                    <a:pt x="83471" y="14674"/>
                    <a:pt x="79891" y="15992"/>
                    <a:pt x="75859" y="18628"/>
                  </a:cubicBezTo>
                  <a:cubicBezTo>
                    <a:pt x="71909" y="21182"/>
                    <a:pt x="67672" y="25341"/>
                    <a:pt x="63146" y="31108"/>
                  </a:cubicBezTo>
                  <a:cubicBezTo>
                    <a:pt x="58620" y="36791"/>
                    <a:pt x="55081" y="42269"/>
                    <a:pt x="52530" y="47541"/>
                  </a:cubicBezTo>
                  <a:cubicBezTo>
                    <a:pt x="49979" y="52813"/>
                    <a:pt x="47840" y="59238"/>
                    <a:pt x="46112" y="66816"/>
                  </a:cubicBezTo>
                  <a:lnTo>
                    <a:pt x="34386" y="120318"/>
                  </a:lnTo>
                  <a:lnTo>
                    <a:pt x="13032" y="120318"/>
                  </a:lnTo>
                  <a:lnTo>
                    <a:pt x="31053" y="41981"/>
                  </a:lnTo>
                  <a:cubicBezTo>
                    <a:pt x="32863" y="34073"/>
                    <a:pt x="33768" y="27977"/>
                    <a:pt x="33768" y="23694"/>
                  </a:cubicBezTo>
                  <a:cubicBezTo>
                    <a:pt x="33768" y="20399"/>
                    <a:pt x="33234" y="18010"/>
                    <a:pt x="32164" y="16527"/>
                  </a:cubicBezTo>
                  <a:cubicBezTo>
                    <a:pt x="31094" y="15045"/>
                    <a:pt x="29407" y="14303"/>
                    <a:pt x="27103" y="14303"/>
                  </a:cubicBezTo>
                  <a:cubicBezTo>
                    <a:pt x="24552" y="14303"/>
                    <a:pt x="21837" y="15374"/>
                    <a:pt x="18956" y="17516"/>
                  </a:cubicBezTo>
                  <a:cubicBezTo>
                    <a:pt x="16159" y="19575"/>
                    <a:pt x="12291" y="23364"/>
                    <a:pt x="7354" y="28884"/>
                  </a:cubicBezTo>
                  <a:lnTo>
                    <a:pt x="318" y="21964"/>
                  </a:lnTo>
                  <a:cubicBezTo>
                    <a:pt x="7559" y="14386"/>
                    <a:pt x="13772" y="8867"/>
                    <a:pt x="18956" y="5407"/>
                  </a:cubicBezTo>
                  <a:cubicBezTo>
                    <a:pt x="24223" y="1865"/>
                    <a:pt x="29983" y="94"/>
                    <a:pt x="36237" y="94"/>
                  </a:cubicBezTo>
                  <a:cubicBezTo>
                    <a:pt x="41421" y="94"/>
                    <a:pt x="45495" y="1824"/>
                    <a:pt x="48457" y="5284"/>
                  </a:cubicBezTo>
                  <a:cubicBezTo>
                    <a:pt x="51502" y="8661"/>
                    <a:pt x="53024" y="13109"/>
                    <a:pt x="53024" y="18628"/>
                  </a:cubicBezTo>
                  <a:cubicBezTo>
                    <a:pt x="53024" y="23159"/>
                    <a:pt x="52078" y="27977"/>
                    <a:pt x="50185" y="33085"/>
                  </a:cubicBezTo>
                  <a:lnTo>
                    <a:pt x="51666" y="33579"/>
                  </a:lnTo>
                  <a:close/>
                </a:path>
              </a:pathLst>
            </a:custGeom>
            <a:solidFill>
              <a:srgbClr val="FFFFFF"/>
            </a:solidFill>
            <a:ln w="3485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41" name="任意多边形: 形状 140">
              <a:extLst>
                <a:ext uri="{FF2B5EF4-FFF2-40B4-BE49-F238E27FC236}">
                  <a16:creationId xmlns:a16="http://schemas.microsoft.com/office/drawing/2014/main" id="{EB58A1B8-1F9D-868B-4889-AB1285F686A5}"/>
                </a:ext>
              </a:extLst>
            </p:cNvPr>
            <p:cNvSpPr/>
            <p:nvPr>
              <p:custDataLst>
                <p:tags r:id="rId34"/>
              </p:custDataLst>
            </p:nvPr>
          </p:nvSpPr>
          <p:spPr>
            <a:xfrm>
              <a:off x="11301049" y="5613572"/>
              <a:ext cx="134912" cy="170636"/>
            </a:xfrm>
            <a:custGeom>
              <a:avLst/>
              <a:gdLst>
                <a:gd name="connsiteX0" fmla="*/ 135240 w 134912"/>
                <a:gd name="connsiteY0" fmla="*/ 87 h 170636"/>
                <a:gd name="connsiteX1" fmla="*/ 135240 w 134912"/>
                <a:gd name="connsiteY1" fmla="*/ 7995 h 170636"/>
                <a:gd name="connsiteX2" fmla="*/ 70684 w 134912"/>
                <a:gd name="connsiteY2" fmla="*/ 170724 h 170636"/>
                <a:gd name="connsiteX3" fmla="*/ 52416 w 134912"/>
                <a:gd name="connsiteY3" fmla="*/ 170724 h 170636"/>
                <a:gd name="connsiteX4" fmla="*/ 327 w 134912"/>
                <a:gd name="connsiteY4" fmla="*/ 7995 h 170636"/>
                <a:gd name="connsiteX5" fmla="*/ 327 w 134912"/>
                <a:gd name="connsiteY5" fmla="*/ 87 h 170636"/>
                <a:gd name="connsiteX6" fmla="*/ 135240 w 134912"/>
                <a:gd name="connsiteY6" fmla="*/ 87 h 170636"/>
                <a:gd name="connsiteX7" fmla="*/ 113392 w 134912"/>
                <a:gd name="connsiteY7" fmla="*/ 19857 h 170636"/>
                <a:gd name="connsiteX8" fmla="*/ 27483 w 134912"/>
                <a:gd name="connsiteY8" fmla="*/ 19857 h 170636"/>
                <a:gd name="connsiteX9" fmla="*/ 66364 w 134912"/>
                <a:gd name="connsiteY9" fmla="*/ 143417 h 170636"/>
                <a:gd name="connsiteX10" fmla="*/ 113392 w 134912"/>
                <a:gd name="connsiteY10" fmla="*/ 19857 h 17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912" h="170636">
                  <a:moveTo>
                    <a:pt x="135240" y="87"/>
                  </a:moveTo>
                  <a:lnTo>
                    <a:pt x="135240" y="7995"/>
                  </a:lnTo>
                  <a:lnTo>
                    <a:pt x="70684" y="170724"/>
                  </a:lnTo>
                  <a:lnTo>
                    <a:pt x="52416" y="170724"/>
                  </a:lnTo>
                  <a:lnTo>
                    <a:pt x="327" y="7995"/>
                  </a:lnTo>
                  <a:lnTo>
                    <a:pt x="327" y="87"/>
                  </a:lnTo>
                  <a:lnTo>
                    <a:pt x="135240" y="87"/>
                  </a:lnTo>
                  <a:close/>
                  <a:moveTo>
                    <a:pt x="113392" y="19857"/>
                  </a:moveTo>
                  <a:lnTo>
                    <a:pt x="27483" y="19857"/>
                  </a:lnTo>
                  <a:lnTo>
                    <a:pt x="66364" y="143417"/>
                  </a:lnTo>
                  <a:lnTo>
                    <a:pt x="113392" y="19857"/>
                  </a:lnTo>
                  <a:close/>
                </a:path>
              </a:pathLst>
            </a:custGeom>
            <a:solidFill>
              <a:srgbClr val="FFFFFF"/>
            </a:solidFill>
            <a:ln w="3485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42" name="任意多边形: 形状 141">
              <a:extLst>
                <a:ext uri="{FF2B5EF4-FFF2-40B4-BE49-F238E27FC236}">
                  <a16:creationId xmlns:a16="http://schemas.microsoft.com/office/drawing/2014/main" id="{B51D711A-C4AC-3A3E-7B75-321B80E5747A}"/>
                </a:ext>
              </a:extLst>
            </p:cNvPr>
            <p:cNvSpPr/>
            <p:nvPr>
              <p:custDataLst>
                <p:tags r:id="rId35"/>
              </p:custDataLst>
            </p:nvPr>
          </p:nvSpPr>
          <p:spPr>
            <a:xfrm>
              <a:off x="11454388" y="5572744"/>
              <a:ext cx="78032" cy="116807"/>
            </a:xfrm>
            <a:custGeom>
              <a:avLst/>
              <a:gdLst>
                <a:gd name="connsiteX0" fmla="*/ 53495 w 78032"/>
                <a:gd name="connsiteY0" fmla="*/ 102190 h 116807"/>
                <a:gd name="connsiteX1" fmla="*/ 60253 w 78032"/>
                <a:gd name="connsiteY1" fmla="*/ 101919 h 116807"/>
                <a:gd name="connsiteX2" fmla="*/ 64398 w 78032"/>
                <a:gd name="connsiteY2" fmla="*/ 100476 h 116807"/>
                <a:gd name="connsiteX3" fmla="*/ 67282 w 78032"/>
                <a:gd name="connsiteY3" fmla="*/ 97229 h 116807"/>
                <a:gd name="connsiteX4" fmla="*/ 69985 w 78032"/>
                <a:gd name="connsiteY4" fmla="*/ 91095 h 116807"/>
                <a:gd name="connsiteX5" fmla="*/ 78365 w 78032"/>
                <a:gd name="connsiteY5" fmla="*/ 91095 h 116807"/>
                <a:gd name="connsiteX6" fmla="*/ 77464 w 78032"/>
                <a:gd name="connsiteY6" fmla="*/ 103993 h 116807"/>
                <a:gd name="connsiteX7" fmla="*/ 76653 w 78032"/>
                <a:gd name="connsiteY7" fmla="*/ 116892 h 116807"/>
                <a:gd name="connsiteX8" fmla="*/ 332 w 78032"/>
                <a:gd name="connsiteY8" fmla="*/ 116892 h 116807"/>
                <a:gd name="connsiteX9" fmla="*/ 332 w 78032"/>
                <a:gd name="connsiteY9" fmla="*/ 112202 h 116807"/>
                <a:gd name="connsiteX10" fmla="*/ 5378 w 78032"/>
                <a:gd name="connsiteY10" fmla="*/ 102640 h 116807"/>
                <a:gd name="connsiteX11" fmla="*/ 11866 w 78032"/>
                <a:gd name="connsiteY11" fmla="*/ 92989 h 116807"/>
                <a:gd name="connsiteX12" fmla="*/ 20066 w 78032"/>
                <a:gd name="connsiteY12" fmla="*/ 82977 h 116807"/>
                <a:gd name="connsiteX13" fmla="*/ 30248 w 78032"/>
                <a:gd name="connsiteY13" fmla="*/ 72153 h 116807"/>
                <a:gd name="connsiteX14" fmla="*/ 44034 w 78032"/>
                <a:gd name="connsiteY14" fmla="*/ 57721 h 116807"/>
                <a:gd name="connsiteX15" fmla="*/ 52414 w 78032"/>
                <a:gd name="connsiteY15" fmla="*/ 46988 h 116807"/>
                <a:gd name="connsiteX16" fmla="*/ 56559 w 78032"/>
                <a:gd name="connsiteY16" fmla="*/ 38329 h 116807"/>
                <a:gd name="connsiteX17" fmla="*/ 57730 w 78032"/>
                <a:gd name="connsiteY17" fmla="*/ 29850 h 116807"/>
                <a:gd name="connsiteX18" fmla="*/ 56379 w 78032"/>
                <a:gd name="connsiteY18" fmla="*/ 21371 h 116807"/>
                <a:gd name="connsiteX19" fmla="*/ 52684 w 78032"/>
                <a:gd name="connsiteY19" fmla="*/ 14787 h 116807"/>
                <a:gd name="connsiteX20" fmla="*/ 46467 w 78032"/>
                <a:gd name="connsiteY20" fmla="*/ 10547 h 116807"/>
                <a:gd name="connsiteX21" fmla="*/ 37907 w 78032"/>
                <a:gd name="connsiteY21" fmla="*/ 9014 h 116807"/>
                <a:gd name="connsiteX22" fmla="*/ 23850 w 78032"/>
                <a:gd name="connsiteY22" fmla="*/ 13614 h 116807"/>
                <a:gd name="connsiteX23" fmla="*/ 15020 w 78032"/>
                <a:gd name="connsiteY23" fmla="*/ 26783 h 116807"/>
                <a:gd name="connsiteX24" fmla="*/ 3216 w 78032"/>
                <a:gd name="connsiteY24" fmla="*/ 26783 h 116807"/>
                <a:gd name="connsiteX25" fmla="*/ 3216 w 78032"/>
                <a:gd name="connsiteY25" fmla="*/ 9194 h 116807"/>
                <a:gd name="connsiteX26" fmla="*/ 24391 w 78032"/>
                <a:gd name="connsiteY26" fmla="*/ 2249 h 116807"/>
                <a:gd name="connsiteX27" fmla="*/ 41872 w 78032"/>
                <a:gd name="connsiteY27" fmla="*/ 84 h 116807"/>
                <a:gd name="connsiteX28" fmla="*/ 57820 w 78032"/>
                <a:gd name="connsiteY28" fmla="*/ 2249 h 116807"/>
                <a:gd name="connsiteX29" fmla="*/ 68633 w 78032"/>
                <a:gd name="connsiteY29" fmla="*/ 7932 h 116807"/>
                <a:gd name="connsiteX30" fmla="*/ 74580 w 78032"/>
                <a:gd name="connsiteY30" fmla="*/ 16591 h 116807"/>
                <a:gd name="connsiteX31" fmla="*/ 76472 w 78032"/>
                <a:gd name="connsiteY31" fmla="*/ 27505 h 116807"/>
                <a:gd name="connsiteX32" fmla="*/ 75932 w 78032"/>
                <a:gd name="connsiteY32" fmla="*/ 34089 h 116807"/>
                <a:gd name="connsiteX33" fmla="*/ 74220 w 78032"/>
                <a:gd name="connsiteY33" fmla="*/ 40042 h 116807"/>
                <a:gd name="connsiteX34" fmla="*/ 71066 w 78032"/>
                <a:gd name="connsiteY34" fmla="*/ 45905 h 116807"/>
                <a:gd name="connsiteX35" fmla="*/ 66110 w 78032"/>
                <a:gd name="connsiteY35" fmla="*/ 52219 h 116807"/>
                <a:gd name="connsiteX36" fmla="*/ 60253 w 78032"/>
                <a:gd name="connsiteY36" fmla="*/ 58894 h 116807"/>
                <a:gd name="connsiteX37" fmla="*/ 52324 w 78032"/>
                <a:gd name="connsiteY37" fmla="*/ 67012 h 116807"/>
                <a:gd name="connsiteX38" fmla="*/ 43403 w 78032"/>
                <a:gd name="connsiteY38" fmla="*/ 76032 h 116807"/>
                <a:gd name="connsiteX39" fmla="*/ 34303 w 78032"/>
                <a:gd name="connsiteY39" fmla="*/ 85322 h 116807"/>
                <a:gd name="connsiteX40" fmla="*/ 26193 w 78032"/>
                <a:gd name="connsiteY40" fmla="*/ 94252 h 116807"/>
                <a:gd name="connsiteX41" fmla="*/ 20156 w 78032"/>
                <a:gd name="connsiteY41" fmla="*/ 102190 h 116807"/>
                <a:gd name="connsiteX42" fmla="*/ 53495 w 78032"/>
                <a:gd name="connsiteY42" fmla="*/ 102190 h 116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78032" h="116807">
                  <a:moveTo>
                    <a:pt x="53495" y="102190"/>
                  </a:moveTo>
                  <a:cubicBezTo>
                    <a:pt x="56319" y="102190"/>
                    <a:pt x="58571" y="102099"/>
                    <a:pt x="60253" y="101919"/>
                  </a:cubicBezTo>
                  <a:cubicBezTo>
                    <a:pt x="61935" y="101678"/>
                    <a:pt x="63317" y="101197"/>
                    <a:pt x="64398" y="100476"/>
                  </a:cubicBezTo>
                  <a:cubicBezTo>
                    <a:pt x="65540" y="99754"/>
                    <a:pt x="66501" y="98672"/>
                    <a:pt x="67282" y="97229"/>
                  </a:cubicBezTo>
                  <a:cubicBezTo>
                    <a:pt x="68063" y="95725"/>
                    <a:pt x="68964" y="93681"/>
                    <a:pt x="69985" y="91095"/>
                  </a:cubicBezTo>
                  <a:lnTo>
                    <a:pt x="78365" y="91095"/>
                  </a:lnTo>
                  <a:cubicBezTo>
                    <a:pt x="78064" y="95364"/>
                    <a:pt x="77764" y="99664"/>
                    <a:pt x="77464" y="103993"/>
                  </a:cubicBezTo>
                  <a:cubicBezTo>
                    <a:pt x="77223" y="108323"/>
                    <a:pt x="76953" y="112623"/>
                    <a:pt x="76653" y="116892"/>
                  </a:cubicBezTo>
                  <a:lnTo>
                    <a:pt x="332" y="116892"/>
                  </a:lnTo>
                  <a:lnTo>
                    <a:pt x="332" y="112202"/>
                  </a:lnTo>
                  <a:cubicBezTo>
                    <a:pt x="1774" y="108954"/>
                    <a:pt x="3456" y="105767"/>
                    <a:pt x="5378" y="102640"/>
                  </a:cubicBezTo>
                  <a:cubicBezTo>
                    <a:pt x="7301" y="99453"/>
                    <a:pt x="9463" y="96236"/>
                    <a:pt x="11866" y="92989"/>
                  </a:cubicBezTo>
                  <a:cubicBezTo>
                    <a:pt x="14269" y="89742"/>
                    <a:pt x="17002" y="86405"/>
                    <a:pt x="20066" y="82977"/>
                  </a:cubicBezTo>
                  <a:cubicBezTo>
                    <a:pt x="23129" y="79489"/>
                    <a:pt x="26523" y="75881"/>
                    <a:pt x="30248" y="72153"/>
                  </a:cubicBezTo>
                  <a:cubicBezTo>
                    <a:pt x="35895" y="66501"/>
                    <a:pt x="40490" y="61690"/>
                    <a:pt x="44034" y="57721"/>
                  </a:cubicBezTo>
                  <a:cubicBezTo>
                    <a:pt x="47578" y="53693"/>
                    <a:pt x="50372" y="50115"/>
                    <a:pt x="52414" y="46988"/>
                  </a:cubicBezTo>
                  <a:cubicBezTo>
                    <a:pt x="54456" y="43861"/>
                    <a:pt x="55838" y="40975"/>
                    <a:pt x="56559" y="38329"/>
                  </a:cubicBezTo>
                  <a:cubicBezTo>
                    <a:pt x="57340" y="35683"/>
                    <a:pt x="57730" y="32857"/>
                    <a:pt x="57730" y="29850"/>
                  </a:cubicBezTo>
                  <a:cubicBezTo>
                    <a:pt x="57730" y="26783"/>
                    <a:pt x="57280" y="23957"/>
                    <a:pt x="56379" y="21371"/>
                  </a:cubicBezTo>
                  <a:cubicBezTo>
                    <a:pt x="55538" y="18786"/>
                    <a:pt x="54306" y="16591"/>
                    <a:pt x="52684" y="14787"/>
                  </a:cubicBezTo>
                  <a:cubicBezTo>
                    <a:pt x="51062" y="12983"/>
                    <a:pt x="48990" y="11570"/>
                    <a:pt x="46467" y="10547"/>
                  </a:cubicBezTo>
                  <a:cubicBezTo>
                    <a:pt x="44004" y="9525"/>
                    <a:pt x="41151" y="9014"/>
                    <a:pt x="37907" y="9014"/>
                  </a:cubicBezTo>
                  <a:cubicBezTo>
                    <a:pt x="32320" y="9014"/>
                    <a:pt x="27635" y="10547"/>
                    <a:pt x="23850" y="13614"/>
                  </a:cubicBezTo>
                  <a:cubicBezTo>
                    <a:pt x="20066" y="16621"/>
                    <a:pt x="17122" y="21010"/>
                    <a:pt x="15020" y="26783"/>
                  </a:cubicBezTo>
                  <a:lnTo>
                    <a:pt x="3216" y="26783"/>
                  </a:lnTo>
                  <a:lnTo>
                    <a:pt x="3216" y="9194"/>
                  </a:lnTo>
                  <a:cubicBezTo>
                    <a:pt x="10905" y="6007"/>
                    <a:pt x="17963" y="3692"/>
                    <a:pt x="24391" y="2249"/>
                  </a:cubicBezTo>
                  <a:cubicBezTo>
                    <a:pt x="30879" y="806"/>
                    <a:pt x="36705" y="84"/>
                    <a:pt x="41872" y="84"/>
                  </a:cubicBezTo>
                  <a:cubicBezTo>
                    <a:pt x="48119" y="84"/>
                    <a:pt x="53435" y="806"/>
                    <a:pt x="57820" y="2249"/>
                  </a:cubicBezTo>
                  <a:cubicBezTo>
                    <a:pt x="62266" y="3632"/>
                    <a:pt x="65870" y="5526"/>
                    <a:pt x="68633" y="7932"/>
                  </a:cubicBezTo>
                  <a:cubicBezTo>
                    <a:pt x="71396" y="10337"/>
                    <a:pt x="73379" y="13223"/>
                    <a:pt x="74580" y="16591"/>
                  </a:cubicBezTo>
                  <a:cubicBezTo>
                    <a:pt x="75842" y="19958"/>
                    <a:pt x="76472" y="23596"/>
                    <a:pt x="76472" y="27505"/>
                  </a:cubicBezTo>
                  <a:cubicBezTo>
                    <a:pt x="76472" y="29850"/>
                    <a:pt x="76292" y="32045"/>
                    <a:pt x="75932" y="34089"/>
                  </a:cubicBezTo>
                  <a:cubicBezTo>
                    <a:pt x="75631" y="36074"/>
                    <a:pt x="75061" y="38058"/>
                    <a:pt x="74220" y="40042"/>
                  </a:cubicBezTo>
                  <a:cubicBezTo>
                    <a:pt x="73439" y="41967"/>
                    <a:pt x="72388" y="43921"/>
                    <a:pt x="71066" y="45905"/>
                  </a:cubicBezTo>
                  <a:cubicBezTo>
                    <a:pt x="69745" y="47890"/>
                    <a:pt x="68093" y="49994"/>
                    <a:pt x="66110" y="52219"/>
                  </a:cubicBezTo>
                  <a:cubicBezTo>
                    <a:pt x="64608" y="54144"/>
                    <a:pt x="62656" y="56368"/>
                    <a:pt x="60253" y="58894"/>
                  </a:cubicBezTo>
                  <a:cubicBezTo>
                    <a:pt x="57850" y="61420"/>
                    <a:pt x="55207" y="64126"/>
                    <a:pt x="52324" y="67012"/>
                  </a:cubicBezTo>
                  <a:cubicBezTo>
                    <a:pt x="49501" y="69898"/>
                    <a:pt x="46527" y="72905"/>
                    <a:pt x="43403" y="76032"/>
                  </a:cubicBezTo>
                  <a:cubicBezTo>
                    <a:pt x="40280" y="79159"/>
                    <a:pt x="37246" y="82256"/>
                    <a:pt x="34303" y="85322"/>
                  </a:cubicBezTo>
                  <a:cubicBezTo>
                    <a:pt x="31359" y="88389"/>
                    <a:pt x="28656" y="91366"/>
                    <a:pt x="26193" y="94252"/>
                  </a:cubicBezTo>
                  <a:cubicBezTo>
                    <a:pt x="23730" y="97138"/>
                    <a:pt x="21718" y="99784"/>
                    <a:pt x="20156" y="102190"/>
                  </a:cubicBezTo>
                  <a:lnTo>
                    <a:pt x="53495" y="102190"/>
                  </a:lnTo>
                  <a:close/>
                </a:path>
              </a:pathLst>
            </a:custGeom>
            <a:solidFill>
              <a:srgbClr val="FFFFFF"/>
            </a:solidFill>
            <a:ln w="3485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43" name="任意多边形: 形状 142">
              <a:extLst>
                <a:ext uri="{FF2B5EF4-FFF2-40B4-BE49-F238E27FC236}">
                  <a16:creationId xmlns:a16="http://schemas.microsoft.com/office/drawing/2014/main" id="{105C5737-B303-47B4-F921-E68B0C3EFD7E}"/>
                </a:ext>
              </a:extLst>
            </p:cNvPr>
            <p:cNvSpPr/>
            <p:nvPr>
              <p:custDataLst>
                <p:tags r:id="rId36"/>
              </p:custDataLst>
            </p:nvPr>
          </p:nvSpPr>
          <p:spPr>
            <a:xfrm>
              <a:off x="11636122" y="5630500"/>
              <a:ext cx="152070" cy="158774"/>
            </a:xfrm>
            <a:custGeom>
              <a:avLst/>
              <a:gdLst>
                <a:gd name="connsiteX0" fmla="*/ 85139 w 152070"/>
                <a:gd name="connsiteY0" fmla="*/ 87691 h 158774"/>
                <a:gd name="connsiteX1" fmla="*/ 85139 w 152070"/>
                <a:gd name="connsiteY1" fmla="*/ 158862 h 158774"/>
                <a:gd name="connsiteX2" fmla="*/ 67612 w 152070"/>
                <a:gd name="connsiteY2" fmla="*/ 158862 h 158774"/>
                <a:gd name="connsiteX3" fmla="*/ 67612 w 152070"/>
                <a:gd name="connsiteY3" fmla="*/ 87691 h 158774"/>
                <a:gd name="connsiteX4" fmla="*/ 340 w 152070"/>
                <a:gd name="connsiteY4" fmla="*/ 87691 h 158774"/>
                <a:gd name="connsiteX5" fmla="*/ 340 w 152070"/>
                <a:gd name="connsiteY5" fmla="*/ 71258 h 158774"/>
                <a:gd name="connsiteX6" fmla="*/ 67612 w 152070"/>
                <a:gd name="connsiteY6" fmla="*/ 71258 h 158774"/>
                <a:gd name="connsiteX7" fmla="*/ 67612 w 152070"/>
                <a:gd name="connsiteY7" fmla="*/ 87 h 158774"/>
                <a:gd name="connsiteX8" fmla="*/ 85139 w 152070"/>
                <a:gd name="connsiteY8" fmla="*/ 87 h 158774"/>
                <a:gd name="connsiteX9" fmla="*/ 85139 w 152070"/>
                <a:gd name="connsiteY9" fmla="*/ 71258 h 158774"/>
                <a:gd name="connsiteX10" fmla="*/ 152410 w 152070"/>
                <a:gd name="connsiteY10" fmla="*/ 71258 h 158774"/>
                <a:gd name="connsiteX11" fmla="*/ 152410 w 152070"/>
                <a:gd name="connsiteY11" fmla="*/ 87691 h 158774"/>
                <a:gd name="connsiteX12" fmla="*/ 85139 w 152070"/>
                <a:gd name="connsiteY12" fmla="*/ 87691 h 158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2070" h="158774">
                  <a:moveTo>
                    <a:pt x="85139" y="87691"/>
                  </a:moveTo>
                  <a:lnTo>
                    <a:pt x="85139" y="158862"/>
                  </a:lnTo>
                  <a:lnTo>
                    <a:pt x="67612" y="158862"/>
                  </a:lnTo>
                  <a:lnTo>
                    <a:pt x="67612" y="87691"/>
                  </a:lnTo>
                  <a:lnTo>
                    <a:pt x="340" y="87691"/>
                  </a:lnTo>
                  <a:lnTo>
                    <a:pt x="340" y="71258"/>
                  </a:lnTo>
                  <a:lnTo>
                    <a:pt x="67612" y="71258"/>
                  </a:lnTo>
                  <a:lnTo>
                    <a:pt x="67612" y="87"/>
                  </a:lnTo>
                  <a:lnTo>
                    <a:pt x="85139" y="87"/>
                  </a:lnTo>
                  <a:lnTo>
                    <a:pt x="85139" y="71258"/>
                  </a:lnTo>
                  <a:lnTo>
                    <a:pt x="152410" y="71258"/>
                  </a:lnTo>
                  <a:lnTo>
                    <a:pt x="152410" y="87691"/>
                  </a:lnTo>
                  <a:lnTo>
                    <a:pt x="85139" y="87691"/>
                  </a:lnTo>
                  <a:close/>
                </a:path>
              </a:pathLst>
            </a:custGeom>
            <a:solidFill>
              <a:srgbClr val="FFFFFF"/>
            </a:solidFill>
            <a:ln w="3485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44" name="任意多边形: 形状 143">
              <a:extLst>
                <a:ext uri="{FF2B5EF4-FFF2-40B4-BE49-F238E27FC236}">
                  <a16:creationId xmlns:a16="http://schemas.microsoft.com/office/drawing/2014/main" id="{26532518-4FED-5706-DEAB-EE3890A6E904}"/>
                </a:ext>
              </a:extLst>
            </p:cNvPr>
            <p:cNvSpPr/>
            <p:nvPr>
              <p:custDataLst>
                <p:tags r:id="rId37"/>
              </p:custDataLst>
            </p:nvPr>
          </p:nvSpPr>
          <p:spPr>
            <a:xfrm>
              <a:off x="11874491" y="5613572"/>
              <a:ext cx="144540" cy="170636"/>
            </a:xfrm>
            <a:custGeom>
              <a:avLst/>
              <a:gdLst>
                <a:gd name="connsiteX0" fmla="*/ 52809 w 144540"/>
                <a:gd name="connsiteY0" fmla="*/ 87 h 170636"/>
                <a:gd name="connsiteX1" fmla="*/ 51451 w 144540"/>
                <a:gd name="connsiteY1" fmla="*/ 6142 h 170636"/>
                <a:gd name="connsiteX2" fmla="*/ 42935 w 144540"/>
                <a:gd name="connsiteY2" fmla="*/ 9354 h 170636"/>
                <a:gd name="connsiteX3" fmla="*/ 38738 w 144540"/>
                <a:gd name="connsiteY3" fmla="*/ 16644 h 170636"/>
                <a:gd name="connsiteX4" fmla="*/ 37503 w 144540"/>
                <a:gd name="connsiteY4" fmla="*/ 29000 h 170636"/>
                <a:gd name="connsiteX5" fmla="*/ 37874 w 144540"/>
                <a:gd name="connsiteY5" fmla="*/ 40121 h 170636"/>
                <a:gd name="connsiteX6" fmla="*/ 41330 w 144540"/>
                <a:gd name="connsiteY6" fmla="*/ 130566 h 170636"/>
                <a:gd name="connsiteX7" fmla="*/ 41330 w 144540"/>
                <a:gd name="connsiteY7" fmla="*/ 140451 h 170636"/>
                <a:gd name="connsiteX8" fmla="*/ 42564 w 144540"/>
                <a:gd name="connsiteY8" fmla="*/ 140451 h 170636"/>
                <a:gd name="connsiteX9" fmla="*/ 96011 w 144540"/>
                <a:gd name="connsiteY9" fmla="*/ 43951 h 170636"/>
                <a:gd name="connsiteX10" fmla="*/ 103047 w 144540"/>
                <a:gd name="connsiteY10" fmla="*/ 29371 h 170636"/>
                <a:gd name="connsiteX11" fmla="*/ 105392 w 144540"/>
                <a:gd name="connsiteY11" fmla="*/ 18498 h 170636"/>
                <a:gd name="connsiteX12" fmla="*/ 93049 w 144540"/>
                <a:gd name="connsiteY12" fmla="*/ 6142 h 170636"/>
                <a:gd name="connsiteX13" fmla="*/ 94406 w 144540"/>
                <a:gd name="connsiteY13" fmla="*/ 87 h 170636"/>
                <a:gd name="connsiteX14" fmla="*/ 144891 w 144540"/>
                <a:gd name="connsiteY14" fmla="*/ 87 h 170636"/>
                <a:gd name="connsiteX15" fmla="*/ 143533 w 144540"/>
                <a:gd name="connsiteY15" fmla="*/ 6142 h 170636"/>
                <a:gd name="connsiteX16" fmla="*/ 137114 w 144540"/>
                <a:gd name="connsiteY16" fmla="*/ 8736 h 170636"/>
                <a:gd name="connsiteX17" fmla="*/ 130325 w 144540"/>
                <a:gd name="connsiteY17" fmla="*/ 15532 h 170636"/>
                <a:gd name="connsiteX18" fmla="*/ 118723 w 144540"/>
                <a:gd name="connsiteY18" fmla="*/ 33819 h 170636"/>
                <a:gd name="connsiteX19" fmla="*/ 39725 w 144540"/>
                <a:gd name="connsiteY19" fmla="*/ 170724 h 170636"/>
                <a:gd name="connsiteX20" fmla="*/ 23309 w 144540"/>
                <a:gd name="connsiteY20" fmla="*/ 170724 h 170636"/>
                <a:gd name="connsiteX21" fmla="*/ 15039 w 144540"/>
                <a:gd name="connsiteY21" fmla="*/ 32954 h 170636"/>
                <a:gd name="connsiteX22" fmla="*/ 13187 w 144540"/>
                <a:gd name="connsiteY22" fmla="*/ 19239 h 170636"/>
                <a:gd name="connsiteX23" fmla="*/ 9114 w 144540"/>
                <a:gd name="connsiteY23" fmla="*/ 10219 h 170636"/>
                <a:gd name="connsiteX24" fmla="*/ 350 w 144540"/>
                <a:gd name="connsiteY24" fmla="*/ 6142 h 170636"/>
                <a:gd name="connsiteX25" fmla="*/ 1708 w 144540"/>
                <a:gd name="connsiteY25" fmla="*/ 87 h 170636"/>
                <a:gd name="connsiteX26" fmla="*/ 52809 w 144540"/>
                <a:gd name="connsiteY26" fmla="*/ 87 h 17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4540" h="170636">
                  <a:moveTo>
                    <a:pt x="52809" y="87"/>
                  </a:moveTo>
                  <a:lnTo>
                    <a:pt x="51451" y="6142"/>
                  </a:lnTo>
                  <a:cubicBezTo>
                    <a:pt x="47831" y="6553"/>
                    <a:pt x="44992" y="7624"/>
                    <a:pt x="42935" y="9354"/>
                  </a:cubicBezTo>
                  <a:cubicBezTo>
                    <a:pt x="40960" y="11084"/>
                    <a:pt x="39561" y="13514"/>
                    <a:pt x="38738" y="16644"/>
                  </a:cubicBezTo>
                  <a:cubicBezTo>
                    <a:pt x="37915" y="19692"/>
                    <a:pt x="37503" y="23811"/>
                    <a:pt x="37503" y="29000"/>
                  </a:cubicBezTo>
                  <a:cubicBezTo>
                    <a:pt x="37503" y="30236"/>
                    <a:pt x="37627" y="33943"/>
                    <a:pt x="37874" y="40121"/>
                  </a:cubicBezTo>
                  <a:lnTo>
                    <a:pt x="41330" y="130566"/>
                  </a:lnTo>
                  <a:lnTo>
                    <a:pt x="41330" y="140451"/>
                  </a:lnTo>
                  <a:lnTo>
                    <a:pt x="42564" y="140451"/>
                  </a:lnTo>
                  <a:lnTo>
                    <a:pt x="96011" y="43951"/>
                  </a:lnTo>
                  <a:cubicBezTo>
                    <a:pt x="99138" y="38267"/>
                    <a:pt x="101483" y="33407"/>
                    <a:pt x="103047" y="29371"/>
                  </a:cubicBezTo>
                  <a:cubicBezTo>
                    <a:pt x="104610" y="25252"/>
                    <a:pt x="105392" y="21628"/>
                    <a:pt x="105392" y="18498"/>
                  </a:cubicBezTo>
                  <a:cubicBezTo>
                    <a:pt x="105392" y="11578"/>
                    <a:pt x="101277" y="7460"/>
                    <a:pt x="93049" y="6142"/>
                  </a:cubicBezTo>
                  <a:lnTo>
                    <a:pt x="94406" y="87"/>
                  </a:lnTo>
                  <a:lnTo>
                    <a:pt x="144891" y="87"/>
                  </a:lnTo>
                  <a:lnTo>
                    <a:pt x="143533" y="6142"/>
                  </a:lnTo>
                  <a:cubicBezTo>
                    <a:pt x="141311" y="6471"/>
                    <a:pt x="139171" y="7336"/>
                    <a:pt x="137114" y="8736"/>
                  </a:cubicBezTo>
                  <a:cubicBezTo>
                    <a:pt x="135139" y="10054"/>
                    <a:pt x="132876" y="12320"/>
                    <a:pt x="130325" y="15532"/>
                  </a:cubicBezTo>
                  <a:cubicBezTo>
                    <a:pt x="127857" y="18662"/>
                    <a:pt x="123989" y="24758"/>
                    <a:pt x="118723" y="33819"/>
                  </a:cubicBezTo>
                  <a:lnTo>
                    <a:pt x="39725" y="170724"/>
                  </a:lnTo>
                  <a:lnTo>
                    <a:pt x="23309" y="170724"/>
                  </a:lnTo>
                  <a:lnTo>
                    <a:pt x="15039" y="32954"/>
                  </a:lnTo>
                  <a:cubicBezTo>
                    <a:pt x="14709" y="27600"/>
                    <a:pt x="14092" y="23028"/>
                    <a:pt x="13187" y="19239"/>
                  </a:cubicBezTo>
                  <a:cubicBezTo>
                    <a:pt x="12364" y="15367"/>
                    <a:pt x="11006" y="12361"/>
                    <a:pt x="9114" y="10219"/>
                  </a:cubicBezTo>
                  <a:cubicBezTo>
                    <a:pt x="7303" y="8077"/>
                    <a:pt x="4382" y="6718"/>
                    <a:pt x="350" y="6142"/>
                  </a:cubicBezTo>
                  <a:lnTo>
                    <a:pt x="1708" y="87"/>
                  </a:lnTo>
                  <a:lnTo>
                    <a:pt x="52809" y="87"/>
                  </a:lnTo>
                  <a:close/>
                </a:path>
              </a:pathLst>
            </a:custGeom>
            <a:solidFill>
              <a:srgbClr val="FFFFFF"/>
            </a:solidFill>
            <a:ln w="3485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zh-CN" altLang="en-US"/>
            </a:p>
          </p:txBody>
        </p:sp>
      </p:grpSp>
    </p:spTree>
    <p:extLst>
      <p:ext uri="{BB962C8B-B14F-4D97-AF65-F5344CB8AC3E}">
        <p14:creationId xmlns:p14="http://schemas.microsoft.com/office/powerpoint/2010/main" val="849817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应考技术</a:t>
            </a:r>
          </a:p>
        </p:txBody>
      </p:sp>
      <p:sp>
        <p:nvSpPr>
          <p:cNvPr id="3" name="文本占位符 2"/>
          <p:cNvSpPr>
            <a:spLocks noGrp="1"/>
          </p:cNvSpPr>
          <p:nvPr>
            <p:ph type="body" idx="1"/>
          </p:nvPr>
        </p:nvSpPr>
        <p:spPr/>
        <p:txBody>
          <a:bodyPr/>
          <a:lstStyle/>
          <a:p>
            <a:r>
              <a:rPr lang="zh-CN" altLang="en-US" dirty="0"/>
              <a:t>要恰学分的嘛，要恰学分的嘛</a:t>
            </a:r>
          </a:p>
        </p:txBody>
      </p:sp>
    </p:spTree>
    <p:extLst>
      <p:ext uri="{BB962C8B-B14F-4D97-AF65-F5344CB8AC3E}">
        <p14:creationId xmlns:p14="http://schemas.microsoft.com/office/powerpoint/2010/main" val="10906229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6DB00F-FF09-124E-5786-5A6C5BD7B3B0}"/>
              </a:ext>
            </a:extLst>
          </p:cNvPr>
          <p:cNvSpPr>
            <a:spLocks noGrp="1"/>
          </p:cNvSpPr>
          <p:nvPr>
            <p:ph type="title"/>
          </p:nvPr>
        </p:nvSpPr>
        <p:spPr/>
        <p:txBody>
          <a:bodyPr/>
          <a:lstStyle/>
          <a:p>
            <a:r>
              <a:rPr lang="zh-CN" altLang="en-US" dirty="0"/>
              <a:t>基本物理概念</a:t>
            </a:r>
          </a:p>
        </p:txBody>
      </p:sp>
      <p:sp>
        <p:nvSpPr>
          <p:cNvPr id="3" name="内容占位符 2">
            <a:extLst>
              <a:ext uri="{FF2B5EF4-FFF2-40B4-BE49-F238E27FC236}">
                <a16:creationId xmlns:a16="http://schemas.microsoft.com/office/drawing/2014/main" id="{C4723F98-5B47-21F3-517B-63E9426F9333}"/>
              </a:ext>
            </a:extLst>
          </p:cNvPr>
          <p:cNvSpPr>
            <a:spLocks noGrp="1"/>
          </p:cNvSpPr>
          <p:nvPr>
            <p:ph idx="1"/>
          </p:nvPr>
        </p:nvSpPr>
        <p:spPr/>
        <p:txBody>
          <a:bodyPr/>
          <a:lstStyle/>
          <a:p>
            <a:r>
              <a:rPr lang="zh-CN" altLang="en-US" dirty="0"/>
              <a:t>如前述，物理概念的理解非常重要</a:t>
            </a:r>
            <a:endParaRPr lang="en-US" altLang="zh-CN" dirty="0"/>
          </a:p>
          <a:p>
            <a:pPr lvl="1"/>
            <a:r>
              <a:rPr lang="zh-CN" altLang="en-US" dirty="0"/>
              <a:t>例如：不同约束之间的区别？拉氏量和哈密顿量用起来有什么区别？最小作用量原理什么时候成立？</a:t>
            </a:r>
            <a:endParaRPr lang="en-US" altLang="zh-CN" dirty="0"/>
          </a:p>
          <a:p>
            <a:pPr lvl="1"/>
            <a:r>
              <a:rPr lang="zh-CN" altLang="en-US" dirty="0"/>
              <a:t>辨析清楚物理概念，对解题大有帮助</a:t>
            </a:r>
            <a:endParaRPr lang="en-US" altLang="zh-CN" dirty="0"/>
          </a:p>
          <a:p>
            <a:pPr lvl="1"/>
            <a:endParaRPr lang="en-US" altLang="zh-CN" dirty="0"/>
          </a:p>
          <a:p>
            <a:r>
              <a:rPr lang="zh-CN" altLang="en-US" dirty="0"/>
              <a:t>如何衡量自己理解概念的牢靠程度？反复把玩一些例子</a:t>
            </a:r>
            <a:endParaRPr lang="en-US" altLang="zh-CN" dirty="0"/>
          </a:p>
          <a:p>
            <a:pPr lvl="1"/>
            <a:r>
              <a:rPr lang="zh-CN" altLang="en-US" dirty="0"/>
              <a:t>课本例题和习题有很多经典的模型，不一定要满足于只是把结果弄出来</a:t>
            </a:r>
            <a:endParaRPr lang="en-US" altLang="zh-CN" dirty="0"/>
          </a:p>
          <a:p>
            <a:pPr lvl="1"/>
            <a:r>
              <a:rPr lang="zh-CN" altLang="en-US" dirty="0"/>
              <a:t>用达朗贝尔原理做一遍，用拉格朗日方程做一遍，用正则方程做一遍，用哈密顿</a:t>
            </a:r>
            <a:r>
              <a:rPr lang="en-US" altLang="zh-CN" dirty="0"/>
              <a:t>-</a:t>
            </a:r>
            <a:r>
              <a:rPr lang="zh-CN" altLang="en-US" dirty="0"/>
              <a:t>雅可比方程做一遍</a:t>
            </a:r>
            <a:endParaRPr lang="en-US" altLang="zh-CN" dirty="0"/>
          </a:p>
          <a:p>
            <a:pPr lvl="1"/>
            <a:r>
              <a:rPr lang="zh-CN" altLang="en-US" dirty="0"/>
              <a:t>不同方法做出来，如果结果不同马上就可以倒查问题出在哪</a:t>
            </a:r>
            <a:endParaRPr lang="en-US" altLang="zh-CN" dirty="0"/>
          </a:p>
          <a:p>
            <a:pPr lvl="1"/>
            <a:r>
              <a:rPr lang="zh-CN" altLang="en-US" dirty="0"/>
              <a:t>也许还会发现一些很</a:t>
            </a:r>
            <a:r>
              <a:rPr lang="en-US" altLang="zh-CN" dirty="0"/>
              <a:t>subtle</a:t>
            </a:r>
            <a:r>
              <a:rPr lang="zh-CN" altLang="en-US" dirty="0"/>
              <a:t>的问题，这些问题甚至可能是很前沿的</a:t>
            </a:r>
            <a:r>
              <a:rPr lang="en-US" altLang="zh-CN" dirty="0"/>
              <a:t>……</a:t>
            </a:r>
          </a:p>
          <a:p>
            <a:pPr lvl="1"/>
            <a:r>
              <a:rPr lang="zh-CN" altLang="en-US" dirty="0"/>
              <a:t>例：约束系统的哈密顿量怎么处理？（约束和规范理论）诺顿穹顶？（解的光滑性和物理意义）</a:t>
            </a:r>
            <a:endParaRPr lang="en-US" altLang="zh-CN" dirty="0"/>
          </a:p>
        </p:txBody>
      </p:sp>
    </p:spTree>
    <p:extLst>
      <p:ext uri="{BB962C8B-B14F-4D97-AF65-F5344CB8AC3E}">
        <p14:creationId xmlns:p14="http://schemas.microsoft.com/office/powerpoint/2010/main" val="3881789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6DB00F-FF09-124E-5786-5A6C5BD7B3B0}"/>
              </a:ext>
            </a:extLst>
          </p:cNvPr>
          <p:cNvSpPr>
            <a:spLocks noGrp="1"/>
          </p:cNvSpPr>
          <p:nvPr>
            <p:ph type="title"/>
          </p:nvPr>
        </p:nvSpPr>
        <p:spPr/>
        <p:txBody>
          <a:bodyPr/>
          <a:lstStyle/>
          <a:p>
            <a:r>
              <a:rPr lang="zh-CN" altLang="en-US" dirty="0"/>
              <a:t>计算技术</a:t>
            </a:r>
          </a:p>
        </p:txBody>
      </p:sp>
      <p:sp>
        <p:nvSpPr>
          <p:cNvPr id="3" name="内容占位符 2">
            <a:extLst>
              <a:ext uri="{FF2B5EF4-FFF2-40B4-BE49-F238E27FC236}">
                <a16:creationId xmlns:a16="http://schemas.microsoft.com/office/drawing/2014/main" id="{C4723F98-5B47-21F3-517B-63E9426F9333}"/>
              </a:ext>
            </a:extLst>
          </p:cNvPr>
          <p:cNvSpPr>
            <a:spLocks noGrp="1"/>
          </p:cNvSpPr>
          <p:nvPr>
            <p:ph idx="1"/>
          </p:nvPr>
        </p:nvSpPr>
        <p:spPr/>
        <p:txBody>
          <a:bodyPr/>
          <a:lstStyle/>
          <a:p>
            <a:r>
              <a:rPr lang="zh-CN" altLang="en-US" dirty="0"/>
              <a:t>解决计算问题</a:t>
            </a:r>
            <a:endParaRPr lang="en-US" altLang="zh-CN" dirty="0"/>
          </a:p>
          <a:p>
            <a:pPr lvl="1"/>
            <a:r>
              <a:rPr lang="zh-CN" altLang="en-US" dirty="0"/>
              <a:t>从根本上，提高计算能力唯一的办法是多想多算，平时不要逃避！</a:t>
            </a:r>
            <a:endParaRPr lang="en-US" altLang="zh-CN" dirty="0"/>
          </a:p>
          <a:p>
            <a:pPr lvl="1"/>
            <a:r>
              <a:rPr lang="zh-CN" altLang="en-US" dirty="0"/>
              <a:t>（根据我的个人体验，拥有超过平均水平的计算能力能让你在大部分物理课拿到</a:t>
            </a:r>
            <a:r>
              <a:rPr lang="en-US" altLang="zh-CN" dirty="0"/>
              <a:t>3.7+</a:t>
            </a:r>
            <a:r>
              <a:rPr lang="zh-CN" altLang="en-US" dirty="0"/>
              <a:t>）</a:t>
            </a:r>
            <a:endParaRPr lang="en-US" altLang="zh-CN" dirty="0"/>
          </a:p>
          <a:p>
            <a:pPr lvl="1"/>
            <a:r>
              <a:rPr lang="zh-CN" altLang="en-US" dirty="0"/>
              <a:t>数学工具应该保持复习，线性代数、微积分的基本计算要扎实（低级计算错误很可惜）</a:t>
            </a:r>
            <a:endParaRPr lang="en-US" altLang="zh-CN" dirty="0"/>
          </a:p>
          <a:p>
            <a:pPr lvl="1"/>
            <a:r>
              <a:rPr lang="zh-CN" altLang="en-US" dirty="0"/>
              <a:t>如果拥有良好的物理直觉，一些结论可以帮助简化计算</a:t>
            </a:r>
            <a:endParaRPr lang="en-US" altLang="zh-CN" dirty="0"/>
          </a:p>
          <a:p>
            <a:pPr lvl="1"/>
            <a:r>
              <a:rPr lang="zh-CN" altLang="en-US" dirty="0"/>
              <a:t>另外，考前一晚早睡（避免考场思维混乱算错）很有帮助</a:t>
            </a:r>
            <a:endParaRPr lang="en-US" altLang="zh-CN" dirty="0"/>
          </a:p>
          <a:p>
            <a:r>
              <a:rPr lang="zh-CN" altLang="en-US" dirty="0"/>
              <a:t>秘诀：按部就班，逐项计算</a:t>
            </a:r>
            <a:endParaRPr lang="en-US" altLang="zh-CN" dirty="0"/>
          </a:p>
          <a:p>
            <a:pPr lvl="1"/>
            <a:r>
              <a:rPr lang="zh-CN" altLang="en-US" dirty="0"/>
              <a:t>请不要太过相信自己的心算功力，通常进行连续高强度计算会导致算力大幅下滑</a:t>
            </a:r>
            <a:endParaRPr lang="en-US" altLang="zh-CN" dirty="0"/>
          </a:p>
          <a:p>
            <a:pPr lvl="1"/>
            <a:r>
              <a:rPr lang="zh-CN" altLang="en-US" dirty="0"/>
              <a:t>不如一项一项认真展开在草稿纸上，编号分别计算</a:t>
            </a:r>
            <a:endParaRPr lang="en-US" altLang="zh-CN" dirty="0"/>
          </a:p>
          <a:p>
            <a:pPr lvl="2"/>
            <a:r>
              <a:rPr lang="zh-CN" altLang="en-US" dirty="0"/>
              <a:t>既有利于减轻实时的计算压力，又方便时候检查潜在的计算错误</a:t>
            </a:r>
            <a:endParaRPr lang="en-US" altLang="zh-CN" dirty="0"/>
          </a:p>
          <a:p>
            <a:pPr lvl="1"/>
            <a:endParaRPr lang="en-US" altLang="zh-CN" dirty="0"/>
          </a:p>
          <a:p>
            <a:pPr lvl="1"/>
            <a:endParaRPr lang="en-US" altLang="zh-CN" dirty="0"/>
          </a:p>
        </p:txBody>
      </p:sp>
    </p:spTree>
    <p:extLst>
      <p:ext uri="{BB962C8B-B14F-4D97-AF65-F5344CB8AC3E}">
        <p14:creationId xmlns:p14="http://schemas.microsoft.com/office/powerpoint/2010/main" val="394251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CAAB94-D141-F8E0-F93D-7A61FF6CBDCE}"/>
              </a:ext>
            </a:extLst>
          </p:cNvPr>
          <p:cNvSpPr>
            <a:spLocks noGrp="1"/>
          </p:cNvSpPr>
          <p:nvPr>
            <p:ph type="title"/>
          </p:nvPr>
        </p:nvSpPr>
        <p:spPr/>
        <p:txBody>
          <a:bodyPr/>
          <a:lstStyle/>
          <a:p>
            <a:r>
              <a:rPr lang="zh-CN" altLang="en-US" dirty="0"/>
              <a:t>考前佛脚</a:t>
            </a:r>
          </a:p>
        </p:txBody>
      </p:sp>
      <p:sp>
        <p:nvSpPr>
          <p:cNvPr id="3" name="内容占位符 2">
            <a:extLst>
              <a:ext uri="{FF2B5EF4-FFF2-40B4-BE49-F238E27FC236}">
                <a16:creationId xmlns:a16="http://schemas.microsoft.com/office/drawing/2014/main" id="{A1EAB57B-B786-F998-E466-B080D5BDAA70}"/>
              </a:ext>
            </a:extLst>
          </p:cNvPr>
          <p:cNvSpPr>
            <a:spLocks noGrp="1"/>
          </p:cNvSpPr>
          <p:nvPr>
            <p:ph idx="1"/>
          </p:nvPr>
        </p:nvSpPr>
        <p:spPr>
          <a:xfrm>
            <a:off x="698500" y="1617173"/>
            <a:ext cx="10795000" cy="4402912"/>
          </a:xfrm>
        </p:spPr>
        <p:txBody>
          <a:bodyPr/>
          <a:lstStyle/>
          <a:p>
            <a:r>
              <a:rPr lang="zh-CN" altLang="en-US" dirty="0"/>
              <a:t>高显老师的讲义，</a:t>
            </a:r>
            <a:r>
              <a:rPr lang="zh-CN" altLang="en-US" i="1" dirty="0"/>
              <a:t>经典力学</a:t>
            </a:r>
            <a:endParaRPr lang="en-US" altLang="zh-CN" dirty="0"/>
          </a:p>
          <a:p>
            <a:pPr lvl="1"/>
            <a:r>
              <a:rPr lang="zh-CN" altLang="en-US" dirty="0"/>
              <a:t>本书的电子稿在高显老师的主页可以找到</a:t>
            </a:r>
            <a:endParaRPr lang="en-US" altLang="zh-CN" dirty="0"/>
          </a:p>
          <a:p>
            <a:pPr lvl="1"/>
            <a:r>
              <a:rPr lang="zh-CN" altLang="en-US" dirty="0"/>
              <a:t>这本书已经是理论力学教材里非常有耐心的了，如果你还是读不懂，可能需要补充前置知识</a:t>
            </a:r>
            <a:endParaRPr lang="en-US" altLang="zh-CN" dirty="0"/>
          </a:p>
          <a:p>
            <a:pPr lvl="1"/>
            <a:r>
              <a:rPr lang="zh-CN" altLang="en-US" dirty="0"/>
              <a:t>跟着讲义，把你本学期课堂学的内容推一遍，应该可以提高分数</a:t>
            </a:r>
            <a:endParaRPr lang="en-US" altLang="zh-CN" dirty="0"/>
          </a:p>
          <a:p>
            <a:pPr lvl="1"/>
            <a:endParaRPr lang="en-US" altLang="zh-CN" dirty="0"/>
          </a:p>
          <a:p>
            <a:r>
              <a:rPr lang="zh-CN" altLang="en-US" dirty="0"/>
              <a:t>鞠国兴老师，</a:t>
            </a:r>
            <a:r>
              <a:rPr lang="zh-CN" altLang="en-US" i="1" dirty="0"/>
              <a:t>理论力学学习指导与习题解析</a:t>
            </a:r>
            <a:endParaRPr lang="en-US" altLang="zh-CN" i="1" dirty="0"/>
          </a:p>
          <a:p>
            <a:pPr lvl="1"/>
            <a:r>
              <a:rPr lang="zh-CN" altLang="en-US" dirty="0"/>
              <a:t>框架完整，有每一章的知识梳理和解题方法归纳</a:t>
            </a:r>
            <a:endParaRPr lang="en-US" altLang="zh-CN" dirty="0"/>
          </a:p>
          <a:p>
            <a:pPr lvl="1"/>
            <a:r>
              <a:rPr lang="zh-CN" altLang="en-US" dirty="0"/>
              <a:t>配有巨量的习题，习题都有完整的解答和丰富的提高内容</a:t>
            </a:r>
            <a:endParaRPr lang="en-US" altLang="zh-CN" dirty="0"/>
          </a:p>
          <a:p>
            <a:pPr lvl="1"/>
            <a:r>
              <a:rPr lang="zh-CN" altLang="en-US" dirty="0"/>
              <a:t>考前可以进行适当的练习</a:t>
            </a:r>
            <a:endParaRPr lang="en-US" altLang="zh-CN" dirty="0"/>
          </a:p>
        </p:txBody>
      </p:sp>
      <p:pic>
        <p:nvPicPr>
          <p:cNvPr id="5" name="图片 4">
            <a:extLst>
              <a:ext uri="{FF2B5EF4-FFF2-40B4-BE49-F238E27FC236}">
                <a16:creationId xmlns:a16="http://schemas.microsoft.com/office/drawing/2014/main" id="{303EA91E-0895-204D-6D89-1869DE0DD851}"/>
              </a:ext>
            </a:extLst>
          </p:cNvPr>
          <p:cNvPicPr>
            <a:picLocks noChangeAspect="1"/>
          </p:cNvPicPr>
          <p:nvPr/>
        </p:nvPicPr>
        <p:blipFill>
          <a:blip r:embed="rId2"/>
          <a:stretch>
            <a:fillRect/>
          </a:stretch>
        </p:blipFill>
        <p:spPr>
          <a:xfrm>
            <a:off x="8257985" y="2850159"/>
            <a:ext cx="2421200" cy="3418331"/>
          </a:xfrm>
          <a:prstGeom prst="rect">
            <a:avLst/>
          </a:prstGeom>
        </p:spPr>
      </p:pic>
    </p:spTree>
    <p:extLst>
      <p:ext uri="{BB962C8B-B14F-4D97-AF65-F5344CB8AC3E}">
        <p14:creationId xmlns:p14="http://schemas.microsoft.com/office/powerpoint/2010/main" val="36530644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一些可能有用的东西</a:t>
            </a:r>
          </a:p>
        </p:txBody>
      </p:sp>
      <p:sp>
        <p:nvSpPr>
          <p:cNvPr id="3" name="文本占位符 2"/>
          <p:cNvSpPr>
            <a:spLocks noGrp="1"/>
          </p:cNvSpPr>
          <p:nvPr>
            <p:ph type="body" idx="1"/>
          </p:nvPr>
        </p:nvSpPr>
        <p:spPr/>
        <p:txBody>
          <a:bodyPr/>
          <a:lstStyle/>
          <a:p>
            <a:r>
              <a:rPr lang="zh-CN" altLang="en-US" dirty="0"/>
              <a:t>好东西当然要大家一起分享</a:t>
            </a:r>
            <a:r>
              <a:rPr lang="en-US" altLang="zh-CN" dirty="0"/>
              <a:t>~</a:t>
            </a:r>
            <a:endParaRPr lang="zh-CN" altLang="en-US" dirty="0"/>
          </a:p>
        </p:txBody>
      </p:sp>
    </p:spTree>
    <p:extLst>
      <p:ext uri="{BB962C8B-B14F-4D97-AF65-F5344CB8AC3E}">
        <p14:creationId xmlns:p14="http://schemas.microsoft.com/office/powerpoint/2010/main" val="17623161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1AFC31-E1A9-24BB-43C9-BBD420885782}"/>
              </a:ext>
            </a:extLst>
          </p:cNvPr>
          <p:cNvSpPr>
            <a:spLocks noGrp="1"/>
          </p:cNvSpPr>
          <p:nvPr>
            <p:ph type="title"/>
          </p:nvPr>
        </p:nvSpPr>
        <p:spPr/>
        <p:txBody>
          <a:bodyPr/>
          <a:lstStyle/>
          <a:p>
            <a:r>
              <a:rPr lang="zh-CN" altLang="en-US" dirty="0"/>
              <a:t>从理论力学出发</a:t>
            </a:r>
          </a:p>
        </p:txBody>
      </p:sp>
      <p:sp>
        <p:nvSpPr>
          <p:cNvPr id="214" name="矩形 213">
            <a:extLst>
              <a:ext uri="{FF2B5EF4-FFF2-40B4-BE49-F238E27FC236}">
                <a16:creationId xmlns:a16="http://schemas.microsoft.com/office/drawing/2014/main" id="{A4A78685-BDFF-CBD7-72CF-89B52C351986}"/>
              </a:ext>
            </a:extLst>
          </p:cNvPr>
          <p:cNvSpPr/>
          <p:nvPr/>
        </p:nvSpPr>
        <p:spPr>
          <a:xfrm>
            <a:off x="4959295" y="3647548"/>
            <a:ext cx="1944845" cy="52011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t>理论力学</a:t>
            </a:r>
          </a:p>
        </p:txBody>
      </p:sp>
      <p:cxnSp>
        <p:nvCxnSpPr>
          <p:cNvPr id="3" name="直接箭头连接符 2">
            <a:extLst>
              <a:ext uri="{FF2B5EF4-FFF2-40B4-BE49-F238E27FC236}">
                <a16:creationId xmlns:a16="http://schemas.microsoft.com/office/drawing/2014/main" id="{923C076D-0500-C40A-FEFB-6756333A8CBE}"/>
              </a:ext>
            </a:extLst>
          </p:cNvPr>
          <p:cNvCxnSpPr>
            <a:cxnSpLocks/>
            <a:stCxn id="214" idx="3"/>
            <a:endCxn id="6" idx="1"/>
          </p:cNvCxnSpPr>
          <p:nvPr/>
        </p:nvCxnSpPr>
        <p:spPr>
          <a:xfrm flipV="1">
            <a:off x="6904140" y="3907606"/>
            <a:ext cx="1119928"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 name="矩形 5">
            <a:extLst>
              <a:ext uri="{FF2B5EF4-FFF2-40B4-BE49-F238E27FC236}">
                <a16:creationId xmlns:a16="http://schemas.microsoft.com/office/drawing/2014/main" id="{C0CD7272-3B4C-83E5-B41D-A12D414AC63E}"/>
              </a:ext>
            </a:extLst>
          </p:cNvPr>
          <p:cNvSpPr/>
          <p:nvPr/>
        </p:nvSpPr>
        <p:spPr>
          <a:xfrm>
            <a:off x="8024068" y="3647547"/>
            <a:ext cx="2239859" cy="52011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t>场论系统</a:t>
            </a:r>
          </a:p>
        </p:txBody>
      </p:sp>
      <p:cxnSp>
        <p:nvCxnSpPr>
          <p:cNvPr id="8" name="直接箭头连接符 7">
            <a:extLst>
              <a:ext uri="{FF2B5EF4-FFF2-40B4-BE49-F238E27FC236}">
                <a16:creationId xmlns:a16="http://schemas.microsoft.com/office/drawing/2014/main" id="{3575A5DF-2D95-C1A6-A306-3F57A1E8EF93}"/>
              </a:ext>
            </a:extLst>
          </p:cNvPr>
          <p:cNvCxnSpPr>
            <a:cxnSpLocks/>
            <a:stCxn id="214" idx="2"/>
            <a:endCxn id="11" idx="0"/>
          </p:cNvCxnSpPr>
          <p:nvPr/>
        </p:nvCxnSpPr>
        <p:spPr>
          <a:xfrm flipH="1">
            <a:off x="5931717" y="4167665"/>
            <a:ext cx="1" cy="115068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矩形 10">
            <a:extLst>
              <a:ext uri="{FF2B5EF4-FFF2-40B4-BE49-F238E27FC236}">
                <a16:creationId xmlns:a16="http://schemas.microsoft.com/office/drawing/2014/main" id="{6EE45F90-6A13-894B-B948-63556F5BD6D9}"/>
              </a:ext>
            </a:extLst>
          </p:cNvPr>
          <p:cNvSpPr/>
          <p:nvPr/>
        </p:nvSpPr>
        <p:spPr>
          <a:xfrm>
            <a:off x="3985471" y="5318352"/>
            <a:ext cx="3892491" cy="52011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t>系综统计理论（热力学与统计物理）</a:t>
            </a:r>
          </a:p>
        </p:txBody>
      </p:sp>
      <p:sp>
        <p:nvSpPr>
          <p:cNvPr id="14" name="文本框 13">
            <a:extLst>
              <a:ext uri="{FF2B5EF4-FFF2-40B4-BE49-F238E27FC236}">
                <a16:creationId xmlns:a16="http://schemas.microsoft.com/office/drawing/2014/main" id="{0FE473B7-4879-8562-5537-B77B2354ED92}"/>
              </a:ext>
            </a:extLst>
          </p:cNvPr>
          <p:cNvSpPr txBox="1"/>
          <p:nvPr/>
        </p:nvSpPr>
        <p:spPr>
          <a:xfrm>
            <a:off x="5970866" y="4558343"/>
            <a:ext cx="2239859" cy="369332"/>
          </a:xfrm>
          <a:prstGeom prst="rect">
            <a:avLst/>
          </a:prstGeom>
          <a:noFill/>
        </p:spPr>
        <p:txBody>
          <a:bodyPr wrap="square" rtlCol="0">
            <a:spAutoFit/>
          </a:bodyPr>
          <a:lstStyle/>
          <a:p>
            <a:r>
              <a:rPr lang="zh-CN" altLang="en-US" dirty="0"/>
              <a:t>统计极限</a:t>
            </a:r>
          </a:p>
        </p:txBody>
      </p:sp>
      <p:sp>
        <p:nvSpPr>
          <p:cNvPr id="15" name="文本框 14">
            <a:extLst>
              <a:ext uri="{FF2B5EF4-FFF2-40B4-BE49-F238E27FC236}">
                <a16:creationId xmlns:a16="http://schemas.microsoft.com/office/drawing/2014/main" id="{1276A974-80D1-556D-BE3F-3FC161EE5A34}"/>
              </a:ext>
            </a:extLst>
          </p:cNvPr>
          <p:cNvSpPr txBox="1"/>
          <p:nvPr/>
        </p:nvSpPr>
        <p:spPr>
          <a:xfrm>
            <a:off x="6904139" y="3429000"/>
            <a:ext cx="2239859" cy="369332"/>
          </a:xfrm>
          <a:prstGeom prst="rect">
            <a:avLst/>
          </a:prstGeom>
          <a:noFill/>
        </p:spPr>
        <p:txBody>
          <a:bodyPr wrap="square" rtlCol="0">
            <a:spAutoFit/>
          </a:bodyPr>
          <a:lstStyle/>
          <a:p>
            <a:r>
              <a:rPr lang="zh-CN" altLang="en-US" dirty="0"/>
              <a:t>连续极限</a:t>
            </a:r>
          </a:p>
        </p:txBody>
      </p:sp>
      <p:cxnSp>
        <p:nvCxnSpPr>
          <p:cNvPr id="19" name="直接箭头连接符 18">
            <a:extLst>
              <a:ext uri="{FF2B5EF4-FFF2-40B4-BE49-F238E27FC236}">
                <a16:creationId xmlns:a16="http://schemas.microsoft.com/office/drawing/2014/main" id="{6DCF6882-8185-1088-8065-45E52D8B10E0}"/>
              </a:ext>
            </a:extLst>
          </p:cNvPr>
          <p:cNvCxnSpPr>
            <a:cxnSpLocks/>
            <a:stCxn id="214" idx="1"/>
            <a:endCxn id="23" idx="3"/>
          </p:cNvCxnSpPr>
          <p:nvPr/>
        </p:nvCxnSpPr>
        <p:spPr>
          <a:xfrm flipH="1" flipV="1">
            <a:off x="3643742" y="3905508"/>
            <a:ext cx="1315553" cy="209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矩形 22">
            <a:extLst>
              <a:ext uri="{FF2B5EF4-FFF2-40B4-BE49-F238E27FC236}">
                <a16:creationId xmlns:a16="http://schemas.microsoft.com/office/drawing/2014/main" id="{7980917B-55C0-AE83-12D6-201A034D761D}"/>
              </a:ext>
            </a:extLst>
          </p:cNvPr>
          <p:cNvSpPr/>
          <p:nvPr/>
        </p:nvSpPr>
        <p:spPr>
          <a:xfrm>
            <a:off x="698500" y="3645449"/>
            <a:ext cx="2945242" cy="52011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t>量子力学</a:t>
            </a:r>
            <a:r>
              <a:rPr lang="en-US" altLang="zh-CN" dirty="0"/>
              <a:t>/</a:t>
            </a:r>
            <a:r>
              <a:rPr lang="zh-CN" altLang="en-US" dirty="0"/>
              <a:t>量子多体理论</a:t>
            </a:r>
          </a:p>
        </p:txBody>
      </p:sp>
      <p:sp>
        <p:nvSpPr>
          <p:cNvPr id="27" name="文本框 26">
            <a:extLst>
              <a:ext uri="{FF2B5EF4-FFF2-40B4-BE49-F238E27FC236}">
                <a16:creationId xmlns:a16="http://schemas.microsoft.com/office/drawing/2014/main" id="{0955AC80-C2DC-9E69-BAF0-782587012F32}"/>
              </a:ext>
            </a:extLst>
          </p:cNvPr>
          <p:cNvSpPr txBox="1"/>
          <p:nvPr/>
        </p:nvSpPr>
        <p:spPr>
          <a:xfrm>
            <a:off x="3839367" y="3462882"/>
            <a:ext cx="2239859" cy="369332"/>
          </a:xfrm>
          <a:prstGeom prst="rect">
            <a:avLst/>
          </a:prstGeom>
          <a:noFill/>
        </p:spPr>
        <p:txBody>
          <a:bodyPr wrap="square" rtlCol="0">
            <a:spAutoFit/>
          </a:bodyPr>
          <a:lstStyle/>
          <a:p>
            <a:r>
              <a:rPr lang="zh-CN" altLang="en-US" dirty="0"/>
              <a:t>量子化</a:t>
            </a:r>
          </a:p>
        </p:txBody>
      </p:sp>
      <p:sp>
        <p:nvSpPr>
          <p:cNvPr id="40" name="矩形 39">
            <a:extLst>
              <a:ext uri="{FF2B5EF4-FFF2-40B4-BE49-F238E27FC236}">
                <a16:creationId xmlns:a16="http://schemas.microsoft.com/office/drawing/2014/main" id="{91E7E08B-90B6-94AF-82A4-0C45C329FD96}"/>
              </a:ext>
            </a:extLst>
          </p:cNvPr>
          <p:cNvSpPr/>
          <p:nvPr/>
        </p:nvSpPr>
        <p:spPr>
          <a:xfrm>
            <a:off x="1070703" y="5318351"/>
            <a:ext cx="2200836" cy="52011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t>量子统计理论</a:t>
            </a:r>
          </a:p>
        </p:txBody>
      </p:sp>
      <p:cxnSp>
        <p:nvCxnSpPr>
          <p:cNvPr id="41" name="直接箭头连接符 40">
            <a:extLst>
              <a:ext uri="{FF2B5EF4-FFF2-40B4-BE49-F238E27FC236}">
                <a16:creationId xmlns:a16="http://schemas.microsoft.com/office/drawing/2014/main" id="{639FDAB2-C154-A16C-7FB5-D7ED1E27DB60}"/>
              </a:ext>
            </a:extLst>
          </p:cNvPr>
          <p:cNvCxnSpPr>
            <a:cxnSpLocks/>
            <a:stCxn id="11" idx="1"/>
            <a:endCxn id="40" idx="3"/>
          </p:cNvCxnSpPr>
          <p:nvPr/>
        </p:nvCxnSpPr>
        <p:spPr>
          <a:xfrm flipH="1" flipV="1">
            <a:off x="3271539" y="5578410"/>
            <a:ext cx="713932"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4" name="直接箭头连接符 43">
            <a:extLst>
              <a:ext uri="{FF2B5EF4-FFF2-40B4-BE49-F238E27FC236}">
                <a16:creationId xmlns:a16="http://schemas.microsoft.com/office/drawing/2014/main" id="{2311F03A-6238-419F-9B92-D5FA30295550}"/>
              </a:ext>
            </a:extLst>
          </p:cNvPr>
          <p:cNvCxnSpPr>
            <a:cxnSpLocks/>
            <a:stCxn id="23" idx="2"/>
            <a:endCxn id="40" idx="0"/>
          </p:cNvCxnSpPr>
          <p:nvPr/>
        </p:nvCxnSpPr>
        <p:spPr>
          <a:xfrm>
            <a:off x="2171121" y="4165566"/>
            <a:ext cx="0" cy="115278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2" name="直接箭头连接符 51">
            <a:extLst>
              <a:ext uri="{FF2B5EF4-FFF2-40B4-BE49-F238E27FC236}">
                <a16:creationId xmlns:a16="http://schemas.microsoft.com/office/drawing/2014/main" id="{03107B43-4FE8-C6FC-6FD9-2F25E66A0CD0}"/>
              </a:ext>
            </a:extLst>
          </p:cNvPr>
          <p:cNvCxnSpPr>
            <a:cxnSpLocks/>
            <a:stCxn id="6" idx="2"/>
            <a:endCxn id="53" idx="1"/>
          </p:cNvCxnSpPr>
          <p:nvPr/>
        </p:nvCxnSpPr>
        <p:spPr>
          <a:xfrm>
            <a:off x="9143998" y="4167664"/>
            <a:ext cx="704841" cy="94801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3" name="矩形 52">
            <a:extLst>
              <a:ext uri="{FF2B5EF4-FFF2-40B4-BE49-F238E27FC236}">
                <a16:creationId xmlns:a16="http://schemas.microsoft.com/office/drawing/2014/main" id="{2909DAA9-BF54-D689-1618-9AAD064B73B2}"/>
              </a:ext>
            </a:extLst>
          </p:cNvPr>
          <p:cNvSpPr/>
          <p:nvPr/>
        </p:nvSpPr>
        <p:spPr>
          <a:xfrm>
            <a:off x="9848839" y="4855615"/>
            <a:ext cx="1803470" cy="52011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t>经典电动力学</a:t>
            </a:r>
          </a:p>
        </p:txBody>
      </p:sp>
      <p:cxnSp>
        <p:nvCxnSpPr>
          <p:cNvPr id="57" name="直接箭头连接符 56">
            <a:extLst>
              <a:ext uri="{FF2B5EF4-FFF2-40B4-BE49-F238E27FC236}">
                <a16:creationId xmlns:a16="http://schemas.microsoft.com/office/drawing/2014/main" id="{4B98F924-B7DC-0D21-60AD-9BA7407881A5}"/>
              </a:ext>
            </a:extLst>
          </p:cNvPr>
          <p:cNvCxnSpPr>
            <a:cxnSpLocks/>
            <a:stCxn id="15" idx="3"/>
            <a:endCxn id="58" idx="1"/>
          </p:cNvCxnSpPr>
          <p:nvPr/>
        </p:nvCxnSpPr>
        <p:spPr>
          <a:xfrm flipV="1">
            <a:off x="9143998" y="2833491"/>
            <a:ext cx="704840" cy="78017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8" name="矩形 57">
            <a:extLst>
              <a:ext uri="{FF2B5EF4-FFF2-40B4-BE49-F238E27FC236}">
                <a16:creationId xmlns:a16="http://schemas.microsoft.com/office/drawing/2014/main" id="{42AEB33D-002D-3860-4C80-86DAAD3AAD3F}"/>
              </a:ext>
            </a:extLst>
          </p:cNvPr>
          <p:cNvSpPr/>
          <p:nvPr/>
        </p:nvSpPr>
        <p:spPr>
          <a:xfrm>
            <a:off x="9848838" y="2573432"/>
            <a:ext cx="1803471" cy="52011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t>广义相对论</a:t>
            </a:r>
          </a:p>
        </p:txBody>
      </p:sp>
      <p:cxnSp>
        <p:nvCxnSpPr>
          <p:cNvPr id="70" name="直接箭头连接符 69">
            <a:extLst>
              <a:ext uri="{FF2B5EF4-FFF2-40B4-BE49-F238E27FC236}">
                <a16:creationId xmlns:a16="http://schemas.microsoft.com/office/drawing/2014/main" id="{DEEF1E03-EFF0-801E-350A-E2ECB78C4026}"/>
              </a:ext>
            </a:extLst>
          </p:cNvPr>
          <p:cNvCxnSpPr>
            <a:cxnSpLocks/>
            <a:stCxn id="23" idx="0"/>
            <a:endCxn id="71" idx="1"/>
          </p:cNvCxnSpPr>
          <p:nvPr/>
        </p:nvCxnSpPr>
        <p:spPr>
          <a:xfrm flipV="1">
            <a:off x="2171121" y="2833491"/>
            <a:ext cx="2640665" cy="81195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1" name="矩形 70">
            <a:extLst>
              <a:ext uri="{FF2B5EF4-FFF2-40B4-BE49-F238E27FC236}">
                <a16:creationId xmlns:a16="http://schemas.microsoft.com/office/drawing/2014/main" id="{203C2600-C6CE-5029-1335-DE1EBA5A5F60}"/>
              </a:ext>
            </a:extLst>
          </p:cNvPr>
          <p:cNvSpPr/>
          <p:nvPr/>
        </p:nvSpPr>
        <p:spPr>
          <a:xfrm>
            <a:off x="4811786" y="2573432"/>
            <a:ext cx="2239859" cy="52011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t>量子场论</a:t>
            </a:r>
          </a:p>
        </p:txBody>
      </p:sp>
      <p:cxnSp>
        <p:nvCxnSpPr>
          <p:cNvPr id="77" name="直接箭头连接符 76">
            <a:extLst>
              <a:ext uri="{FF2B5EF4-FFF2-40B4-BE49-F238E27FC236}">
                <a16:creationId xmlns:a16="http://schemas.microsoft.com/office/drawing/2014/main" id="{23079EF0-2A6C-A003-F0B7-3DD9A9CCC96B}"/>
              </a:ext>
            </a:extLst>
          </p:cNvPr>
          <p:cNvCxnSpPr>
            <a:cxnSpLocks/>
            <a:stCxn id="6" idx="0"/>
            <a:endCxn id="71" idx="3"/>
          </p:cNvCxnSpPr>
          <p:nvPr/>
        </p:nvCxnSpPr>
        <p:spPr>
          <a:xfrm flipH="1" flipV="1">
            <a:off x="7051645" y="2833491"/>
            <a:ext cx="2092353" cy="81405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2" name="直接箭头连接符 91">
            <a:extLst>
              <a:ext uri="{FF2B5EF4-FFF2-40B4-BE49-F238E27FC236}">
                <a16:creationId xmlns:a16="http://schemas.microsoft.com/office/drawing/2014/main" id="{402186EE-18CE-171D-2AAE-631E941049F2}"/>
              </a:ext>
            </a:extLst>
          </p:cNvPr>
          <p:cNvCxnSpPr>
            <a:cxnSpLocks/>
            <a:stCxn id="71" idx="0"/>
            <a:endCxn id="98" idx="1"/>
          </p:cNvCxnSpPr>
          <p:nvPr/>
        </p:nvCxnSpPr>
        <p:spPr>
          <a:xfrm flipV="1">
            <a:off x="5931716" y="1756182"/>
            <a:ext cx="1159079" cy="8172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5" name="直接箭头连接符 94">
            <a:extLst>
              <a:ext uri="{FF2B5EF4-FFF2-40B4-BE49-F238E27FC236}">
                <a16:creationId xmlns:a16="http://schemas.microsoft.com/office/drawing/2014/main" id="{DF07A1C3-FD1E-115B-C28B-31A1DF6BB086}"/>
              </a:ext>
            </a:extLst>
          </p:cNvPr>
          <p:cNvCxnSpPr>
            <a:cxnSpLocks/>
            <a:stCxn id="58" idx="0"/>
            <a:endCxn id="98" idx="3"/>
          </p:cNvCxnSpPr>
          <p:nvPr/>
        </p:nvCxnSpPr>
        <p:spPr>
          <a:xfrm flipH="1" flipV="1">
            <a:off x="9479641" y="1756182"/>
            <a:ext cx="1270933" cy="8172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8" name="矩形 97">
            <a:extLst>
              <a:ext uri="{FF2B5EF4-FFF2-40B4-BE49-F238E27FC236}">
                <a16:creationId xmlns:a16="http://schemas.microsoft.com/office/drawing/2014/main" id="{EA8AC777-13F0-F767-3C14-0142EB8314E1}"/>
              </a:ext>
            </a:extLst>
          </p:cNvPr>
          <p:cNvSpPr/>
          <p:nvPr/>
        </p:nvSpPr>
        <p:spPr>
          <a:xfrm>
            <a:off x="7090795" y="1496123"/>
            <a:ext cx="2388846" cy="52011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t>万物理论（弦理论？）</a:t>
            </a:r>
          </a:p>
        </p:txBody>
      </p:sp>
    </p:spTree>
    <p:extLst>
      <p:ext uri="{BB962C8B-B14F-4D97-AF65-F5344CB8AC3E}">
        <p14:creationId xmlns:p14="http://schemas.microsoft.com/office/powerpoint/2010/main" val="36383257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6DB00F-FF09-124E-5786-5A6C5BD7B3B0}"/>
              </a:ext>
            </a:extLst>
          </p:cNvPr>
          <p:cNvSpPr>
            <a:spLocks noGrp="1"/>
          </p:cNvSpPr>
          <p:nvPr>
            <p:ph type="title"/>
          </p:nvPr>
        </p:nvSpPr>
        <p:spPr/>
        <p:txBody>
          <a:bodyPr/>
          <a:lstStyle/>
          <a:p>
            <a:r>
              <a:rPr lang="zh-CN" altLang="en-US" dirty="0"/>
              <a:t>教材和资料选择</a:t>
            </a:r>
          </a:p>
        </p:txBody>
      </p:sp>
      <p:sp>
        <p:nvSpPr>
          <p:cNvPr id="3" name="内容占位符 2">
            <a:extLst>
              <a:ext uri="{FF2B5EF4-FFF2-40B4-BE49-F238E27FC236}">
                <a16:creationId xmlns:a16="http://schemas.microsoft.com/office/drawing/2014/main" id="{C4723F98-5B47-21F3-517B-63E9426F9333}"/>
              </a:ext>
            </a:extLst>
          </p:cNvPr>
          <p:cNvSpPr>
            <a:spLocks noGrp="1"/>
          </p:cNvSpPr>
          <p:nvPr>
            <p:ph idx="1"/>
          </p:nvPr>
        </p:nvSpPr>
        <p:spPr/>
        <p:txBody>
          <a:bodyPr/>
          <a:lstStyle/>
          <a:p>
            <a:r>
              <a:rPr lang="en-US" altLang="zh-CN" dirty="0"/>
              <a:t>Landau, </a:t>
            </a:r>
            <a:r>
              <a:rPr lang="zh-CN" altLang="en-US" i="1" dirty="0"/>
              <a:t>力学</a:t>
            </a:r>
            <a:endParaRPr lang="en-US" altLang="zh-CN" i="1" dirty="0"/>
          </a:p>
          <a:p>
            <a:r>
              <a:rPr lang="zh-CN" altLang="en-US" dirty="0"/>
              <a:t>前苏联著名物理大师的十卷巨作之首，属于经典教材</a:t>
            </a:r>
            <a:endParaRPr lang="en-US" altLang="zh-CN" dirty="0"/>
          </a:p>
          <a:p>
            <a:pPr lvl="1"/>
            <a:r>
              <a:rPr lang="zh-CN" altLang="en-US" dirty="0"/>
              <a:t>优点：阐释恰到好处，观点很高，知识结构完整，语言精炼，可参考资料多</a:t>
            </a:r>
            <a:endParaRPr lang="en-US" altLang="zh-CN" dirty="0"/>
          </a:p>
          <a:p>
            <a:pPr lvl="1"/>
            <a:r>
              <a:rPr lang="zh-CN" altLang="en-US" dirty="0"/>
              <a:t>缺点：有时候解释过于精炼了，对初学者未必友好</a:t>
            </a:r>
            <a:endParaRPr lang="en-US" altLang="zh-CN" dirty="0"/>
          </a:p>
          <a:p>
            <a:pPr lvl="1"/>
            <a:r>
              <a:rPr lang="zh-CN" altLang="en-US" dirty="0"/>
              <a:t>推荐</a:t>
            </a:r>
            <a:r>
              <a:rPr lang="zh-CN" altLang="en-US" strike="sngStrike" dirty="0"/>
              <a:t>食用</a:t>
            </a:r>
            <a:r>
              <a:rPr lang="zh-CN" altLang="en-US" dirty="0"/>
              <a:t>使用方法：配合鞠国兴老师的</a:t>
            </a:r>
            <a:r>
              <a:rPr lang="en-US" altLang="zh-CN" dirty="0"/>
              <a:t>《</a:t>
            </a:r>
            <a:r>
              <a:rPr lang="zh-CN" altLang="en-US" dirty="0"/>
              <a:t>朗道 </a:t>
            </a:r>
            <a:r>
              <a:rPr lang="zh-CN" altLang="en-US" i="1" dirty="0"/>
              <a:t>力学</a:t>
            </a:r>
            <a:r>
              <a:rPr lang="zh-CN" altLang="en-US" dirty="0"/>
              <a:t> 解读</a:t>
            </a:r>
            <a:r>
              <a:rPr lang="en-US" altLang="zh-CN" dirty="0"/>
              <a:t>》</a:t>
            </a:r>
            <a:r>
              <a:rPr lang="zh-CN" altLang="en-US" dirty="0"/>
              <a:t>阅读，也可用于二次学习</a:t>
            </a:r>
            <a:endParaRPr lang="en-US" altLang="zh-CN" strike="sngStrike" dirty="0"/>
          </a:p>
        </p:txBody>
      </p:sp>
      <p:pic>
        <p:nvPicPr>
          <p:cNvPr id="1026" name="Picture 2" descr="#RemHtml($!{product.content.wareName})">
            <a:extLst>
              <a:ext uri="{FF2B5EF4-FFF2-40B4-BE49-F238E27FC236}">
                <a16:creationId xmlns:a16="http://schemas.microsoft.com/office/drawing/2014/main" id="{00495FA2-D3E5-B2B8-039D-5395456CA1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0424" y="3828125"/>
            <a:ext cx="2298846" cy="22988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mHtml($!{product.content.wareName})">
            <a:extLst>
              <a:ext uri="{FF2B5EF4-FFF2-40B4-BE49-F238E27FC236}">
                <a16:creationId xmlns:a16="http://schemas.microsoft.com/office/drawing/2014/main" id="{708EB846-CE6D-9A0F-A3B3-6FF0EF3FFB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5634" y="3828125"/>
            <a:ext cx="2298846" cy="2298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00137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6DB00F-FF09-124E-5786-5A6C5BD7B3B0}"/>
              </a:ext>
            </a:extLst>
          </p:cNvPr>
          <p:cNvSpPr>
            <a:spLocks noGrp="1"/>
          </p:cNvSpPr>
          <p:nvPr>
            <p:ph type="title"/>
          </p:nvPr>
        </p:nvSpPr>
        <p:spPr/>
        <p:txBody>
          <a:bodyPr/>
          <a:lstStyle/>
          <a:p>
            <a:r>
              <a:rPr lang="zh-CN" altLang="en-US" dirty="0"/>
              <a:t>教材和资料选择</a:t>
            </a:r>
          </a:p>
        </p:txBody>
      </p:sp>
      <p:sp>
        <p:nvSpPr>
          <p:cNvPr id="3" name="内容占位符 2">
            <a:extLst>
              <a:ext uri="{FF2B5EF4-FFF2-40B4-BE49-F238E27FC236}">
                <a16:creationId xmlns:a16="http://schemas.microsoft.com/office/drawing/2014/main" id="{C4723F98-5B47-21F3-517B-63E9426F9333}"/>
              </a:ext>
            </a:extLst>
          </p:cNvPr>
          <p:cNvSpPr>
            <a:spLocks noGrp="1"/>
          </p:cNvSpPr>
          <p:nvPr>
            <p:ph idx="1"/>
          </p:nvPr>
        </p:nvSpPr>
        <p:spPr/>
        <p:txBody>
          <a:bodyPr/>
          <a:lstStyle/>
          <a:p>
            <a:r>
              <a:rPr lang="en-US" altLang="zh-CN" dirty="0"/>
              <a:t>Goldstein, </a:t>
            </a:r>
            <a:r>
              <a:rPr lang="en-US" altLang="zh-CN" i="1" dirty="0"/>
              <a:t>Classical Mechanics</a:t>
            </a:r>
          </a:p>
          <a:p>
            <a:r>
              <a:rPr lang="zh-CN" altLang="en-US" dirty="0"/>
              <a:t>美式教材的典范，理论力学领域的经典作品</a:t>
            </a:r>
            <a:endParaRPr lang="en-US" altLang="zh-CN" dirty="0"/>
          </a:p>
          <a:p>
            <a:pPr lvl="1"/>
            <a:r>
              <a:rPr lang="zh-CN" altLang="en-US" dirty="0"/>
              <a:t>优点：讲解细致、易读，内容非常全面</a:t>
            </a:r>
            <a:endParaRPr lang="en-US" altLang="zh-CN" dirty="0"/>
          </a:p>
          <a:p>
            <a:pPr lvl="1"/>
            <a:r>
              <a:rPr lang="zh-CN" altLang="en-US" dirty="0"/>
              <a:t>缺点：卷帙浩繁，容易失去耐心，且偶有知识性错误</a:t>
            </a:r>
            <a:endParaRPr lang="en-US" altLang="zh-CN" dirty="0"/>
          </a:p>
          <a:p>
            <a:pPr lvl="1"/>
            <a:r>
              <a:rPr lang="zh-CN" altLang="en-US" dirty="0"/>
              <a:t>推荐使用方法：作为参考书</a:t>
            </a:r>
            <a:r>
              <a:rPr lang="en-US" altLang="zh-CN" dirty="0"/>
              <a:t>/</a:t>
            </a:r>
            <a:r>
              <a:rPr lang="zh-CN" altLang="en-US" dirty="0"/>
              <a:t>字典，备查</a:t>
            </a:r>
            <a:endParaRPr lang="en-US" altLang="zh-CN" dirty="0"/>
          </a:p>
          <a:p>
            <a:r>
              <a:rPr lang="en-US" altLang="zh-CN" dirty="0"/>
              <a:t>Susskind, </a:t>
            </a:r>
            <a:r>
              <a:rPr lang="en-US" altLang="zh-CN" i="1" dirty="0"/>
              <a:t>The Theoretical Minimum</a:t>
            </a:r>
          </a:p>
          <a:p>
            <a:r>
              <a:rPr lang="zh-CN" altLang="en-US" dirty="0"/>
              <a:t>一本冷门的好书，有理论力学和量子力学两本</a:t>
            </a:r>
            <a:endParaRPr lang="en-US" altLang="zh-CN" dirty="0"/>
          </a:p>
          <a:p>
            <a:pPr lvl="1"/>
            <a:r>
              <a:rPr lang="zh-CN" altLang="en-US" dirty="0"/>
              <a:t>优点：字如其名，只要学这些就足够做物理了，讲述生动，轻松有趣</a:t>
            </a:r>
            <a:endParaRPr lang="en-US" altLang="zh-CN" dirty="0"/>
          </a:p>
          <a:p>
            <a:pPr lvl="1"/>
            <a:r>
              <a:rPr lang="zh-CN" altLang="en-US" dirty="0"/>
              <a:t>缺点：只学这个可能导致挂科，因为缺乏硬算的勇气</a:t>
            </a:r>
            <a:endParaRPr lang="en-US" altLang="zh-CN" dirty="0"/>
          </a:p>
          <a:p>
            <a:pPr lvl="1"/>
            <a:r>
              <a:rPr lang="zh-CN" altLang="en-US" dirty="0"/>
              <a:t>推荐使用方法：备查，或者当作睡前读物领略大师的观点</a:t>
            </a:r>
            <a:endParaRPr lang="en-US" altLang="zh-CN" dirty="0"/>
          </a:p>
        </p:txBody>
      </p:sp>
      <p:pic>
        <p:nvPicPr>
          <p:cNvPr id="2050" name="Picture 2" descr="经典力学">
            <a:extLst>
              <a:ext uri="{FF2B5EF4-FFF2-40B4-BE49-F238E27FC236}">
                <a16:creationId xmlns:a16="http://schemas.microsoft.com/office/drawing/2014/main" id="{C007AB87-81A0-0C34-D924-9134E6968D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1" y="882184"/>
            <a:ext cx="1929032" cy="2493452"/>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a:extLst>
              <a:ext uri="{FF2B5EF4-FFF2-40B4-BE49-F238E27FC236}">
                <a16:creationId xmlns:a16="http://schemas.microsoft.com/office/drawing/2014/main" id="{B3BBDDD2-A382-BC6E-D77E-4D9EA248397C}"/>
              </a:ext>
            </a:extLst>
          </p:cNvPr>
          <p:cNvPicPr>
            <a:picLocks noChangeAspect="1"/>
          </p:cNvPicPr>
          <p:nvPr/>
        </p:nvPicPr>
        <p:blipFill>
          <a:blip r:embed="rId4"/>
          <a:stretch>
            <a:fillRect/>
          </a:stretch>
        </p:blipFill>
        <p:spPr>
          <a:xfrm>
            <a:off x="9210895" y="3636801"/>
            <a:ext cx="1795244" cy="2653945"/>
          </a:xfrm>
          <a:prstGeom prst="rect">
            <a:avLst/>
          </a:prstGeom>
        </p:spPr>
      </p:pic>
    </p:spTree>
    <p:extLst>
      <p:ext uri="{BB962C8B-B14F-4D97-AF65-F5344CB8AC3E}">
        <p14:creationId xmlns:p14="http://schemas.microsoft.com/office/powerpoint/2010/main" val="569180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4D027123-3BF1-64A4-7585-FC4DD8CF50FB}"/>
              </a:ext>
            </a:extLst>
          </p:cNvPr>
          <p:cNvSpPr>
            <a:spLocks noGrp="1"/>
          </p:cNvSpPr>
          <p:nvPr>
            <p:ph type="title"/>
          </p:nvPr>
        </p:nvSpPr>
        <p:spPr/>
        <p:txBody>
          <a:bodyPr/>
          <a:lstStyle/>
          <a:p>
            <a:r>
              <a:rPr lang="zh-CN" altLang="en-US" dirty="0"/>
              <a:t>理论力学的作用</a:t>
            </a:r>
          </a:p>
        </p:txBody>
      </p:sp>
      <p:graphicFrame>
        <p:nvGraphicFramePr>
          <p:cNvPr id="8" name="内容占位符 7">
            <a:extLst>
              <a:ext uri="{FF2B5EF4-FFF2-40B4-BE49-F238E27FC236}">
                <a16:creationId xmlns:a16="http://schemas.microsoft.com/office/drawing/2014/main" id="{E88E48E9-0B7E-8C8F-8383-384B6C1C8D47}"/>
              </a:ext>
            </a:extLst>
          </p:cNvPr>
          <p:cNvGraphicFramePr>
            <a:graphicFrameLocks noGrp="1"/>
          </p:cNvGraphicFramePr>
          <p:nvPr>
            <p:ph sz="half" idx="1"/>
            <p:extLst>
              <p:ext uri="{D42A27DB-BD31-4B8C-83A1-F6EECF244321}">
                <p14:modId xmlns:p14="http://schemas.microsoft.com/office/powerpoint/2010/main" val="449261986"/>
              </p:ext>
            </p:extLst>
          </p:nvPr>
        </p:nvGraphicFramePr>
        <p:xfrm>
          <a:off x="698500" y="1508116"/>
          <a:ext cx="11129977" cy="46606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7840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6DB00F-FF09-124E-5786-5A6C5BD7B3B0}"/>
              </a:ext>
            </a:extLst>
          </p:cNvPr>
          <p:cNvSpPr>
            <a:spLocks noGrp="1"/>
          </p:cNvSpPr>
          <p:nvPr>
            <p:ph type="title"/>
          </p:nvPr>
        </p:nvSpPr>
        <p:spPr/>
        <p:txBody>
          <a:bodyPr/>
          <a:lstStyle/>
          <a:p>
            <a:r>
              <a:rPr lang="zh-CN" altLang="en-US" dirty="0"/>
              <a:t>教材和资料选择</a:t>
            </a:r>
          </a:p>
        </p:txBody>
      </p:sp>
      <p:sp>
        <p:nvSpPr>
          <p:cNvPr id="3" name="内容占位符 2">
            <a:extLst>
              <a:ext uri="{FF2B5EF4-FFF2-40B4-BE49-F238E27FC236}">
                <a16:creationId xmlns:a16="http://schemas.microsoft.com/office/drawing/2014/main" id="{C4723F98-5B47-21F3-517B-63E9426F9333}"/>
              </a:ext>
            </a:extLst>
          </p:cNvPr>
          <p:cNvSpPr>
            <a:spLocks noGrp="1"/>
          </p:cNvSpPr>
          <p:nvPr>
            <p:ph idx="1"/>
          </p:nvPr>
        </p:nvSpPr>
        <p:spPr/>
        <p:txBody>
          <a:bodyPr/>
          <a:lstStyle/>
          <a:p>
            <a:r>
              <a:rPr lang="zh-CN" altLang="en-US" dirty="0"/>
              <a:t>高显</a:t>
            </a:r>
            <a:r>
              <a:rPr lang="en-US" altLang="zh-CN" dirty="0"/>
              <a:t>, </a:t>
            </a:r>
            <a:r>
              <a:rPr lang="zh-CN" altLang="en-US" i="1" dirty="0"/>
              <a:t>经典力学</a:t>
            </a:r>
            <a:endParaRPr lang="en-US" altLang="zh-CN" i="1" dirty="0"/>
          </a:p>
          <a:p>
            <a:r>
              <a:rPr lang="zh-CN" altLang="en-US" dirty="0"/>
              <a:t>新出的讲义，作者在中山大学物理学院具有丰富的教学经验</a:t>
            </a:r>
            <a:endParaRPr lang="en-US" altLang="zh-CN" dirty="0"/>
          </a:p>
          <a:p>
            <a:pPr lvl="1"/>
            <a:r>
              <a:rPr lang="zh-CN" altLang="en-US" dirty="0"/>
              <a:t>优点：保姆级教学，手把手带你算；观点现代，涵盖内容很广</a:t>
            </a:r>
            <a:endParaRPr lang="en-US" altLang="zh-CN" dirty="0"/>
          </a:p>
          <a:p>
            <a:pPr lvl="1"/>
            <a:r>
              <a:rPr lang="zh-CN" altLang="en-US" dirty="0"/>
              <a:t>缺点：篇幅太多（</a:t>
            </a:r>
            <a:r>
              <a:rPr lang="en-US" altLang="zh-CN" dirty="0"/>
              <a:t>17</a:t>
            </a:r>
            <a:r>
              <a:rPr lang="zh-CN" altLang="en-US" dirty="0"/>
              <a:t>章），容易迷失</a:t>
            </a:r>
            <a:endParaRPr lang="en-US" altLang="zh-CN" dirty="0"/>
          </a:p>
          <a:p>
            <a:pPr lvl="1"/>
            <a:r>
              <a:rPr lang="zh-CN" altLang="en-US" dirty="0"/>
              <a:t>推荐使用方法：不会的尽管查，可以拿来自学速成，也可以用来进阶</a:t>
            </a:r>
            <a:endParaRPr lang="en-US" altLang="zh-CN" dirty="0"/>
          </a:p>
          <a:p>
            <a:r>
              <a:rPr lang="zh-CN" altLang="en-US" dirty="0"/>
              <a:t>陈童</a:t>
            </a:r>
            <a:r>
              <a:rPr lang="en-US" altLang="zh-CN" dirty="0"/>
              <a:t>, </a:t>
            </a:r>
            <a:r>
              <a:rPr lang="zh-CN" altLang="en-US" i="1" dirty="0"/>
              <a:t>经典力学新讲</a:t>
            </a:r>
            <a:endParaRPr lang="en-US" altLang="zh-CN" i="1" dirty="0"/>
          </a:p>
          <a:p>
            <a:r>
              <a:rPr lang="zh-CN" altLang="en-US" dirty="0"/>
              <a:t>观点非常现代的理论力学教材，以哈密顿力学为主，独辟蹊径</a:t>
            </a:r>
            <a:endParaRPr lang="en-US" altLang="zh-CN" dirty="0"/>
          </a:p>
          <a:p>
            <a:pPr lvl="1"/>
            <a:r>
              <a:rPr lang="zh-CN" altLang="en-US" dirty="0"/>
              <a:t>优点：联系现代的几何和代数，又兼有物理图像，动机讲述清楚</a:t>
            </a:r>
            <a:endParaRPr lang="en-US" altLang="zh-CN" dirty="0"/>
          </a:p>
          <a:p>
            <a:pPr lvl="1"/>
            <a:r>
              <a:rPr lang="zh-CN" altLang="en-US" dirty="0"/>
              <a:t>缺点：几乎不讲拉格朗日力学，容易导致挂科</a:t>
            </a:r>
            <a:endParaRPr lang="en-US" altLang="zh-CN" dirty="0"/>
          </a:p>
          <a:p>
            <a:pPr lvl="1"/>
            <a:r>
              <a:rPr lang="zh-CN" altLang="en-US" dirty="0"/>
              <a:t>推荐使用方法：配合陈童老师在</a:t>
            </a:r>
            <a:r>
              <a:rPr lang="en-US" altLang="zh-CN" dirty="0"/>
              <a:t>B</a:t>
            </a:r>
            <a:r>
              <a:rPr lang="zh-CN" altLang="en-US" dirty="0"/>
              <a:t>站的录课学习</a:t>
            </a:r>
            <a:endParaRPr lang="en-US" altLang="zh-CN" dirty="0"/>
          </a:p>
          <a:p>
            <a:pPr lvl="1"/>
            <a:r>
              <a:rPr lang="zh-CN" altLang="en-US" sz="1600" dirty="0"/>
              <a:t>陈童老师的另三本书</a:t>
            </a:r>
            <a:r>
              <a:rPr lang="en-US" altLang="zh-CN" sz="1600" dirty="0"/>
              <a:t>《</a:t>
            </a:r>
            <a:r>
              <a:rPr lang="zh-CN" altLang="en-US" sz="1600" dirty="0"/>
              <a:t>量子力学新讲</a:t>
            </a:r>
            <a:r>
              <a:rPr lang="en-US" altLang="zh-CN" sz="1600" dirty="0"/>
              <a:t>》《</a:t>
            </a:r>
            <a:r>
              <a:rPr lang="zh-CN" altLang="en-US" sz="1600" dirty="0"/>
              <a:t>经典场论新讲</a:t>
            </a:r>
            <a:r>
              <a:rPr lang="en-US" altLang="zh-CN" sz="1600" dirty="0"/>
              <a:t>》《</a:t>
            </a:r>
            <a:r>
              <a:rPr lang="zh-CN" altLang="en-US" sz="1600" dirty="0"/>
              <a:t>引力论讲义</a:t>
            </a:r>
            <a:r>
              <a:rPr lang="en-US" altLang="zh-CN" sz="1600" dirty="0"/>
              <a:t>》</a:t>
            </a:r>
            <a:r>
              <a:rPr lang="zh-CN" altLang="en-US" sz="1600" dirty="0"/>
              <a:t>都是极好的教材</a:t>
            </a:r>
            <a:endParaRPr lang="en-US" altLang="zh-CN" sz="1600" dirty="0"/>
          </a:p>
        </p:txBody>
      </p:sp>
      <p:pic>
        <p:nvPicPr>
          <p:cNvPr id="6" name="图片 5">
            <a:extLst>
              <a:ext uri="{FF2B5EF4-FFF2-40B4-BE49-F238E27FC236}">
                <a16:creationId xmlns:a16="http://schemas.microsoft.com/office/drawing/2014/main" id="{25A6E7E2-4E05-2652-7DB3-A26748B0C7B4}"/>
              </a:ext>
            </a:extLst>
          </p:cNvPr>
          <p:cNvPicPr>
            <a:picLocks noChangeAspect="1"/>
          </p:cNvPicPr>
          <p:nvPr/>
        </p:nvPicPr>
        <p:blipFill>
          <a:blip r:embed="rId3"/>
          <a:stretch>
            <a:fillRect/>
          </a:stretch>
        </p:blipFill>
        <p:spPr>
          <a:xfrm>
            <a:off x="9326121" y="804681"/>
            <a:ext cx="2167379" cy="2624319"/>
          </a:xfrm>
          <a:prstGeom prst="rect">
            <a:avLst/>
          </a:prstGeom>
        </p:spPr>
      </p:pic>
      <p:pic>
        <p:nvPicPr>
          <p:cNvPr id="8" name="图片 7">
            <a:extLst>
              <a:ext uri="{FF2B5EF4-FFF2-40B4-BE49-F238E27FC236}">
                <a16:creationId xmlns:a16="http://schemas.microsoft.com/office/drawing/2014/main" id="{E897CA81-AD25-A6BD-ED87-7734DBB18100}"/>
              </a:ext>
            </a:extLst>
          </p:cNvPr>
          <p:cNvPicPr>
            <a:picLocks noChangeAspect="1"/>
          </p:cNvPicPr>
          <p:nvPr/>
        </p:nvPicPr>
        <p:blipFill>
          <a:blip r:embed="rId4"/>
          <a:stretch>
            <a:fillRect/>
          </a:stretch>
        </p:blipFill>
        <p:spPr>
          <a:xfrm>
            <a:off x="9464830" y="3666427"/>
            <a:ext cx="1889960" cy="2624319"/>
          </a:xfrm>
          <a:prstGeom prst="rect">
            <a:avLst/>
          </a:prstGeom>
        </p:spPr>
      </p:pic>
    </p:spTree>
    <p:extLst>
      <p:ext uri="{BB962C8B-B14F-4D97-AF65-F5344CB8AC3E}">
        <p14:creationId xmlns:p14="http://schemas.microsoft.com/office/powerpoint/2010/main" val="2419138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6DB00F-FF09-124E-5786-5A6C5BD7B3B0}"/>
              </a:ext>
            </a:extLst>
          </p:cNvPr>
          <p:cNvSpPr>
            <a:spLocks noGrp="1"/>
          </p:cNvSpPr>
          <p:nvPr>
            <p:ph type="title"/>
          </p:nvPr>
        </p:nvSpPr>
        <p:spPr/>
        <p:txBody>
          <a:bodyPr/>
          <a:lstStyle/>
          <a:p>
            <a:r>
              <a:rPr lang="en-US" altLang="zh-CN" dirty="0"/>
              <a:t>LaTeX/Markdown</a:t>
            </a:r>
            <a:endParaRPr lang="zh-CN" altLang="en-US" dirty="0"/>
          </a:p>
        </p:txBody>
      </p:sp>
      <p:sp>
        <p:nvSpPr>
          <p:cNvPr id="3" name="内容占位符 2">
            <a:extLst>
              <a:ext uri="{FF2B5EF4-FFF2-40B4-BE49-F238E27FC236}">
                <a16:creationId xmlns:a16="http://schemas.microsoft.com/office/drawing/2014/main" id="{C4723F98-5B47-21F3-517B-63E9426F9333}"/>
              </a:ext>
            </a:extLst>
          </p:cNvPr>
          <p:cNvSpPr>
            <a:spLocks noGrp="1"/>
          </p:cNvSpPr>
          <p:nvPr>
            <p:ph idx="1"/>
          </p:nvPr>
        </p:nvSpPr>
        <p:spPr/>
        <p:txBody>
          <a:bodyPr/>
          <a:lstStyle/>
          <a:p>
            <a:r>
              <a:rPr lang="en-US" altLang="zh-CN" dirty="0"/>
              <a:t>LaTeX</a:t>
            </a:r>
            <a:r>
              <a:rPr lang="zh-CN" altLang="en-US" dirty="0"/>
              <a:t>和</a:t>
            </a:r>
            <a:r>
              <a:rPr lang="en-US" altLang="zh-CN" dirty="0"/>
              <a:t>Markdown</a:t>
            </a:r>
            <a:r>
              <a:rPr lang="zh-CN" altLang="en-US" dirty="0"/>
              <a:t>是常用的文字排版系统，他们支持代码式地控制公式和文章的编辑</a:t>
            </a:r>
            <a:endParaRPr lang="en-US" altLang="zh-CN" dirty="0"/>
          </a:p>
          <a:p>
            <a:endParaRPr lang="en-US" altLang="zh-CN" dirty="0"/>
          </a:p>
          <a:p>
            <a:r>
              <a:rPr lang="en-US" altLang="zh-CN" dirty="0"/>
              <a:t>LaTeX</a:t>
            </a:r>
            <a:r>
              <a:rPr lang="zh-CN" altLang="en-US" dirty="0"/>
              <a:t>通常用于撰写正式的文章、实验报告等</a:t>
            </a:r>
            <a:endParaRPr lang="en-US" altLang="zh-CN" dirty="0"/>
          </a:p>
          <a:p>
            <a:pPr lvl="1"/>
            <a:r>
              <a:rPr lang="zh-CN" altLang="en-US" dirty="0"/>
              <a:t>可以安装 </a:t>
            </a:r>
            <a:r>
              <a:rPr lang="en-US" altLang="zh-CN" dirty="0" err="1"/>
              <a:t>TeXLive</a:t>
            </a:r>
            <a:r>
              <a:rPr lang="en-US" altLang="zh-CN" dirty="0"/>
              <a:t> </a:t>
            </a:r>
            <a:r>
              <a:rPr lang="zh-CN" altLang="en-US" dirty="0"/>
              <a:t>后使用各种编辑器进行编译，也可以访问 </a:t>
            </a:r>
            <a:r>
              <a:rPr lang="en-US" altLang="zh-CN" dirty="0"/>
              <a:t>latex.ustc.edu.cn </a:t>
            </a:r>
            <a:r>
              <a:rPr lang="zh-CN" altLang="en-US" dirty="0"/>
              <a:t>使用在线编辑器</a:t>
            </a:r>
            <a:endParaRPr lang="en-US" altLang="zh-CN" dirty="0"/>
          </a:p>
          <a:p>
            <a:pPr lvl="1"/>
            <a:r>
              <a:rPr lang="en-US" altLang="zh-CN" dirty="0"/>
              <a:t>LaTeX </a:t>
            </a:r>
            <a:r>
              <a:rPr lang="zh-CN" altLang="en-US" dirty="0"/>
              <a:t>安装和使用教程在互联网随处可见，可以自行搜索</a:t>
            </a:r>
            <a:endParaRPr lang="en-US" altLang="zh-CN" dirty="0"/>
          </a:p>
          <a:p>
            <a:pPr lvl="1"/>
            <a:r>
              <a:rPr lang="zh-CN" altLang="en-US" dirty="0"/>
              <a:t>可以囤积一些模板，或者制作自己的模板，以备各种需求</a:t>
            </a:r>
            <a:endParaRPr lang="en-US" altLang="zh-CN" dirty="0"/>
          </a:p>
          <a:p>
            <a:pPr marL="365760" lvl="1" indent="0">
              <a:buNone/>
            </a:pPr>
            <a:endParaRPr lang="en-US" altLang="zh-CN" dirty="0"/>
          </a:p>
          <a:p>
            <a:r>
              <a:rPr lang="en-US" altLang="zh-CN" dirty="0"/>
              <a:t>Markdown</a:t>
            </a:r>
            <a:r>
              <a:rPr lang="zh-CN" altLang="en-US" dirty="0"/>
              <a:t>具备即时渲染功能，适合编写短小的</a:t>
            </a:r>
            <a:r>
              <a:rPr lang="en-US" altLang="zh-CN" dirty="0"/>
              <a:t>note</a:t>
            </a:r>
          </a:p>
          <a:p>
            <a:pPr lvl="1"/>
            <a:r>
              <a:rPr lang="zh-CN" altLang="en-US" dirty="0"/>
              <a:t>可以安装 </a:t>
            </a:r>
            <a:r>
              <a:rPr lang="en-US" altLang="zh-CN" dirty="0"/>
              <a:t>VS Code </a:t>
            </a:r>
            <a:r>
              <a:rPr lang="zh-CN" altLang="en-US" dirty="0"/>
              <a:t>后加装 </a:t>
            </a:r>
            <a:r>
              <a:rPr lang="en-US" altLang="zh-CN" dirty="0"/>
              <a:t>Markdown </a:t>
            </a:r>
            <a:r>
              <a:rPr lang="zh-CN" altLang="en-US" dirty="0"/>
              <a:t>插件使用，或者安装 </a:t>
            </a:r>
            <a:r>
              <a:rPr lang="en-US" altLang="zh-CN" dirty="0" err="1"/>
              <a:t>Typora</a:t>
            </a:r>
            <a:r>
              <a:rPr lang="en-US" altLang="zh-CN" dirty="0"/>
              <a:t> </a:t>
            </a:r>
            <a:r>
              <a:rPr lang="zh-CN" altLang="en-US" dirty="0"/>
              <a:t>使用</a:t>
            </a:r>
            <a:endParaRPr lang="en-US" altLang="zh-CN" dirty="0"/>
          </a:p>
          <a:p>
            <a:pPr lvl="1"/>
            <a:r>
              <a:rPr lang="en-US" altLang="zh-CN" dirty="0"/>
              <a:t>Markdown </a:t>
            </a:r>
            <a:r>
              <a:rPr lang="zh-CN" altLang="en-US" dirty="0"/>
              <a:t>的语法非常简单，几分钟就可以上手</a:t>
            </a:r>
            <a:endParaRPr lang="en-US" altLang="zh-CN" dirty="0"/>
          </a:p>
          <a:p>
            <a:pPr lvl="1"/>
            <a:endParaRPr lang="en-US" altLang="zh-CN" dirty="0"/>
          </a:p>
          <a:p>
            <a:pPr lvl="1"/>
            <a:endParaRPr lang="en-US" altLang="zh-CN" dirty="0"/>
          </a:p>
        </p:txBody>
      </p:sp>
    </p:spTree>
    <p:extLst>
      <p:ext uri="{BB962C8B-B14F-4D97-AF65-F5344CB8AC3E}">
        <p14:creationId xmlns:p14="http://schemas.microsoft.com/office/powerpoint/2010/main" val="21907210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9A348CE-3BFF-48CE-2269-AD19905CECBF}"/>
              </a:ext>
            </a:extLst>
          </p:cNvPr>
          <p:cNvSpPr>
            <a:spLocks noGrp="1"/>
          </p:cNvSpPr>
          <p:nvPr>
            <p:ph type="title"/>
          </p:nvPr>
        </p:nvSpPr>
        <p:spPr/>
        <p:txBody>
          <a:bodyPr/>
          <a:lstStyle/>
          <a:p>
            <a:r>
              <a:rPr lang="en-US" altLang="zh-CN" dirty="0"/>
              <a:t>LaTeX/Markdown</a:t>
            </a:r>
            <a:endParaRPr lang="zh-CN" altLang="en-US" dirty="0"/>
          </a:p>
        </p:txBody>
      </p:sp>
      <p:pic>
        <p:nvPicPr>
          <p:cNvPr id="5" name="图片 4">
            <a:extLst>
              <a:ext uri="{FF2B5EF4-FFF2-40B4-BE49-F238E27FC236}">
                <a16:creationId xmlns:a16="http://schemas.microsoft.com/office/drawing/2014/main" id="{B5C71488-8528-3AEA-0A89-04EE42185937}"/>
              </a:ext>
            </a:extLst>
          </p:cNvPr>
          <p:cNvPicPr>
            <a:picLocks noChangeAspect="1"/>
          </p:cNvPicPr>
          <p:nvPr/>
        </p:nvPicPr>
        <p:blipFill>
          <a:blip r:embed="rId2"/>
          <a:stretch>
            <a:fillRect/>
          </a:stretch>
        </p:blipFill>
        <p:spPr>
          <a:xfrm>
            <a:off x="5995333" y="467359"/>
            <a:ext cx="3509394" cy="5008497"/>
          </a:xfrm>
          <a:prstGeom prst="rect">
            <a:avLst/>
          </a:prstGeom>
        </p:spPr>
      </p:pic>
      <p:pic>
        <p:nvPicPr>
          <p:cNvPr id="7" name="图片 6">
            <a:extLst>
              <a:ext uri="{FF2B5EF4-FFF2-40B4-BE49-F238E27FC236}">
                <a16:creationId xmlns:a16="http://schemas.microsoft.com/office/drawing/2014/main" id="{2D2410BF-CDA3-9B70-29AA-3D00325A650C}"/>
              </a:ext>
            </a:extLst>
          </p:cNvPr>
          <p:cNvPicPr>
            <a:picLocks noChangeAspect="1"/>
          </p:cNvPicPr>
          <p:nvPr/>
        </p:nvPicPr>
        <p:blipFill>
          <a:blip r:embed="rId3"/>
          <a:stretch>
            <a:fillRect/>
          </a:stretch>
        </p:blipFill>
        <p:spPr>
          <a:xfrm>
            <a:off x="7698686" y="2701869"/>
            <a:ext cx="4104010" cy="3084380"/>
          </a:xfrm>
          <a:prstGeom prst="rect">
            <a:avLst/>
          </a:prstGeom>
        </p:spPr>
      </p:pic>
      <p:sp>
        <p:nvSpPr>
          <p:cNvPr id="8" name="文本框 7">
            <a:extLst>
              <a:ext uri="{FF2B5EF4-FFF2-40B4-BE49-F238E27FC236}">
                <a16:creationId xmlns:a16="http://schemas.microsoft.com/office/drawing/2014/main" id="{52F6912F-CDCB-E596-761E-8B9B160E81A4}"/>
              </a:ext>
            </a:extLst>
          </p:cNvPr>
          <p:cNvSpPr txBox="1"/>
          <p:nvPr/>
        </p:nvSpPr>
        <p:spPr>
          <a:xfrm>
            <a:off x="6779703" y="5959372"/>
            <a:ext cx="4085438" cy="369332"/>
          </a:xfrm>
          <a:prstGeom prst="rect">
            <a:avLst/>
          </a:prstGeom>
          <a:noFill/>
        </p:spPr>
        <p:txBody>
          <a:bodyPr wrap="square" rtlCol="0">
            <a:spAutoFit/>
          </a:bodyPr>
          <a:lstStyle/>
          <a:p>
            <a:r>
              <a:rPr lang="zh-CN" altLang="en-US" dirty="0"/>
              <a:t>使用</a:t>
            </a:r>
            <a:r>
              <a:rPr lang="en-US" altLang="zh-CN" dirty="0"/>
              <a:t>LaTeX</a:t>
            </a:r>
            <a:r>
              <a:rPr lang="zh-CN" altLang="en-US" dirty="0"/>
              <a:t>撰写的小论文和</a:t>
            </a:r>
            <a:r>
              <a:rPr lang="en-US" altLang="zh-CN" dirty="0"/>
              <a:t>PPT</a:t>
            </a:r>
            <a:endParaRPr lang="zh-CN" altLang="en-US" dirty="0"/>
          </a:p>
        </p:txBody>
      </p:sp>
      <p:pic>
        <p:nvPicPr>
          <p:cNvPr id="10" name="图片 9">
            <a:extLst>
              <a:ext uri="{FF2B5EF4-FFF2-40B4-BE49-F238E27FC236}">
                <a16:creationId xmlns:a16="http://schemas.microsoft.com/office/drawing/2014/main" id="{13AF9EFE-8341-ECD3-CE72-A4EC85E26AF5}"/>
              </a:ext>
            </a:extLst>
          </p:cNvPr>
          <p:cNvPicPr>
            <a:picLocks noChangeAspect="1"/>
          </p:cNvPicPr>
          <p:nvPr/>
        </p:nvPicPr>
        <p:blipFill>
          <a:blip r:embed="rId4"/>
          <a:stretch>
            <a:fillRect/>
          </a:stretch>
        </p:blipFill>
        <p:spPr>
          <a:xfrm>
            <a:off x="389304" y="1633465"/>
            <a:ext cx="5445221" cy="3591069"/>
          </a:xfrm>
          <a:prstGeom prst="rect">
            <a:avLst/>
          </a:prstGeom>
        </p:spPr>
      </p:pic>
      <p:sp>
        <p:nvSpPr>
          <p:cNvPr id="11" name="文本框 10">
            <a:extLst>
              <a:ext uri="{FF2B5EF4-FFF2-40B4-BE49-F238E27FC236}">
                <a16:creationId xmlns:a16="http://schemas.microsoft.com/office/drawing/2014/main" id="{8E3EE22F-DB0D-23C0-3ED3-C7BA7B5C5F45}"/>
              </a:ext>
            </a:extLst>
          </p:cNvPr>
          <p:cNvSpPr txBox="1"/>
          <p:nvPr/>
        </p:nvSpPr>
        <p:spPr>
          <a:xfrm>
            <a:off x="1069195" y="5504073"/>
            <a:ext cx="4085438" cy="369332"/>
          </a:xfrm>
          <a:prstGeom prst="rect">
            <a:avLst/>
          </a:prstGeom>
          <a:noFill/>
        </p:spPr>
        <p:txBody>
          <a:bodyPr wrap="square" rtlCol="0">
            <a:spAutoFit/>
          </a:bodyPr>
          <a:lstStyle/>
          <a:p>
            <a:r>
              <a:rPr lang="zh-CN" altLang="en-US" dirty="0"/>
              <a:t>使用</a:t>
            </a:r>
            <a:r>
              <a:rPr lang="en-US" altLang="zh-CN" dirty="0"/>
              <a:t>Markdown</a:t>
            </a:r>
            <a:r>
              <a:rPr lang="zh-CN" altLang="en-US" dirty="0"/>
              <a:t>撰写的答疑文件</a:t>
            </a:r>
          </a:p>
        </p:txBody>
      </p:sp>
    </p:spTree>
    <p:extLst>
      <p:ext uri="{BB962C8B-B14F-4D97-AF65-F5344CB8AC3E}">
        <p14:creationId xmlns:p14="http://schemas.microsoft.com/office/powerpoint/2010/main" val="3741647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689DFD-D5E8-A054-B71E-357B1FBC2C40}"/>
              </a:ext>
            </a:extLst>
          </p:cNvPr>
          <p:cNvSpPr>
            <a:spLocks noGrp="1"/>
          </p:cNvSpPr>
          <p:nvPr>
            <p:ph type="title"/>
          </p:nvPr>
        </p:nvSpPr>
        <p:spPr/>
        <p:txBody>
          <a:bodyPr/>
          <a:lstStyle/>
          <a:p>
            <a:r>
              <a:rPr lang="en-US" altLang="zh-CN" dirty="0"/>
              <a:t>Wolfram Mathematica</a:t>
            </a:r>
            <a:endParaRPr lang="zh-CN" altLang="en-US" dirty="0"/>
          </a:p>
        </p:txBody>
      </p:sp>
      <p:sp>
        <p:nvSpPr>
          <p:cNvPr id="3" name="内容占位符 2">
            <a:extLst>
              <a:ext uri="{FF2B5EF4-FFF2-40B4-BE49-F238E27FC236}">
                <a16:creationId xmlns:a16="http://schemas.microsoft.com/office/drawing/2014/main" id="{FF1DA6E3-214D-D5A6-63B2-E25A1BDF1FB2}"/>
              </a:ext>
            </a:extLst>
          </p:cNvPr>
          <p:cNvSpPr>
            <a:spLocks noGrp="1"/>
          </p:cNvSpPr>
          <p:nvPr>
            <p:ph idx="1"/>
          </p:nvPr>
        </p:nvSpPr>
        <p:spPr/>
        <p:txBody>
          <a:bodyPr/>
          <a:lstStyle/>
          <a:p>
            <a:r>
              <a:rPr lang="en-US" altLang="zh-CN" dirty="0"/>
              <a:t>Mathematica</a:t>
            </a:r>
            <a:r>
              <a:rPr lang="zh-CN" altLang="en-US" dirty="0"/>
              <a:t>是一款商业符号计算软件，可以执行各种复杂的数值和符号计算</a:t>
            </a:r>
            <a:endParaRPr lang="en-US" altLang="zh-CN" dirty="0"/>
          </a:p>
          <a:p>
            <a:pPr lvl="1"/>
            <a:r>
              <a:rPr lang="zh-CN" altLang="en-US" dirty="0"/>
              <a:t>学校已经购买了可以供每个同学使用的学生版，详见 </a:t>
            </a:r>
            <a:r>
              <a:rPr lang="en-US" altLang="zh-CN" dirty="0"/>
              <a:t>zbh.ustc.edu.cn </a:t>
            </a:r>
            <a:r>
              <a:rPr lang="zh-CN" altLang="en-US" dirty="0"/>
              <a:t>上的帮助文档</a:t>
            </a:r>
            <a:endParaRPr lang="en-US" altLang="zh-CN" dirty="0"/>
          </a:p>
          <a:p>
            <a:r>
              <a:rPr lang="zh-CN" altLang="en-US" dirty="0"/>
              <a:t>理论力学学习中，</a:t>
            </a:r>
            <a:r>
              <a:rPr lang="en-US" altLang="zh-CN" dirty="0"/>
              <a:t>Mathematica</a:t>
            </a:r>
            <a:r>
              <a:rPr lang="zh-CN" altLang="en-US" dirty="0"/>
              <a:t>软件可以起到辅助计算的作用</a:t>
            </a:r>
            <a:endParaRPr lang="en-US" altLang="zh-CN" dirty="0"/>
          </a:p>
          <a:p>
            <a:pPr lvl="1"/>
            <a:r>
              <a:rPr lang="zh-CN" altLang="en-US" dirty="0"/>
              <a:t>用来计算一些非常复杂的式子，以说服自己“结果是对的”从而坚持算下去</a:t>
            </a:r>
            <a:endParaRPr lang="en-US" altLang="zh-CN" dirty="0"/>
          </a:p>
          <a:p>
            <a:pPr lvl="1"/>
            <a:r>
              <a:rPr lang="zh-CN" altLang="en-US" dirty="0"/>
              <a:t>用来检验自己的计算过程，逐项检查哪里算错了</a:t>
            </a:r>
            <a:endParaRPr lang="en-US" altLang="zh-CN" dirty="0"/>
          </a:p>
          <a:p>
            <a:pPr lvl="1"/>
            <a:r>
              <a:rPr lang="zh-CN" altLang="en-US" dirty="0"/>
              <a:t>用来</a:t>
            </a:r>
            <a:r>
              <a:rPr lang="zh-CN" altLang="en-US" strike="sngStrike" dirty="0"/>
              <a:t>偷懒</a:t>
            </a:r>
            <a:endParaRPr lang="en-US" altLang="zh-CN" strike="sngStrike" dirty="0"/>
          </a:p>
        </p:txBody>
      </p:sp>
      <p:pic>
        <p:nvPicPr>
          <p:cNvPr id="7" name="图片 6">
            <a:extLst>
              <a:ext uri="{FF2B5EF4-FFF2-40B4-BE49-F238E27FC236}">
                <a16:creationId xmlns:a16="http://schemas.microsoft.com/office/drawing/2014/main" id="{A50939D5-4D50-71CE-7735-9ECBB3DD5CCA}"/>
              </a:ext>
            </a:extLst>
          </p:cNvPr>
          <p:cNvPicPr>
            <a:picLocks noChangeAspect="1"/>
          </p:cNvPicPr>
          <p:nvPr/>
        </p:nvPicPr>
        <p:blipFill>
          <a:blip r:embed="rId2"/>
          <a:stretch>
            <a:fillRect/>
          </a:stretch>
        </p:blipFill>
        <p:spPr>
          <a:xfrm>
            <a:off x="2955474" y="3755642"/>
            <a:ext cx="5503424" cy="2556871"/>
          </a:xfrm>
          <a:prstGeom prst="rect">
            <a:avLst/>
          </a:prstGeom>
        </p:spPr>
      </p:pic>
    </p:spTree>
    <p:extLst>
      <p:ext uri="{BB962C8B-B14F-4D97-AF65-F5344CB8AC3E}">
        <p14:creationId xmlns:p14="http://schemas.microsoft.com/office/powerpoint/2010/main" val="13732898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73107E-3DB4-827C-BA06-243D8468C249}"/>
              </a:ext>
            </a:extLst>
          </p:cNvPr>
          <p:cNvSpPr>
            <a:spLocks noGrp="1"/>
          </p:cNvSpPr>
          <p:nvPr>
            <p:ph type="title"/>
          </p:nvPr>
        </p:nvSpPr>
        <p:spPr/>
        <p:txBody>
          <a:bodyPr/>
          <a:lstStyle/>
          <a:p>
            <a:r>
              <a:rPr lang="en-US" altLang="zh-CN" dirty="0"/>
              <a:t>Wolfram Mathematica</a:t>
            </a:r>
            <a:endParaRPr lang="zh-CN" altLang="en-US" dirty="0"/>
          </a:p>
        </p:txBody>
      </p:sp>
      <p:sp>
        <p:nvSpPr>
          <p:cNvPr id="3" name="内容占位符 2">
            <a:extLst>
              <a:ext uri="{FF2B5EF4-FFF2-40B4-BE49-F238E27FC236}">
                <a16:creationId xmlns:a16="http://schemas.microsoft.com/office/drawing/2014/main" id="{BE720BEC-CC1E-51D1-45F0-1414FAA43C94}"/>
              </a:ext>
            </a:extLst>
          </p:cNvPr>
          <p:cNvSpPr>
            <a:spLocks noGrp="1"/>
          </p:cNvSpPr>
          <p:nvPr>
            <p:ph idx="1"/>
          </p:nvPr>
        </p:nvSpPr>
        <p:spPr/>
        <p:txBody>
          <a:bodyPr/>
          <a:lstStyle/>
          <a:p>
            <a:r>
              <a:rPr lang="zh-CN" altLang="en-US" dirty="0"/>
              <a:t>在</a:t>
            </a:r>
            <a:r>
              <a:rPr lang="en-US" altLang="zh-CN" dirty="0" err="1"/>
              <a:t>VariationalMethods</a:t>
            </a:r>
            <a:r>
              <a:rPr lang="zh-CN" altLang="en-US" dirty="0"/>
              <a:t>程序包中甚至写好了求拉格朗日方程的方法</a:t>
            </a:r>
            <a:endParaRPr lang="en-US" altLang="zh-CN" dirty="0"/>
          </a:p>
          <a:p>
            <a:pPr lvl="1"/>
            <a:r>
              <a:rPr lang="zh-CN" altLang="en-US" dirty="0"/>
              <a:t>三行代码优雅地求出拉氏方程</a:t>
            </a:r>
            <a:endParaRPr lang="en-US" altLang="zh-CN" dirty="0"/>
          </a:p>
          <a:p>
            <a:pPr lvl="1"/>
            <a:endParaRPr lang="en-US" altLang="zh-CN" dirty="0"/>
          </a:p>
          <a:p>
            <a:pPr lvl="1"/>
            <a:endParaRPr lang="en-US" altLang="zh-CN" dirty="0"/>
          </a:p>
          <a:p>
            <a:pPr lvl="1"/>
            <a:endParaRPr lang="en-US" altLang="zh-CN" dirty="0"/>
          </a:p>
          <a:p>
            <a:pPr lvl="1"/>
            <a:endParaRPr lang="en-US" altLang="zh-CN" dirty="0"/>
          </a:p>
          <a:p>
            <a:pPr lvl="1"/>
            <a:endParaRPr lang="en-US" altLang="zh-CN" dirty="0"/>
          </a:p>
          <a:p>
            <a:r>
              <a:rPr lang="en-US" altLang="zh-CN" dirty="0"/>
              <a:t>Mathematica</a:t>
            </a:r>
            <a:r>
              <a:rPr lang="zh-CN" altLang="en-US" dirty="0"/>
              <a:t>还有很多强大的功能，几乎你能想到的他都准备好了</a:t>
            </a:r>
            <a:endParaRPr lang="en-US" altLang="zh-CN" dirty="0"/>
          </a:p>
          <a:p>
            <a:pPr lvl="1"/>
            <a:r>
              <a:rPr lang="zh-CN" altLang="en-US" dirty="0"/>
              <a:t>在网络上可以找到丰富的资料和教程，尽情探索吧！</a:t>
            </a:r>
            <a:endParaRPr lang="en-US" altLang="zh-CN" dirty="0"/>
          </a:p>
          <a:p>
            <a:pPr marL="365760" lvl="1" indent="0">
              <a:buNone/>
            </a:pPr>
            <a:endParaRPr lang="zh-CN" altLang="en-US" dirty="0"/>
          </a:p>
        </p:txBody>
      </p:sp>
      <p:pic>
        <p:nvPicPr>
          <p:cNvPr id="5" name="图片 4">
            <a:extLst>
              <a:ext uri="{FF2B5EF4-FFF2-40B4-BE49-F238E27FC236}">
                <a16:creationId xmlns:a16="http://schemas.microsoft.com/office/drawing/2014/main" id="{6E88D919-BCF1-D09C-BFE1-C77983769346}"/>
              </a:ext>
            </a:extLst>
          </p:cNvPr>
          <p:cNvPicPr>
            <a:picLocks noChangeAspect="1"/>
          </p:cNvPicPr>
          <p:nvPr/>
        </p:nvPicPr>
        <p:blipFill>
          <a:blip r:embed="rId3"/>
          <a:stretch>
            <a:fillRect/>
          </a:stretch>
        </p:blipFill>
        <p:spPr>
          <a:xfrm>
            <a:off x="1427526" y="2429736"/>
            <a:ext cx="9336947" cy="1646165"/>
          </a:xfrm>
          <a:prstGeom prst="rect">
            <a:avLst/>
          </a:prstGeom>
        </p:spPr>
      </p:pic>
    </p:spTree>
    <p:extLst>
      <p:ext uri="{BB962C8B-B14F-4D97-AF65-F5344CB8AC3E}">
        <p14:creationId xmlns:p14="http://schemas.microsoft.com/office/powerpoint/2010/main" val="1923010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5A295B-ECAB-571B-DB4C-567842D6AFCF}"/>
              </a:ext>
            </a:extLst>
          </p:cNvPr>
          <p:cNvSpPr>
            <a:spLocks noGrp="1"/>
          </p:cNvSpPr>
          <p:nvPr>
            <p:ph type="title"/>
          </p:nvPr>
        </p:nvSpPr>
        <p:spPr/>
        <p:txBody>
          <a:bodyPr/>
          <a:lstStyle/>
          <a:p>
            <a:r>
              <a:rPr lang="zh-CN" altLang="en-US" dirty="0"/>
              <a:t>如何联系我</a:t>
            </a:r>
          </a:p>
        </p:txBody>
      </p:sp>
      <p:sp>
        <p:nvSpPr>
          <p:cNvPr id="3" name="内容占位符 2">
            <a:extLst>
              <a:ext uri="{FF2B5EF4-FFF2-40B4-BE49-F238E27FC236}">
                <a16:creationId xmlns:a16="http://schemas.microsoft.com/office/drawing/2014/main" id="{C81E3B8B-2DB7-9DF3-C5F3-2C63D602F8C4}"/>
              </a:ext>
            </a:extLst>
          </p:cNvPr>
          <p:cNvSpPr>
            <a:spLocks noGrp="1"/>
          </p:cNvSpPr>
          <p:nvPr>
            <p:ph idx="1"/>
          </p:nvPr>
        </p:nvSpPr>
        <p:spPr/>
        <p:txBody>
          <a:bodyPr/>
          <a:lstStyle/>
          <a:p>
            <a:r>
              <a:rPr lang="en-US" altLang="zh-CN" dirty="0">
                <a:hlinkClick r:id="rId3"/>
              </a:rPr>
              <a:t>Home.ustc.edu.cn/~</a:t>
            </a:r>
            <a:r>
              <a:rPr lang="en-US" altLang="zh-CN" dirty="0" err="1">
                <a:hlinkClick r:id="rId3"/>
              </a:rPr>
              <a:t>liuyuanche</a:t>
            </a:r>
            <a:endParaRPr lang="en-US" altLang="zh-CN" dirty="0"/>
          </a:p>
          <a:p>
            <a:pPr lvl="1"/>
            <a:r>
              <a:rPr lang="zh-CN" altLang="en-US" dirty="0"/>
              <a:t>我的个人主页</a:t>
            </a:r>
            <a:endParaRPr lang="en-US" altLang="zh-CN" dirty="0"/>
          </a:p>
          <a:p>
            <a:pPr lvl="1"/>
            <a:r>
              <a:rPr lang="zh-CN" altLang="en-US" dirty="0"/>
              <a:t>上面存放了我的各种课程的小论文，一些个人编写的公共资料，和我做过的所有大物实验报告</a:t>
            </a:r>
            <a:endParaRPr lang="en-US" altLang="zh-CN" dirty="0"/>
          </a:p>
          <a:p>
            <a:pPr lvl="1"/>
            <a:r>
              <a:rPr lang="zh-CN" altLang="en-US" dirty="0"/>
              <a:t>欢迎访问！</a:t>
            </a:r>
            <a:endParaRPr lang="en-US" altLang="zh-CN" dirty="0"/>
          </a:p>
          <a:p>
            <a:pPr lvl="1"/>
            <a:endParaRPr lang="en-US" altLang="zh-CN" dirty="0"/>
          </a:p>
          <a:p>
            <a:r>
              <a:rPr lang="zh-CN" altLang="en-US" dirty="0"/>
              <a:t>我的联系方式</a:t>
            </a:r>
            <a:endParaRPr lang="en-US" altLang="zh-CN" dirty="0"/>
          </a:p>
          <a:p>
            <a:pPr lvl="1"/>
            <a:r>
              <a:rPr lang="en-US" altLang="zh-CN" dirty="0"/>
              <a:t>QQ</a:t>
            </a:r>
            <a:r>
              <a:rPr lang="zh-CN" altLang="en-US" dirty="0"/>
              <a:t>：</a:t>
            </a:r>
            <a:r>
              <a:rPr lang="en-US" altLang="zh-CN" dirty="0"/>
              <a:t>1599698282</a:t>
            </a:r>
          </a:p>
          <a:p>
            <a:pPr lvl="1"/>
            <a:r>
              <a:rPr lang="en-US" altLang="zh-CN" dirty="0"/>
              <a:t>Email</a:t>
            </a:r>
            <a:r>
              <a:rPr lang="zh-CN" altLang="en-US" dirty="0"/>
              <a:t>：</a:t>
            </a:r>
            <a:r>
              <a:rPr lang="en-US" altLang="zh-CN" dirty="0">
                <a:hlinkClick r:id="rId4"/>
              </a:rPr>
              <a:t>liuyuanche@mail.ustc.edu.cn</a:t>
            </a:r>
            <a:endParaRPr lang="en-US" altLang="zh-CN" dirty="0"/>
          </a:p>
          <a:p>
            <a:pPr lvl="1"/>
            <a:r>
              <a:rPr lang="zh-CN" altLang="en-US" dirty="0"/>
              <a:t>有物理学习相关的问题，欢迎和我交流讨论！</a:t>
            </a:r>
          </a:p>
        </p:txBody>
      </p:sp>
      <p:pic>
        <p:nvPicPr>
          <p:cNvPr id="5" name="图片 4">
            <a:extLst>
              <a:ext uri="{FF2B5EF4-FFF2-40B4-BE49-F238E27FC236}">
                <a16:creationId xmlns:a16="http://schemas.microsoft.com/office/drawing/2014/main" id="{CEA1542B-8880-031C-FBC4-37DFAA40398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12123" y="3538057"/>
            <a:ext cx="2269221" cy="2269221"/>
          </a:xfrm>
          <a:prstGeom prst="rect">
            <a:avLst/>
          </a:prstGeom>
        </p:spPr>
      </p:pic>
    </p:spTree>
    <p:extLst>
      <p:ext uri="{BB962C8B-B14F-4D97-AF65-F5344CB8AC3E}">
        <p14:creationId xmlns:p14="http://schemas.microsoft.com/office/powerpoint/2010/main" val="20811945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ctrTitle"/>
          </p:nvPr>
        </p:nvSpPr>
        <p:spPr/>
        <p:txBody>
          <a:bodyPr/>
          <a:lstStyle/>
          <a:p>
            <a:r>
              <a:rPr lang="zh-CN" altLang="en-US" dirty="0"/>
              <a:t>感谢观看</a:t>
            </a:r>
          </a:p>
        </p:txBody>
      </p:sp>
      <p:sp>
        <p:nvSpPr>
          <p:cNvPr id="2" name="副标题 1"/>
          <p:cNvSpPr>
            <a:spLocks noGrp="1"/>
          </p:cNvSpPr>
          <p:nvPr>
            <p:ph type="subTitle" idx="1"/>
          </p:nvPr>
        </p:nvSpPr>
        <p:spPr/>
        <p:txBody>
          <a:bodyPr/>
          <a:lstStyle/>
          <a:p>
            <a:r>
              <a:rPr lang="zh-CN" altLang="en-US" dirty="0"/>
              <a:t>创寰宇学府 育天下英才</a:t>
            </a:r>
          </a:p>
        </p:txBody>
      </p:sp>
      <p:sp>
        <p:nvSpPr>
          <p:cNvPr id="3" name="文本占位符 2"/>
          <p:cNvSpPr>
            <a:spLocks noGrp="1"/>
          </p:cNvSpPr>
          <p:nvPr>
            <p:ph type="body" sz="quarter" idx="10"/>
          </p:nvPr>
        </p:nvSpPr>
        <p:spPr/>
        <p:txBody>
          <a:bodyPr/>
          <a:lstStyle/>
          <a:p>
            <a:r>
              <a:rPr lang="en-US" altLang="zh-CN" dirty="0"/>
              <a:t>21-</a:t>
            </a:r>
            <a:r>
              <a:rPr lang="zh-CN" altLang="en-US" dirty="0"/>
              <a:t>理论物理 刘元彻</a:t>
            </a:r>
          </a:p>
        </p:txBody>
      </p:sp>
    </p:spTree>
    <p:extLst>
      <p:ext uri="{BB962C8B-B14F-4D97-AF65-F5344CB8AC3E}">
        <p14:creationId xmlns:p14="http://schemas.microsoft.com/office/powerpoint/2010/main" val="2374799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为什么要学理论力学呢？</a:t>
            </a:r>
            <a:endParaRPr lang="zh-CN" dirty="0"/>
          </a:p>
        </p:txBody>
      </p:sp>
      <p:sp>
        <p:nvSpPr>
          <p:cNvPr id="5" name="内容占位符 3">
            <a:extLst>
              <a:ext uri="{FF2B5EF4-FFF2-40B4-BE49-F238E27FC236}">
                <a16:creationId xmlns:a16="http://schemas.microsoft.com/office/drawing/2014/main" id="{F903F85C-2016-C488-09EC-C7589071E032}"/>
              </a:ext>
            </a:extLst>
          </p:cNvPr>
          <p:cNvSpPr>
            <a:spLocks noGrp="1"/>
          </p:cNvSpPr>
          <p:nvPr>
            <p:ph idx="1"/>
          </p:nvPr>
        </p:nvSpPr>
        <p:spPr>
          <a:xfrm>
            <a:off x="698500" y="1626669"/>
            <a:ext cx="10795000" cy="4402912"/>
          </a:xfrm>
        </p:spPr>
        <p:txBody>
          <a:bodyPr/>
          <a:lstStyle/>
          <a:p>
            <a:r>
              <a:rPr lang="zh-CN" altLang="en-US" dirty="0"/>
              <a:t>因为理论力学有用</a:t>
            </a:r>
            <a:endParaRPr lang="en-US" altLang="zh-CN" dirty="0"/>
          </a:p>
          <a:p>
            <a:pPr lvl="1"/>
            <a:r>
              <a:rPr lang="zh-CN" altLang="en-US" dirty="0"/>
              <a:t>为未来的学习准备理论基础</a:t>
            </a:r>
            <a:endParaRPr lang="en-US" altLang="zh-CN" dirty="0"/>
          </a:p>
          <a:p>
            <a:pPr lvl="1"/>
            <a:r>
              <a:rPr lang="zh-CN" altLang="en-US" dirty="0"/>
              <a:t>作为</a:t>
            </a:r>
            <a:r>
              <a:rPr lang="en-US" altLang="zh-CN" dirty="0"/>
              <a:t>Toy Model</a:t>
            </a:r>
            <a:r>
              <a:rPr lang="zh-CN" altLang="en-US" dirty="0"/>
              <a:t>体会更高更复杂的物理思想</a:t>
            </a:r>
            <a:endParaRPr lang="en-US" altLang="zh-CN" dirty="0"/>
          </a:p>
          <a:p>
            <a:pPr lvl="1"/>
            <a:r>
              <a:rPr lang="zh-CN" altLang="en-US" dirty="0"/>
              <a:t>理论力学的思想和应用隐藏在生活中</a:t>
            </a:r>
            <a:endParaRPr lang="en-US" altLang="zh-CN" dirty="0"/>
          </a:p>
          <a:p>
            <a:r>
              <a:rPr lang="zh-CN" altLang="en-US" dirty="0"/>
              <a:t>因为理论力学有趣</a:t>
            </a:r>
            <a:endParaRPr lang="en-US" altLang="zh-CN" dirty="0"/>
          </a:p>
          <a:p>
            <a:pPr lvl="1"/>
            <a:r>
              <a:rPr lang="zh-CN" altLang="en-US" dirty="0"/>
              <a:t>从质点的动力学推广到场的动力学</a:t>
            </a:r>
            <a:endParaRPr lang="en-US" altLang="zh-CN" dirty="0"/>
          </a:p>
          <a:p>
            <a:pPr lvl="1"/>
            <a:r>
              <a:rPr lang="zh-CN" altLang="en-US" dirty="0"/>
              <a:t>从物理图像上的建构开始探索背后的数学结构</a:t>
            </a:r>
            <a:endParaRPr lang="en-US" altLang="zh-CN" dirty="0"/>
          </a:p>
          <a:p>
            <a:pPr lvl="1"/>
            <a:r>
              <a:rPr lang="zh-CN" altLang="en-US" dirty="0"/>
              <a:t>从简单的系统推广到复杂的系统</a:t>
            </a:r>
            <a:endParaRPr lang="en-US" altLang="zh-CN" dirty="0"/>
          </a:p>
          <a:p>
            <a:r>
              <a:rPr lang="zh-CN" altLang="en-US" strike="sngStrike" dirty="0"/>
              <a:t>这是学院规定的必修课，不修毕不了业</a:t>
            </a:r>
            <a:endParaRPr lang="en-US" altLang="zh-CN" dirty="0"/>
          </a:p>
          <a:p>
            <a:endParaRPr lang="en-US" altLang="zh-CN" dirty="0"/>
          </a:p>
        </p:txBody>
      </p:sp>
      <p:pic>
        <p:nvPicPr>
          <p:cNvPr id="1026" name="Picture 2" descr="向经典力学低头学物理">
            <a:extLst>
              <a:ext uri="{FF2B5EF4-FFF2-40B4-BE49-F238E27FC236}">
                <a16:creationId xmlns:a16="http://schemas.microsoft.com/office/drawing/2014/main" id="{77DFBB8F-A759-3A92-1DC5-404502E069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8497" y="1644482"/>
            <a:ext cx="4753231" cy="3569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0124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0DDF83E-EA49-44AA-8116-3E5E28E8BD6C}"/>
              </a:ext>
            </a:extLst>
          </p:cNvPr>
          <p:cNvSpPr>
            <a:spLocks noGrp="1"/>
          </p:cNvSpPr>
          <p:nvPr>
            <p:ph type="title"/>
          </p:nvPr>
        </p:nvSpPr>
        <p:spPr/>
        <p:txBody>
          <a:bodyPr/>
          <a:lstStyle/>
          <a:p>
            <a:r>
              <a:rPr lang="zh-CN" altLang="en-US" dirty="0"/>
              <a:t>我真的需要理论力学吗？</a:t>
            </a:r>
          </a:p>
        </p:txBody>
      </p:sp>
      <p:sp>
        <p:nvSpPr>
          <p:cNvPr id="3" name="内容占位符 2">
            <a:extLst>
              <a:ext uri="{FF2B5EF4-FFF2-40B4-BE49-F238E27FC236}">
                <a16:creationId xmlns:a16="http://schemas.microsoft.com/office/drawing/2014/main" id="{76D605B6-7AA0-69A7-77E6-BC688C8A6C4B}"/>
              </a:ext>
            </a:extLst>
          </p:cNvPr>
          <p:cNvSpPr>
            <a:spLocks noGrp="1"/>
          </p:cNvSpPr>
          <p:nvPr>
            <p:ph idx="1"/>
          </p:nvPr>
        </p:nvSpPr>
        <p:spPr/>
        <p:txBody>
          <a:bodyPr/>
          <a:lstStyle/>
          <a:p>
            <a:r>
              <a:rPr lang="zh-CN" altLang="en-US" dirty="0"/>
              <a:t>理论力学作为“四大力学”中我们接触的第一门课，威名赫赫</a:t>
            </a:r>
            <a:endParaRPr lang="en-US" altLang="zh-CN" dirty="0"/>
          </a:p>
          <a:p>
            <a:pPr lvl="1"/>
            <a:r>
              <a:rPr lang="zh-CN" altLang="en-US" dirty="0"/>
              <a:t>“抽象思维要求高”</a:t>
            </a:r>
            <a:endParaRPr lang="en-US" altLang="zh-CN" dirty="0"/>
          </a:p>
          <a:p>
            <a:pPr lvl="1"/>
            <a:r>
              <a:rPr lang="zh-CN" altLang="en-US" dirty="0"/>
              <a:t>“计算难度增大，概念增多”</a:t>
            </a:r>
            <a:endParaRPr lang="en-US" altLang="zh-CN" dirty="0"/>
          </a:p>
          <a:p>
            <a:pPr lvl="1"/>
            <a:r>
              <a:rPr lang="zh-CN" altLang="en-US" dirty="0"/>
              <a:t>“课程容量非常大，掌握起来很累”</a:t>
            </a:r>
            <a:r>
              <a:rPr lang="en-US" altLang="zh-CN" dirty="0"/>
              <a:t>……</a:t>
            </a:r>
          </a:p>
          <a:p>
            <a:pPr lvl="1"/>
            <a:endParaRPr lang="en-US" altLang="zh-CN" dirty="0"/>
          </a:p>
          <a:p>
            <a:pPr lvl="1"/>
            <a:endParaRPr lang="en-US" altLang="zh-CN" dirty="0"/>
          </a:p>
          <a:p>
            <a:r>
              <a:rPr lang="zh-CN" altLang="en-US" dirty="0"/>
              <a:t>可以重视理论力学这门课，但不用担心</a:t>
            </a:r>
            <a:r>
              <a:rPr lang="en-US" altLang="zh-CN" dirty="0"/>
              <a:t>——</a:t>
            </a:r>
            <a:r>
              <a:rPr lang="zh-CN" altLang="en-US" dirty="0"/>
              <a:t>真的不明白 完全不影响你学习物理</a:t>
            </a:r>
            <a:endParaRPr lang="en-US" altLang="zh-CN" dirty="0"/>
          </a:p>
          <a:p>
            <a:pPr lvl="1"/>
            <a:r>
              <a:rPr lang="zh-CN" altLang="en-US" dirty="0"/>
              <a:t>物理学的不同专业分支，“隔行如隔山”</a:t>
            </a:r>
            <a:endParaRPr lang="en-US" altLang="zh-CN" dirty="0"/>
          </a:p>
          <a:p>
            <a:pPr lvl="1"/>
            <a:r>
              <a:rPr lang="zh-CN" altLang="en-US" dirty="0"/>
              <a:t>虽然理论力学是全院的通修课程，但他也许对你未来的科研、工作、生活毫无意义</a:t>
            </a:r>
            <a:endParaRPr lang="en-US" altLang="zh-CN" dirty="0"/>
          </a:p>
          <a:p>
            <a:pPr lvl="1"/>
            <a:r>
              <a:rPr lang="zh-CN" altLang="en-US" dirty="0"/>
              <a:t>（就像理论物理人咒骂电路课对他们毫无作用，理论力学对物理电子学的同学们可能也是废纸）</a:t>
            </a:r>
            <a:endParaRPr lang="en-US" altLang="zh-CN" dirty="0"/>
          </a:p>
          <a:p>
            <a:pPr lvl="1"/>
            <a:r>
              <a:rPr lang="zh-CN" altLang="en-US" dirty="0"/>
              <a:t>不用把理论力学当成</a:t>
            </a:r>
            <a:r>
              <a:rPr lang="en-US" altLang="zh-CN" dirty="0"/>
              <a:t>boss</a:t>
            </a:r>
            <a:r>
              <a:rPr lang="zh-CN" altLang="en-US" dirty="0"/>
              <a:t>来打，打不过不会卡关</a:t>
            </a:r>
            <a:r>
              <a:rPr lang="en-US" altLang="zh-CN" dirty="0"/>
              <a:t>~</a:t>
            </a:r>
          </a:p>
        </p:txBody>
      </p:sp>
      <p:pic>
        <p:nvPicPr>
          <p:cNvPr id="5" name="图片 4">
            <a:extLst>
              <a:ext uri="{FF2B5EF4-FFF2-40B4-BE49-F238E27FC236}">
                <a16:creationId xmlns:a16="http://schemas.microsoft.com/office/drawing/2014/main" id="{B7E8919D-AD76-CE00-54D4-527459A95DAC}"/>
              </a:ext>
            </a:extLst>
          </p:cNvPr>
          <p:cNvPicPr>
            <a:picLocks noChangeAspect="1"/>
          </p:cNvPicPr>
          <p:nvPr/>
        </p:nvPicPr>
        <p:blipFill>
          <a:blip r:embed="rId3"/>
          <a:stretch>
            <a:fillRect/>
          </a:stretch>
        </p:blipFill>
        <p:spPr>
          <a:xfrm>
            <a:off x="5711111" y="2117650"/>
            <a:ext cx="5690110" cy="1610307"/>
          </a:xfrm>
          <a:prstGeom prst="rect">
            <a:avLst/>
          </a:prstGeom>
        </p:spPr>
      </p:pic>
    </p:spTree>
    <p:extLst>
      <p:ext uri="{BB962C8B-B14F-4D97-AF65-F5344CB8AC3E}">
        <p14:creationId xmlns:p14="http://schemas.microsoft.com/office/powerpoint/2010/main" val="3531929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矩形: 圆角 228">
            <a:extLst>
              <a:ext uri="{FF2B5EF4-FFF2-40B4-BE49-F238E27FC236}">
                <a16:creationId xmlns:a16="http://schemas.microsoft.com/office/drawing/2014/main" id="{A1BC4BDD-0E06-4CCC-C449-CBCA2334A3CF}"/>
              </a:ext>
            </a:extLst>
          </p:cNvPr>
          <p:cNvSpPr/>
          <p:nvPr/>
        </p:nvSpPr>
        <p:spPr>
          <a:xfrm>
            <a:off x="189122" y="1365504"/>
            <a:ext cx="11643919" cy="5025136"/>
          </a:xfrm>
          <a:prstGeom prst="round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标题 1">
            <a:extLst>
              <a:ext uri="{FF2B5EF4-FFF2-40B4-BE49-F238E27FC236}">
                <a16:creationId xmlns:a16="http://schemas.microsoft.com/office/drawing/2014/main" id="{9A1AFC31-E1A9-24BB-43C9-BBD420885782}"/>
              </a:ext>
            </a:extLst>
          </p:cNvPr>
          <p:cNvSpPr>
            <a:spLocks noGrp="1"/>
          </p:cNvSpPr>
          <p:nvPr>
            <p:ph type="title"/>
          </p:nvPr>
        </p:nvSpPr>
        <p:spPr/>
        <p:txBody>
          <a:bodyPr/>
          <a:lstStyle/>
          <a:p>
            <a:r>
              <a:rPr lang="zh-CN" altLang="en-US" dirty="0"/>
              <a:t>理论力学的框架</a:t>
            </a:r>
          </a:p>
        </p:txBody>
      </p:sp>
      <p:cxnSp>
        <p:nvCxnSpPr>
          <p:cNvPr id="34" name="直接箭头连接符 33">
            <a:extLst>
              <a:ext uri="{FF2B5EF4-FFF2-40B4-BE49-F238E27FC236}">
                <a16:creationId xmlns:a16="http://schemas.microsoft.com/office/drawing/2014/main" id="{972288C8-0F33-88F9-8D91-996B521CD729}"/>
              </a:ext>
            </a:extLst>
          </p:cNvPr>
          <p:cNvCxnSpPr>
            <a:cxnSpLocks/>
            <a:stCxn id="46" idx="0"/>
            <a:endCxn id="38" idx="2"/>
          </p:cNvCxnSpPr>
          <p:nvPr/>
        </p:nvCxnSpPr>
        <p:spPr>
          <a:xfrm flipV="1">
            <a:off x="7270459" y="3678659"/>
            <a:ext cx="0" cy="30310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8" name="矩形 37">
            <a:extLst>
              <a:ext uri="{FF2B5EF4-FFF2-40B4-BE49-F238E27FC236}">
                <a16:creationId xmlns:a16="http://schemas.microsoft.com/office/drawing/2014/main" id="{7B02FD4E-0665-197B-8DB3-056986305558}"/>
              </a:ext>
            </a:extLst>
          </p:cNvPr>
          <p:cNvSpPr/>
          <p:nvPr/>
        </p:nvSpPr>
        <p:spPr>
          <a:xfrm>
            <a:off x="6381925" y="3158542"/>
            <a:ext cx="1777067" cy="52011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t>经典运动方程</a:t>
            </a:r>
          </a:p>
        </p:txBody>
      </p:sp>
      <p:sp>
        <p:nvSpPr>
          <p:cNvPr id="45" name="矩形 44">
            <a:extLst>
              <a:ext uri="{FF2B5EF4-FFF2-40B4-BE49-F238E27FC236}">
                <a16:creationId xmlns:a16="http://schemas.microsoft.com/office/drawing/2014/main" id="{2EFB8F3F-EFE0-F8FF-51E3-3D20D63ACB9E}"/>
              </a:ext>
            </a:extLst>
          </p:cNvPr>
          <p:cNvSpPr/>
          <p:nvPr/>
        </p:nvSpPr>
        <p:spPr>
          <a:xfrm>
            <a:off x="3112316" y="3981763"/>
            <a:ext cx="1501629" cy="52011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t>哈密顿量</a:t>
            </a:r>
          </a:p>
        </p:txBody>
      </p:sp>
      <p:sp>
        <p:nvSpPr>
          <p:cNvPr id="46" name="矩形 45">
            <a:extLst>
              <a:ext uri="{FF2B5EF4-FFF2-40B4-BE49-F238E27FC236}">
                <a16:creationId xmlns:a16="http://schemas.microsoft.com/office/drawing/2014/main" id="{5D1C5EAE-01E0-FC4B-B8CF-EB8F07BDA0D6}"/>
              </a:ext>
            </a:extLst>
          </p:cNvPr>
          <p:cNvSpPr/>
          <p:nvPr/>
        </p:nvSpPr>
        <p:spPr>
          <a:xfrm>
            <a:off x="6381925" y="3981763"/>
            <a:ext cx="1777067" cy="52011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t>拉格朗日量</a:t>
            </a:r>
          </a:p>
        </p:txBody>
      </p:sp>
      <p:cxnSp>
        <p:nvCxnSpPr>
          <p:cNvPr id="47" name="直接箭头连接符 46">
            <a:extLst>
              <a:ext uri="{FF2B5EF4-FFF2-40B4-BE49-F238E27FC236}">
                <a16:creationId xmlns:a16="http://schemas.microsoft.com/office/drawing/2014/main" id="{D685C839-3E2B-E375-38BD-9828B80DE832}"/>
              </a:ext>
            </a:extLst>
          </p:cNvPr>
          <p:cNvCxnSpPr>
            <a:stCxn id="45" idx="3"/>
            <a:endCxn id="46" idx="1"/>
          </p:cNvCxnSpPr>
          <p:nvPr/>
        </p:nvCxnSpPr>
        <p:spPr>
          <a:xfrm>
            <a:off x="4613945" y="4241822"/>
            <a:ext cx="1767980"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48" name="文本框 47">
            <a:extLst>
              <a:ext uri="{FF2B5EF4-FFF2-40B4-BE49-F238E27FC236}">
                <a16:creationId xmlns:a16="http://schemas.microsoft.com/office/drawing/2014/main" id="{C81EDE22-F120-91E2-00EB-1F699F8DA334}"/>
              </a:ext>
            </a:extLst>
          </p:cNvPr>
          <p:cNvSpPr txBox="1"/>
          <p:nvPr/>
        </p:nvSpPr>
        <p:spPr>
          <a:xfrm>
            <a:off x="4853381" y="3838237"/>
            <a:ext cx="1777067" cy="369332"/>
          </a:xfrm>
          <a:prstGeom prst="rect">
            <a:avLst/>
          </a:prstGeom>
          <a:noFill/>
        </p:spPr>
        <p:txBody>
          <a:bodyPr wrap="square" rtlCol="0">
            <a:spAutoFit/>
          </a:bodyPr>
          <a:lstStyle/>
          <a:p>
            <a:r>
              <a:rPr lang="zh-CN" altLang="en-US" dirty="0">
                <a:solidFill>
                  <a:schemeClr val="bg2"/>
                </a:solidFill>
              </a:rPr>
              <a:t>勒让德变换</a:t>
            </a:r>
          </a:p>
        </p:txBody>
      </p:sp>
      <p:cxnSp>
        <p:nvCxnSpPr>
          <p:cNvPr id="59" name="直接箭头连接符 58">
            <a:extLst>
              <a:ext uri="{FF2B5EF4-FFF2-40B4-BE49-F238E27FC236}">
                <a16:creationId xmlns:a16="http://schemas.microsoft.com/office/drawing/2014/main" id="{585FF1C2-2074-3245-6443-FE57380141DC}"/>
              </a:ext>
            </a:extLst>
          </p:cNvPr>
          <p:cNvCxnSpPr>
            <a:cxnSpLocks/>
            <a:stCxn id="45" idx="2"/>
            <a:endCxn id="62" idx="0"/>
          </p:cNvCxnSpPr>
          <p:nvPr/>
        </p:nvCxnSpPr>
        <p:spPr>
          <a:xfrm flipH="1">
            <a:off x="3863129" y="4501880"/>
            <a:ext cx="2" cy="3926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2" name="矩形 61">
            <a:extLst>
              <a:ext uri="{FF2B5EF4-FFF2-40B4-BE49-F238E27FC236}">
                <a16:creationId xmlns:a16="http://schemas.microsoft.com/office/drawing/2014/main" id="{48AB4273-760D-25B3-AE1B-0C22CEE7CEE9}"/>
              </a:ext>
            </a:extLst>
          </p:cNvPr>
          <p:cNvSpPr/>
          <p:nvPr/>
        </p:nvSpPr>
        <p:spPr>
          <a:xfrm>
            <a:off x="2688671" y="4894549"/>
            <a:ext cx="2348916" cy="52011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t>哈密顿</a:t>
            </a:r>
            <a:r>
              <a:rPr lang="en-US" altLang="zh-CN" dirty="0"/>
              <a:t>-</a:t>
            </a:r>
            <a:r>
              <a:rPr lang="zh-CN" altLang="en-US" dirty="0"/>
              <a:t>雅可比方程</a:t>
            </a:r>
          </a:p>
        </p:txBody>
      </p:sp>
      <p:cxnSp>
        <p:nvCxnSpPr>
          <p:cNvPr id="67" name="直接箭头连接符 66">
            <a:extLst>
              <a:ext uri="{FF2B5EF4-FFF2-40B4-BE49-F238E27FC236}">
                <a16:creationId xmlns:a16="http://schemas.microsoft.com/office/drawing/2014/main" id="{B59E1727-3224-D4B2-ED3E-3EB073B7839B}"/>
              </a:ext>
            </a:extLst>
          </p:cNvPr>
          <p:cNvCxnSpPr>
            <a:cxnSpLocks/>
            <a:stCxn id="45" idx="0"/>
            <a:endCxn id="68" idx="2"/>
          </p:cNvCxnSpPr>
          <p:nvPr/>
        </p:nvCxnSpPr>
        <p:spPr>
          <a:xfrm flipH="1" flipV="1">
            <a:off x="3863130" y="3667378"/>
            <a:ext cx="1" cy="31438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8" name="矩形 67">
            <a:extLst>
              <a:ext uri="{FF2B5EF4-FFF2-40B4-BE49-F238E27FC236}">
                <a16:creationId xmlns:a16="http://schemas.microsoft.com/office/drawing/2014/main" id="{9A89DDC6-5D9A-026D-8436-D8C1CB53E0C4}"/>
              </a:ext>
            </a:extLst>
          </p:cNvPr>
          <p:cNvSpPr/>
          <p:nvPr/>
        </p:nvSpPr>
        <p:spPr>
          <a:xfrm>
            <a:off x="2974596" y="3147261"/>
            <a:ext cx="1777067" cy="52011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t>正则方程</a:t>
            </a:r>
          </a:p>
        </p:txBody>
      </p:sp>
      <p:cxnSp>
        <p:nvCxnSpPr>
          <p:cNvPr id="73" name="直接箭头连接符 72">
            <a:extLst>
              <a:ext uri="{FF2B5EF4-FFF2-40B4-BE49-F238E27FC236}">
                <a16:creationId xmlns:a16="http://schemas.microsoft.com/office/drawing/2014/main" id="{5D653646-5525-FE80-67A7-18BF69D316B6}"/>
              </a:ext>
            </a:extLst>
          </p:cNvPr>
          <p:cNvCxnSpPr>
            <a:cxnSpLocks/>
            <a:stCxn id="68" idx="0"/>
            <a:endCxn id="76" idx="2"/>
          </p:cNvCxnSpPr>
          <p:nvPr/>
        </p:nvCxnSpPr>
        <p:spPr>
          <a:xfrm flipH="1" flipV="1">
            <a:off x="3863129" y="2832876"/>
            <a:ext cx="1" cy="31438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6" name="矩形 75">
            <a:extLst>
              <a:ext uri="{FF2B5EF4-FFF2-40B4-BE49-F238E27FC236}">
                <a16:creationId xmlns:a16="http://schemas.microsoft.com/office/drawing/2014/main" id="{7473D1B4-B1C1-F9A4-4977-8FC52C9E3ED0}"/>
              </a:ext>
            </a:extLst>
          </p:cNvPr>
          <p:cNvSpPr/>
          <p:nvPr/>
        </p:nvSpPr>
        <p:spPr>
          <a:xfrm>
            <a:off x="2974595" y="2312759"/>
            <a:ext cx="1777067" cy="52011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t>作用</a:t>
            </a:r>
            <a:r>
              <a:rPr lang="en-US" altLang="zh-CN" dirty="0"/>
              <a:t>-</a:t>
            </a:r>
            <a:r>
              <a:rPr lang="zh-CN" altLang="en-US" dirty="0"/>
              <a:t>角变量</a:t>
            </a:r>
          </a:p>
        </p:txBody>
      </p:sp>
      <p:cxnSp>
        <p:nvCxnSpPr>
          <p:cNvPr id="81" name="直接箭头连接符 80">
            <a:extLst>
              <a:ext uri="{FF2B5EF4-FFF2-40B4-BE49-F238E27FC236}">
                <a16:creationId xmlns:a16="http://schemas.microsoft.com/office/drawing/2014/main" id="{B05474C3-7528-2554-009B-DF74C8125B35}"/>
              </a:ext>
            </a:extLst>
          </p:cNvPr>
          <p:cNvCxnSpPr>
            <a:cxnSpLocks/>
            <a:stCxn id="38" idx="3"/>
            <a:endCxn id="84" idx="1"/>
          </p:cNvCxnSpPr>
          <p:nvPr/>
        </p:nvCxnSpPr>
        <p:spPr>
          <a:xfrm>
            <a:off x="8158992" y="3418601"/>
            <a:ext cx="81233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4" name="矩形 83">
            <a:extLst>
              <a:ext uri="{FF2B5EF4-FFF2-40B4-BE49-F238E27FC236}">
                <a16:creationId xmlns:a16="http://schemas.microsoft.com/office/drawing/2014/main" id="{5CBCC526-BFC5-9BF8-ED1A-A6D561D79678}"/>
              </a:ext>
            </a:extLst>
          </p:cNvPr>
          <p:cNvSpPr/>
          <p:nvPr/>
        </p:nvSpPr>
        <p:spPr>
          <a:xfrm>
            <a:off x="8971329" y="3158542"/>
            <a:ext cx="1417731" cy="52011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t>首次积分</a:t>
            </a:r>
          </a:p>
        </p:txBody>
      </p:sp>
      <p:cxnSp>
        <p:nvCxnSpPr>
          <p:cNvPr id="115" name="直接箭头连接符 114">
            <a:extLst>
              <a:ext uri="{FF2B5EF4-FFF2-40B4-BE49-F238E27FC236}">
                <a16:creationId xmlns:a16="http://schemas.microsoft.com/office/drawing/2014/main" id="{BA59C618-287C-3525-D578-51DBD1261CCE}"/>
              </a:ext>
            </a:extLst>
          </p:cNvPr>
          <p:cNvCxnSpPr>
            <a:cxnSpLocks/>
            <a:stCxn id="45" idx="1"/>
            <a:endCxn id="119" idx="3"/>
          </p:cNvCxnSpPr>
          <p:nvPr/>
        </p:nvCxnSpPr>
        <p:spPr>
          <a:xfrm flipH="1">
            <a:off x="2387367" y="4241822"/>
            <a:ext cx="72494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9" name="矩形 118">
            <a:extLst>
              <a:ext uri="{FF2B5EF4-FFF2-40B4-BE49-F238E27FC236}">
                <a16:creationId xmlns:a16="http://schemas.microsoft.com/office/drawing/2014/main" id="{AF51A934-C55A-55AF-DDF3-C5D9CD388B64}"/>
              </a:ext>
            </a:extLst>
          </p:cNvPr>
          <p:cNvSpPr/>
          <p:nvPr/>
        </p:nvSpPr>
        <p:spPr>
          <a:xfrm>
            <a:off x="610300" y="3981763"/>
            <a:ext cx="1777067" cy="52011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t>泊松括号</a:t>
            </a:r>
          </a:p>
        </p:txBody>
      </p:sp>
      <p:cxnSp>
        <p:nvCxnSpPr>
          <p:cNvPr id="122" name="直接箭头连接符 121">
            <a:extLst>
              <a:ext uri="{FF2B5EF4-FFF2-40B4-BE49-F238E27FC236}">
                <a16:creationId xmlns:a16="http://schemas.microsoft.com/office/drawing/2014/main" id="{E23183FE-3091-158B-02CD-D4AB90C54CA6}"/>
              </a:ext>
            </a:extLst>
          </p:cNvPr>
          <p:cNvCxnSpPr>
            <a:cxnSpLocks/>
            <a:stCxn id="76" idx="1"/>
            <a:endCxn id="125" idx="3"/>
          </p:cNvCxnSpPr>
          <p:nvPr/>
        </p:nvCxnSpPr>
        <p:spPr>
          <a:xfrm flipH="1">
            <a:off x="2320166" y="2572818"/>
            <a:ext cx="654429" cy="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25" name="矩形 124">
            <a:extLst>
              <a:ext uri="{FF2B5EF4-FFF2-40B4-BE49-F238E27FC236}">
                <a16:creationId xmlns:a16="http://schemas.microsoft.com/office/drawing/2014/main" id="{7A1D49D7-5EE5-2F9F-B186-7D3D0C37EC63}"/>
              </a:ext>
            </a:extLst>
          </p:cNvPr>
          <p:cNvSpPr/>
          <p:nvPr/>
        </p:nvSpPr>
        <p:spPr>
          <a:xfrm>
            <a:off x="543098" y="2312759"/>
            <a:ext cx="1777068" cy="520117"/>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t>经典可积系统</a:t>
            </a:r>
          </a:p>
        </p:txBody>
      </p:sp>
      <p:cxnSp>
        <p:nvCxnSpPr>
          <p:cNvPr id="132" name="直接箭头连接符 131">
            <a:extLst>
              <a:ext uri="{FF2B5EF4-FFF2-40B4-BE49-F238E27FC236}">
                <a16:creationId xmlns:a16="http://schemas.microsoft.com/office/drawing/2014/main" id="{2CAC508A-D606-1354-F228-15E000304FE0}"/>
              </a:ext>
            </a:extLst>
          </p:cNvPr>
          <p:cNvCxnSpPr>
            <a:cxnSpLocks/>
            <a:stCxn id="62" idx="2"/>
            <a:endCxn id="135" idx="0"/>
          </p:cNvCxnSpPr>
          <p:nvPr/>
        </p:nvCxnSpPr>
        <p:spPr>
          <a:xfrm>
            <a:off x="3863129" y="5414666"/>
            <a:ext cx="0" cy="392669"/>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35" name="矩形 134">
            <a:extLst>
              <a:ext uri="{FF2B5EF4-FFF2-40B4-BE49-F238E27FC236}">
                <a16:creationId xmlns:a16="http://schemas.microsoft.com/office/drawing/2014/main" id="{5E0094B3-6068-3E6A-FD52-F13CF6BC84A6}"/>
              </a:ext>
            </a:extLst>
          </p:cNvPr>
          <p:cNvSpPr/>
          <p:nvPr/>
        </p:nvSpPr>
        <p:spPr>
          <a:xfrm>
            <a:off x="2688671" y="5807335"/>
            <a:ext cx="2348916" cy="520117"/>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t>路径积分方法</a:t>
            </a:r>
          </a:p>
        </p:txBody>
      </p:sp>
      <p:cxnSp>
        <p:nvCxnSpPr>
          <p:cNvPr id="138" name="直接箭头连接符 137">
            <a:extLst>
              <a:ext uri="{FF2B5EF4-FFF2-40B4-BE49-F238E27FC236}">
                <a16:creationId xmlns:a16="http://schemas.microsoft.com/office/drawing/2014/main" id="{D9AEBC6C-1C87-CE24-B2EF-B39D83024FED}"/>
              </a:ext>
            </a:extLst>
          </p:cNvPr>
          <p:cNvCxnSpPr>
            <a:cxnSpLocks/>
            <a:stCxn id="119" idx="2"/>
            <a:endCxn id="141" idx="0"/>
          </p:cNvCxnSpPr>
          <p:nvPr/>
        </p:nvCxnSpPr>
        <p:spPr>
          <a:xfrm>
            <a:off x="1498834" y="4501880"/>
            <a:ext cx="5139" cy="392669"/>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41" name="矩形 140">
            <a:extLst>
              <a:ext uri="{FF2B5EF4-FFF2-40B4-BE49-F238E27FC236}">
                <a16:creationId xmlns:a16="http://schemas.microsoft.com/office/drawing/2014/main" id="{04927987-E7CB-D23D-1923-DE6925A839F3}"/>
              </a:ext>
            </a:extLst>
          </p:cNvPr>
          <p:cNvSpPr/>
          <p:nvPr/>
        </p:nvSpPr>
        <p:spPr>
          <a:xfrm>
            <a:off x="401856" y="4894549"/>
            <a:ext cx="2204233" cy="520117"/>
          </a:xfrm>
          <a:prstGeom prst="rect">
            <a:avLst/>
          </a:prstGeom>
          <a:solidFill>
            <a:schemeClr val="accent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t>量子化（量子括号）</a:t>
            </a:r>
          </a:p>
        </p:txBody>
      </p:sp>
      <p:cxnSp>
        <p:nvCxnSpPr>
          <p:cNvPr id="144" name="直接箭头连接符 143">
            <a:extLst>
              <a:ext uri="{FF2B5EF4-FFF2-40B4-BE49-F238E27FC236}">
                <a16:creationId xmlns:a16="http://schemas.microsoft.com/office/drawing/2014/main" id="{276D2C5C-5566-F2A1-E39D-1A7997007A42}"/>
              </a:ext>
            </a:extLst>
          </p:cNvPr>
          <p:cNvCxnSpPr>
            <a:cxnSpLocks/>
            <a:stCxn id="119" idx="0"/>
            <a:endCxn id="147" idx="2"/>
          </p:cNvCxnSpPr>
          <p:nvPr/>
        </p:nvCxnSpPr>
        <p:spPr>
          <a:xfrm flipV="1">
            <a:off x="1498834" y="3667377"/>
            <a:ext cx="5138" cy="314386"/>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47" name="矩形 146">
            <a:extLst>
              <a:ext uri="{FF2B5EF4-FFF2-40B4-BE49-F238E27FC236}">
                <a16:creationId xmlns:a16="http://schemas.microsoft.com/office/drawing/2014/main" id="{6DE7C0E3-618C-3CE6-47D2-E3B80FFE9D51}"/>
              </a:ext>
            </a:extLst>
          </p:cNvPr>
          <p:cNvSpPr/>
          <p:nvPr/>
        </p:nvSpPr>
        <p:spPr>
          <a:xfrm>
            <a:off x="762943" y="3147260"/>
            <a:ext cx="1482057" cy="520117"/>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t>辛几何</a:t>
            </a:r>
          </a:p>
        </p:txBody>
      </p:sp>
      <p:cxnSp>
        <p:nvCxnSpPr>
          <p:cNvPr id="149" name="直接箭头连接符 148">
            <a:extLst>
              <a:ext uri="{FF2B5EF4-FFF2-40B4-BE49-F238E27FC236}">
                <a16:creationId xmlns:a16="http://schemas.microsoft.com/office/drawing/2014/main" id="{D63D1F56-577E-FD6D-004C-403181492BB1}"/>
              </a:ext>
            </a:extLst>
          </p:cNvPr>
          <p:cNvCxnSpPr>
            <a:cxnSpLocks/>
            <a:stCxn id="68" idx="1"/>
            <a:endCxn id="147" idx="3"/>
          </p:cNvCxnSpPr>
          <p:nvPr/>
        </p:nvCxnSpPr>
        <p:spPr>
          <a:xfrm flipH="1" flipV="1">
            <a:off x="2245000" y="3407319"/>
            <a:ext cx="729596" cy="1"/>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61" name="直接箭头连接符 160">
            <a:extLst>
              <a:ext uri="{FF2B5EF4-FFF2-40B4-BE49-F238E27FC236}">
                <a16:creationId xmlns:a16="http://schemas.microsoft.com/office/drawing/2014/main" id="{6922E44D-A92B-7AD8-F140-909F6CAD076C}"/>
              </a:ext>
            </a:extLst>
          </p:cNvPr>
          <p:cNvCxnSpPr>
            <a:cxnSpLocks/>
            <a:stCxn id="38" idx="0"/>
            <a:endCxn id="164" idx="2"/>
          </p:cNvCxnSpPr>
          <p:nvPr/>
        </p:nvCxnSpPr>
        <p:spPr>
          <a:xfrm flipV="1">
            <a:off x="7270459" y="2826906"/>
            <a:ext cx="43" cy="33163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64" name="矩形 163">
            <a:extLst>
              <a:ext uri="{FF2B5EF4-FFF2-40B4-BE49-F238E27FC236}">
                <a16:creationId xmlns:a16="http://schemas.microsoft.com/office/drawing/2014/main" id="{C4B0D044-8A7A-143D-D7E7-AAAF70B93817}"/>
              </a:ext>
            </a:extLst>
          </p:cNvPr>
          <p:cNvSpPr/>
          <p:nvPr/>
        </p:nvSpPr>
        <p:spPr>
          <a:xfrm>
            <a:off x="6294625" y="2306789"/>
            <a:ext cx="1951754" cy="52011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t>无穷小对称性</a:t>
            </a:r>
          </a:p>
        </p:txBody>
      </p:sp>
      <p:cxnSp>
        <p:nvCxnSpPr>
          <p:cNvPr id="185" name="直接箭头连接符 184">
            <a:extLst>
              <a:ext uri="{FF2B5EF4-FFF2-40B4-BE49-F238E27FC236}">
                <a16:creationId xmlns:a16="http://schemas.microsoft.com/office/drawing/2014/main" id="{D40FBAC1-EE9C-A2B4-BED2-07656CEAFF19}"/>
              </a:ext>
            </a:extLst>
          </p:cNvPr>
          <p:cNvCxnSpPr>
            <a:cxnSpLocks/>
            <a:stCxn id="68" idx="3"/>
            <a:endCxn id="164" idx="2"/>
          </p:cNvCxnSpPr>
          <p:nvPr/>
        </p:nvCxnSpPr>
        <p:spPr>
          <a:xfrm flipV="1">
            <a:off x="4751663" y="2826906"/>
            <a:ext cx="2518839" cy="58041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98" name="矩形 197">
            <a:extLst>
              <a:ext uri="{FF2B5EF4-FFF2-40B4-BE49-F238E27FC236}">
                <a16:creationId xmlns:a16="http://schemas.microsoft.com/office/drawing/2014/main" id="{730A6B79-4DE3-6622-65A0-26F6697FE1C4}"/>
              </a:ext>
            </a:extLst>
          </p:cNvPr>
          <p:cNvSpPr/>
          <p:nvPr/>
        </p:nvSpPr>
        <p:spPr>
          <a:xfrm>
            <a:off x="6096000" y="5154607"/>
            <a:ext cx="2348916" cy="52011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t>虚功原理</a:t>
            </a:r>
            <a:r>
              <a:rPr lang="en-US" altLang="zh-CN" dirty="0"/>
              <a:t>/</a:t>
            </a:r>
            <a:r>
              <a:rPr lang="zh-CN" altLang="en-US" dirty="0"/>
              <a:t>牛顿定律</a:t>
            </a:r>
          </a:p>
        </p:txBody>
      </p:sp>
      <p:cxnSp>
        <p:nvCxnSpPr>
          <p:cNvPr id="201" name="直接箭头连接符 200">
            <a:extLst>
              <a:ext uri="{FF2B5EF4-FFF2-40B4-BE49-F238E27FC236}">
                <a16:creationId xmlns:a16="http://schemas.microsoft.com/office/drawing/2014/main" id="{E764F117-7A19-87A7-B21F-CA8A46AA3A69}"/>
              </a:ext>
            </a:extLst>
          </p:cNvPr>
          <p:cNvCxnSpPr>
            <a:cxnSpLocks/>
            <a:stCxn id="46" idx="2"/>
            <a:endCxn id="198" idx="0"/>
          </p:cNvCxnSpPr>
          <p:nvPr/>
        </p:nvCxnSpPr>
        <p:spPr>
          <a:xfrm flipH="1">
            <a:off x="7270458" y="4501880"/>
            <a:ext cx="1" cy="652727"/>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5" name="直接箭头连接符 204">
            <a:extLst>
              <a:ext uri="{FF2B5EF4-FFF2-40B4-BE49-F238E27FC236}">
                <a16:creationId xmlns:a16="http://schemas.microsoft.com/office/drawing/2014/main" id="{5675C999-B47E-9734-7ED4-AF1D2C2BFA71}"/>
              </a:ext>
            </a:extLst>
          </p:cNvPr>
          <p:cNvCxnSpPr>
            <a:cxnSpLocks/>
            <a:stCxn id="164" idx="3"/>
            <a:endCxn id="208" idx="1"/>
          </p:cNvCxnSpPr>
          <p:nvPr/>
        </p:nvCxnSpPr>
        <p:spPr>
          <a:xfrm flipV="1">
            <a:off x="8246379" y="2566847"/>
            <a:ext cx="724950" cy="1"/>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08" name="矩形 207">
            <a:extLst>
              <a:ext uri="{FF2B5EF4-FFF2-40B4-BE49-F238E27FC236}">
                <a16:creationId xmlns:a16="http://schemas.microsoft.com/office/drawing/2014/main" id="{E6534A49-50D0-916F-C93E-CCE5F1BFA3E2}"/>
              </a:ext>
            </a:extLst>
          </p:cNvPr>
          <p:cNvSpPr/>
          <p:nvPr/>
        </p:nvSpPr>
        <p:spPr>
          <a:xfrm>
            <a:off x="8971329" y="2306788"/>
            <a:ext cx="1417731" cy="520117"/>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t>李群理论</a:t>
            </a:r>
          </a:p>
        </p:txBody>
      </p:sp>
      <p:cxnSp>
        <p:nvCxnSpPr>
          <p:cNvPr id="211" name="直接箭头连接符 210">
            <a:extLst>
              <a:ext uri="{FF2B5EF4-FFF2-40B4-BE49-F238E27FC236}">
                <a16:creationId xmlns:a16="http://schemas.microsoft.com/office/drawing/2014/main" id="{1DC9EFC8-3791-CEC6-2B20-2567F495C9E6}"/>
              </a:ext>
            </a:extLst>
          </p:cNvPr>
          <p:cNvCxnSpPr>
            <a:cxnSpLocks/>
            <a:stCxn id="164" idx="0"/>
            <a:endCxn id="214" idx="2"/>
          </p:cNvCxnSpPr>
          <p:nvPr/>
        </p:nvCxnSpPr>
        <p:spPr>
          <a:xfrm flipH="1" flipV="1">
            <a:off x="7270458" y="1934741"/>
            <a:ext cx="44" cy="37204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14" name="矩形 213">
            <a:extLst>
              <a:ext uri="{FF2B5EF4-FFF2-40B4-BE49-F238E27FC236}">
                <a16:creationId xmlns:a16="http://schemas.microsoft.com/office/drawing/2014/main" id="{A4A78685-BDFF-CBD7-72CF-89B52C351986}"/>
              </a:ext>
            </a:extLst>
          </p:cNvPr>
          <p:cNvSpPr/>
          <p:nvPr/>
        </p:nvSpPr>
        <p:spPr>
          <a:xfrm>
            <a:off x="6561592" y="1414624"/>
            <a:ext cx="1417731" cy="52011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t>诺特定理</a:t>
            </a:r>
          </a:p>
        </p:txBody>
      </p:sp>
      <p:sp>
        <p:nvSpPr>
          <p:cNvPr id="228" name="文本框 227">
            <a:extLst>
              <a:ext uri="{FF2B5EF4-FFF2-40B4-BE49-F238E27FC236}">
                <a16:creationId xmlns:a16="http://schemas.microsoft.com/office/drawing/2014/main" id="{1B9BC70A-341B-75F8-7643-5F5DB308899A}"/>
              </a:ext>
            </a:extLst>
          </p:cNvPr>
          <p:cNvSpPr txBox="1"/>
          <p:nvPr/>
        </p:nvSpPr>
        <p:spPr>
          <a:xfrm>
            <a:off x="4984808" y="4302854"/>
            <a:ext cx="1777067" cy="369332"/>
          </a:xfrm>
          <a:prstGeom prst="rect">
            <a:avLst/>
          </a:prstGeom>
          <a:noFill/>
        </p:spPr>
        <p:txBody>
          <a:bodyPr wrap="square" rtlCol="0">
            <a:spAutoFit/>
          </a:bodyPr>
          <a:lstStyle/>
          <a:p>
            <a:r>
              <a:rPr lang="zh-CN" altLang="en-US" dirty="0">
                <a:solidFill>
                  <a:schemeClr val="bg2"/>
                </a:solidFill>
              </a:rPr>
              <a:t>罗斯变换</a:t>
            </a:r>
          </a:p>
        </p:txBody>
      </p:sp>
      <p:sp>
        <p:nvSpPr>
          <p:cNvPr id="230" name="矩形 229">
            <a:extLst>
              <a:ext uri="{FF2B5EF4-FFF2-40B4-BE49-F238E27FC236}">
                <a16:creationId xmlns:a16="http://schemas.microsoft.com/office/drawing/2014/main" id="{EBCA0896-02B3-9080-D516-05B7C2396561}"/>
              </a:ext>
            </a:extLst>
          </p:cNvPr>
          <p:cNvSpPr/>
          <p:nvPr/>
        </p:nvSpPr>
        <p:spPr>
          <a:xfrm>
            <a:off x="8536681" y="5060722"/>
            <a:ext cx="3204594" cy="707886"/>
          </a:xfrm>
          <a:prstGeom prst="rect">
            <a:avLst/>
          </a:prstGeom>
          <a:noFill/>
        </p:spPr>
        <p:txBody>
          <a:bodyPr wrap="square" lIns="91440" tIns="45720" rIns="91440" bIns="45720">
            <a:spAutoFit/>
          </a:bodyPr>
          <a:lstStyle/>
          <a:p>
            <a:pPr algn="ctr"/>
            <a:r>
              <a:rPr lang="zh-CN" altLang="en-US" sz="4000" b="1" cap="none" spc="50" dirty="0">
                <a:ln w="0"/>
                <a:solidFill>
                  <a:schemeClr val="bg2"/>
                </a:solidFill>
                <a:effectLst>
                  <a:innerShdw blurRad="63500" dist="50800" dir="13500000">
                    <a:srgbClr val="000000">
                      <a:alpha val="50000"/>
                    </a:srgbClr>
                  </a:innerShdw>
                </a:effectLst>
              </a:rPr>
              <a:t>理论力学</a:t>
            </a:r>
          </a:p>
        </p:txBody>
      </p:sp>
      <p:cxnSp>
        <p:nvCxnSpPr>
          <p:cNvPr id="3" name="直接箭头连接符 2">
            <a:extLst>
              <a:ext uri="{FF2B5EF4-FFF2-40B4-BE49-F238E27FC236}">
                <a16:creationId xmlns:a16="http://schemas.microsoft.com/office/drawing/2014/main" id="{4D3B857D-355D-9D8D-80F3-446A31764CC2}"/>
              </a:ext>
            </a:extLst>
          </p:cNvPr>
          <p:cNvCxnSpPr>
            <a:cxnSpLocks/>
            <a:stCxn id="46" idx="3"/>
            <a:endCxn id="4" idx="1"/>
          </p:cNvCxnSpPr>
          <p:nvPr/>
        </p:nvCxnSpPr>
        <p:spPr>
          <a:xfrm>
            <a:off x="8158992" y="4241822"/>
            <a:ext cx="812336" cy="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4" name="矩形 3">
            <a:extLst>
              <a:ext uri="{FF2B5EF4-FFF2-40B4-BE49-F238E27FC236}">
                <a16:creationId xmlns:a16="http://schemas.microsoft.com/office/drawing/2014/main" id="{667E42F2-A11D-69BC-DBCC-0369861DC939}"/>
              </a:ext>
            </a:extLst>
          </p:cNvPr>
          <p:cNvSpPr/>
          <p:nvPr/>
        </p:nvSpPr>
        <p:spPr>
          <a:xfrm>
            <a:off x="8971328" y="3981763"/>
            <a:ext cx="1417731" cy="520117"/>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t>路径积分</a:t>
            </a:r>
          </a:p>
        </p:txBody>
      </p:sp>
    </p:spTree>
    <p:extLst>
      <p:ext uri="{BB962C8B-B14F-4D97-AF65-F5344CB8AC3E}">
        <p14:creationId xmlns:p14="http://schemas.microsoft.com/office/powerpoint/2010/main" val="308286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a:t>议程</a:t>
            </a:r>
          </a:p>
        </p:txBody>
      </p:sp>
      <p:sp>
        <p:nvSpPr>
          <p:cNvPr id="3" name="文本占位符 2"/>
          <p:cNvSpPr>
            <a:spLocks noGrp="1"/>
          </p:cNvSpPr>
          <p:nvPr>
            <p:ph type="body" sz="quarter" idx="10"/>
          </p:nvPr>
        </p:nvSpPr>
        <p:spPr/>
        <p:txBody>
          <a:bodyPr/>
          <a:lstStyle/>
          <a:p>
            <a:r>
              <a:rPr lang="zh-CN" altLang="en-US" dirty="0"/>
              <a:t>理论力学的动机</a:t>
            </a:r>
            <a:endParaRPr lang="en-US" altLang="zh-CN" dirty="0"/>
          </a:p>
          <a:p>
            <a:r>
              <a:rPr lang="zh-CN" altLang="en-US" dirty="0"/>
              <a:t>理论力学的脉络与梳理</a:t>
            </a:r>
            <a:endParaRPr lang="en-US" altLang="zh-CN" dirty="0"/>
          </a:p>
          <a:p>
            <a:r>
              <a:rPr lang="zh-CN" altLang="en-US" dirty="0"/>
              <a:t>应考技术</a:t>
            </a:r>
            <a:endParaRPr lang="en-US" altLang="zh-CN" dirty="0"/>
          </a:p>
          <a:p>
            <a:r>
              <a:rPr lang="zh-CN" altLang="en-US" dirty="0"/>
              <a:t>一些也许有用的东西</a:t>
            </a:r>
          </a:p>
        </p:txBody>
      </p:sp>
    </p:spTree>
    <p:extLst>
      <p:ext uri="{BB962C8B-B14F-4D97-AF65-F5344CB8AC3E}">
        <p14:creationId xmlns:p14="http://schemas.microsoft.com/office/powerpoint/2010/main" val="1990429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理论力学的脉络和梳理</a:t>
            </a:r>
          </a:p>
        </p:txBody>
      </p:sp>
      <p:sp>
        <p:nvSpPr>
          <p:cNvPr id="3" name="文本占位符 2"/>
          <p:cNvSpPr>
            <a:spLocks noGrp="1"/>
          </p:cNvSpPr>
          <p:nvPr>
            <p:ph type="body" idx="1"/>
          </p:nvPr>
        </p:nvSpPr>
        <p:spPr/>
        <p:txBody>
          <a:bodyPr/>
          <a:lstStyle/>
          <a:p>
            <a:r>
              <a:rPr lang="zh-CN" altLang="en-US" dirty="0"/>
              <a:t>从通过这门课程的最低要求出发，一关一关来打怪</a:t>
            </a:r>
          </a:p>
        </p:txBody>
      </p:sp>
    </p:spTree>
    <p:extLst>
      <p:ext uri="{BB962C8B-B14F-4D97-AF65-F5344CB8AC3E}">
        <p14:creationId xmlns:p14="http://schemas.microsoft.com/office/powerpoint/2010/main" val="2983000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我们的理论力学</a:t>
            </a:r>
          </a:p>
        </p:txBody>
      </p:sp>
      <p:sp>
        <p:nvSpPr>
          <p:cNvPr id="4" name="内容占位符 3"/>
          <p:cNvSpPr>
            <a:spLocks noGrp="1"/>
          </p:cNvSpPr>
          <p:nvPr>
            <p:ph idx="1"/>
          </p:nvPr>
        </p:nvSpPr>
        <p:spPr/>
        <p:txBody>
          <a:bodyPr/>
          <a:lstStyle/>
          <a:p>
            <a:r>
              <a:rPr lang="zh-CN" altLang="en-US" dirty="0"/>
              <a:t>物理学院开设的理论力学</a:t>
            </a:r>
            <a:r>
              <a:rPr lang="en-US" altLang="zh-CN" dirty="0"/>
              <a:t>A</a:t>
            </a:r>
            <a:r>
              <a:rPr lang="zh-CN" altLang="en-US" dirty="0"/>
              <a:t>课程，大体上指从经典牛顿力学到分析力学的一套理论。</a:t>
            </a:r>
            <a:endParaRPr lang="en-US" altLang="zh-CN" dirty="0"/>
          </a:p>
          <a:p>
            <a:pPr lvl="1"/>
            <a:r>
              <a:rPr lang="zh-CN" altLang="en-US" dirty="0"/>
              <a:t>理论框架：牛顿力学 </a:t>
            </a:r>
            <a:r>
              <a:rPr lang="en-US" altLang="zh-CN" dirty="0"/>
              <a:t>--- </a:t>
            </a:r>
            <a:r>
              <a:rPr lang="zh-CN" altLang="en-US" dirty="0"/>
              <a:t>达朗贝尔原理 </a:t>
            </a:r>
            <a:r>
              <a:rPr lang="en-US" altLang="zh-CN" dirty="0"/>
              <a:t>--- </a:t>
            </a:r>
            <a:r>
              <a:rPr lang="zh-CN" altLang="en-US" dirty="0"/>
              <a:t>拉格朗日力学 </a:t>
            </a:r>
            <a:r>
              <a:rPr lang="en-US" altLang="zh-CN" dirty="0"/>
              <a:t>--- </a:t>
            </a:r>
            <a:r>
              <a:rPr lang="zh-CN" altLang="en-US" dirty="0"/>
              <a:t>哈密顿力学</a:t>
            </a:r>
            <a:endParaRPr lang="en-US" altLang="zh-CN" dirty="0"/>
          </a:p>
          <a:p>
            <a:pPr lvl="1"/>
            <a:r>
              <a:rPr lang="zh-CN" altLang="en-US" dirty="0"/>
              <a:t>具体应用：微振动、刚体复杂运动、有心力场（束缚态）、势散射问题（散射态）</a:t>
            </a:r>
            <a:r>
              <a:rPr lang="en-US" altLang="zh-CN" dirty="0"/>
              <a:t>……</a:t>
            </a:r>
          </a:p>
          <a:p>
            <a:pPr lvl="1"/>
            <a:r>
              <a:rPr lang="zh-CN" altLang="en-US" dirty="0"/>
              <a:t>数学知识：矢量和张量运算、微积分学、（可能的）数理方程和复变函数基础 </a:t>
            </a:r>
            <a:r>
              <a:rPr lang="en-US" altLang="zh-CN" dirty="0"/>
              <a:t>……</a:t>
            </a:r>
          </a:p>
          <a:p>
            <a:pPr lvl="1"/>
            <a:endParaRPr lang="en-US" altLang="zh-CN" dirty="0"/>
          </a:p>
          <a:p>
            <a:r>
              <a:rPr lang="zh-CN" altLang="en-US" dirty="0"/>
              <a:t>以上列出的是这门课程（一般）的最小课程内容，视不同班级可能有所补充：</a:t>
            </a:r>
            <a:endParaRPr lang="en-US" altLang="zh-CN" dirty="0"/>
          </a:p>
          <a:p>
            <a:pPr lvl="1"/>
            <a:r>
              <a:rPr lang="zh-CN" altLang="en-US" dirty="0"/>
              <a:t>对称性与守恒律：诺特定理及其逆定理 </a:t>
            </a:r>
            <a:r>
              <a:rPr lang="en-US" altLang="zh-CN" dirty="0"/>
              <a:t>……</a:t>
            </a:r>
          </a:p>
          <a:p>
            <a:pPr lvl="1"/>
            <a:r>
              <a:rPr lang="zh-CN" altLang="en-US" dirty="0"/>
              <a:t>哈密顿力学的数学描述：相空间、辛流形上的几何语言、作用</a:t>
            </a:r>
            <a:r>
              <a:rPr lang="en-US" altLang="zh-CN" dirty="0"/>
              <a:t>-</a:t>
            </a:r>
            <a:r>
              <a:rPr lang="zh-CN" altLang="en-US" dirty="0"/>
              <a:t>角变量 </a:t>
            </a:r>
            <a:r>
              <a:rPr lang="en-US" altLang="zh-CN" dirty="0"/>
              <a:t>……</a:t>
            </a:r>
          </a:p>
          <a:p>
            <a:pPr lvl="1"/>
            <a:r>
              <a:rPr lang="zh-CN" altLang="en-US" dirty="0"/>
              <a:t>微扰论方法：参数共振、有心力场扰动 </a:t>
            </a:r>
            <a:r>
              <a:rPr lang="en-US" altLang="zh-CN" dirty="0"/>
              <a:t>……</a:t>
            </a:r>
          </a:p>
          <a:p>
            <a:pPr lvl="1"/>
            <a:endParaRPr lang="en-US" altLang="zh-CN" dirty="0"/>
          </a:p>
          <a:p>
            <a:r>
              <a:rPr lang="zh-CN" altLang="en-US" dirty="0"/>
              <a:t>现在我们顺着这门课的学习路径一起看看吧</a:t>
            </a:r>
            <a:r>
              <a:rPr lang="en-US" altLang="zh-CN" dirty="0"/>
              <a:t>~</a:t>
            </a:r>
          </a:p>
        </p:txBody>
      </p:sp>
    </p:spTree>
    <p:extLst>
      <p:ext uri="{BB962C8B-B14F-4D97-AF65-F5344CB8AC3E}">
        <p14:creationId xmlns:p14="http://schemas.microsoft.com/office/powerpoint/2010/main" val="27718599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RIGINALHEIGHT" val="23.28819"/>
  <p:tag name="ORIGINALWIDTH" val="143.8319"/>
  <p:tag name="OUTPUTTYPE" val="SVG"/>
  <p:tag name="IGUANATEXVERSION" val="160"/>
  <p:tag name="LATEXADDIN" val="\documentclass{article}&#10;\usepackage{amsmath,unicode-math}&#10;\setmathfont{Cambria Math}&#10;\usepackage{color}&#10;&#10;\pagestyle{empty}&#10;\begin{document}&#10;&#10;\begin{align*}&#10;  {\color{white} T = \dfrac12 m \dot{q}^2 \implies \dfrac{\partial L}{\partial \dot{q}}\dot{q} = m \dot{q}^2 = 2 T}&#10;\end{align*}&#10;&#10;&#10;\end{document}"/>
  <p:tag name="IGUANATEXSIZE" val="20"/>
  <p:tag name="IGUANATEXCURSOR" val="270"/>
  <p:tag name="TRANSPARENCY" val="True"/>
  <p:tag name="LATEXENGINEID" val="2"/>
  <p:tag name="TEMPFOLDER" val="D:\liuyuanche\IguanaTeX\"/>
  <p:tag name="LATEXFORMHEIGHT" val="320"/>
  <p:tag name="LATEXFORMWIDTH" val="385"/>
  <p:tag name="LATEXFORMWRAP" val="True"/>
  <p:tag name="BITMAPVECTOR" val="1"/>
</p:tagLst>
</file>

<file path=ppt/tags/tag10.xml><?xml version="1.0" encoding="utf-8"?>
<p:tagLst xmlns:a="http://schemas.openxmlformats.org/drawingml/2006/main" xmlns:r="http://schemas.openxmlformats.org/officeDocument/2006/relationships" xmlns:p="http://schemas.openxmlformats.org/presentationml/2006/main">
  <p:tag name="ORIGINALHEIGHT" val="4.598701"/>
  <p:tag name="ORIGINALWIDTH" val="3.069959"/>
  <p:tag name="EMFCHILD" val="True"/>
</p:tagLst>
</file>

<file path=ppt/tags/tag11.xml><?xml version="1.0" encoding="utf-8"?>
<p:tagLst xmlns:a="http://schemas.openxmlformats.org/drawingml/2006/main" xmlns:r="http://schemas.openxmlformats.org/officeDocument/2006/relationships" xmlns:p="http://schemas.openxmlformats.org/presentationml/2006/main">
  <p:tag name="ORIGINALHEIGHT" val="5.068859"/>
  <p:tag name="ORIGINALWIDTH" val="10.61074"/>
  <p:tag name="EMFCHILD" val="True"/>
</p:tagLst>
</file>

<file path=ppt/tags/tag12.xml><?xml version="1.0" encoding="utf-8"?>
<p:tagLst xmlns:a="http://schemas.openxmlformats.org/drawingml/2006/main" xmlns:r="http://schemas.openxmlformats.org/officeDocument/2006/relationships" xmlns:p="http://schemas.openxmlformats.org/presentationml/2006/main">
  <p:tag name="ORIGINALHEIGHT" val="7.06819"/>
  <p:tag name="ORIGINALWIDTH" val="4.43854"/>
  <p:tag name="EMFCHILD" val="True"/>
</p:tagLst>
</file>

<file path=ppt/tags/tag13.xml><?xml version="1.0" encoding="utf-8"?>
<p:tagLst xmlns:a="http://schemas.openxmlformats.org/drawingml/2006/main" xmlns:r="http://schemas.openxmlformats.org/officeDocument/2006/relationships" xmlns:p="http://schemas.openxmlformats.org/presentationml/2006/main">
  <p:tag name="ORIGINALHEIGHT" val="6.640119"/>
  <p:tag name="ORIGINALWIDTH" val="4.598777"/>
  <p:tag name="EMFCHILD" val="True"/>
</p:tagLst>
</file>

<file path=ppt/tags/tag14.xml><?xml version="1.0" encoding="utf-8"?>
<p:tagLst xmlns:a="http://schemas.openxmlformats.org/drawingml/2006/main" xmlns:r="http://schemas.openxmlformats.org/officeDocument/2006/relationships" xmlns:p="http://schemas.openxmlformats.org/presentationml/2006/main">
  <p:tag name="ORIGINALHEIGHT" val="0.6468898"/>
  <p:tag name="ORIGINALWIDTH" val="11.44114"/>
  <p:tag name="EMFCHILD" val="True"/>
</p:tagLst>
</file>

<file path=ppt/tags/tag15.xml><?xml version="1.0" encoding="utf-8"?>
<p:tagLst xmlns:a="http://schemas.openxmlformats.org/drawingml/2006/main" xmlns:r="http://schemas.openxmlformats.org/officeDocument/2006/relationships" xmlns:p="http://schemas.openxmlformats.org/presentationml/2006/main">
  <p:tag name="ORIGINALHEIGHT" val="7.06819"/>
  <p:tag name="ORIGINALWIDTH" val="4.43854"/>
  <p:tag name="EMFCHILD" val="True"/>
</p:tagLst>
</file>

<file path=ppt/tags/tag16.xml><?xml version="1.0" encoding="utf-8"?>
<p:tagLst xmlns:a="http://schemas.openxmlformats.org/drawingml/2006/main" xmlns:r="http://schemas.openxmlformats.org/officeDocument/2006/relationships" xmlns:p="http://schemas.openxmlformats.org/presentationml/2006/main">
  <p:tag name="ORIGINALHEIGHT" val="1.148032"/>
  <p:tag name="ORIGINALWIDTH" val="1.082913"/>
  <p:tag name="EMFCHILD" val="True"/>
</p:tagLst>
</file>

<file path=ppt/tags/tag17.xml><?xml version="1.0" encoding="utf-8"?>
<p:tagLst xmlns:a="http://schemas.openxmlformats.org/drawingml/2006/main" xmlns:r="http://schemas.openxmlformats.org/officeDocument/2006/relationships" xmlns:p="http://schemas.openxmlformats.org/presentationml/2006/main">
  <p:tag name="ORIGINALHEIGHT" val="6.824961"/>
  <p:tag name="ORIGINALWIDTH" val="4.399683"/>
  <p:tag name="EMFCHILD" val="True"/>
</p:tagLst>
</file>

<file path=ppt/tags/tag18.xml><?xml version="1.0" encoding="utf-8"?>
<p:tagLst xmlns:a="http://schemas.openxmlformats.org/drawingml/2006/main" xmlns:r="http://schemas.openxmlformats.org/officeDocument/2006/relationships" xmlns:p="http://schemas.openxmlformats.org/presentationml/2006/main">
  <p:tag name="ORIGINALHEIGHT" val="1.148032"/>
  <p:tag name="ORIGINALWIDTH" val="1.082913"/>
  <p:tag name="EMFCHILD" val="True"/>
</p:tagLst>
</file>

<file path=ppt/tags/tag19.xml><?xml version="1.0" encoding="utf-8"?>
<p:tagLst xmlns:a="http://schemas.openxmlformats.org/drawingml/2006/main" xmlns:r="http://schemas.openxmlformats.org/officeDocument/2006/relationships" xmlns:p="http://schemas.openxmlformats.org/presentationml/2006/main">
  <p:tag name="ORIGINALHEIGHT" val="6.824961"/>
  <p:tag name="ORIGINALWIDTH" val="4.399683"/>
  <p:tag name="EMFCHILD" val="True"/>
</p:tagLst>
</file>

<file path=ppt/tags/tag2.xml><?xml version="1.0" encoding="utf-8"?>
<p:tagLst xmlns:a="http://schemas.openxmlformats.org/drawingml/2006/main" xmlns:r="http://schemas.openxmlformats.org/officeDocument/2006/relationships" xmlns:p="http://schemas.openxmlformats.org/presentationml/2006/main">
  <p:tag name="ORIGINALHEIGHT" val="6.640119"/>
  <p:tag name="ORIGINALWIDTH" val="5.434052"/>
  <p:tag name="LATEXADDIN" val="\documentclass{article}&#10;\usepackage{amsmath,unicode-math}&#10;\setmathfont{Cambria Math}&#10;\usepackage{color}&#10;&#10;\pagestyle{empty}&#10;\begin{document}&#10;&#10;\begin{align*}&#10;  {\color{white} T = \dfrac12 m \dot{q}^2 \implies \dfrac{\partial L}{\partial \dot{q}}\dot{q} = m \dot{q}^2 = 2 T}&#10;\end{align*}&#10;&#10;&#10;\end{document}"/>
  <p:tag name="IGUANATEXSIZE" val="20"/>
  <p:tag name="IGUANATEXCURSOR" val="270"/>
  <p:tag name="TRANSPARENCY" val="True"/>
  <p:tag name="LATEXENGINEID" val="2"/>
  <p:tag name="TEMPFOLDER" val="D:\liuyuanche\IguanaTeX\"/>
  <p:tag name="LATEXFORMHEIGHT" val="320"/>
  <p:tag name="LATEXFORMWIDTH" val="385"/>
  <p:tag name="LATEXFORMWRAP" val="True"/>
  <p:tag name="BITMAPVECTOR" val="1"/>
  <p:tag name="EMFCHILD" val="True"/>
</p:tagLst>
</file>

<file path=ppt/tags/tag20.xml><?xml version="1.0" encoding="utf-8"?>
<p:tagLst xmlns:a="http://schemas.openxmlformats.org/drawingml/2006/main" xmlns:r="http://schemas.openxmlformats.org/officeDocument/2006/relationships" xmlns:p="http://schemas.openxmlformats.org/presentationml/2006/main">
  <p:tag name="ORIGINALHEIGHT" val="2.665748"/>
  <p:tag name="ORIGINALWIDTH" val="5.982792"/>
  <p:tag name="EMFCHILD" val="True"/>
</p:tagLst>
</file>

<file path=ppt/tags/tag21.xml><?xml version="1.0" encoding="utf-8"?>
<p:tagLst xmlns:a="http://schemas.openxmlformats.org/drawingml/2006/main" xmlns:r="http://schemas.openxmlformats.org/officeDocument/2006/relationships" xmlns:p="http://schemas.openxmlformats.org/presentationml/2006/main">
  <p:tag name="ORIGINALHEIGHT" val="4.811024"/>
  <p:tag name="ORIGINALWIDTH" val="8.104956"/>
  <p:tag name="EMFCHILD" val="True"/>
</p:tagLst>
</file>

<file path=ppt/tags/tag22.xml><?xml version="1.0" encoding="utf-8"?>
<p:tagLst xmlns:a="http://schemas.openxmlformats.org/drawingml/2006/main" xmlns:r="http://schemas.openxmlformats.org/officeDocument/2006/relationships" xmlns:p="http://schemas.openxmlformats.org/presentationml/2006/main">
  <p:tag name="ORIGINALHEIGHT" val="1.148032"/>
  <p:tag name="ORIGINALWIDTH" val="1.082913"/>
  <p:tag name="EMFCHILD" val="True"/>
</p:tagLst>
</file>

<file path=ppt/tags/tag23.xml><?xml version="1.0" encoding="utf-8"?>
<p:tagLst xmlns:a="http://schemas.openxmlformats.org/drawingml/2006/main" xmlns:r="http://schemas.openxmlformats.org/officeDocument/2006/relationships" xmlns:p="http://schemas.openxmlformats.org/presentationml/2006/main">
  <p:tag name="ORIGINALHEIGHT" val="6.824961"/>
  <p:tag name="ORIGINALWIDTH" val="4.399683"/>
  <p:tag name="EMFCHILD" val="True"/>
</p:tagLst>
</file>

<file path=ppt/tags/tag24.xml><?xml version="1.0" encoding="utf-8"?>
<p:tagLst xmlns:a="http://schemas.openxmlformats.org/drawingml/2006/main" xmlns:r="http://schemas.openxmlformats.org/officeDocument/2006/relationships" xmlns:p="http://schemas.openxmlformats.org/presentationml/2006/main">
  <p:tag name="ORIGINALHEIGHT" val="4.598701"/>
  <p:tag name="ORIGINALWIDTH" val="3.069959"/>
  <p:tag name="EMFCHILD" val="True"/>
</p:tagLst>
</file>

<file path=ppt/tags/tag25.xml><?xml version="1.0" encoding="utf-8"?>
<p:tagLst xmlns:a="http://schemas.openxmlformats.org/drawingml/2006/main" xmlns:r="http://schemas.openxmlformats.org/officeDocument/2006/relationships" xmlns:p="http://schemas.openxmlformats.org/presentationml/2006/main">
  <p:tag name="ORIGINALHEIGHT" val="2.665748"/>
  <p:tag name="ORIGINALWIDTH" val="5.982792"/>
  <p:tag name="EMFCHILD" val="True"/>
</p:tagLst>
</file>

<file path=ppt/tags/tag26.xml><?xml version="1.0" encoding="utf-8"?>
<p:tagLst xmlns:a="http://schemas.openxmlformats.org/drawingml/2006/main" xmlns:r="http://schemas.openxmlformats.org/officeDocument/2006/relationships" xmlns:p="http://schemas.openxmlformats.org/presentationml/2006/main">
  <p:tag name="ORIGINALHEIGHT" val="6.717953"/>
  <p:tag name="ORIGINALWIDTH" val="4.079171"/>
  <p:tag name="EMFCHILD" val="True"/>
</p:tagLst>
</file>

<file path=ppt/tags/tag27.xml><?xml version="1.0" encoding="utf-8"?>
<p:tagLst xmlns:a="http://schemas.openxmlformats.org/drawingml/2006/main" xmlns:r="http://schemas.openxmlformats.org/officeDocument/2006/relationships" xmlns:p="http://schemas.openxmlformats.org/presentationml/2006/main">
  <p:tag name="ORIGINALHEIGHT" val="6.640119"/>
  <p:tag name="ORIGINALWIDTH" val="5.434052"/>
  <p:tag name="EMFCHILD" val="True"/>
</p:tagLst>
</file>

<file path=ppt/tags/tag28.xml><?xml version="1.0" encoding="utf-8"?>
<p:tagLst xmlns:a="http://schemas.openxmlformats.org/drawingml/2006/main" xmlns:r="http://schemas.openxmlformats.org/officeDocument/2006/relationships" xmlns:p="http://schemas.openxmlformats.org/presentationml/2006/main">
  <p:tag name="ORIGINALHEIGHT" val="21.00185"/>
  <p:tag name="ORIGINALWIDTH" val="243.3622"/>
  <p:tag name="OUTPUTTYPE" val="SVG"/>
  <p:tag name="IGUANATEXVERSION" val="160"/>
  <p:tag name="LATEXADDIN" val="\documentclass{article}&#10;\usepackage{amsmath,unicode-math}&#10;\setmathfont{Cambria Math}&#10;\usepackage{color}&#10;&#10;\pagestyle{empty}&#10;\begin{document}&#10;&#10;\begin{align*}&#10;\color{white}&#10;\mathcal{L} = \mathrm{i} \psi^\ast\partial_t \psi - \dfrac{1}{2m}\nabla\psi^\ast\cdot\nabla\psi - V\psi^\ast\psi  \Leftrightarrow \mathcal{H} = -\dfrac{1}{2m}\nabla^2 + V&#10;\end{align*}&#10;&#10;&#10;\end{document}"/>
  <p:tag name="IGUANATEXSIZE" val="20"/>
  <p:tag name="IGUANATEXCURSOR" val="323"/>
  <p:tag name="TRANSPARENCY" val="True"/>
  <p:tag name="LATEXENGINEID" val="2"/>
  <p:tag name="TEMPFOLDER" val="D:\liuyuanche\IguanaTeX\"/>
  <p:tag name="LATEXFORMHEIGHT" val="320"/>
  <p:tag name="LATEXFORMWIDTH" val="385"/>
  <p:tag name="LATEXFORMWRAP" val="True"/>
  <p:tag name="BITMAPVECTOR" val="1"/>
</p:tagLst>
</file>

<file path=ppt/tags/tag29.xml><?xml version="1.0" encoding="utf-8"?>
<p:tagLst xmlns:a="http://schemas.openxmlformats.org/drawingml/2006/main" xmlns:r="http://schemas.openxmlformats.org/officeDocument/2006/relationships" xmlns:p="http://schemas.openxmlformats.org/presentationml/2006/main">
  <p:tag name="ORIGINALHEIGHT" val="6.795787"/>
  <p:tag name="ORIGINALWIDTH" val="5.875236"/>
  <p:tag name="LATEXADDIN" val="\documentclass{article}&#10;\usepackage{amsmath,unicode-math}&#10;\setmathfont{Cambria Math}&#10;\usepackage{color}&#10;&#10;\pagestyle{empty}&#10;\begin{document}&#10;&#10;\begin{align*}&#10;\color{white}&#10;\mathcal{L} = \mathrm{i} \psi^\ast\partial_t \psi - \dfrac{1}{2m}\nabla\psi^\ast\cdot\nabla\psi - V\psi^\ast\psi  \Leftrightarrow \mathcal{H} = -\dfrac{1}{2m}\nabla^2 + V&#10;\end{align*}&#10;&#10;&#10;\end{document}"/>
  <p:tag name="IGUANATEXSIZE" val="20"/>
  <p:tag name="IGUANATEXCURSOR" val="323"/>
  <p:tag name="TRANSPARENCY" val="True"/>
  <p:tag name="LATEXENGINEID" val="2"/>
  <p:tag name="TEMPFOLDER" val="D:\liuyuanche\IguanaTeX\"/>
  <p:tag name="LATEXFORMHEIGHT" val="320"/>
  <p:tag name="LATEXFORMWIDTH" val="385"/>
  <p:tag name="LATEXFORMWRAP" val="True"/>
  <p:tag name="BITMAPVECTOR" val="1"/>
  <p:tag name="EMFCHILD" val="True"/>
</p:tagLst>
</file>

<file path=ppt/tags/tag3.xml><?xml version="1.0" encoding="utf-8"?>
<p:tagLst xmlns:a="http://schemas.openxmlformats.org/drawingml/2006/main" xmlns:r="http://schemas.openxmlformats.org/officeDocument/2006/relationships" xmlns:p="http://schemas.openxmlformats.org/presentationml/2006/main">
  <p:tag name="ORIGINALHEIGHT" val="2.665748"/>
  <p:tag name="ORIGINALWIDTH" val="5.982792"/>
  <p:tag name="EMFCHILD" val="True"/>
</p:tagLst>
</file>

<file path=ppt/tags/tag30.xml><?xml version="1.0" encoding="utf-8"?>
<p:tagLst xmlns:a="http://schemas.openxmlformats.org/drawingml/2006/main" xmlns:r="http://schemas.openxmlformats.org/officeDocument/2006/relationships" xmlns:p="http://schemas.openxmlformats.org/presentationml/2006/main">
  <p:tag name="ORIGINALHEIGHT" val="2.665748"/>
  <p:tag name="ORIGINALWIDTH" val="5.987008"/>
  <p:tag name="EMFCHILD" val="True"/>
</p:tagLst>
</file>

<file path=ppt/tags/tag31.xml><?xml version="1.0" encoding="utf-8"?>
<p:tagLst xmlns:a="http://schemas.openxmlformats.org/drawingml/2006/main" xmlns:r="http://schemas.openxmlformats.org/officeDocument/2006/relationships" xmlns:p="http://schemas.openxmlformats.org/presentationml/2006/main">
  <p:tag name="ORIGINALHEIGHT" val="6.545433"/>
  <p:tag name="ORIGINALWIDTH" val="2.129803"/>
  <p:tag name="EMFCHILD" val="True"/>
</p:tagLst>
</file>

<file path=ppt/tags/tag32.xml><?xml version="1.0" encoding="utf-8"?>
<p:tagLst xmlns:a="http://schemas.openxmlformats.org/drawingml/2006/main" xmlns:r="http://schemas.openxmlformats.org/officeDocument/2006/relationships" xmlns:p="http://schemas.openxmlformats.org/presentationml/2006/main">
  <p:tag name="ORIGINALHEIGHT" val="8.91185"/>
  <p:tag name="ORIGINALWIDTH" val="6.424369"/>
  <p:tag name="EMFCHILD" val="True"/>
</p:tagLst>
</file>

<file path=ppt/tags/tag33.xml><?xml version="1.0" encoding="utf-8"?>
<p:tagLst xmlns:a="http://schemas.openxmlformats.org/drawingml/2006/main" xmlns:r="http://schemas.openxmlformats.org/officeDocument/2006/relationships" xmlns:p="http://schemas.openxmlformats.org/presentationml/2006/main">
  <p:tag name="ORIGINALHEIGHT" val="2.67752"/>
  <p:tag name="ORIGINALWIDTH" val="2.55063"/>
  <p:tag name="EMFCHILD" val="True"/>
</p:tagLst>
</file>

<file path=ppt/tags/tag34.xml><?xml version="1.0" encoding="utf-8"?>
<p:tagLst xmlns:a="http://schemas.openxmlformats.org/drawingml/2006/main" xmlns:r="http://schemas.openxmlformats.org/officeDocument/2006/relationships" xmlns:p="http://schemas.openxmlformats.org/presentationml/2006/main">
  <p:tag name="ORIGINALHEIGHT" val="7.068189"/>
  <p:tag name="ORIGINALWIDTH" val="4.441653"/>
  <p:tag name="EMFCHILD" val="True"/>
</p:tagLst>
</file>

<file path=ppt/tags/tag35.xml><?xml version="1.0" encoding="utf-8"?>
<p:tagLst xmlns:a="http://schemas.openxmlformats.org/drawingml/2006/main" xmlns:r="http://schemas.openxmlformats.org/officeDocument/2006/relationships" xmlns:p="http://schemas.openxmlformats.org/presentationml/2006/main">
  <p:tag name="ORIGINALHEIGHT" val="4.517008"/>
  <p:tag name="ORIGINALWIDTH" val="2.579015"/>
  <p:tag name="EMFCHILD" val="True"/>
</p:tagLst>
</file>

<file path=ppt/tags/tag36.xml><?xml version="1.0" encoding="utf-8"?>
<p:tagLst xmlns:a="http://schemas.openxmlformats.org/drawingml/2006/main" xmlns:r="http://schemas.openxmlformats.org/officeDocument/2006/relationships" xmlns:p="http://schemas.openxmlformats.org/presentationml/2006/main">
  <p:tag name="ORIGINALHEIGHT" val="8.91185"/>
  <p:tag name="ORIGINALWIDTH" val="6.424369"/>
  <p:tag name="EMFCHILD" val="True"/>
</p:tagLst>
</file>

<file path=ppt/tags/tag37.xml><?xml version="1.0" encoding="utf-8"?>
<p:tagLst xmlns:a="http://schemas.openxmlformats.org/drawingml/2006/main" xmlns:r="http://schemas.openxmlformats.org/officeDocument/2006/relationships" xmlns:p="http://schemas.openxmlformats.org/presentationml/2006/main">
  <p:tag name="ORIGINALHEIGHT" val="0.6469685"/>
  <p:tag name="ORIGINALWIDTH" val="5.987008"/>
  <p:tag name="EMFCHILD" val="True"/>
</p:tagLst>
</file>

<file path=ppt/tags/tag38.xml><?xml version="1.0" encoding="utf-8"?>
<p:tagLst xmlns:a="http://schemas.openxmlformats.org/drawingml/2006/main" xmlns:r="http://schemas.openxmlformats.org/officeDocument/2006/relationships" xmlns:p="http://schemas.openxmlformats.org/presentationml/2006/main">
  <p:tag name="ORIGINALHEIGHT" val="6.717953"/>
  <p:tag name="ORIGINALWIDTH" val="3.868228"/>
  <p:tag name="EMFCHILD" val="True"/>
</p:tagLst>
</file>

<file path=ppt/tags/tag39.xml><?xml version="1.0" encoding="utf-8"?>
<p:tagLst xmlns:a="http://schemas.openxmlformats.org/drawingml/2006/main" xmlns:r="http://schemas.openxmlformats.org/officeDocument/2006/relationships" xmlns:p="http://schemas.openxmlformats.org/presentationml/2006/main">
  <p:tag name="ORIGINALHEIGHT" val="0.6468897"/>
  <p:tag name="ORIGINALWIDTH" val="14.02476"/>
  <p:tag name="EMFCHILD" val="True"/>
</p:tagLst>
</file>

<file path=ppt/tags/tag4.xml><?xml version="1.0" encoding="utf-8"?>
<p:tagLst xmlns:a="http://schemas.openxmlformats.org/drawingml/2006/main" xmlns:r="http://schemas.openxmlformats.org/officeDocument/2006/relationships" xmlns:p="http://schemas.openxmlformats.org/presentationml/2006/main">
  <p:tag name="ORIGINALHEIGHT" val="6.717953"/>
  <p:tag name="ORIGINALWIDTH" val="3.86551"/>
  <p:tag name="EMFCHILD" val="True"/>
</p:tagLst>
</file>

<file path=ppt/tags/tag40.xml><?xml version="1.0" encoding="utf-8"?>
<p:tagLst xmlns:a="http://schemas.openxmlformats.org/drawingml/2006/main" xmlns:r="http://schemas.openxmlformats.org/officeDocument/2006/relationships" xmlns:p="http://schemas.openxmlformats.org/presentationml/2006/main">
  <p:tag name="ORIGINALHEIGHT" val="6.717953"/>
  <p:tag name="ORIGINALWIDTH" val="4.082047"/>
  <p:tag name="EMFCHILD" val="True"/>
</p:tagLst>
</file>

<file path=ppt/tags/tag41.xml><?xml version="1.0" encoding="utf-8"?>
<p:tagLst xmlns:a="http://schemas.openxmlformats.org/drawingml/2006/main" xmlns:r="http://schemas.openxmlformats.org/officeDocument/2006/relationships" xmlns:p="http://schemas.openxmlformats.org/presentationml/2006/main">
  <p:tag name="ORIGINALHEIGHT" val="4.811024"/>
  <p:tag name="ORIGINALWIDTH" val="8.110629"/>
  <p:tag name="EMFCHILD" val="True"/>
</p:tagLst>
</file>

<file path=ppt/tags/tag42.xml><?xml version="1.0" encoding="utf-8"?>
<p:tagLst xmlns:a="http://schemas.openxmlformats.org/drawingml/2006/main" xmlns:r="http://schemas.openxmlformats.org/officeDocument/2006/relationships" xmlns:p="http://schemas.openxmlformats.org/presentationml/2006/main">
  <p:tag name="ORIGINALHEIGHT" val="6.717953"/>
  <p:tag name="ORIGINALWIDTH" val="5.311496"/>
  <p:tag name="EMFCHILD" val="True"/>
</p:tagLst>
</file>

<file path=ppt/tags/tag43.xml><?xml version="1.0" encoding="utf-8"?>
<p:tagLst xmlns:a="http://schemas.openxmlformats.org/drawingml/2006/main" xmlns:r="http://schemas.openxmlformats.org/officeDocument/2006/relationships" xmlns:p="http://schemas.openxmlformats.org/presentationml/2006/main">
  <p:tag name="ORIGINALHEIGHT" val="8.91185"/>
  <p:tag name="ORIGINALWIDTH" val="6.424369"/>
  <p:tag name="EMFCHILD" val="True"/>
</p:tagLst>
</file>

<file path=ppt/tags/tag44.xml><?xml version="1.0" encoding="utf-8"?>
<p:tagLst xmlns:a="http://schemas.openxmlformats.org/drawingml/2006/main" xmlns:r="http://schemas.openxmlformats.org/officeDocument/2006/relationships" xmlns:p="http://schemas.openxmlformats.org/presentationml/2006/main">
  <p:tag name="ORIGINALHEIGHT" val="2.67752"/>
  <p:tag name="ORIGINALWIDTH" val="2.55063"/>
  <p:tag name="EMFCHILD" val="True"/>
</p:tagLst>
</file>

<file path=ppt/tags/tag45.xml><?xml version="1.0" encoding="utf-8"?>
<p:tagLst xmlns:a="http://schemas.openxmlformats.org/drawingml/2006/main" xmlns:r="http://schemas.openxmlformats.org/officeDocument/2006/relationships" xmlns:p="http://schemas.openxmlformats.org/presentationml/2006/main">
  <p:tag name="ORIGINALHEIGHT" val="1.186929"/>
  <p:tag name="ORIGINALWIDTH" val="1.127401"/>
  <p:tag name="EMFCHILD" val="True"/>
</p:tagLst>
</file>

<file path=ppt/tags/tag46.xml><?xml version="1.0" encoding="utf-8"?>
<p:tagLst xmlns:a="http://schemas.openxmlformats.org/drawingml/2006/main" xmlns:r="http://schemas.openxmlformats.org/officeDocument/2006/relationships" xmlns:p="http://schemas.openxmlformats.org/presentationml/2006/main">
  <p:tag name="ORIGINALHEIGHT" val="6.717953"/>
  <p:tag name="ORIGINALWIDTH" val="5.311496"/>
  <p:tag name="EMFCHILD" val="True"/>
</p:tagLst>
</file>

<file path=ppt/tags/tag47.xml><?xml version="1.0" encoding="utf-8"?>
<p:tagLst xmlns:a="http://schemas.openxmlformats.org/drawingml/2006/main" xmlns:r="http://schemas.openxmlformats.org/officeDocument/2006/relationships" xmlns:p="http://schemas.openxmlformats.org/presentationml/2006/main">
  <p:tag name="ORIGINALHEIGHT" val="8.91185"/>
  <p:tag name="ORIGINALWIDTH" val="6.424369"/>
  <p:tag name="EMFCHILD" val="True"/>
</p:tagLst>
</file>

<file path=ppt/tags/tag48.xml><?xml version="1.0" encoding="utf-8"?>
<p:tagLst xmlns:a="http://schemas.openxmlformats.org/drawingml/2006/main" xmlns:r="http://schemas.openxmlformats.org/officeDocument/2006/relationships" xmlns:p="http://schemas.openxmlformats.org/presentationml/2006/main">
  <p:tag name="ORIGINALHEIGHT" val="0.6469685"/>
  <p:tag name="ORIGINALWIDTH" val="5.987008"/>
  <p:tag name="EMFCHILD" val="True"/>
</p:tagLst>
</file>

<file path=ppt/tags/tag49.xml><?xml version="1.0" encoding="utf-8"?>
<p:tagLst xmlns:a="http://schemas.openxmlformats.org/drawingml/2006/main" xmlns:r="http://schemas.openxmlformats.org/officeDocument/2006/relationships" xmlns:p="http://schemas.openxmlformats.org/presentationml/2006/main">
  <p:tag name="ORIGINALHEIGHT" val="6.717953"/>
  <p:tag name="ORIGINALWIDTH" val="5.690551"/>
  <p:tag name="EMFCHILD" val="True"/>
</p:tagLst>
</file>

<file path=ppt/tags/tag5.xml><?xml version="1.0" encoding="utf-8"?>
<p:tagLst xmlns:a="http://schemas.openxmlformats.org/drawingml/2006/main" xmlns:r="http://schemas.openxmlformats.org/officeDocument/2006/relationships" xmlns:p="http://schemas.openxmlformats.org/presentationml/2006/main">
  <p:tag name="ORIGINALHEIGHT" val="0.6468898"/>
  <p:tag name="ORIGINALWIDTH" val="5.506886"/>
  <p:tag name="EMFCHILD" val="True"/>
</p:tagLst>
</file>

<file path=ppt/tags/tag50.xml><?xml version="1.0" encoding="utf-8"?>
<p:tagLst xmlns:a="http://schemas.openxmlformats.org/drawingml/2006/main" xmlns:r="http://schemas.openxmlformats.org/officeDocument/2006/relationships" xmlns:p="http://schemas.openxmlformats.org/presentationml/2006/main">
  <p:tag name="ORIGINALHEIGHT" val="8.91185"/>
  <p:tag name="ORIGINALWIDTH" val="6.424369"/>
  <p:tag name="EMFCHILD" val="True"/>
</p:tagLst>
</file>

<file path=ppt/tags/tag51.xml><?xml version="1.0" encoding="utf-8"?>
<p:tagLst xmlns:a="http://schemas.openxmlformats.org/drawingml/2006/main" xmlns:r="http://schemas.openxmlformats.org/officeDocument/2006/relationships" xmlns:p="http://schemas.openxmlformats.org/presentationml/2006/main">
  <p:tag name="ORIGINALHEIGHT" val="2.67752"/>
  <p:tag name="ORIGINALWIDTH" val="2.55063"/>
  <p:tag name="EMFCHILD" val="True"/>
</p:tagLst>
</file>

<file path=ppt/tags/tag52.xml><?xml version="1.0" encoding="utf-8"?>
<p:tagLst xmlns:a="http://schemas.openxmlformats.org/drawingml/2006/main" xmlns:r="http://schemas.openxmlformats.org/officeDocument/2006/relationships" xmlns:p="http://schemas.openxmlformats.org/presentationml/2006/main">
  <p:tag name="ORIGINALHEIGHT" val="8.91185"/>
  <p:tag name="ORIGINALWIDTH" val="6.424369"/>
  <p:tag name="EMFCHILD" val="True"/>
</p:tagLst>
</file>

<file path=ppt/tags/tag53.xml><?xml version="1.0" encoding="utf-8"?>
<p:tagLst xmlns:a="http://schemas.openxmlformats.org/drawingml/2006/main" xmlns:r="http://schemas.openxmlformats.org/officeDocument/2006/relationships" xmlns:p="http://schemas.openxmlformats.org/presentationml/2006/main">
  <p:tag name="ORIGINALHEIGHT" val="5.068858"/>
  <p:tag name="ORIGINALWIDTH" val="9.184606"/>
  <p:tag name="EMFCHILD" val="True"/>
</p:tagLst>
</file>

<file path=ppt/tags/tag54.xml><?xml version="1.0" encoding="utf-8"?>
<p:tagLst xmlns:a="http://schemas.openxmlformats.org/drawingml/2006/main" xmlns:r="http://schemas.openxmlformats.org/officeDocument/2006/relationships" xmlns:p="http://schemas.openxmlformats.org/presentationml/2006/main">
  <p:tag name="ORIGINALHEIGHT" val="6.795787"/>
  <p:tag name="ORIGINALWIDTH" val="9.286653"/>
  <p:tag name="EMFCHILD" val="True"/>
</p:tagLst>
</file>

<file path=ppt/tags/tag55.xml><?xml version="1.0" encoding="utf-8"?>
<p:tagLst xmlns:a="http://schemas.openxmlformats.org/drawingml/2006/main" xmlns:r="http://schemas.openxmlformats.org/officeDocument/2006/relationships" xmlns:p="http://schemas.openxmlformats.org/presentationml/2006/main">
  <p:tag name="ORIGINALHEIGHT" val="2.665748"/>
  <p:tag name="ORIGINALWIDTH" val="5.987008"/>
  <p:tag name="EMFCHILD" val="True"/>
</p:tagLst>
</file>

<file path=ppt/tags/tag56.xml><?xml version="1.0" encoding="utf-8"?>
<p:tagLst xmlns:a="http://schemas.openxmlformats.org/drawingml/2006/main" xmlns:r="http://schemas.openxmlformats.org/officeDocument/2006/relationships" xmlns:p="http://schemas.openxmlformats.org/presentationml/2006/main">
  <p:tag name="ORIGINALHEIGHT" val="0.6469685"/>
  <p:tag name="ORIGINALWIDTH" val="5.987008"/>
  <p:tag name="EMFCHILD" val="True"/>
</p:tagLst>
</file>

<file path=ppt/tags/tag57.xml><?xml version="1.0" encoding="utf-8"?>
<p:tagLst xmlns:a="http://schemas.openxmlformats.org/drawingml/2006/main" xmlns:r="http://schemas.openxmlformats.org/officeDocument/2006/relationships" xmlns:p="http://schemas.openxmlformats.org/presentationml/2006/main">
  <p:tag name="ORIGINALHEIGHT" val="6.717953"/>
  <p:tag name="ORIGINALWIDTH" val="3.868228"/>
  <p:tag name="EMFCHILD" val="True"/>
</p:tagLst>
</file>

<file path=ppt/tags/tag58.xml><?xml version="1.0" encoding="utf-8"?>
<p:tagLst xmlns:a="http://schemas.openxmlformats.org/drawingml/2006/main" xmlns:r="http://schemas.openxmlformats.org/officeDocument/2006/relationships" xmlns:p="http://schemas.openxmlformats.org/presentationml/2006/main">
  <p:tag name="ORIGINALHEIGHT" val="0.6468897"/>
  <p:tag name="ORIGINALWIDTH" val="14.02476"/>
  <p:tag name="EMFCHILD" val="True"/>
</p:tagLst>
</file>

<file path=ppt/tags/tag59.xml><?xml version="1.0" encoding="utf-8"?>
<p:tagLst xmlns:a="http://schemas.openxmlformats.org/drawingml/2006/main" xmlns:r="http://schemas.openxmlformats.org/officeDocument/2006/relationships" xmlns:p="http://schemas.openxmlformats.org/presentationml/2006/main">
  <p:tag name="ORIGINALHEIGHT" val="6.717953"/>
  <p:tag name="ORIGINALWIDTH" val="4.082047"/>
  <p:tag name="EMFCHILD" val="True"/>
</p:tagLst>
</file>

<file path=ppt/tags/tag6.xml><?xml version="1.0" encoding="utf-8"?>
<p:tagLst xmlns:a="http://schemas.openxmlformats.org/drawingml/2006/main" xmlns:r="http://schemas.openxmlformats.org/officeDocument/2006/relationships" xmlns:p="http://schemas.openxmlformats.org/presentationml/2006/main">
  <p:tag name="ORIGINALHEIGHT" val="6.717953"/>
  <p:tag name="ORIGINALWIDTH" val="4.079171"/>
  <p:tag name="EMFCHILD" val="True"/>
</p:tagLst>
</file>

<file path=ppt/tags/tag60.xml><?xml version="1.0" encoding="utf-8"?>
<p:tagLst xmlns:a="http://schemas.openxmlformats.org/drawingml/2006/main" xmlns:r="http://schemas.openxmlformats.org/officeDocument/2006/relationships" xmlns:p="http://schemas.openxmlformats.org/presentationml/2006/main">
  <p:tag name="ORIGINALHEIGHT" val="4.811024"/>
  <p:tag name="ORIGINALWIDTH" val="8.110629"/>
  <p:tag name="EMFCHILD" val="True"/>
</p:tagLst>
</file>

<file path=ppt/tags/tag61.xml><?xml version="1.0" encoding="utf-8"?>
<p:tagLst xmlns:a="http://schemas.openxmlformats.org/drawingml/2006/main" xmlns:r="http://schemas.openxmlformats.org/officeDocument/2006/relationships" xmlns:p="http://schemas.openxmlformats.org/presentationml/2006/main">
  <p:tag name="ORIGINALHEIGHT" val="6.717953"/>
  <p:tag name="ORIGINALWIDTH" val="5.311496"/>
  <p:tag name="EMFCHILD" val="True"/>
</p:tagLst>
</file>

<file path=ppt/tags/tag62.xml><?xml version="1.0" encoding="utf-8"?>
<p:tagLst xmlns:a="http://schemas.openxmlformats.org/drawingml/2006/main" xmlns:r="http://schemas.openxmlformats.org/officeDocument/2006/relationships" xmlns:p="http://schemas.openxmlformats.org/presentationml/2006/main">
  <p:tag name="ORIGINALHEIGHT" val="4.598701"/>
  <p:tag name="ORIGINALWIDTH" val="3.072125"/>
  <p:tag name="EMFCHILD" val="True"/>
</p:tagLst>
</file>

<file path=ppt/tags/tag63.xml><?xml version="1.0" encoding="utf-8"?>
<p:tagLst xmlns:a="http://schemas.openxmlformats.org/drawingml/2006/main" xmlns:r="http://schemas.openxmlformats.org/officeDocument/2006/relationships" xmlns:p="http://schemas.openxmlformats.org/presentationml/2006/main">
  <p:tag name="ORIGINALHEIGHT" val="6.250945"/>
  <p:tag name="ORIGINALWIDTH" val="5.987008"/>
  <p:tag name="EMFCHILD" val="True"/>
</p:tagLst>
</file>

<file path=ppt/tags/tag64.xml><?xml version="1.0" encoding="utf-8"?>
<p:tagLst xmlns:a="http://schemas.openxmlformats.org/drawingml/2006/main" xmlns:r="http://schemas.openxmlformats.org/officeDocument/2006/relationships" xmlns:p="http://schemas.openxmlformats.org/presentationml/2006/main">
  <p:tag name="ORIGINALHEIGHT" val="6.717953"/>
  <p:tag name="ORIGINALWIDTH" val="5.690551"/>
  <p:tag name="EMFCHILD" val="True"/>
</p:tagLst>
</file>

<file path=ppt/tags/tag7.xml><?xml version="1.0" encoding="utf-8"?>
<p:tagLst xmlns:a="http://schemas.openxmlformats.org/drawingml/2006/main" xmlns:r="http://schemas.openxmlformats.org/officeDocument/2006/relationships" xmlns:p="http://schemas.openxmlformats.org/presentationml/2006/main">
  <p:tag name="ORIGINALHEIGHT" val="4.811024"/>
  <p:tag name="ORIGINALWIDTH" val="8.104956"/>
  <p:tag name="EMFCHILD" val="True"/>
</p:tagLst>
</file>

<file path=ppt/tags/tag8.xml><?xml version="1.0" encoding="utf-8"?>
<p:tagLst xmlns:a="http://schemas.openxmlformats.org/drawingml/2006/main" xmlns:r="http://schemas.openxmlformats.org/officeDocument/2006/relationships" xmlns:p="http://schemas.openxmlformats.org/presentationml/2006/main">
  <p:tag name="ORIGINALHEIGHT" val="1.148032"/>
  <p:tag name="ORIGINALWIDTH" val="1.082913"/>
  <p:tag name="EMFCHILD" val="True"/>
</p:tagLst>
</file>

<file path=ppt/tags/tag9.xml><?xml version="1.0" encoding="utf-8"?>
<p:tagLst xmlns:a="http://schemas.openxmlformats.org/drawingml/2006/main" xmlns:r="http://schemas.openxmlformats.org/officeDocument/2006/relationships" xmlns:p="http://schemas.openxmlformats.org/presentationml/2006/main">
  <p:tag name="ORIGINALHEIGHT" val="6.824961"/>
  <p:tag name="ORIGINALWIDTH" val="4.399683"/>
  <p:tag name="EMFCHILD" val="True"/>
</p:tagLst>
</file>

<file path=ppt/theme/theme1.xml><?xml version="1.0" encoding="utf-8"?>
<a:theme xmlns:a="http://schemas.openxmlformats.org/drawingml/2006/main" name="teach03 16x9">
  <a:themeElements>
    <a:clrScheme name="自定义 16">
      <a:dk1>
        <a:srgbClr val="363D3D"/>
      </a:dk1>
      <a:lt1>
        <a:sysClr val="window" lastClr="FFFFFF"/>
      </a:lt1>
      <a:dk2>
        <a:srgbClr val="000000"/>
      </a:dk2>
      <a:lt2>
        <a:srgbClr val="E5E8E8"/>
      </a:lt2>
      <a:accent1>
        <a:srgbClr val="2A78A8"/>
      </a:accent1>
      <a:accent2>
        <a:srgbClr val="559937"/>
      </a:accent2>
      <a:accent3>
        <a:srgbClr val="EBCA21"/>
      </a:accent3>
      <a:accent4>
        <a:srgbClr val="EB8D21"/>
      </a:accent4>
      <a:accent5>
        <a:srgbClr val="EB5638"/>
      </a:accent5>
      <a:accent6>
        <a:srgbClr val="3AAFB2"/>
      </a:accent6>
      <a:hlink>
        <a:srgbClr val="3A9CDB"/>
      </a:hlink>
      <a:folHlink>
        <a:srgbClr val="6E54AE"/>
      </a:folHlink>
    </a:clrScheme>
    <a:fontScheme name="自定义 3">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7A8759CE-2908-4579-BF3C-5B6D66899359}">
  <we:reference id="wa104381909" version="3.12.1.0" store="zh-CN" storeType="OMEX"/>
  <we:alternateReferences>
    <we:reference id="WA104381909" version="3.12.1.0" store="WA104381909"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8505542-BCEF-47F2-90D3-D407C4B4B16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1842</TotalTime>
  <Words>3578</Words>
  <Application>Microsoft Office PowerPoint</Application>
  <PresentationFormat>宽屏</PresentationFormat>
  <Paragraphs>349</Paragraphs>
  <Slides>36</Slides>
  <Notes>22</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36</vt:i4>
      </vt:variant>
    </vt:vector>
  </HeadingPairs>
  <TitlesOfParts>
    <vt:vector size="41" baseType="lpstr">
      <vt:lpstr>Microsoft YaHei</vt:lpstr>
      <vt:lpstr>Arial</vt:lpstr>
      <vt:lpstr>Calibri</vt:lpstr>
      <vt:lpstr>Cambria Math</vt:lpstr>
      <vt:lpstr>teach03 16x9</vt:lpstr>
      <vt:lpstr>理论力学学习讲座</vt:lpstr>
      <vt:lpstr>理论力学的动机</vt:lpstr>
      <vt:lpstr>理论力学的作用</vt:lpstr>
      <vt:lpstr>为什么要学理论力学呢？</vt:lpstr>
      <vt:lpstr>我真的需要理论力学吗？</vt:lpstr>
      <vt:lpstr>理论力学的框架</vt:lpstr>
      <vt:lpstr>议程</vt:lpstr>
      <vt:lpstr>理论力学的脉络和梳理</vt:lpstr>
      <vt:lpstr>我们的理论力学</vt:lpstr>
      <vt:lpstr>初见：数学知识</vt:lpstr>
      <vt:lpstr>举例：张量缩并和矩阵乘法</vt:lpstr>
      <vt:lpstr>入门：拉格朗日力学</vt:lpstr>
      <vt:lpstr>入门：拉格朗日力学</vt:lpstr>
      <vt:lpstr>举例：拉格朗日量是什么东西呢？</vt:lpstr>
      <vt:lpstr>高峰：哈密顿力学</vt:lpstr>
      <vt:lpstr>高峰：哈密顿力学</vt:lpstr>
      <vt:lpstr>举例：为什么不能向拉氏量里代入首次积分</vt:lpstr>
      <vt:lpstr>举例：为什么不能向拉氏量里代入首次积分</vt:lpstr>
      <vt:lpstr>举例：为什么不能向拉氏量里代入首次积分</vt:lpstr>
      <vt:lpstr>回望：我们为什么需要拉格朗日和哈密顿框架？</vt:lpstr>
      <vt:lpstr>回望：拉格朗日和哈密顿的联系</vt:lpstr>
      <vt:lpstr>应考技术</vt:lpstr>
      <vt:lpstr>基本物理概念</vt:lpstr>
      <vt:lpstr>计算技术</vt:lpstr>
      <vt:lpstr>考前佛脚</vt:lpstr>
      <vt:lpstr>一些可能有用的东西</vt:lpstr>
      <vt:lpstr>从理论力学出发</vt:lpstr>
      <vt:lpstr>教材和资料选择</vt:lpstr>
      <vt:lpstr>教材和资料选择</vt:lpstr>
      <vt:lpstr>教材和资料选择</vt:lpstr>
      <vt:lpstr>LaTeX/Markdown</vt:lpstr>
      <vt:lpstr>LaTeX/Markdown</vt:lpstr>
      <vt:lpstr>Wolfram Mathematica</vt:lpstr>
      <vt:lpstr>Wolfram Mathematica</vt:lpstr>
      <vt:lpstr>如何联系我</vt:lpstr>
      <vt:lpstr>感谢观看</vt:lpstr>
    </vt:vector>
  </TitlesOfParts>
  <Company>cmet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教务处PPT模板003</dc:title>
  <dc:creator>现代教育技术中心</dc:creator>
  <cp:keywords/>
  <cp:lastModifiedBy>元彻 刘</cp:lastModifiedBy>
  <cp:revision>396</cp:revision>
  <dcterms:created xsi:type="dcterms:W3CDTF">2019-09-05T12:12:14Z</dcterms:created>
  <dcterms:modified xsi:type="dcterms:W3CDTF">2023-12-09T05:29:59Z</dcterms:modified>
  <cp:version/>
</cp:coreProperties>
</file>