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2" r:id="rId3"/>
    <p:sldId id="283" r:id="rId4"/>
    <p:sldId id="27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79931" autoAdjust="0"/>
  </p:normalViewPr>
  <p:slideViewPr>
    <p:cSldViewPr snapToGrid="0">
      <p:cViewPr varScale="1">
        <p:scale>
          <a:sx n="92" d="100"/>
          <a:sy n="92" d="100"/>
        </p:scale>
        <p:origin x="96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8445D-2944-4EF0-9D11-D2219230DF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5D4542-BFF9-462A-9301-D930461A6B0D}">
      <dgm:prSet/>
      <dgm:spPr/>
      <dgm:t>
        <a:bodyPr/>
        <a:lstStyle/>
        <a:p>
          <a:pPr rtl="0"/>
          <a:r>
            <a:rPr lang="zh-CN" dirty="0" smtClean="0"/>
            <a:t>谢谢</a:t>
          </a:r>
          <a:r>
            <a:rPr lang="zh-CN" altLang="en-US" dirty="0" smtClean="0"/>
            <a:t>！！</a:t>
          </a:r>
          <a:endParaRPr lang="zh-CN" dirty="0"/>
        </a:p>
      </dgm:t>
    </dgm:pt>
    <dgm:pt modelId="{DECB6988-B02F-4A8D-A2EA-AA2BA5741FCC}" type="par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744C8EFD-0BDC-46DF-9B3D-F4C0031D9202}" type="sib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9B69C1DA-189D-4316-9673-051E5F41A5B6}" type="pres">
      <dgm:prSet presAssocID="{CEE8445D-2944-4EF0-9D11-D2219230DF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A6440F-5BD6-4085-8181-B2AF138239BA}" type="pres">
      <dgm:prSet presAssocID="{775D4542-BFF9-462A-9301-D930461A6B0D}" presName="composite" presStyleCnt="0"/>
      <dgm:spPr/>
    </dgm:pt>
    <dgm:pt modelId="{C46E9092-E11B-43E9-BFF0-9075B31BF201}" type="pres">
      <dgm:prSet presAssocID="{775D4542-BFF9-462A-9301-D930461A6B0D}" presName="imgShp" presStyleLbl="fgImgPlace1" presStyleIdx="0" presStyleCnt="1"/>
      <dgm:spPr/>
    </dgm:pt>
    <dgm:pt modelId="{3CB89303-9136-4E68-A7DB-8CAF4262A4D7}" type="pres">
      <dgm:prSet presAssocID="{775D4542-BFF9-462A-9301-D930461A6B0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BD6AFC-F549-4459-B2C9-BAF92D4AE78A}" srcId="{CEE8445D-2944-4EF0-9D11-D2219230DFC7}" destId="{775D4542-BFF9-462A-9301-D930461A6B0D}" srcOrd="0" destOrd="0" parTransId="{DECB6988-B02F-4A8D-A2EA-AA2BA5741FCC}" sibTransId="{744C8EFD-0BDC-46DF-9B3D-F4C0031D9202}"/>
    <dgm:cxn modelId="{63430571-95D9-44C4-B195-104C6C45F93B}" type="presOf" srcId="{775D4542-BFF9-462A-9301-D930461A6B0D}" destId="{3CB89303-9136-4E68-A7DB-8CAF4262A4D7}" srcOrd="0" destOrd="0" presId="urn:microsoft.com/office/officeart/2005/8/layout/vList3"/>
    <dgm:cxn modelId="{2213DAD1-C985-4DEC-924D-A7529F662CB3}" type="presOf" srcId="{CEE8445D-2944-4EF0-9D11-D2219230DFC7}" destId="{9B69C1DA-189D-4316-9673-051E5F41A5B6}" srcOrd="0" destOrd="0" presId="urn:microsoft.com/office/officeart/2005/8/layout/vList3"/>
    <dgm:cxn modelId="{064270CA-64E2-4D17-9F5C-4916AA69DD9A}" type="presParOf" srcId="{9B69C1DA-189D-4316-9673-051E5F41A5B6}" destId="{E0A6440F-5BD6-4085-8181-B2AF138239BA}" srcOrd="0" destOrd="0" presId="urn:microsoft.com/office/officeart/2005/8/layout/vList3"/>
    <dgm:cxn modelId="{EAA19ED0-53F8-4832-8DCC-2DC514258838}" type="presParOf" srcId="{E0A6440F-5BD6-4085-8181-B2AF138239BA}" destId="{C46E9092-E11B-43E9-BFF0-9075B31BF201}" srcOrd="0" destOrd="0" presId="urn:microsoft.com/office/officeart/2005/8/layout/vList3"/>
    <dgm:cxn modelId="{38CE8E2D-DC94-4488-8E46-465ABF96772B}" type="presParOf" srcId="{E0A6440F-5BD6-4085-8181-B2AF138239BA}" destId="{3CB89303-9136-4E68-A7DB-8CAF4262A4D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89303-9136-4E68-A7DB-8CAF4262A4D7}">
      <dsp:nvSpPr>
        <dsp:cNvPr id="0" name=""/>
        <dsp:cNvSpPr/>
      </dsp:nvSpPr>
      <dsp:spPr>
        <a:xfrm rot="10800000">
          <a:off x="1981533" y="854646"/>
          <a:ext cx="5244655" cy="2642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247650" rIns="46228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6500" kern="1200" dirty="0" smtClean="0"/>
            <a:t>谢谢</a:t>
          </a:r>
          <a:r>
            <a:rPr lang="zh-CN" altLang="en-US" sz="6500" kern="1200" dirty="0" smtClean="0"/>
            <a:t>！！</a:t>
          </a:r>
          <a:endParaRPr lang="zh-CN" sz="6500" kern="1200" dirty="0"/>
        </a:p>
      </dsp:txBody>
      <dsp:txXfrm rot="10800000">
        <a:off x="2642044" y="854646"/>
        <a:ext cx="4584144" cy="2642044"/>
      </dsp:txXfrm>
    </dsp:sp>
    <dsp:sp modelId="{C46E9092-E11B-43E9-BFF0-9075B31BF201}">
      <dsp:nvSpPr>
        <dsp:cNvPr id="0" name=""/>
        <dsp:cNvSpPr/>
      </dsp:nvSpPr>
      <dsp:spPr>
        <a:xfrm>
          <a:off x="660511" y="854646"/>
          <a:ext cx="2642044" cy="2642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4CEC8-BCDA-4BC3-8C56-AC2978CD83A7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9DC92-D772-4476-BE94-C77435AFA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4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8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7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3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7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9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2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2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3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1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9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动态规划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							</a:t>
            </a:r>
          </a:p>
          <a:p>
            <a:r>
              <a:rPr lang="en-US" altLang="zh-CN" dirty="0"/>
              <a:t>	</a:t>
            </a:r>
            <a:r>
              <a:rPr lang="en-US" altLang="zh-CN" dirty="0" smtClean="0"/>
              <a:t>			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7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dirty="0"/>
              <a:t>Unique Paths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假设有一个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m*n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的方格，在左上角入口有一个机器人，现在要让机器人走到右下角的出口，问有多少种不同的走法。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机器人每次只能向右或者向下移动。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26" y="2723717"/>
            <a:ext cx="38100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en-US" altLang="zh-CN" dirty="0"/>
              <a:t>Unique Binary Search Trees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假设有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个节点（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1…n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），问有多少种不同的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BST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例如，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n=3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的时候，有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BST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16840"/>
          <a:stretch/>
        </p:blipFill>
        <p:spPr>
          <a:xfrm>
            <a:off x="876300" y="2712027"/>
            <a:ext cx="7391400" cy="179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49115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09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81</Words>
  <Application>Microsoft Office PowerPoint</Application>
  <PresentationFormat>全屏显示(4:3)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Office 主题</vt:lpstr>
      <vt:lpstr>动态规划</vt:lpstr>
      <vt:lpstr>Unique Paths</vt:lpstr>
      <vt:lpstr>Unique Binary Search Trees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LXC交流</dc:title>
  <dc:creator>jjsu</dc:creator>
  <cp:lastModifiedBy>somnus Su</cp:lastModifiedBy>
  <cp:revision>86</cp:revision>
  <dcterms:created xsi:type="dcterms:W3CDTF">2015-04-10T10:31:54Z</dcterms:created>
  <dcterms:modified xsi:type="dcterms:W3CDTF">2015-11-24T14:12:18Z</dcterms:modified>
</cp:coreProperties>
</file>