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4" r:id="rId20"/>
    <p:sldId id="276" r:id="rId21"/>
    <p:sldId id="275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176" autoAdjust="0"/>
    <p:restoredTop sz="94660"/>
  </p:normalViewPr>
  <p:slideViewPr>
    <p:cSldViewPr>
      <p:cViewPr varScale="1">
        <p:scale>
          <a:sx n="65" d="100"/>
          <a:sy n="65" d="100"/>
        </p:scale>
        <p:origin x="-151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307F49-9D02-4242-8F79-F3BF4CDD7AB9}" type="datetimeFigureOut">
              <a:rPr lang="zh-CN" altLang="en-US" smtClean="0"/>
              <a:pPr/>
              <a:t>2019/11/8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35599A-7E03-4335-8BC7-64A2B70B47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5599A-7E03-4335-8BC7-64A2B70B473B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2019/11/8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2019/11/8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2019/11/8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2019/11/8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2019/11/8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2019/11/8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2019/11/8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home.ustc.edu.cn/~fym0503/numb.htm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计算方法</a:t>
            </a:r>
            <a:r>
              <a:rPr lang="en-US" altLang="zh-CN" dirty="0" smtClean="0"/>
              <a:t>(B) </a:t>
            </a:r>
            <a:r>
              <a:rPr lang="zh-CN" altLang="en-US" dirty="0" smtClean="0"/>
              <a:t>第二次习题课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CN" b="1" dirty="0" smtClean="0"/>
              <a:t>PB17000047 </a:t>
            </a:r>
            <a:r>
              <a:rPr lang="zh-CN" altLang="en-US" b="1" dirty="0" smtClean="0"/>
              <a:t>范毅敏</a:t>
            </a:r>
            <a:endParaRPr lang="en-US" altLang="zh-CN" b="1" dirty="0" smtClean="0"/>
          </a:p>
          <a:p>
            <a:r>
              <a:rPr lang="en-US" altLang="zh-CN" sz="2400" b="1" dirty="0" smtClean="0">
                <a:hlinkClick r:id="rId2"/>
              </a:rPr>
              <a:t>http://home.ustc.edu.cn/~fym0503/numb.html</a:t>
            </a:r>
            <a:endParaRPr lang="en-US" altLang="zh-CN" sz="2400" b="1" dirty="0" smtClean="0"/>
          </a:p>
          <a:p>
            <a:r>
              <a:rPr lang="zh-CN" altLang="en-US" sz="2400" b="1" dirty="0" smtClean="0"/>
              <a:t>内容：</a:t>
            </a:r>
            <a:r>
              <a:rPr lang="zh-CN" altLang="en-US" sz="2400" dirty="0" smtClean="0"/>
              <a:t>第一章作业、第二章作业、补充习题</a:t>
            </a:r>
            <a:endParaRPr lang="en-US" altLang="zh-CN" sz="2400" dirty="0" smtClean="0"/>
          </a:p>
          <a:p>
            <a:endParaRPr lang="zh-CN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764" y="1214422"/>
            <a:ext cx="9006236" cy="33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4068" y="571480"/>
            <a:ext cx="8899932" cy="11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/>
          <a:srcRect t="3363" r="21118"/>
          <a:stretch>
            <a:fillRect/>
          </a:stretch>
        </p:blipFill>
        <p:spPr bwMode="auto">
          <a:xfrm>
            <a:off x="428596" y="1785926"/>
            <a:ext cx="8269508" cy="2376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3543" y="4643446"/>
            <a:ext cx="8837613" cy="12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934" y="500042"/>
            <a:ext cx="9056066" cy="11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643050"/>
            <a:ext cx="8806332" cy="270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4786322"/>
            <a:ext cx="8902955" cy="9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2918"/>
            <a:ext cx="8880800" cy="12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57496"/>
            <a:ext cx="8965895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261" y="1357298"/>
            <a:ext cx="9091739" cy="40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00108"/>
            <a:ext cx="8872826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468" y="500042"/>
            <a:ext cx="8804250" cy="9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02" y="1571612"/>
            <a:ext cx="8961654" cy="118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3071810"/>
            <a:ext cx="3596893" cy="34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7926193" cy="21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071810"/>
            <a:ext cx="8167600" cy="26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2450" y="1714488"/>
            <a:ext cx="8868706" cy="108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943" y="714356"/>
            <a:ext cx="8886213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2" y="2863148"/>
            <a:ext cx="610377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416" y="500042"/>
            <a:ext cx="9055584" cy="16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928934"/>
            <a:ext cx="8845227" cy="19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1931" y="1428736"/>
            <a:ext cx="9195931" cy="43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662" y="928670"/>
            <a:ext cx="9113808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500042"/>
            <a:ext cx="65838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/>
              <a:t>        推导三次样条函数插值在周期边界条件下的</a:t>
            </a:r>
            <a:endParaRPr lang="en-US" altLang="zh-CN" sz="2400" dirty="0" smtClean="0"/>
          </a:p>
          <a:p>
            <a:r>
              <a:rPr lang="zh-CN" altLang="en-US" sz="2400" dirty="0" smtClean="0"/>
              <a:t>​</a:t>
            </a:r>
            <a:r>
              <a:rPr lang="en-US" altLang="zh-CN" sz="2400" dirty="0" smtClean="0"/>
              <a:t>m</a:t>
            </a:r>
            <a:r>
              <a:rPr lang="zh-CN" altLang="en-US" sz="2400" dirty="0" smtClean="0"/>
              <a:t>和​</a:t>
            </a:r>
            <a:r>
              <a:rPr lang="en-US" altLang="zh-CN" sz="2400" dirty="0" smtClean="0"/>
              <a:t>M</a:t>
            </a:r>
            <a:r>
              <a:rPr lang="zh-CN" altLang="en-US" sz="2400" dirty="0" smtClean="0"/>
              <a:t>关系式的边界条件</a:t>
            </a:r>
            <a:endParaRPr lang="en-US" altLang="zh-CN" sz="2400" dirty="0" smtClean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357298"/>
            <a:ext cx="7199996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143116"/>
            <a:ext cx="7888536" cy="43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14290"/>
            <a:ext cx="5553118" cy="26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3071810"/>
            <a:ext cx="4523463" cy="31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/>
          <a:srcRect l="2302"/>
          <a:stretch>
            <a:fillRect/>
          </a:stretch>
        </p:blipFill>
        <p:spPr bwMode="auto">
          <a:xfrm>
            <a:off x="-32" y="500042"/>
            <a:ext cx="9094964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4643446"/>
            <a:ext cx="5784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 l="2670"/>
          <a:stretch>
            <a:fillRect/>
          </a:stretch>
        </p:blipFill>
        <p:spPr bwMode="auto">
          <a:xfrm>
            <a:off x="160471" y="1214422"/>
            <a:ext cx="8983529" cy="16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3000372"/>
            <a:ext cx="6121893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4896" y="714356"/>
            <a:ext cx="8959104" cy="15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571744"/>
            <a:ext cx="3239613" cy="37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357298"/>
            <a:ext cx="5161919" cy="39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5214950"/>
            <a:ext cx="559742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43050"/>
            <a:ext cx="8885888" cy="34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00034" y="64291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/>
              <a:t>补充习题</a:t>
            </a:r>
            <a:endParaRPr lang="zh-CN" altLang="en-US" sz="3600" b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14422"/>
            <a:ext cx="8757144" cy="43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2029" y="857232"/>
            <a:ext cx="9206029" cy="35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8948273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71546"/>
            <a:ext cx="8146284" cy="11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00372"/>
            <a:ext cx="9198621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03612" cy="23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786058"/>
            <a:ext cx="9201782" cy="23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85926"/>
            <a:ext cx="9147277" cy="28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571612"/>
            <a:ext cx="9086602" cy="39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714356"/>
            <a:ext cx="8072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要计算三角函数</a:t>
            </a:r>
            <a:r>
              <a:rPr lang="en-US" altLang="zh-CN" sz="2400" dirty="0" err="1" smtClean="0"/>
              <a:t>sinx</a:t>
            </a:r>
            <a:r>
              <a:rPr lang="zh-CN" altLang="en-US" sz="2400" dirty="0" smtClean="0"/>
              <a:t>的函数值表，已知表值有五位小数的近似值，要求用</a:t>
            </a:r>
            <a:r>
              <a:rPr lang="zh-CN" altLang="en-US" sz="2400" b="1" dirty="0" smtClean="0"/>
              <a:t>线性插值</a:t>
            </a:r>
            <a:r>
              <a:rPr lang="zh-CN" altLang="en-US" sz="2400" dirty="0" smtClean="0"/>
              <a:t>引起的截断误差不超过标志的舍入误差，试决定其最大允许步长</a:t>
            </a:r>
            <a:r>
              <a:rPr lang="en-US" altLang="zh-CN" sz="2400" dirty="0" smtClean="0"/>
              <a:t>.</a:t>
            </a:r>
            <a:endParaRPr lang="zh-CN" altLang="en-US" sz="2400" dirty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322" y="2214554"/>
            <a:ext cx="8873678" cy="29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84</Words>
  <PresentationFormat>全屏显示(4:3)</PresentationFormat>
  <Paragraphs>9</Paragraphs>
  <Slides>28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29" baseType="lpstr">
      <vt:lpstr>Office 主题</vt:lpstr>
      <vt:lpstr>计算方法(B) 第二次习题课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计算方法(B) 第二次习题课</dc:title>
  <dc:creator>范毅敏</dc:creator>
  <cp:lastModifiedBy>范毅敏</cp:lastModifiedBy>
  <cp:revision>24</cp:revision>
  <dcterms:created xsi:type="dcterms:W3CDTF">2019-11-08T06:59:00Z</dcterms:created>
  <dcterms:modified xsi:type="dcterms:W3CDTF">2019-11-08T13:28:45Z</dcterms:modified>
</cp:coreProperties>
</file>