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499" r:id="rId2"/>
    <p:sldId id="500" r:id="rId3"/>
    <p:sldId id="501" r:id="rId4"/>
    <p:sldId id="502" r:id="rId5"/>
    <p:sldId id="503" r:id="rId6"/>
    <p:sldId id="504" r:id="rId7"/>
    <p:sldId id="505" r:id="rId8"/>
    <p:sldId id="506" r:id="rId9"/>
    <p:sldId id="507" r:id="rId10"/>
    <p:sldId id="508" r:id="rId11"/>
    <p:sldId id="509" r:id="rId12"/>
    <p:sldId id="510" r:id="rId13"/>
    <p:sldId id="513" r:id="rId14"/>
    <p:sldId id="514" r:id="rId15"/>
    <p:sldId id="515" r:id="rId16"/>
    <p:sldId id="516" r:id="rId17"/>
    <p:sldId id="257" r:id="rId18"/>
  </p:sldIdLst>
  <p:sldSz cx="9144000" cy="6858000" type="screen4x3"/>
  <p:notesSz cx="6858000" cy="9144000"/>
  <p:embeddedFontLst>
    <p:embeddedFont>
      <p:font typeface="楷体" pitchFamily="49" charset="-122"/>
      <p:regular r:id="rId20"/>
    </p:embeddedFont>
    <p:embeddedFont>
      <p:font typeface="微软雅黑" pitchFamily="34" charset="-122"/>
      <p:regular r:id="rId21"/>
      <p:bold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华文行楷" pitchFamily="2" charset="-122"/>
      <p:regular r:id="rId2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hai Li" initials="WH L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0298"/>
    <a:srgbClr val="AA02AA"/>
    <a:srgbClr val="8B038B"/>
    <a:srgbClr val="DE5500"/>
    <a:srgbClr val="C04900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09" autoAdjust="0"/>
    <p:restoredTop sz="89038" autoAdjust="0"/>
  </p:normalViewPr>
  <p:slideViewPr>
    <p:cSldViewPr>
      <p:cViewPr varScale="1">
        <p:scale>
          <a:sx n="62" d="100"/>
          <a:sy n="62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6"/>
    </p:cViewPr>
  </p:sorterViewPr>
  <p:notesViewPr>
    <p:cSldViewPr>
      <p:cViewPr varScale="1">
        <p:scale>
          <a:sx n="58" d="100"/>
          <a:sy n="58" d="100"/>
        </p:scale>
        <p:origin x="-258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55A26E3-1D7A-4B27-9728-9D07880B0447}" type="datetimeFigureOut">
              <a:rPr lang="zh-CN" altLang="en-US"/>
              <a:pPr>
                <a:defRPr/>
              </a:pPr>
              <a:t>2019/11/8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4444301-F996-45C1-BAED-7C37CE69DB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56781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恶意的，半可信的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44301-F996-45C1-BAED-7C37CE69DBCC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24817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52400" y="381000"/>
            <a:ext cx="6838950" cy="3365500"/>
            <a:chOff x="664" y="1951"/>
            <a:chExt cx="4308" cy="2120"/>
          </a:xfrm>
        </p:grpSpPr>
        <p:sp>
          <p:nvSpPr>
            <p:cNvPr id="6" name="Freeform 16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65 w 1692"/>
                <a:gd name="T1" fmla="*/ 145 h 2586"/>
                <a:gd name="T2" fmla="*/ 180 w 1692"/>
                <a:gd name="T3" fmla="*/ 118 h 2586"/>
                <a:gd name="T4" fmla="*/ 243 w 1692"/>
                <a:gd name="T5" fmla="*/ 135 h 2586"/>
                <a:gd name="T6" fmla="*/ 234 w 1692"/>
                <a:gd name="T7" fmla="*/ 250 h 2586"/>
                <a:gd name="T8" fmla="*/ 153 w 1692"/>
                <a:gd name="T9" fmla="*/ 327 h 2586"/>
                <a:gd name="T10" fmla="*/ 122 w 1692"/>
                <a:gd name="T11" fmla="*/ 401 h 2586"/>
                <a:gd name="T12" fmla="*/ 159 w 1692"/>
                <a:gd name="T13" fmla="*/ 541 h 2586"/>
                <a:gd name="T14" fmla="*/ 177 w 1692"/>
                <a:gd name="T15" fmla="*/ 539 h 2586"/>
                <a:gd name="T16" fmla="*/ 184 w 1692"/>
                <a:gd name="T17" fmla="*/ 509 h 2586"/>
                <a:gd name="T18" fmla="*/ 268 w 1692"/>
                <a:gd name="T19" fmla="*/ 648 h 2586"/>
                <a:gd name="T20" fmla="*/ 365 w 1692"/>
                <a:gd name="T21" fmla="*/ 674 h 2586"/>
                <a:gd name="T22" fmla="*/ 446 w 1692"/>
                <a:gd name="T23" fmla="*/ 758 h 2586"/>
                <a:gd name="T24" fmla="*/ 478 w 1692"/>
                <a:gd name="T25" fmla="*/ 799 h 2586"/>
                <a:gd name="T26" fmla="*/ 432 w 1692"/>
                <a:gd name="T27" fmla="*/ 903 h 2586"/>
                <a:gd name="T28" fmla="*/ 514 w 1692"/>
                <a:gd name="T29" fmla="*/ 1000 h 2586"/>
                <a:gd name="T30" fmla="*/ 580 w 1692"/>
                <a:gd name="T31" fmla="*/ 1135 h 2586"/>
                <a:gd name="T32" fmla="*/ 613 w 1692"/>
                <a:gd name="T33" fmla="*/ 1297 h 2586"/>
                <a:gd name="T34" fmla="*/ 669 w 1692"/>
                <a:gd name="T35" fmla="*/ 1427 h 2586"/>
                <a:gd name="T36" fmla="*/ 717 w 1692"/>
                <a:gd name="T37" fmla="*/ 1416 h 2586"/>
                <a:gd name="T38" fmla="*/ 698 w 1692"/>
                <a:gd name="T39" fmla="*/ 1344 h 2586"/>
                <a:gd name="T40" fmla="*/ 722 w 1692"/>
                <a:gd name="T41" fmla="*/ 1295 h 2586"/>
                <a:gd name="T42" fmla="*/ 767 w 1692"/>
                <a:gd name="T43" fmla="*/ 1252 h 2586"/>
                <a:gd name="T44" fmla="*/ 812 w 1692"/>
                <a:gd name="T45" fmla="*/ 1166 h 2586"/>
                <a:gd name="T46" fmla="*/ 879 w 1692"/>
                <a:gd name="T47" fmla="*/ 1095 h 2586"/>
                <a:gd name="T48" fmla="*/ 910 w 1692"/>
                <a:gd name="T49" fmla="*/ 980 h 2586"/>
                <a:gd name="T50" fmla="*/ 870 w 1692"/>
                <a:gd name="T51" fmla="*/ 864 h 2586"/>
                <a:gd name="T52" fmla="*/ 771 w 1692"/>
                <a:gd name="T53" fmla="*/ 792 h 2586"/>
                <a:gd name="T54" fmla="*/ 619 w 1692"/>
                <a:gd name="T55" fmla="*/ 719 h 2586"/>
                <a:gd name="T56" fmla="*/ 546 w 1692"/>
                <a:gd name="T57" fmla="*/ 707 h 2586"/>
                <a:gd name="T58" fmla="*/ 507 w 1692"/>
                <a:gd name="T59" fmla="*/ 712 h 2586"/>
                <a:gd name="T60" fmla="*/ 446 w 1692"/>
                <a:gd name="T61" fmla="*/ 734 h 2586"/>
                <a:gd name="T62" fmla="*/ 425 w 1692"/>
                <a:gd name="T63" fmla="*/ 659 h 2586"/>
                <a:gd name="T64" fmla="*/ 413 w 1692"/>
                <a:gd name="T65" fmla="*/ 597 h 2586"/>
                <a:gd name="T66" fmla="*/ 354 w 1692"/>
                <a:gd name="T67" fmla="*/ 620 h 2586"/>
                <a:gd name="T68" fmla="*/ 318 w 1692"/>
                <a:gd name="T69" fmla="*/ 534 h 2586"/>
                <a:gd name="T70" fmla="*/ 415 w 1692"/>
                <a:gd name="T71" fmla="*/ 512 h 2586"/>
                <a:gd name="T72" fmla="*/ 473 w 1692"/>
                <a:gd name="T73" fmla="*/ 509 h 2586"/>
                <a:gd name="T74" fmla="*/ 502 w 1692"/>
                <a:gd name="T75" fmla="*/ 505 h 2586"/>
                <a:gd name="T76" fmla="*/ 593 w 1692"/>
                <a:gd name="T77" fmla="*/ 421 h 2586"/>
                <a:gd name="T78" fmla="*/ 664 w 1692"/>
                <a:gd name="T79" fmla="*/ 381 h 2586"/>
                <a:gd name="T80" fmla="*/ 717 w 1692"/>
                <a:gd name="T81" fmla="*/ 357 h 2586"/>
                <a:gd name="T82" fmla="*/ 751 w 1692"/>
                <a:gd name="T83" fmla="*/ 302 h 2586"/>
                <a:gd name="T84" fmla="*/ 722 w 1692"/>
                <a:gd name="T85" fmla="*/ 288 h 2586"/>
                <a:gd name="T86" fmla="*/ 856 w 1692"/>
                <a:gd name="T87" fmla="*/ 256 h 2586"/>
                <a:gd name="T88" fmla="*/ 789 w 1692"/>
                <a:gd name="T89" fmla="*/ 192 h 2586"/>
                <a:gd name="T90" fmla="*/ 744 w 1692"/>
                <a:gd name="T91" fmla="*/ 148 h 2586"/>
                <a:gd name="T92" fmla="*/ 685 w 1692"/>
                <a:gd name="T93" fmla="*/ 205 h 2586"/>
                <a:gd name="T94" fmla="*/ 622 w 1692"/>
                <a:gd name="T95" fmla="*/ 250 h 2586"/>
                <a:gd name="T96" fmla="*/ 573 w 1692"/>
                <a:gd name="T97" fmla="*/ 171 h 2586"/>
                <a:gd name="T98" fmla="*/ 680 w 1692"/>
                <a:gd name="T99" fmla="*/ 135 h 2586"/>
                <a:gd name="T100" fmla="*/ 710 w 1692"/>
                <a:gd name="T101" fmla="*/ 111 h 2586"/>
                <a:gd name="T102" fmla="*/ 744 w 1692"/>
                <a:gd name="T103" fmla="*/ 97 h 2586"/>
                <a:gd name="T104" fmla="*/ 721 w 1692"/>
                <a:gd name="T105" fmla="*/ 81 h 2586"/>
                <a:gd name="T106" fmla="*/ 708 w 1692"/>
                <a:gd name="T107" fmla="*/ 67 h 2586"/>
                <a:gd name="T108" fmla="*/ 674 w 1692"/>
                <a:gd name="T109" fmla="*/ 57 h 2586"/>
                <a:gd name="T110" fmla="*/ 620 w 1692"/>
                <a:gd name="T111" fmla="*/ 76 h 2586"/>
                <a:gd name="T112" fmla="*/ 532 w 1692"/>
                <a:gd name="T113" fmla="*/ 67 h 2586"/>
                <a:gd name="T114" fmla="*/ 309 w 1692"/>
                <a:gd name="T115" fmla="*/ 0 h 2586"/>
                <a:gd name="T116" fmla="*/ 193 w 1692"/>
                <a:gd name="T117" fmla="*/ 18 h 2586"/>
                <a:gd name="T118" fmla="*/ 162 w 1692"/>
                <a:gd name="T119" fmla="*/ 57 h 2586"/>
                <a:gd name="T120" fmla="*/ 72 w 1692"/>
                <a:gd name="T121" fmla="*/ 97 h 2586"/>
                <a:gd name="T122" fmla="*/ 72 w 1692"/>
                <a:gd name="T123" fmla="*/ 121 h 2586"/>
                <a:gd name="T124" fmla="*/ 1 w 1692"/>
                <a:gd name="T125" fmla="*/ 142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7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9 w 46"/>
                <a:gd name="T1" fmla="*/ 2 h 38"/>
                <a:gd name="T2" fmla="*/ 0 w 46"/>
                <a:gd name="T3" fmla="*/ 12 h 38"/>
                <a:gd name="T4" fmla="*/ 12 w 46"/>
                <a:gd name="T5" fmla="*/ 21 h 38"/>
                <a:gd name="T6" fmla="*/ 25 w 46"/>
                <a:gd name="T7" fmla="*/ 14 h 38"/>
                <a:gd name="T8" fmla="*/ 16 w 46"/>
                <a:gd name="T9" fmla="*/ 0 h 38"/>
                <a:gd name="T10" fmla="*/ 9 w 46"/>
                <a:gd name="T11" fmla="*/ 2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7 w 52"/>
                <a:gd name="T1" fmla="*/ 0 h 44"/>
                <a:gd name="T2" fmla="*/ 15 w 52"/>
                <a:gd name="T3" fmla="*/ 23 h 44"/>
                <a:gd name="T4" fmla="*/ 24 w 52"/>
                <a:gd name="T5" fmla="*/ 23 h 44"/>
                <a:gd name="T6" fmla="*/ 22 w 52"/>
                <a:gd name="T7" fmla="*/ 9 h 44"/>
                <a:gd name="T8" fmla="*/ 15 w 52"/>
                <a:gd name="T9" fmla="*/ 1 h 44"/>
                <a:gd name="T10" fmla="*/ 7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55 w 131"/>
                <a:gd name="T1" fmla="*/ 0 h 98"/>
                <a:gd name="T2" fmla="*/ 44 w 131"/>
                <a:gd name="T3" fmla="*/ 5 h 98"/>
                <a:gd name="T4" fmla="*/ 30 w 131"/>
                <a:gd name="T5" fmla="*/ 14 h 98"/>
                <a:gd name="T6" fmla="*/ 22 w 131"/>
                <a:gd name="T7" fmla="*/ 23 h 98"/>
                <a:gd name="T8" fmla="*/ 12 w 131"/>
                <a:gd name="T9" fmla="*/ 29 h 98"/>
                <a:gd name="T10" fmla="*/ 35 w 131"/>
                <a:gd name="T11" fmla="*/ 47 h 98"/>
                <a:gd name="T12" fmla="*/ 44 w 131"/>
                <a:gd name="T13" fmla="*/ 54 h 98"/>
                <a:gd name="T14" fmla="*/ 48 w 131"/>
                <a:gd name="T15" fmla="*/ 52 h 98"/>
                <a:gd name="T16" fmla="*/ 50 w 131"/>
                <a:gd name="T17" fmla="*/ 49 h 98"/>
                <a:gd name="T18" fmla="*/ 55 w 131"/>
                <a:gd name="T19" fmla="*/ 56 h 98"/>
                <a:gd name="T20" fmla="*/ 69 w 131"/>
                <a:gd name="T21" fmla="*/ 49 h 98"/>
                <a:gd name="T22" fmla="*/ 73 w 131"/>
                <a:gd name="T23" fmla="*/ 42 h 98"/>
                <a:gd name="T24" fmla="*/ 57 w 131"/>
                <a:gd name="T25" fmla="*/ 23 h 98"/>
                <a:gd name="T26" fmla="*/ 64 w 131"/>
                <a:gd name="T27" fmla="*/ 14 h 98"/>
                <a:gd name="T28" fmla="*/ 62 w 131"/>
                <a:gd name="T29" fmla="*/ 2 h 98"/>
                <a:gd name="T30" fmla="*/ 55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26 w 212"/>
                <a:gd name="T1" fmla="*/ 7 h 112"/>
                <a:gd name="T2" fmla="*/ 10 w 212"/>
                <a:gd name="T3" fmla="*/ 7 h 112"/>
                <a:gd name="T4" fmla="*/ 3 w 212"/>
                <a:gd name="T5" fmla="*/ 9 h 112"/>
                <a:gd name="T6" fmla="*/ 14 w 212"/>
                <a:gd name="T7" fmla="*/ 29 h 112"/>
                <a:gd name="T8" fmla="*/ 28 w 212"/>
                <a:gd name="T9" fmla="*/ 25 h 112"/>
                <a:gd name="T10" fmla="*/ 51 w 212"/>
                <a:gd name="T11" fmla="*/ 31 h 112"/>
                <a:gd name="T12" fmla="*/ 62 w 212"/>
                <a:gd name="T13" fmla="*/ 34 h 112"/>
                <a:gd name="T14" fmla="*/ 74 w 212"/>
                <a:gd name="T15" fmla="*/ 50 h 112"/>
                <a:gd name="T16" fmla="*/ 78 w 212"/>
                <a:gd name="T17" fmla="*/ 63 h 112"/>
                <a:gd name="T18" fmla="*/ 87 w 212"/>
                <a:gd name="T19" fmla="*/ 56 h 112"/>
                <a:gd name="T20" fmla="*/ 94 w 212"/>
                <a:gd name="T21" fmla="*/ 54 h 112"/>
                <a:gd name="T22" fmla="*/ 104 w 212"/>
                <a:gd name="T23" fmla="*/ 58 h 112"/>
                <a:gd name="T24" fmla="*/ 108 w 212"/>
                <a:gd name="T25" fmla="*/ 45 h 112"/>
                <a:gd name="T26" fmla="*/ 85 w 212"/>
                <a:gd name="T27" fmla="*/ 31 h 112"/>
                <a:gd name="T28" fmla="*/ 58 w 212"/>
                <a:gd name="T29" fmla="*/ 11 h 112"/>
                <a:gd name="T30" fmla="*/ 30 w 212"/>
                <a:gd name="T31" fmla="*/ 15 h 112"/>
                <a:gd name="T32" fmla="*/ 26 w 212"/>
                <a:gd name="T33" fmla="*/ 7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31 w 133"/>
                <a:gd name="T1" fmla="*/ 0 h 54"/>
                <a:gd name="T2" fmla="*/ 24 w 133"/>
                <a:gd name="T3" fmla="*/ 4 h 54"/>
                <a:gd name="T4" fmla="*/ 17 w 133"/>
                <a:gd name="T5" fmla="*/ 17 h 54"/>
                <a:gd name="T6" fmla="*/ 8 w 133"/>
                <a:gd name="T7" fmla="*/ 20 h 54"/>
                <a:gd name="T8" fmla="*/ 1 w 133"/>
                <a:gd name="T9" fmla="*/ 24 h 54"/>
                <a:gd name="T10" fmla="*/ 7 w 133"/>
                <a:gd name="T11" fmla="*/ 31 h 54"/>
                <a:gd name="T12" fmla="*/ 74 w 133"/>
                <a:gd name="T13" fmla="*/ 20 h 54"/>
                <a:gd name="T14" fmla="*/ 68 w 133"/>
                <a:gd name="T15" fmla="*/ 9 h 54"/>
                <a:gd name="T16" fmla="*/ 58 w 133"/>
                <a:gd name="T17" fmla="*/ 5 h 54"/>
                <a:gd name="T18" fmla="*/ 56 w 133"/>
                <a:gd name="T19" fmla="*/ 14 h 54"/>
                <a:gd name="T20" fmla="*/ 49 w 133"/>
                <a:gd name="T21" fmla="*/ 11 h 54"/>
                <a:gd name="T22" fmla="*/ 37 w 133"/>
                <a:gd name="T23" fmla="*/ 8 h 54"/>
                <a:gd name="T24" fmla="*/ 31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8 w 16"/>
                <a:gd name="T1" fmla="*/ 0 h 34"/>
                <a:gd name="T2" fmla="*/ 0 w 16"/>
                <a:gd name="T3" fmla="*/ 7 h 34"/>
                <a:gd name="T4" fmla="*/ 9 w 16"/>
                <a:gd name="T5" fmla="*/ 18 h 34"/>
                <a:gd name="T6" fmla="*/ 7 w 16"/>
                <a:gd name="T7" fmla="*/ 10 h 34"/>
                <a:gd name="T8" fmla="*/ 9 w 16"/>
                <a:gd name="T9" fmla="*/ 3 h 34"/>
                <a:gd name="T10" fmla="*/ 8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36 w 240"/>
                <a:gd name="T1" fmla="*/ 1 h 117"/>
                <a:gd name="T2" fmla="*/ 14 w 240"/>
                <a:gd name="T3" fmla="*/ 17 h 117"/>
                <a:gd name="T4" fmla="*/ 4 w 240"/>
                <a:gd name="T5" fmla="*/ 21 h 117"/>
                <a:gd name="T6" fmla="*/ 0 w 240"/>
                <a:gd name="T7" fmla="*/ 22 h 117"/>
                <a:gd name="T8" fmla="*/ 15 w 240"/>
                <a:gd name="T9" fmla="*/ 33 h 117"/>
                <a:gd name="T10" fmla="*/ 22 w 240"/>
                <a:gd name="T11" fmla="*/ 35 h 117"/>
                <a:gd name="T12" fmla="*/ 38 w 240"/>
                <a:gd name="T13" fmla="*/ 26 h 117"/>
                <a:gd name="T14" fmla="*/ 45 w 240"/>
                <a:gd name="T15" fmla="*/ 24 h 117"/>
                <a:gd name="T16" fmla="*/ 47 w 240"/>
                <a:gd name="T17" fmla="*/ 31 h 117"/>
                <a:gd name="T18" fmla="*/ 36 w 240"/>
                <a:gd name="T19" fmla="*/ 35 h 117"/>
                <a:gd name="T20" fmla="*/ 41 w 240"/>
                <a:gd name="T21" fmla="*/ 41 h 117"/>
                <a:gd name="T22" fmla="*/ 23 w 240"/>
                <a:gd name="T23" fmla="*/ 49 h 117"/>
                <a:gd name="T24" fmla="*/ 40 w 240"/>
                <a:gd name="T25" fmla="*/ 62 h 117"/>
                <a:gd name="T26" fmla="*/ 47 w 240"/>
                <a:gd name="T27" fmla="*/ 64 h 117"/>
                <a:gd name="T28" fmla="*/ 67 w 240"/>
                <a:gd name="T29" fmla="*/ 58 h 117"/>
                <a:gd name="T30" fmla="*/ 85 w 240"/>
                <a:gd name="T31" fmla="*/ 59 h 117"/>
                <a:gd name="T32" fmla="*/ 95 w 240"/>
                <a:gd name="T33" fmla="*/ 66 h 117"/>
                <a:gd name="T34" fmla="*/ 115 w 240"/>
                <a:gd name="T35" fmla="*/ 62 h 117"/>
                <a:gd name="T36" fmla="*/ 126 w 240"/>
                <a:gd name="T37" fmla="*/ 58 h 117"/>
                <a:gd name="T38" fmla="*/ 125 w 240"/>
                <a:gd name="T39" fmla="*/ 44 h 117"/>
                <a:gd name="T40" fmla="*/ 132 w 240"/>
                <a:gd name="T41" fmla="*/ 39 h 117"/>
                <a:gd name="T42" fmla="*/ 134 w 240"/>
                <a:gd name="T43" fmla="*/ 26 h 117"/>
                <a:gd name="T44" fmla="*/ 119 w 240"/>
                <a:gd name="T45" fmla="*/ 32 h 117"/>
                <a:gd name="T46" fmla="*/ 113 w 240"/>
                <a:gd name="T47" fmla="*/ 24 h 117"/>
                <a:gd name="T48" fmla="*/ 97 w 240"/>
                <a:gd name="T49" fmla="*/ 26 h 117"/>
                <a:gd name="T50" fmla="*/ 76 w 240"/>
                <a:gd name="T51" fmla="*/ 5 h 117"/>
                <a:gd name="T52" fmla="*/ 53 w 240"/>
                <a:gd name="T53" fmla="*/ 6 h 117"/>
                <a:gd name="T54" fmla="*/ 47 w 240"/>
                <a:gd name="T55" fmla="*/ 1 h 117"/>
                <a:gd name="T56" fmla="*/ 36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55 w 194"/>
                <a:gd name="T1" fmla="*/ 6 h 80"/>
                <a:gd name="T2" fmla="*/ 8 w 194"/>
                <a:gd name="T3" fmla="*/ 14 h 80"/>
                <a:gd name="T4" fmla="*/ 5 w 194"/>
                <a:gd name="T5" fmla="*/ 20 h 80"/>
                <a:gd name="T6" fmla="*/ 32 w 194"/>
                <a:gd name="T7" fmla="*/ 29 h 80"/>
                <a:gd name="T8" fmla="*/ 77 w 194"/>
                <a:gd name="T9" fmla="*/ 42 h 80"/>
                <a:gd name="T10" fmla="*/ 99 w 194"/>
                <a:gd name="T11" fmla="*/ 38 h 80"/>
                <a:gd name="T12" fmla="*/ 106 w 194"/>
                <a:gd name="T13" fmla="*/ 36 h 80"/>
                <a:gd name="T14" fmla="*/ 99 w 194"/>
                <a:gd name="T15" fmla="*/ 25 h 80"/>
                <a:gd name="T16" fmla="*/ 93 w 194"/>
                <a:gd name="T17" fmla="*/ 20 h 80"/>
                <a:gd name="T18" fmla="*/ 73 w 194"/>
                <a:gd name="T19" fmla="*/ 15 h 80"/>
                <a:gd name="T20" fmla="*/ 55 w 194"/>
                <a:gd name="T21" fmla="*/ 6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38 w 310"/>
                <a:gd name="T1" fmla="*/ 5 h 254"/>
                <a:gd name="T2" fmla="*/ 29 w 310"/>
                <a:gd name="T3" fmla="*/ 13 h 254"/>
                <a:gd name="T4" fmla="*/ 12 w 310"/>
                <a:gd name="T5" fmla="*/ 22 h 254"/>
                <a:gd name="T6" fmla="*/ 30 w 310"/>
                <a:gd name="T7" fmla="*/ 43 h 254"/>
                <a:gd name="T8" fmla="*/ 44 w 310"/>
                <a:gd name="T9" fmla="*/ 48 h 254"/>
                <a:gd name="T10" fmla="*/ 58 w 310"/>
                <a:gd name="T11" fmla="*/ 55 h 254"/>
                <a:gd name="T12" fmla="*/ 71 w 310"/>
                <a:gd name="T13" fmla="*/ 48 h 254"/>
                <a:gd name="T14" fmla="*/ 80 w 310"/>
                <a:gd name="T15" fmla="*/ 57 h 254"/>
                <a:gd name="T16" fmla="*/ 84 w 310"/>
                <a:gd name="T17" fmla="*/ 71 h 254"/>
                <a:gd name="T18" fmla="*/ 65 w 310"/>
                <a:gd name="T19" fmla="*/ 85 h 254"/>
                <a:gd name="T20" fmla="*/ 50 w 310"/>
                <a:gd name="T21" fmla="*/ 96 h 254"/>
                <a:gd name="T22" fmla="*/ 39 w 310"/>
                <a:gd name="T23" fmla="*/ 94 h 254"/>
                <a:gd name="T24" fmla="*/ 32 w 310"/>
                <a:gd name="T25" fmla="*/ 92 h 254"/>
                <a:gd name="T26" fmla="*/ 24 w 310"/>
                <a:gd name="T27" fmla="*/ 105 h 254"/>
                <a:gd name="T28" fmla="*/ 22 w 310"/>
                <a:gd name="T29" fmla="*/ 111 h 254"/>
                <a:gd name="T30" fmla="*/ 41 w 310"/>
                <a:gd name="T31" fmla="*/ 114 h 254"/>
                <a:gd name="T32" fmla="*/ 53 w 310"/>
                <a:gd name="T33" fmla="*/ 114 h 254"/>
                <a:gd name="T34" fmla="*/ 65 w 310"/>
                <a:gd name="T35" fmla="*/ 129 h 254"/>
                <a:gd name="T36" fmla="*/ 71 w 310"/>
                <a:gd name="T37" fmla="*/ 132 h 254"/>
                <a:gd name="T38" fmla="*/ 78 w 310"/>
                <a:gd name="T39" fmla="*/ 134 h 254"/>
                <a:gd name="T40" fmla="*/ 88 w 310"/>
                <a:gd name="T41" fmla="*/ 141 h 254"/>
                <a:gd name="T42" fmla="*/ 102 w 310"/>
                <a:gd name="T43" fmla="*/ 132 h 254"/>
                <a:gd name="T44" fmla="*/ 115 w 310"/>
                <a:gd name="T45" fmla="*/ 132 h 254"/>
                <a:gd name="T46" fmla="*/ 129 w 310"/>
                <a:gd name="T47" fmla="*/ 119 h 254"/>
                <a:gd name="T48" fmla="*/ 127 w 310"/>
                <a:gd name="T49" fmla="*/ 103 h 254"/>
                <a:gd name="T50" fmla="*/ 123 w 310"/>
                <a:gd name="T51" fmla="*/ 96 h 254"/>
                <a:gd name="T52" fmla="*/ 132 w 310"/>
                <a:gd name="T53" fmla="*/ 94 h 254"/>
                <a:gd name="T54" fmla="*/ 138 w 310"/>
                <a:gd name="T55" fmla="*/ 102 h 254"/>
                <a:gd name="T56" fmla="*/ 140 w 310"/>
                <a:gd name="T57" fmla="*/ 110 h 254"/>
                <a:gd name="T58" fmla="*/ 147 w 310"/>
                <a:gd name="T59" fmla="*/ 108 h 254"/>
                <a:gd name="T60" fmla="*/ 171 w 310"/>
                <a:gd name="T61" fmla="*/ 94 h 254"/>
                <a:gd name="T62" fmla="*/ 165 w 310"/>
                <a:gd name="T63" fmla="*/ 82 h 254"/>
                <a:gd name="T64" fmla="*/ 147 w 310"/>
                <a:gd name="T65" fmla="*/ 69 h 254"/>
                <a:gd name="T66" fmla="*/ 150 w 310"/>
                <a:gd name="T67" fmla="*/ 60 h 254"/>
                <a:gd name="T68" fmla="*/ 156 w 310"/>
                <a:gd name="T69" fmla="*/ 58 h 254"/>
                <a:gd name="T70" fmla="*/ 143 w 310"/>
                <a:gd name="T71" fmla="*/ 35 h 254"/>
                <a:gd name="T72" fmla="*/ 132 w 310"/>
                <a:gd name="T73" fmla="*/ 33 h 254"/>
                <a:gd name="T74" fmla="*/ 125 w 310"/>
                <a:gd name="T75" fmla="*/ 31 h 254"/>
                <a:gd name="T76" fmla="*/ 113 w 310"/>
                <a:gd name="T77" fmla="*/ 19 h 254"/>
                <a:gd name="T78" fmla="*/ 88 w 310"/>
                <a:gd name="T79" fmla="*/ 25 h 254"/>
                <a:gd name="T80" fmla="*/ 95 w 310"/>
                <a:gd name="T81" fmla="*/ 14 h 254"/>
                <a:gd name="T82" fmla="*/ 78 w 310"/>
                <a:gd name="T83" fmla="*/ 10 h 254"/>
                <a:gd name="T84" fmla="*/ 67 w 310"/>
                <a:gd name="T85" fmla="*/ 10 h 254"/>
                <a:gd name="T86" fmla="*/ 38 w 310"/>
                <a:gd name="T87" fmla="*/ 5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14 w 59"/>
                <a:gd name="T1" fmla="*/ 0 h 50"/>
                <a:gd name="T2" fmla="*/ 0 w 59"/>
                <a:gd name="T3" fmla="*/ 5 h 50"/>
                <a:gd name="T4" fmla="*/ 16 w 59"/>
                <a:gd name="T5" fmla="*/ 22 h 50"/>
                <a:gd name="T6" fmla="*/ 27 w 59"/>
                <a:gd name="T7" fmla="*/ 27 h 50"/>
                <a:gd name="T8" fmla="*/ 32 w 59"/>
                <a:gd name="T9" fmla="*/ 16 h 50"/>
                <a:gd name="T10" fmla="*/ 25 w 59"/>
                <a:gd name="T11" fmla="*/ 4 h 50"/>
                <a:gd name="T12" fmla="*/ 14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25 w 86"/>
                <a:gd name="T1" fmla="*/ 4 h 57"/>
                <a:gd name="T2" fmla="*/ 14 w 86"/>
                <a:gd name="T3" fmla="*/ 13 h 57"/>
                <a:gd name="T4" fmla="*/ 2 w 86"/>
                <a:gd name="T5" fmla="*/ 15 h 57"/>
                <a:gd name="T6" fmla="*/ 9 w 86"/>
                <a:gd name="T7" fmla="*/ 31 h 57"/>
                <a:gd name="T8" fmla="*/ 42 w 86"/>
                <a:gd name="T9" fmla="*/ 19 h 57"/>
                <a:gd name="T10" fmla="*/ 49 w 86"/>
                <a:gd name="T11" fmla="*/ 10 h 57"/>
                <a:gd name="T12" fmla="*/ 32 w 86"/>
                <a:gd name="T13" fmla="*/ 4 h 57"/>
                <a:gd name="T14" fmla="*/ 25 w 86"/>
                <a:gd name="T15" fmla="*/ 4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22 w 73"/>
                <a:gd name="T1" fmla="*/ 0 h 34"/>
                <a:gd name="T2" fmla="*/ 5 w 73"/>
                <a:gd name="T3" fmla="*/ 9 h 34"/>
                <a:gd name="T4" fmla="*/ 13 w 73"/>
                <a:gd name="T5" fmla="*/ 18 h 34"/>
                <a:gd name="T6" fmla="*/ 28 w 73"/>
                <a:gd name="T7" fmla="*/ 15 h 34"/>
                <a:gd name="T8" fmla="*/ 35 w 73"/>
                <a:gd name="T9" fmla="*/ 11 h 34"/>
                <a:gd name="T10" fmla="*/ 22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33 w 85"/>
                <a:gd name="T1" fmla="*/ 6 h 45"/>
                <a:gd name="T2" fmla="*/ 16 w 85"/>
                <a:gd name="T3" fmla="*/ 2 h 45"/>
                <a:gd name="T4" fmla="*/ 0 w 85"/>
                <a:gd name="T5" fmla="*/ 11 h 45"/>
                <a:gd name="T6" fmla="*/ 23 w 85"/>
                <a:gd name="T7" fmla="*/ 18 h 45"/>
                <a:gd name="T8" fmla="*/ 36 w 85"/>
                <a:gd name="T9" fmla="*/ 23 h 45"/>
                <a:gd name="T10" fmla="*/ 47 w 85"/>
                <a:gd name="T11" fmla="*/ 11 h 45"/>
                <a:gd name="T12" fmla="*/ 47 w 85"/>
                <a:gd name="T13" fmla="*/ 4 h 45"/>
                <a:gd name="T14" fmla="*/ 36 w 85"/>
                <a:gd name="T15" fmla="*/ 0 h 45"/>
                <a:gd name="T16" fmla="*/ 33 w 85"/>
                <a:gd name="T17" fmla="*/ 6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9 w 58"/>
                <a:gd name="T1" fmla="*/ 2 h 31"/>
                <a:gd name="T2" fmla="*/ 0 w 58"/>
                <a:gd name="T3" fmla="*/ 11 h 31"/>
                <a:gd name="T4" fmla="*/ 11 w 58"/>
                <a:gd name="T5" fmla="*/ 17 h 31"/>
                <a:gd name="T6" fmla="*/ 16 w 58"/>
                <a:gd name="T7" fmla="*/ 12 h 31"/>
                <a:gd name="T8" fmla="*/ 30 w 58"/>
                <a:gd name="T9" fmla="*/ 7 h 31"/>
                <a:gd name="T10" fmla="*/ 25 w 58"/>
                <a:gd name="T11" fmla="*/ 0 h 31"/>
                <a:gd name="T12" fmla="*/ 9 w 58"/>
                <a:gd name="T13" fmla="*/ 2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22 w 152"/>
                <a:gd name="T1" fmla="*/ 0 h 102"/>
                <a:gd name="T2" fmla="*/ 8 w 152"/>
                <a:gd name="T3" fmla="*/ 4 h 102"/>
                <a:gd name="T4" fmla="*/ 2 w 152"/>
                <a:gd name="T5" fmla="*/ 22 h 102"/>
                <a:gd name="T6" fmla="*/ 7 w 152"/>
                <a:gd name="T7" fmla="*/ 32 h 102"/>
                <a:gd name="T8" fmla="*/ 0 w 152"/>
                <a:gd name="T9" fmla="*/ 41 h 102"/>
                <a:gd name="T10" fmla="*/ 32 w 152"/>
                <a:gd name="T11" fmla="*/ 49 h 102"/>
                <a:gd name="T12" fmla="*/ 47 w 152"/>
                <a:gd name="T13" fmla="*/ 52 h 102"/>
                <a:gd name="T14" fmla="*/ 86 w 152"/>
                <a:gd name="T15" fmla="*/ 49 h 102"/>
                <a:gd name="T16" fmla="*/ 43 w 152"/>
                <a:gd name="T17" fmla="*/ 40 h 102"/>
                <a:gd name="T18" fmla="*/ 31 w 152"/>
                <a:gd name="T19" fmla="*/ 35 h 102"/>
                <a:gd name="T20" fmla="*/ 25 w 152"/>
                <a:gd name="T21" fmla="*/ 29 h 102"/>
                <a:gd name="T22" fmla="*/ 29 w 152"/>
                <a:gd name="T23" fmla="*/ 20 h 102"/>
                <a:gd name="T24" fmla="*/ 22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18 w 34"/>
                <a:gd name="T1" fmla="*/ 0 h 20"/>
                <a:gd name="T2" fmla="*/ 13 w 34"/>
                <a:gd name="T3" fmla="*/ 11 h 20"/>
                <a:gd name="T4" fmla="*/ 2 w 34"/>
                <a:gd name="T5" fmla="*/ 11 h 20"/>
                <a:gd name="T6" fmla="*/ 2 w 34"/>
                <a:gd name="T7" fmla="*/ 4 h 20"/>
                <a:gd name="T8" fmla="*/ 18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8 w 21"/>
                <a:gd name="T3" fmla="*/ 9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8 w 21"/>
                <a:gd name="T3" fmla="*/ 9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36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1 w 21"/>
                <a:gd name="T1" fmla="*/ 0 h 16"/>
                <a:gd name="T2" fmla="*/ 6 w 21"/>
                <a:gd name="T3" fmla="*/ 9 h 16"/>
                <a:gd name="T4" fmla="*/ 1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37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38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8 w 51"/>
                <a:gd name="T1" fmla="*/ 0 h 24"/>
                <a:gd name="T2" fmla="*/ 4 w 51"/>
                <a:gd name="T3" fmla="*/ 11 h 24"/>
                <a:gd name="T4" fmla="*/ 16 w 51"/>
                <a:gd name="T5" fmla="*/ 14 h 24"/>
                <a:gd name="T6" fmla="*/ 19 w 51"/>
                <a:gd name="T7" fmla="*/ 2 h 24"/>
                <a:gd name="T8" fmla="*/ 8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40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41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16 w 929"/>
                <a:gd name="T1" fmla="*/ 31 h 462"/>
                <a:gd name="T2" fmla="*/ 3 w 929"/>
                <a:gd name="T3" fmla="*/ 52 h 462"/>
                <a:gd name="T4" fmla="*/ 20 w 929"/>
                <a:gd name="T5" fmla="*/ 56 h 462"/>
                <a:gd name="T6" fmla="*/ 9 w 929"/>
                <a:gd name="T7" fmla="*/ 65 h 462"/>
                <a:gd name="T8" fmla="*/ 58 w 929"/>
                <a:gd name="T9" fmla="*/ 76 h 462"/>
                <a:gd name="T10" fmla="*/ 79 w 929"/>
                <a:gd name="T11" fmla="*/ 73 h 462"/>
                <a:gd name="T12" fmla="*/ 140 w 929"/>
                <a:gd name="T13" fmla="*/ 43 h 462"/>
                <a:gd name="T14" fmla="*/ 169 w 929"/>
                <a:gd name="T15" fmla="*/ 37 h 462"/>
                <a:gd name="T16" fmla="*/ 182 w 929"/>
                <a:gd name="T17" fmla="*/ 45 h 462"/>
                <a:gd name="T18" fmla="*/ 153 w 929"/>
                <a:gd name="T19" fmla="*/ 49 h 462"/>
                <a:gd name="T20" fmla="*/ 136 w 929"/>
                <a:gd name="T21" fmla="*/ 63 h 462"/>
                <a:gd name="T22" fmla="*/ 142 w 929"/>
                <a:gd name="T23" fmla="*/ 67 h 462"/>
                <a:gd name="T24" fmla="*/ 146 w 929"/>
                <a:gd name="T25" fmla="*/ 88 h 462"/>
                <a:gd name="T26" fmla="*/ 196 w 929"/>
                <a:gd name="T27" fmla="*/ 108 h 462"/>
                <a:gd name="T28" fmla="*/ 189 w 929"/>
                <a:gd name="T29" fmla="*/ 118 h 462"/>
                <a:gd name="T30" fmla="*/ 207 w 929"/>
                <a:gd name="T31" fmla="*/ 138 h 462"/>
                <a:gd name="T32" fmla="*/ 196 w 929"/>
                <a:gd name="T33" fmla="*/ 149 h 462"/>
                <a:gd name="T34" fmla="*/ 182 w 929"/>
                <a:gd name="T35" fmla="*/ 165 h 462"/>
                <a:gd name="T36" fmla="*/ 165 w 929"/>
                <a:gd name="T37" fmla="*/ 182 h 462"/>
                <a:gd name="T38" fmla="*/ 164 w 929"/>
                <a:gd name="T39" fmla="*/ 236 h 462"/>
                <a:gd name="T40" fmla="*/ 187 w 929"/>
                <a:gd name="T41" fmla="*/ 250 h 462"/>
                <a:gd name="T42" fmla="*/ 218 w 929"/>
                <a:gd name="T43" fmla="*/ 252 h 462"/>
                <a:gd name="T44" fmla="*/ 232 w 929"/>
                <a:gd name="T45" fmla="*/ 237 h 462"/>
                <a:gd name="T46" fmla="*/ 284 w 929"/>
                <a:gd name="T47" fmla="*/ 200 h 462"/>
                <a:gd name="T48" fmla="*/ 321 w 929"/>
                <a:gd name="T49" fmla="*/ 187 h 462"/>
                <a:gd name="T50" fmla="*/ 363 w 929"/>
                <a:gd name="T51" fmla="*/ 173 h 462"/>
                <a:gd name="T52" fmla="*/ 404 w 929"/>
                <a:gd name="T53" fmla="*/ 163 h 462"/>
                <a:gd name="T54" fmla="*/ 428 w 929"/>
                <a:gd name="T55" fmla="*/ 146 h 462"/>
                <a:gd name="T56" fmla="*/ 449 w 929"/>
                <a:gd name="T57" fmla="*/ 112 h 462"/>
                <a:gd name="T58" fmla="*/ 450 w 929"/>
                <a:gd name="T59" fmla="*/ 86 h 462"/>
                <a:gd name="T60" fmla="*/ 450 w 929"/>
                <a:gd name="T61" fmla="*/ 70 h 462"/>
                <a:gd name="T62" fmla="*/ 467 w 929"/>
                <a:gd name="T63" fmla="*/ 50 h 462"/>
                <a:gd name="T64" fmla="*/ 491 w 929"/>
                <a:gd name="T65" fmla="*/ 52 h 462"/>
                <a:gd name="T66" fmla="*/ 518 w 929"/>
                <a:gd name="T67" fmla="*/ 29 h 462"/>
                <a:gd name="T68" fmla="*/ 498 w 929"/>
                <a:gd name="T69" fmla="*/ 31 h 462"/>
                <a:gd name="T70" fmla="*/ 476 w 929"/>
                <a:gd name="T71" fmla="*/ 25 h 462"/>
                <a:gd name="T72" fmla="*/ 446 w 929"/>
                <a:gd name="T73" fmla="*/ 12 h 462"/>
                <a:gd name="T74" fmla="*/ 360 w 929"/>
                <a:gd name="T75" fmla="*/ 14 h 462"/>
                <a:gd name="T76" fmla="*/ 328 w 929"/>
                <a:gd name="T77" fmla="*/ 21 h 462"/>
                <a:gd name="T78" fmla="*/ 312 w 929"/>
                <a:gd name="T79" fmla="*/ 21 h 462"/>
                <a:gd name="T80" fmla="*/ 290 w 929"/>
                <a:gd name="T81" fmla="*/ 30 h 462"/>
                <a:gd name="T82" fmla="*/ 268 w 929"/>
                <a:gd name="T83" fmla="*/ 16 h 462"/>
                <a:gd name="T84" fmla="*/ 243 w 929"/>
                <a:gd name="T85" fmla="*/ 22 h 462"/>
                <a:gd name="T86" fmla="*/ 205 w 929"/>
                <a:gd name="T87" fmla="*/ 29 h 462"/>
                <a:gd name="T88" fmla="*/ 230 w 929"/>
                <a:gd name="T89" fmla="*/ 21 h 462"/>
                <a:gd name="T90" fmla="*/ 198 w 929"/>
                <a:gd name="T91" fmla="*/ 4 h 462"/>
                <a:gd name="T92" fmla="*/ 187 w 929"/>
                <a:gd name="T93" fmla="*/ 1 h 462"/>
                <a:gd name="T94" fmla="*/ 176 w 929"/>
                <a:gd name="T95" fmla="*/ 4 h 462"/>
                <a:gd name="T96" fmla="*/ 135 w 929"/>
                <a:gd name="T97" fmla="*/ 9 h 462"/>
                <a:gd name="T98" fmla="*/ 90 w 929"/>
                <a:gd name="T99" fmla="*/ 16 h 462"/>
                <a:gd name="T100" fmla="*/ 61 w 929"/>
                <a:gd name="T101" fmla="*/ 14 h 462"/>
                <a:gd name="T102" fmla="*/ 64 w 929"/>
                <a:gd name="T103" fmla="*/ 38 h 462"/>
                <a:gd name="T104" fmla="*/ 58 w 929"/>
                <a:gd name="T105" fmla="*/ 29 h 462"/>
                <a:gd name="T106" fmla="*/ 34 w 929"/>
                <a:gd name="T107" fmla="*/ 23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42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20 w 52"/>
                <a:gd name="T1" fmla="*/ 0 h 32"/>
                <a:gd name="T2" fmla="*/ 5 w 52"/>
                <a:gd name="T3" fmla="*/ 11 h 32"/>
                <a:gd name="T4" fmla="*/ 14 w 52"/>
                <a:gd name="T5" fmla="*/ 18 h 32"/>
                <a:gd name="T6" fmla="*/ 24 w 52"/>
                <a:gd name="T7" fmla="*/ 17 h 32"/>
                <a:gd name="T8" fmla="*/ 20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43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57 w 172"/>
                <a:gd name="T1" fmla="*/ 5 h 72"/>
                <a:gd name="T2" fmla="*/ 36 w 172"/>
                <a:gd name="T3" fmla="*/ 2 h 72"/>
                <a:gd name="T4" fmla="*/ 30 w 172"/>
                <a:gd name="T5" fmla="*/ 0 h 72"/>
                <a:gd name="T6" fmla="*/ 0 w 172"/>
                <a:gd name="T7" fmla="*/ 16 h 72"/>
                <a:gd name="T8" fmla="*/ 16 w 172"/>
                <a:gd name="T9" fmla="*/ 23 h 72"/>
                <a:gd name="T10" fmla="*/ 23 w 172"/>
                <a:gd name="T11" fmla="*/ 34 h 72"/>
                <a:gd name="T12" fmla="*/ 36 w 172"/>
                <a:gd name="T13" fmla="*/ 38 h 72"/>
                <a:gd name="T14" fmla="*/ 43 w 172"/>
                <a:gd name="T15" fmla="*/ 41 h 72"/>
                <a:gd name="T16" fmla="*/ 72 w 172"/>
                <a:gd name="T17" fmla="*/ 34 h 72"/>
                <a:gd name="T18" fmla="*/ 95 w 172"/>
                <a:gd name="T19" fmla="*/ 25 h 72"/>
                <a:gd name="T20" fmla="*/ 82 w 172"/>
                <a:gd name="T21" fmla="*/ 11 h 72"/>
                <a:gd name="T22" fmla="*/ 75 w 172"/>
                <a:gd name="T23" fmla="*/ 2 h 72"/>
                <a:gd name="T24" fmla="*/ 57 w 172"/>
                <a:gd name="T25" fmla="*/ 5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44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20 w 52"/>
                <a:gd name="T1" fmla="*/ 0 h 32"/>
                <a:gd name="T2" fmla="*/ 5 w 52"/>
                <a:gd name="T3" fmla="*/ 11 h 32"/>
                <a:gd name="T4" fmla="*/ 14 w 52"/>
                <a:gd name="T5" fmla="*/ 18 h 32"/>
                <a:gd name="T6" fmla="*/ 24 w 52"/>
                <a:gd name="T7" fmla="*/ 17 h 32"/>
                <a:gd name="T8" fmla="*/ 20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45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08 w 206"/>
                <a:gd name="T1" fmla="*/ 4 h 85"/>
                <a:gd name="T2" fmla="*/ 59 w 206"/>
                <a:gd name="T3" fmla="*/ 5 h 85"/>
                <a:gd name="T4" fmla="*/ 62 w 206"/>
                <a:gd name="T5" fmla="*/ 14 h 85"/>
                <a:gd name="T6" fmla="*/ 61 w 206"/>
                <a:gd name="T7" fmla="*/ 18 h 85"/>
                <a:gd name="T8" fmla="*/ 50 w 206"/>
                <a:gd name="T9" fmla="*/ 15 h 85"/>
                <a:gd name="T10" fmla="*/ 44 w 206"/>
                <a:gd name="T11" fmla="*/ 10 h 85"/>
                <a:gd name="T12" fmla="*/ 13 w 206"/>
                <a:gd name="T13" fmla="*/ 15 h 85"/>
                <a:gd name="T14" fmla="*/ 17 w 206"/>
                <a:gd name="T15" fmla="*/ 27 h 85"/>
                <a:gd name="T16" fmla="*/ 31 w 206"/>
                <a:gd name="T17" fmla="*/ 29 h 85"/>
                <a:gd name="T18" fmla="*/ 42 w 206"/>
                <a:gd name="T19" fmla="*/ 40 h 85"/>
                <a:gd name="T20" fmla="*/ 50 w 206"/>
                <a:gd name="T21" fmla="*/ 47 h 85"/>
                <a:gd name="T22" fmla="*/ 62 w 206"/>
                <a:gd name="T23" fmla="*/ 37 h 85"/>
                <a:gd name="T24" fmla="*/ 68 w 206"/>
                <a:gd name="T25" fmla="*/ 33 h 85"/>
                <a:gd name="T26" fmla="*/ 72 w 206"/>
                <a:gd name="T27" fmla="*/ 26 h 85"/>
                <a:gd name="T28" fmla="*/ 95 w 206"/>
                <a:gd name="T29" fmla="*/ 19 h 85"/>
                <a:gd name="T30" fmla="*/ 106 w 206"/>
                <a:gd name="T31" fmla="*/ 17 h 85"/>
                <a:gd name="T32" fmla="*/ 113 w 206"/>
                <a:gd name="T33" fmla="*/ 15 h 85"/>
                <a:gd name="T34" fmla="*/ 108 w 206"/>
                <a:gd name="T35" fmla="*/ 4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46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20 w 64"/>
                <a:gd name="T1" fmla="*/ 4 h 28"/>
                <a:gd name="T2" fmla="*/ 5 w 64"/>
                <a:gd name="T3" fmla="*/ 2 h 28"/>
                <a:gd name="T4" fmla="*/ 14 w 64"/>
                <a:gd name="T5" fmla="*/ 16 h 28"/>
                <a:gd name="T6" fmla="*/ 31 w 64"/>
                <a:gd name="T7" fmla="*/ 8 h 28"/>
                <a:gd name="T8" fmla="*/ 20 w 64"/>
                <a:gd name="T9" fmla="*/ 4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47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13 w 146"/>
                <a:gd name="T1" fmla="*/ 11 h 176"/>
                <a:gd name="T2" fmla="*/ 0 w 146"/>
                <a:gd name="T3" fmla="*/ 14 h 176"/>
                <a:gd name="T4" fmla="*/ 7 w 146"/>
                <a:gd name="T5" fmla="*/ 24 h 176"/>
                <a:gd name="T6" fmla="*/ 19 w 146"/>
                <a:gd name="T7" fmla="*/ 49 h 176"/>
                <a:gd name="T8" fmla="*/ 29 w 146"/>
                <a:gd name="T9" fmla="*/ 51 h 176"/>
                <a:gd name="T10" fmla="*/ 28 w 146"/>
                <a:gd name="T11" fmla="*/ 60 h 176"/>
                <a:gd name="T12" fmla="*/ 16 w 146"/>
                <a:gd name="T13" fmla="*/ 64 h 176"/>
                <a:gd name="T14" fmla="*/ 9 w 146"/>
                <a:gd name="T15" fmla="*/ 74 h 176"/>
                <a:gd name="T16" fmla="*/ 10 w 146"/>
                <a:gd name="T17" fmla="*/ 77 h 176"/>
                <a:gd name="T18" fmla="*/ 16 w 146"/>
                <a:gd name="T19" fmla="*/ 80 h 176"/>
                <a:gd name="T20" fmla="*/ 10 w 146"/>
                <a:gd name="T21" fmla="*/ 95 h 176"/>
                <a:gd name="T22" fmla="*/ 11 w 146"/>
                <a:gd name="T23" fmla="*/ 98 h 176"/>
                <a:gd name="T24" fmla="*/ 19 w 146"/>
                <a:gd name="T25" fmla="*/ 96 h 176"/>
                <a:gd name="T26" fmla="*/ 32 w 146"/>
                <a:gd name="T27" fmla="*/ 95 h 176"/>
                <a:gd name="T28" fmla="*/ 52 w 146"/>
                <a:gd name="T29" fmla="*/ 96 h 176"/>
                <a:gd name="T30" fmla="*/ 61 w 146"/>
                <a:gd name="T31" fmla="*/ 95 h 176"/>
                <a:gd name="T32" fmla="*/ 68 w 146"/>
                <a:gd name="T33" fmla="*/ 93 h 176"/>
                <a:gd name="T34" fmla="*/ 72 w 146"/>
                <a:gd name="T35" fmla="*/ 80 h 176"/>
                <a:gd name="T36" fmla="*/ 81 w 146"/>
                <a:gd name="T37" fmla="*/ 75 h 176"/>
                <a:gd name="T38" fmla="*/ 61 w 146"/>
                <a:gd name="T39" fmla="*/ 62 h 176"/>
                <a:gd name="T40" fmla="*/ 49 w 146"/>
                <a:gd name="T41" fmla="*/ 47 h 176"/>
                <a:gd name="T42" fmla="*/ 46 w 146"/>
                <a:gd name="T43" fmla="*/ 39 h 176"/>
                <a:gd name="T44" fmla="*/ 36 w 146"/>
                <a:gd name="T45" fmla="*/ 35 h 176"/>
                <a:gd name="T46" fmla="*/ 48 w 146"/>
                <a:gd name="T47" fmla="*/ 26 h 176"/>
                <a:gd name="T48" fmla="*/ 36 w 146"/>
                <a:gd name="T49" fmla="*/ 17 h 176"/>
                <a:gd name="T50" fmla="*/ 39 w 146"/>
                <a:gd name="T51" fmla="*/ 8 h 176"/>
                <a:gd name="T52" fmla="*/ 25 w 146"/>
                <a:gd name="T53" fmla="*/ 1 h 176"/>
                <a:gd name="T54" fmla="*/ 16 w 146"/>
                <a:gd name="T55" fmla="*/ 5 h 176"/>
                <a:gd name="T56" fmla="*/ 13 w 146"/>
                <a:gd name="T57" fmla="*/ 11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48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33 w 92"/>
                <a:gd name="T1" fmla="*/ 3 h 92"/>
                <a:gd name="T2" fmla="*/ 47 w 92"/>
                <a:gd name="T3" fmla="*/ 4 h 92"/>
                <a:gd name="T4" fmla="*/ 52 w 92"/>
                <a:gd name="T5" fmla="*/ 14 h 92"/>
                <a:gd name="T6" fmla="*/ 44 w 92"/>
                <a:gd name="T7" fmla="*/ 26 h 92"/>
                <a:gd name="T8" fmla="*/ 26 w 92"/>
                <a:gd name="T9" fmla="*/ 41 h 92"/>
                <a:gd name="T10" fmla="*/ 11 w 92"/>
                <a:gd name="T11" fmla="*/ 50 h 92"/>
                <a:gd name="T12" fmla="*/ 5 w 92"/>
                <a:gd name="T13" fmla="*/ 39 h 92"/>
                <a:gd name="T14" fmla="*/ 11 w 92"/>
                <a:gd name="T15" fmla="*/ 35 h 92"/>
                <a:gd name="T16" fmla="*/ 8 w 92"/>
                <a:gd name="T17" fmla="*/ 25 h 92"/>
                <a:gd name="T18" fmla="*/ 23 w 92"/>
                <a:gd name="T19" fmla="*/ 16 h 92"/>
                <a:gd name="T20" fmla="*/ 33 w 92"/>
                <a:gd name="T21" fmla="*/ 3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49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119 w 633"/>
                <a:gd name="T1" fmla="*/ 6 h 660"/>
                <a:gd name="T2" fmla="*/ 99 w 633"/>
                <a:gd name="T3" fmla="*/ 11 h 660"/>
                <a:gd name="T4" fmla="*/ 81 w 633"/>
                <a:gd name="T5" fmla="*/ 29 h 660"/>
                <a:gd name="T6" fmla="*/ 58 w 633"/>
                <a:gd name="T7" fmla="*/ 33 h 660"/>
                <a:gd name="T8" fmla="*/ 47 w 633"/>
                <a:gd name="T9" fmla="*/ 42 h 660"/>
                <a:gd name="T10" fmla="*/ 38 w 633"/>
                <a:gd name="T11" fmla="*/ 65 h 660"/>
                <a:gd name="T12" fmla="*/ 20 w 633"/>
                <a:gd name="T13" fmla="*/ 94 h 660"/>
                <a:gd name="T14" fmla="*/ 0 w 633"/>
                <a:gd name="T15" fmla="*/ 101 h 660"/>
                <a:gd name="T16" fmla="*/ 40 w 633"/>
                <a:gd name="T17" fmla="*/ 182 h 660"/>
                <a:gd name="T18" fmla="*/ 67 w 633"/>
                <a:gd name="T19" fmla="*/ 240 h 660"/>
                <a:gd name="T20" fmla="*/ 81 w 633"/>
                <a:gd name="T21" fmla="*/ 249 h 660"/>
                <a:gd name="T22" fmla="*/ 94 w 633"/>
                <a:gd name="T23" fmla="*/ 254 h 660"/>
                <a:gd name="T24" fmla="*/ 128 w 633"/>
                <a:gd name="T25" fmla="*/ 242 h 660"/>
                <a:gd name="T26" fmla="*/ 142 w 633"/>
                <a:gd name="T27" fmla="*/ 238 h 660"/>
                <a:gd name="T28" fmla="*/ 168 w 633"/>
                <a:gd name="T29" fmla="*/ 254 h 660"/>
                <a:gd name="T30" fmla="*/ 182 w 633"/>
                <a:gd name="T31" fmla="*/ 296 h 660"/>
                <a:gd name="T32" fmla="*/ 189 w 633"/>
                <a:gd name="T33" fmla="*/ 294 h 660"/>
                <a:gd name="T34" fmla="*/ 193 w 633"/>
                <a:gd name="T35" fmla="*/ 287 h 660"/>
                <a:gd name="T36" fmla="*/ 207 w 633"/>
                <a:gd name="T37" fmla="*/ 308 h 660"/>
                <a:gd name="T38" fmla="*/ 227 w 633"/>
                <a:gd name="T39" fmla="*/ 321 h 660"/>
                <a:gd name="T40" fmla="*/ 244 w 633"/>
                <a:gd name="T41" fmla="*/ 339 h 660"/>
                <a:gd name="T42" fmla="*/ 249 w 633"/>
                <a:gd name="T43" fmla="*/ 346 h 660"/>
                <a:gd name="T44" fmla="*/ 255 w 633"/>
                <a:gd name="T45" fmla="*/ 350 h 660"/>
                <a:gd name="T46" fmla="*/ 271 w 633"/>
                <a:gd name="T47" fmla="*/ 368 h 660"/>
                <a:gd name="T48" fmla="*/ 276 w 633"/>
                <a:gd name="T49" fmla="*/ 355 h 660"/>
                <a:gd name="T50" fmla="*/ 303 w 633"/>
                <a:gd name="T51" fmla="*/ 371 h 660"/>
                <a:gd name="T52" fmla="*/ 329 w 633"/>
                <a:gd name="T53" fmla="*/ 368 h 660"/>
                <a:gd name="T54" fmla="*/ 345 w 633"/>
                <a:gd name="T55" fmla="*/ 299 h 660"/>
                <a:gd name="T56" fmla="*/ 354 w 633"/>
                <a:gd name="T57" fmla="*/ 260 h 660"/>
                <a:gd name="T58" fmla="*/ 347 w 633"/>
                <a:gd name="T59" fmla="*/ 206 h 660"/>
                <a:gd name="T60" fmla="*/ 300 w 633"/>
                <a:gd name="T61" fmla="*/ 152 h 660"/>
                <a:gd name="T62" fmla="*/ 296 w 633"/>
                <a:gd name="T63" fmla="*/ 132 h 660"/>
                <a:gd name="T64" fmla="*/ 258 w 633"/>
                <a:gd name="T65" fmla="*/ 101 h 660"/>
                <a:gd name="T66" fmla="*/ 264 w 633"/>
                <a:gd name="T67" fmla="*/ 87 h 660"/>
                <a:gd name="T68" fmla="*/ 255 w 633"/>
                <a:gd name="T69" fmla="*/ 74 h 660"/>
                <a:gd name="T70" fmla="*/ 234 w 633"/>
                <a:gd name="T71" fmla="*/ 44 h 660"/>
                <a:gd name="T72" fmla="*/ 220 w 633"/>
                <a:gd name="T73" fmla="*/ 17 h 660"/>
                <a:gd name="T74" fmla="*/ 218 w 633"/>
                <a:gd name="T75" fmla="*/ 11 h 660"/>
                <a:gd name="T76" fmla="*/ 204 w 633"/>
                <a:gd name="T77" fmla="*/ 85 h 660"/>
                <a:gd name="T78" fmla="*/ 182 w 633"/>
                <a:gd name="T79" fmla="*/ 65 h 660"/>
                <a:gd name="T80" fmla="*/ 164 w 633"/>
                <a:gd name="T81" fmla="*/ 62 h 660"/>
                <a:gd name="T82" fmla="*/ 153 w 633"/>
                <a:gd name="T83" fmla="*/ 49 h 660"/>
                <a:gd name="T84" fmla="*/ 148 w 633"/>
                <a:gd name="T85" fmla="*/ 35 h 660"/>
                <a:gd name="T86" fmla="*/ 155 w 633"/>
                <a:gd name="T87" fmla="*/ 31 h 660"/>
                <a:gd name="T88" fmla="*/ 135 w 633"/>
                <a:gd name="T89" fmla="*/ 11 h 660"/>
                <a:gd name="T90" fmla="*/ 121 w 633"/>
                <a:gd name="T91" fmla="*/ 6 h 660"/>
                <a:gd name="T92" fmla="*/ 115 w 633"/>
                <a:gd name="T93" fmla="*/ 4 h 660"/>
                <a:gd name="T94" fmla="*/ 119 w 633"/>
                <a:gd name="T95" fmla="*/ 6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50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47 w 426"/>
                <a:gd name="T1" fmla="*/ 34 h 280"/>
                <a:gd name="T2" fmla="*/ 38 w 426"/>
                <a:gd name="T3" fmla="*/ 20 h 280"/>
                <a:gd name="T4" fmla="*/ 36 w 426"/>
                <a:gd name="T5" fmla="*/ 9 h 280"/>
                <a:gd name="T6" fmla="*/ 29 w 426"/>
                <a:gd name="T7" fmla="*/ 7 h 280"/>
                <a:gd name="T8" fmla="*/ 9 w 426"/>
                <a:gd name="T9" fmla="*/ 9 h 280"/>
                <a:gd name="T10" fmla="*/ 25 w 426"/>
                <a:gd name="T11" fmla="*/ 23 h 280"/>
                <a:gd name="T12" fmla="*/ 27 w 426"/>
                <a:gd name="T13" fmla="*/ 29 h 280"/>
                <a:gd name="T14" fmla="*/ 13 w 426"/>
                <a:gd name="T15" fmla="*/ 38 h 280"/>
                <a:gd name="T16" fmla="*/ 49 w 426"/>
                <a:gd name="T17" fmla="*/ 52 h 280"/>
                <a:gd name="T18" fmla="*/ 70 w 426"/>
                <a:gd name="T19" fmla="*/ 63 h 280"/>
                <a:gd name="T20" fmla="*/ 72 w 426"/>
                <a:gd name="T21" fmla="*/ 70 h 280"/>
                <a:gd name="T22" fmla="*/ 79 w 426"/>
                <a:gd name="T23" fmla="*/ 74 h 280"/>
                <a:gd name="T24" fmla="*/ 83 w 426"/>
                <a:gd name="T25" fmla="*/ 88 h 280"/>
                <a:gd name="T26" fmla="*/ 74 w 426"/>
                <a:gd name="T27" fmla="*/ 110 h 280"/>
                <a:gd name="T28" fmla="*/ 101 w 426"/>
                <a:gd name="T29" fmla="*/ 106 h 280"/>
                <a:gd name="T30" fmla="*/ 108 w 426"/>
                <a:gd name="T31" fmla="*/ 122 h 280"/>
                <a:gd name="T32" fmla="*/ 121 w 426"/>
                <a:gd name="T33" fmla="*/ 126 h 280"/>
                <a:gd name="T34" fmla="*/ 128 w 426"/>
                <a:gd name="T35" fmla="*/ 128 h 280"/>
                <a:gd name="T36" fmla="*/ 142 w 426"/>
                <a:gd name="T37" fmla="*/ 126 h 280"/>
                <a:gd name="T38" fmla="*/ 155 w 426"/>
                <a:gd name="T39" fmla="*/ 110 h 280"/>
                <a:gd name="T40" fmla="*/ 189 w 426"/>
                <a:gd name="T41" fmla="*/ 142 h 280"/>
                <a:gd name="T42" fmla="*/ 204 w 426"/>
                <a:gd name="T43" fmla="*/ 158 h 280"/>
                <a:gd name="T44" fmla="*/ 202 w 426"/>
                <a:gd name="T45" fmla="*/ 126 h 280"/>
                <a:gd name="T46" fmla="*/ 189 w 426"/>
                <a:gd name="T47" fmla="*/ 113 h 280"/>
                <a:gd name="T48" fmla="*/ 209 w 426"/>
                <a:gd name="T49" fmla="*/ 95 h 280"/>
                <a:gd name="T50" fmla="*/ 229 w 426"/>
                <a:gd name="T51" fmla="*/ 88 h 280"/>
                <a:gd name="T52" fmla="*/ 236 w 426"/>
                <a:gd name="T53" fmla="*/ 86 h 280"/>
                <a:gd name="T54" fmla="*/ 238 w 426"/>
                <a:gd name="T55" fmla="*/ 79 h 280"/>
                <a:gd name="T56" fmla="*/ 200 w 426"/>
                <a:gd name="T57" fmla="*/ 83 h 280"/>
                <a:gd name="T58" fmla="*/ 171 w 426"/>
                <a:gd name="T59" fmla="*/ 79 h 280"/>
                <a:gd name="T60" fmla="*/ 168 w 426"/>
                <a:gd name="T61" fmla="*/ 72 h 280"/>
                <a:gd name="T62" fmla="*/ 164 w 426"/>
                <a:gd name="T63" fmla="*/ 65 h 280"/>
                <a:gd name="T64" fmla="*/ 124 w 426"/>
                <a:gd name="T65" fmla="*/ 45 h 280"/>
                <a:gd name="T66" fmla="*/ 90 w 426"/>
                <a:gd name="T67" fmla="*/ 34 h 280"/>
                <a:gd name="T68" fmla="*/ 76 w 426"/>
                <a:gd name="T69" fmla="*/ 29 h 280"/>
                <a:gd name="T70" fmla="*/ 45 w 426"/>
                <a:gd name="T71" fmla="*/ 29 h 280"/>
                <a:gd name="T72" fmla="*/ 38 w 426"/>
                <a:gd name="T73" fmla="*/ 18 h 280"/>
                <a:gd name="T74" fmla="*/ 38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algn="ctr" rotWithShape="0">
                      <a:srgbClr val="989898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1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11 w 416"/>
                <a:gd name="T3" fmla="*/ 21 h 282"/>
                <a:gd name="T4" fmla="*/ 16 w 416"/>
                <a:gd name="T5" fmla="*/ 28 h 282"/>
                <a:gd name="T6" fmla="*/ 47 w 416"/>
                <a:gd name="T7" fmla="*/ 50 h 282"/>
                <a:gd name="T8" fmla="*/ 67 w 416"/>
                <a:gd name="T9" fmla="*/ 64 h 282"/>
                <a:gd name="T10" fmla="*/ 74 w 416"/>
                <a:gd name="T11" fmla="*/ 68 h 282"/>
                <a:gd name="T12" fmla="*/ 76 w 416"/>
                <a:gd name="T13" fmla="*/ 94 h 282"/>
                <a:gd name="T14" fmla="*/ 65 w 416"/>
                <a:gd name="T15" fmla="*/ 112 h 282"/>
                <a:gd name="T16" fmla="*/ 76 w 416"/>
                <a:gd name="T17" fmla="*/ 110 h 282"/>
                <a:gd name="T18" fmla="*/ 83 w 416"/>
                <a:gd name="T19" fmla="*/ 106 h 282"/>
                <a:gd name="T20" fmla="*/ 90 w 416"/>
                <a:gd name="T21" fmla="*/ 112 h 282"/>
                <a:gd name="T22" fmla="*/ 103 w 416"/>
                <a:gd name="T23" fmla="*/ 121 h 282"/>
                <a:gd name="T24" fmla="*/ 117 w 416"/>
                <a:gd name="T25" fmla="*/ 130 h 282"/>
                <a:gd name="T26" fmla="*/ 134 w 416"/>
                <a:gd name="T27" fmla="*/ 123 h 282"/>
                <a:gd name="T28" fmla="*/ 138 w 416"/>
                <a:gd name="T29" fmla="*/ 110 h 282"/>
                <a:gd name="T30" fmla="*/ 150 w 416"/>
                <a:gd name="T31" fmla="*/ 112 h 282"/>
                <a:gd name="T32" fmla="*/ 163 w 416"/>
                <a:gd name="T33" fmla="*/ 117 h 282"/>
                <a:gd name="T34" fmla="*/ 190 w 416"/>
                <a:gd name="T35" fmla="*/ 157 h 282"/>
                <a:gd name="T36" fmla="*/ 199 w 416"/>
                <a:gd name="T37" fmla="*/ 155 h 282"/>
                <a:gd name="T38" fmla="*/ 197 w 416"/>
                <a:gd name="T39" fmla="*/ 141 h 282"/>
                <a:gd name="T40" fmla="*/ 176 w 416"/>
                <a:gd name="T41" fmla="*/ 110 h 282"/>
                <a:gd name="T42" fmla="*/ 201 w 416"/>
                <a:gd name="T43" fmla="*/ 97 h 282"/>
                <a:gd name="T44" fmla="*/ 228 w 416"/>
                <a:gd name="T45" fmla="*/ 81 h 282"/>
                <a:gd name="T46" fmla="*/ 229 w 416"/>
                <a:gd name="T47" fmla="*/ 67 h 282"/>
                <a:gd name="T48" fmla="*/ 205 w 416"/>
                <a:gd name="T49" fmla="*/ 77 h 282"/>
                <a:gd name="T50" fmla="*/ 172 w 416"/>
                <a:gd name="T51" fmla="*/ 77 h 282"/>
                <a:gd name="T52" fmla="*/ 147 w 416"/>
                <a:gd name="T53" fmla="*/ 55 h 282"/>
                <a:gd name="T54" fmla="*/ 101 w 416"/>
                <a:gd name="T55" fmla="*/ 34 h 282"/>
                <a:gd name="T56" fmla="*/ 74 w 416"/>
                <a:gd name="T57" fmla="*/ 19 h 282"/>
                <a:gd name="T58" fmla="*/ 52 w 416"/>
                <a:gd name="T59" fmla="*/ 23 h 282"/>
                <a:gd name="T60" fmla="*/ 43 w 416"/>
                <a:gd name="T61" fmla="*/ 32 h 282"/>
                <a:gd name="T62" fmla="*/ 31 w 416"/>
                <a:gd name="T63" fmla="*/ 10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52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18 w 60"/>
                <a:gd name="T1" fmla="*/ 10 h 78"/>
                <a:gd name="T2" fmla="*/ 0 w 60"/>
                <a:gd name="T3" fmla="*/ 10 h 78"/>
                <a:gd name="T4" fmla="*/ 11 w 60"/>
                <a:gd name="T5" fmla="*/ 23 h 78"/>
                <a:gd name="T6" fmla="*/ 16 w 60"/>
                <a:gd name="T7" fmla="*/ 36 h 78"/>
                <a:gd name="T8" fmla="*/ 18 w 60"/>
                <a:gd name="T9" fmla="*/ 43 h 78"/>
                <a:gd name="T10" fmla="*/ 34 w 60"/>
                <a:gd name="T11" fmla="*/ 28 h 78"/>
                <a:gd name="T12" fmla="*/ 18 w 60"/>
                <a:gd name="T13" fmla="*/ 10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26 w 219"/>
                <a:gd name="T1" fmla="*/ 41 h 113"/>
                <a:gd name="T2" fmla="*/ 22 w 219"/>
                <a:gd name="T3" fmla="*/ 35 h 113"/>
                <a:gd name="T4" fmla="*/ 8 w 219"/>
                <a:gd name="T5" fmla="*/ 39 h 113"/>
                <a:gd name="T6" fmla="*/ 22 w 219"/>
                <a:gd name="T7" fmla="*/ 64 h 113"/>
                <a:gd name="T8" fmla="*/ 69 w 219"/>
                <a:gd name="T9" fmla="*/ 50 h 113"/>
                <a:gd name="T10" fmla="*/ 82 w 219"/>
                <a:gd name="T11" fmla="*/ 41 h 113"/>
                <a:gd name="T12" fmla="*/ 96 w 219"/>
                <a:gd name="T13" fmla="*/ 37 h 113"/>
                <a:gd name="T14" fmla="*/ 123 w 219"/>
                <a:gd name="T15" fmla="*/ 11 h 113"/>
                <a:gd name="T16" fmla="*/ 118 w 219"/>
                <a:gd name="T17" fmla="*/ 0 h 113"/>
                <a:gd name="T18" fmla="*/ 100 w 219"/>
                <a:gd name="T19" fmla="*/ 10 h 113"/>
                <a:gd name="T20" fmla="*/ 60 w 219"/>
                <a:gd name="T21" fmla="*/ 23 h 113"/>
                <a:gd name="T22" fmla="*/ 46 w 219"/>
                <a:gd name="T23" fmla="*/ 26 h 113"/>
                <a:gd name="T24" fmla="*/ 33 w 219"/>
                <a:gd name="T25" fmla="*/ 30 h 113"/>
                <a:gd name="T26" fmla="*/ 26 w 219"/>
                <a:gd name="T27" fmla="*/ 41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54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7 w 139"/>
                <a:gd name="T1" fmla="*/ 34 h 122"/>
                <a:gd name="T2" fmla="*/ 4 w 139"/>
                <a:gd name="T3" fmla="*/ 48 h 122"/>
                <a:gd name="T4" fmla="*/ 0 w 139"/>
                <a:gd name="T5" fmla="*/ 61 h 122"/>
                <a:gd name="T6" fmla="*/ 20 w 139"/>
                <a:gd name="T7" fmla="*/ 66 h 122"/>
                <a:gd name="T8" fmla="*/ 29 w 139"/>
                <a:gd name="T9" fmla="*/ 54 h 122"/>
                <a:gd name="T10" fmla="*/ 70 w 139"/>
                <a:gd name="T11" fmla="*/ 38 h 122"/>
                <a:gd name="T12" fmla="*/ 76 w 139"/>
                <a:gd name="T13" fmla="*/ 25 h 122"/>
                <a:gd name="T14" fmla="*/ 63 w 139"/>
                <a:gd name="T15" fmla="*/ 16 h 122"/>
                <a:gd name="T16" fmla="*/ 56 w 139"/>
                <a:gd name="T17" fmla="*/ 11 h 122"/>
                <a:gd name="T18" fmla="*/ 36 w 139"/>
                <a:gd name="T19" fmla="*/ 7 h 122"/>
                <a:gd name="T20" fmla="*/ 29 w 139"/>
                <a:gd name="T21" fmla="*/ 20 h 122"/>
                <a:gd name="T22" fmla="*/ 7 w 139"/>
                <a:gd name="T23" fmla="*/ 34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5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17 w 49"/>
                <a:gd name="T1" fmla="*/ 0 h 35"/>
                <a:gd name="T2" fmla="*/ 5 w 49"/>
                <a:gd name="T3" fmla="*/ 6 h 35"/>
                <a:gd name="T4" fmla="*/ 14 w 49"/>
                <a:gd name="T5" fmla="*/ 19 h 35"/>
                <a:gd name="T6" fmla="*/ 22 w 49"/>
                <a:gd name="T7" fmla="*/ 14 h 35"/>
                <a:gd name="T8" fmla="*/ 17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6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72 w 164"/>
                <a:gd name="T1" fmla="*/ 0 h 268"/>
                <a:gd name="T2" fmla="*/ 59 w 164"/>
                <a:gd name="T3" fmla="*/ 16 h 268"/>
                <a:gd name="T4" fmla="*/ 50 w 164"/>
                <a:gd name="T5" fmla="*/ 36 h 268"/>
                <a:gd name="T6" fmla="*/ 20 w 164"/>
                <a:gd name="T7" fmla="*/ 47 h 268"/>
                <a:gd name="T8" fmla="*/ 16 w 164"/>
                <a:gd name="T9" fmla="*/ 54 h 268"/>
                <a:gd name="T10" fmla="*/ 9 w 164"/>
                <a:gd name="T11" fmla="*/ 56 h 268"/>
                <a:gd name="T12" fmla="*/ 11 w 164"/>
                <a:gd name="T13" fmla="*/ 74 h 268"/>
                <a:gd name="T14" fmla="*/ 16 w 164"/>
                <a:gd name="T15" fmla="*/ 88 h 268"/>
                <a:gd name="T16" fmla="*/ 0 w 164"/>
                <a:gd name="T17" fmla="*/ 113 h 268"/>
                <a:gd name="T18" fmla="*/ 16 w 164"/>
                <a:gd name="T19" fmla="*/ 146 h 268"/>
                <a:gd name="T20" fmla="*/ 29 w 164"/>
                <a:gd name="T21" fmla="*/ 151 h 268"/>
                <a:gd name="T22" fmla="*/ 50 w 164"/>
                <a:gd name="T23" fmla="*/ 122 h 268"/>
                <a:gd name="T24" fmla="*/ 59 w 164"/>
                <a:gd name="T25" fmla="*/ 108 h 268"/>
                <a:gd name="T26" fmla="*/ 72 w 164"/>
                <a:gd name="T27" fmla="*/ 65 h 268"/>
                <a:gd name="T28" fmla="*/ 79 w 164"/>
                <a:gd name="T29" fmla="*/ 43 h 268"/>
                <a:gd name="T30" fmla="*/ 92 w 164"/>
                <a:gd name="T31" fmla="*/ 41 h 268"/>
                <a:gd name="T32" fmla="*/ 72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57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16 w 66"/>
                <a:gd name="T1" fmla="*/ 0 h 81"/>
                <a:gd name="T2" fmla="*/ 14 w 66"/>
                <a:gd name="T3" fmla="*/ 34 h 81"/>
                <a:gd name="T4" fmla="*/ 16 w 66"/>
                <a:gd name="T5" fmla="*/ 43 h 81"/>
                <a:gd name="T6" fmla="*/ 22 w 66"/>
                <a:gd name="T7" fmla="*/ 45 h 81"/>
                <a:gd name="T8" fmla="*/ 31 w 66"/>
                <a:gd name="T9" fmla="*/ 43 h 81"/>
                <a:gd name="T10" fmla="*/ 16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58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54 w 148"/>
                <a:gd name="T1" fmla="*/ 0 h 244"/>
                <a:gd name="T2" fmla="*/ 34 w 148"/>
                <a:gd name="T3" fmla="*/ 47 h 244"/>
                <a:gd name="T4" fmla="*/ 20 w 148"/>
                <a:gd name="T5" fmla="*/ 52 h 244"/>
                <a:gd name="T6" fmla="*/ 7 w 148"/>
                <a:gd name="T7" fmla="*/ 61 h 244"/>
                <a:gd name="T8" fmla="*/ 23 w 148"/>
                <a:gd name="T9" fmla="*/ 106 h 244"/>
                <a:gd name="T10" fmla="*/ 29 w 148"/>
                <a:gd name="T11" fmla="*/ 126 h 244"/>
                <a:gd name="T12" fmla="*/ 34 w 148"/>
                <a:gd name="T13" fmla="*/ 133 h 244"/>
                <a:gd name="T14" fmla="*/ 47 w 148"/>
                <a:gd name="T15" fmla="*/ 137 h 244"/>
                <a:gd name="T16" fmla="*/ 54 w 148"/>
                <a:gd name="T17" fmla="*/ 110 h 244"/>
                <a:gd name="T18" fmla="*/ 70 w 148"/>
                <a:gd name="T19" fmla="*/ 95 h 244"/>
                <a:gd name="T20" fmla="*/ 63 w 148"/>
                <a:gd name="T21" fmla="*/ 38 h 244"/>
                <a:gd name="T22" fmla="*/ 79 w 148"/>
                <a:gd name="T23" fmla="*/ 27 h 244"/>
                <a:gd name="T24" fmla="*/ 63 w 148"/>
                <a:gd name="T25" fmla="*/ 11 h 244"/>
                <a:gd name="T26" fmla="*/ 54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59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27 w 96"/>
                <a:gd name="T1" fmla="*/ 1 h 183"/>
                <a:gd name="T2" fmla="*/ 29 w 96"/>
                <a:gd name="T3" fmla="*/ 19 h 183"/>
                <a:gd name="T4" fmla="*/ 34 w 96"/>
                <a:gd name="T5" fmla="*/ 34 h 183"/>
                <a:gd name="T6" fmla="*/ 35 w 96"/>
                <a:gd name="T7" fmla="*/ 52 h 183"/>
                <a:gd name="T8" fmla="*/ 38 w 96"/>
                <a:gd name="T9" fmla="*/ 59 h 183"/>
                <a:gd name="T10" fmla="*/ 40 w 96"/>
                <a:gd name="T11" fmla="*/ 70 h 183"/>
                <a:gd name="T12" fmla="*/ 32 w 96"/>
                <a:gd name="T13" fmla="*/ 52 h 183"/>
                <a:gd name="T14" fmla="*/ 20 w 96"/>
                <a:gd name="T15" fmla="*/ 43 h 183"/>
                <a:gd name="T16" fmla="*/ 3 w 96"/>
                <a:gd name="T17" fmla="*/ 46 h 183"/>
                <a:gd name="T18" fmla="*/ 5 w 96"/>
                <a:gd name="T19" fmla="*/ 57 h 183"/>
                <a:gd name="T20" fmla="*/ 23 w 96"/>
                <a:gd name="T21" fmla="*/ 64 h 183"/>
                <a:gd name="T22" fmla="*/ 32 w 96"/>
                <a:gd name="T23" fmla="*/ 76 h 183"/>
                <a:gd name="T24" fmla="*/ 40 w 96"/>
                <a:gd name="T25" fmla="*/ 76 h 183"/>
                <a:gd name="T26" fmla="*/ 44 w 96"/>
                <a:gd name="T27" fmla="*/ 84 h 183"/>
                <a:gd name="T28" fmla="*/ 54 w 96"/>
                <a:gd name="T29" fmla="*/ 100 h 183"/>
                <a:gd name="T30" fmla="*/ 46 w 96"/>
                <a:gd name="T31" fmla="*/ 70 h 183"/>
                <a:gd name="T32" fmla="*/ 45 w 96"/>
                <a:gd name="T33" fmla="*/ 52 h 183"/>
                <a:gd name="T34" fmla="*/ 40 w 96"/>
                <a:gd name="T35" fmla="*/ 35 h 183"/>
                <a:gd name="T36" fmla="*/ 35 w 96"/>
                <a:gd name="T37" fmla="*/ 23 h 183"/>
                <a:gd name="T38" fmla="*/ 32 w 96"/>
                <a:gd name="T39" fmla="*/ 11 h 183"/>
                <a:gd name="T40" fmla="*/ 27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0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3 w 54"/>
                <a:gd name="T1" fmla="*/ 0 h 175"/>
                <a:gd name="T2" fmla="*/ 0 w 54"/>
                <a:gd name="T3" fmla="*/ 14 h 175"/>
                <a:gd name="T4" fmla="*/ 5 w 54"/>
                <a:gd name="T5" fmla="*/ 30 h 175"/>
                <a:gd name="T6" fmla="*/ 10 w 54"/>
                <a:gd name="T7" fmla="*/ 52 h 175"/>
                <a:gd name="T8" fmla="*/ 19 w 54"/>
                <a:gd name="T9" fmla="*/ 73 h 175"/>
                <a:gd name="T10" fmla="*/ 30 w 54"/>
                <a:gd name="T11" fmla="*/ 98 h 175"/>
                <a:gd name="T12" fmla="*/ 22 w 54"/>
                <a:gd name="T13" fmla="*/ 64 h 175"/>
                <a:gd name="T14" fmla="*/ 19 w 54"/>
                <a:gd name="T15" fmla="*/ 52 h 175"/>
                <a:gd name="T16" fmla="*/ 16 w 54"/>
                <a:gd name="T17" fmla="*/ 34 h 175"/>
                <a:gd name="T18" fmla="*/ 14 w 54"/>
                <a:gd name="T19" fmla="*/ 25 h 175"/>
                <a:gd name="T20" fmla="*/ 9 w 54"/>
                <a:gd name="T21" fmla="*/ 21 h 175"/>
                <a:gd name="T22" fmla="*/ 3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61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5 w 86"/>
                <a:gd name="T3" fmla="*/ 18 h 73"/>
                <a:gd name="T4" fmla="*/ 13 w 86"/>
                <a:gd name="T5" fmla="*/ 24 h 73"/>
                <a:gd name="T6" fmla="*/ 27 w 86"/>
                <a:gd name="T7" fmla="*/ 27 h 73"/>
                <a:gd name="T8" fmla="*/ 36 w 86"/>
                <a:gd name="T9" fmla="*/ 31 h 73"/>
                <a:gd name="T10" fmla="*/ 42 w 86"/>
                <a:gd name="T11" fmla="*/ 36 h 73"/>
                <a:gd name="T12" fmla="*/ 49 w 86"/>
                <a:gd name="T13" fmla="*/ 38 h 73"/>
                <a:gd name="T14" fmla="*/ 41 w 86"/>
                <a:gd name="T15" fmla="*/ 21 h 73"/>
                <a:gd name="T16" fmla="*/ 36 w 86"/>
                <a:gd name="T17" fmla="*/ 12 h 73"/>
                <a:gd name="T18" fmla="*/ 20 w 86"/>
                <a:gd name="T19" fmla="*/ 13 h 73"/>
                <a:gd name="T20" fmla="*/ 14 w 86"/>
                <a:gd name="T21" fmla="*/ 10 h 73"/>
                <a:gd name="T22" fmla="*/ 4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55 w 111"/>
                <a:gd name="T1" fmla="*/ 0 h 156"/>
                <a:gd name="T2" fmla="*/ 42 w 111"/>
                <a:gd name="T3" fmla="*/ 6 h 156"/>
                <a:gd name="T4" fmla="*/ 13 w 111"/>
                <a:gd name="T5" fmla="*/ 8 h 156"/>
                <a:gd name="T6" fmla="*/ 7 w 111"/>
                <a:gd name="T7" fmla="*/ 19 h 156"/>
                <a:gd name="T8" fmla="*/ 6 w 111"/>
                <a:gd name="T9" fmla="*/ 35 h 156"/>
                <a:gd name="T10" fmla="*/ 7 w 111"/>
                <a:gd name="T11" fmla="*/ 42 h 156"/>
                <a:gd name="T12" fmla="*/ 1 w 111"/>
                <a:gd name="T13" fmla="*/ 50 h 156"/>
                <a:gd name="T14" fmla="*/ 7 w 111"/>
                <a:gd name="T15" fmla="*/ 62 h 156"/>
                <a:gd name="T16" fmla="*/ 13 w 111"/>
                <a:gd name="T17" fmla="*/ 70 h 156"/>
                <a:gd name="T18" fmla="*/ 8 w 111"/>
                <a:gd name="T19" fmla="*/ 81 h 156"/>
                <a:gd name="T20" fmla="*/ 13 w 111"/>
                <a:gd name="T21" fmla="*/ 88 h 156"/>
                <a:gd name="T22" fmla="*/ 23 w 111"/>
                <a:gd name="T23" fmla="*/ 81 h 156"/>
                <a:gd name="T24" fmla="*/ 28 w 111"/>
                <a:gd name="T25" fmla="*/ 53 h 156"/>
                <a:gd name="T26" fmla="*/ 31 w 111"/>
                <a:gd name="T27" fmla="*/ 71 h 156"/>
                <a:gd name="T28" fmla="*/ 37 w 111"/>
                <a:gd name="T29" fmla="*/ 82 h 156"/>
                <a:gd name="T30" fmla="*/ 34 w 111"/>
                <a:gd name="T31" fmla="*/ 63 h 156"/>
                <a:gd name="T32" fmla="*/ 40 w 111"/>
                <a:gd name="T33" fmla="*/ 41 h 156"/>
                <a:gd name="T34" fmla="*/ 39 w 111"/>
                <a:gd name="T35" fmla="*/ 29 h 156"/>
                <a:gd name="T36" fmla="*/ 30 w 111"/>
                <a:gd name="T37" fmla="*/ 34 h 156"/>
                <a:gd name="T38" fmla="*/ 19 w 111"/>
                <a:gd name="T39" fmla="*/ 31 h 156"/>
                <a:gd name="T40" fmla="*/ 23 w 111"/>
                <a:gd name="T41" fmla="*/ 20 h 156"/>
                <a:gd name="T42" fmla="*/ 34 w 111"/>
                <a:gd name="T43" fmla="*/ 20 h 156"/>
                <a:gd name="T44" fmla="*/ 43 w 111"/>
                <a:gd name="T45" fmla="*/ 22 h 156"/>
                <a:gd name="T46" fmla="*/ 55 w 111"/>
                <a:gd name="T47" fmla="*/ 17 h 156"/>
                <a:gd name="T48" fmla="*/ 62 w 111"/>
                <a:gd name="T49" fmla="*/ 8 h 156"/>
                <a:gd name="T50" fmla="*/ 55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3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7 w 30"/>
                <a:gd name="T1" fmla="*/ 0 h 94"/>
                <a:gd name="T2" fmla="*/ 0 w 30"/>
                <a:gd name="T3" fmla="*/ 9 h 94"/>
                <a:gd name="T4" fmla="*/ 3 w 30"/>
                <a:gd name="T5" fmla="*/ 21 h 94"/>
                <a:gd name="T6" fmla="*/ 1 w 30"/>
                <a:gd name="T7" fmla="*/ 35 h 94"/>
                <a:gd name="T8" fmla="*/ 9 w 30"/>
                <a:gd name="T9" fmla="*/ 54 h 94"/>
                <a:gd name="T10" fmla="*/ 16 w 30"/>
                <a:gd name="T11" fmla="*/ 47 h 94"/>
                <a:gd name="T12" fmla="*/ 12 w 30"/>
                <a:gd name="T13" fmla="*/ 35 h 94"/>
                <a:gd name="T14" fmla="*/ 7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4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7 w 81"/>
                <a:gd name="T1" fmla="*/ 1 h 158"/>
                <a:gd name="T2" fmla="*/ 0 w 81"/>
                <a:gd name="T3" fmla="*/ 11 h 158"/>
                <a:gd name="T4" fmla="*/ 5 w 81"/>
                <a:gd name="T5" fmla="*/ 28 h 158"/>
                <a:gd name="T6" fmla="*/ 4 w 81"/>
                <a:gd name="T7" fmla="*/ 60 h 158"/>
                <a:gd name="T8" fmla="*/ 10 w 81"/>
                <a:gd name="T9" fmla="*/ 58 h 158"/>
                <a:gd name="T10" fmla="*/ 11 w 81"/>
                <a:gd name="T11" fmla="*/ 64 h 158"/>
                <a:gd name="T12" fmla="*/ 17 w 81"/>
                <a:gd name="T13" fmla="*/ 68 h 158"/>
                <a:gd name="T14" fmla="*/ 22 w 81"/>
                <a:gd name="T15" fmla="*/ 78 h 158"/>
                <a:gd name="T16" fmla="*/ 27 w 81"/>
                <a:gd name="T17" fmla="*/ 72 h 158"/>
                <a:gd name="T18" fmla="*/ 37 w 81"/>
                <a:gd name="T19" fmla="*/ 75 h 158"/>
                <a:gd name="T20" fmla="*/ 35 w 81"/>
                <a:gd name="T21" fmla="*/ 60 h 158"/>
                <a:gd name="T22" fmla="*/ 27 w 81"/>
                <a:gd name="T23" fmla="*/ 58 h 158"/>
                <a:gd name="T24" fmla="*/ 22 w 81"/>
                <a:gd name="T25" fmla="*/ 51 h 158"/>
                <a:gd name="T26" fmla="*/ 19 w 81"/>
                <a:gd name="T27" fmla="*/ 41 h 158"/>
                <a:gd name="T28" fmla="*/ 23 w 81"/>
                <a:gd name="T29" fmla="*/ 30 h 158"/>
                <a:gd name="T30" fmla="*/ 20 w 81"/>
                <a:gd name="T31" fmla="*/ 19 h 158"/>
                <a:gd name="T32" fmla="*/ 24 w 81"/>
                <a:gd name="T33" fmla="*/ 11 h 158"/>
                <a:gd name="T34" fmla="*/ 17 w 81"/>
                <a:gd name="T35" fmla="*/ 2 h 158"/>
                <a:gd name="T36" fmla="*/ 11 w 81"/>
                <a:gd name="T37" fmla="*/ 4 h 158"/>
                <a:gd name="T38" fmla="*/ 7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65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29 w 85"/>
                <a:gd name="T1" fmla="*/ 0 h 105"/>
                <a:gd name="T2" fmla="*/ 25 w 85"/>
                <a:gd name="T3" fmla="*/ 11 h 105"/>
                <a:gd name="T4" fmla="*/ 18 w 85"/>
                <a:gd name="T5" fmla="*/ 17 h 105"/>
                <a:gd name="T6" fmla="*/ 9 w 85"/>
                <a:gd name="T7" fmla="*/ 20 h 105"/>
                <a:gd name="T8" fmla="*/ 5 w 85"/>
                <a:gd name="T9" fmla="*/ 27 h 105"/>
                <a:gd name="T10" fmla="*/ 2 w 85"/>
                <a:gd name="T11" fmla="*/ 42 h 105"/>
                <a:gd name="T12" fmla="*/ 8 w 85"/>
                <a:gd name="T13" fmla="*/ 40 h 105"/>
                <a:gd name="T14" fmla="*/ 14 w 85"/>
                <a:gd name="T15" fmla="*/ 35 h 105"/>
                <a:gd name="T16" fmla="*/ 20 w 85"/>
                <a:gd name="T17" fmla="*/ 39 h 105"/>
                <a:gd name="T18" fmla="*/ 33 w 85"/>
                <a:gd name="T19" fmla="*/ 56 h 105"/>
                <a:gd name="T20" fmla="*/ 40 w 85"/>
                <a:gd name="T21" fmla="*/ 41 h 105"/>
                <a:gd name="T22" fmla="*/ 48 w 85"/>
                <a:gd name="T23" fmla="*/ 38 h 105"/>
                <a:gd name="T24" fmla="*/ 42 w 85"/>
                <a:gd name="T25" fmla="*/ 22 h 105"/>
                <a:gd name="T26" fmla="*/ 29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6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4 w 38"/>
                <a:gd name="T1" fmla="*/ 15 h 66"/>
                <a:gd name="T2" fmla="*/ 15 w 38"/>
                <a:gd name="T3" fmla="*/ 36 h 66"/>
                <a:gd name="T4" fmla="*/ 18 w 38"/>
                <a:gd name="T5" fmla="*/ 29 h 66"/>
                <a:gd name="T6" fmla="*/ 22 w 38"/>
                <a:gd name="T7" fmla="*/ 22 h 66"/>
                <a:gd name="T8" fmla="*/ 18 w 38"/>
                <a:gd name="T9" fmla="*/ 14 h 66"/>
                <a:gd name="T10" fmla="*/ 11 w 38"/>
                <a:gd name="T11" fmla="*/ 7 h 66"/>
                <a:gd name="T12" fmla="*/ 6 w 38"/>
                <a:gd name="T13" fmla="*/ 1 h 66"/>
                <a:gd name="T14" fmla="*/ 2 w 38"/>
                <a:gd name="T15" fmla="*/ 7 h 66"/>
                <a:gd name="T16" fmla="*/ 4 w 38"/>
                <a:gd name="T17" fmla="*/ 15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67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4 w 24"/>
                <a:gd name="T3" fmla="*/ 13 h 23"/>
                <a:gd name="T4" fmla="*/ 14 w 24"/>
                <a:gd name="T5" fmla="*/ 6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68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16 w 60"/>
                <a:gd name="T5" fmla="*/ 19 h 49"/>
                <a:gd name="T6" fmla="*/ 24 w 60"/>
                <a:gd name="T7" fmla="*/ 26 h 49"/>
                <a:gd name="T8" fmla="*/ 34 w 60"/>
                <a:gd name="T9" fmla="*/ 24 h 49"/>
                <a:gd name="T10" fmla="*/ 28 w 60"/>
                <a:gd name="T11" fmla="*/ 14 h 49"/>
                <a:gd name="T12" fmla="*/ 16 w 60"/>
                <a:gd name="T13" fmla="*/ 2 h 49"/>
                <a:gd name="T14" fmla="*/ 11 w 60"/>
                <a:gd name="T15" fmla="*/ 9 h 49"/>
                <a:gd name="T16" fmla="*/ 5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69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16 w 32"/>
                <a:gd name="T1" fmla="*/ 0 h 44"/>
                <a:gd name="T2" fmla="*/ 6 w 32"/>
                <a:gd name="T3" fmla="*/ 6 h 44"/>
                <a:gd name="T4" fmla="*/ 7 w 32"/>
                <a:gd name="T5" fmla="*/ 18 h 44"/>
                <a:gd name="T6" fmla="*/ 14 w 32"/>
                <a:gd name="T7" fmla="*/ 20 h 44"/>
                <a:gd name="T8" fmla="*/ 16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70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4 w 61"/>
                <a:gd name="T1" fmla="*/ 0 h 63"/>
                <a:gd name="T2" fmla="*/ 0 w 61"/>
                <a:gd name="T3" fmla="*/ 7 h 63"/>
                <a:gd name="T4" fmla="*/ 14 w 61"/>
                <a:gd name="T5" fmla="*/ 19 h 63"/>
                <a:gd name="T6" fmla="*/ 20 w 61"/>
                <a:gd name="T7" fmla="*/ 30 h 63"/>
                <a:gd name="T8" fmla="*/ 26 w 61"/>
                <a:gd name="T9" fmla="*/ 35 h 63"/>
                <a:gd name="T10" fmla="*/ 35 w 61"/>
                <a:gd name="T11" fmla="*/ 31 h 63"/>
                <a:gd name="T12" fmla="*/ 19 w 61"/>
                <a:gd name="T13" fmla="*/ 10 h 63"/>
                <a:gd name="T14" fmla="*/ 4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71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16 w 61"/>
                <a:gd name="T1" fmla="*/ 4 h 67"/>
                <a:gd name="T2" fmla="*/ 17 w 61"/>
                <a:gd name="T3" fmla="*/ 19 h 67"/>
                <a:gd name="T4" fmla="*/ 9 w 61"/>
                <a:gd name="T5" fmla="*/ 24 h 67"/>
                <a:gd name="T6" fmla="*/ 13 w 61"/>
                <a:gd name="T7" fmla="*/ 37 h 67"/>
                <a:gd name="T8" fmla="*/ 27 w 61"/>
                <a:gd name="T9" fmla="*/ 32 h 67"/>
                <a:gd name="T10" fmla="*/ 34 w 61"/>
                <a:gd name="T11" fmla="*/ 26 h 67"/>
                <a:gd name="T12" fmla="*/ 29 w 61"/>
                <a:gd name="T13" fmla="*/ 16 h 67"/>
                <a:gd name="T14" fmla="*/ 32 w 61"/>
                <a:gd name="T15" fmla="*/ 7 h 67"/>
                <a:gd name="T16" fmla="*/ 31 w 61"/>
                <a:gd name="T17" fmla="*/ 1 h 67"/>
                <a:gd name="T18" fmla="*/ 26 w 61"/>
                <a:gd name="T19" fmla="*/ 2 h 67"/>
                <a:gd name="T20" fmla="*/ 29 w 61"/>
                <a:gd name="T21" fmla="*/ 3 h 67"/>
                <a:gd name="T22" fmla="*/ 28 w 61"/>
                <a:gd name="T23" fmla="*/ 9 h 67"/>
                <a:gd name="T24" fmla="*/ 24 w 61"/>
                <a:gd name="T25" fmla="*/ 13 h 67"/>
                <a:gd name="T26" fmla="*/ 16 w 61"/>
                <a:gd name="T27" fmla="*/ 4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72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12 w 43"/>
                <a:gd name="T1" fmla="*/ 2 h 36"/>
                <a:gd name="T2" fmla="*/ 3 w 43"/>
                <a:gd name="T3" fmla="*/ 4 h 36"/>
                <a:gd name="T4" fmla="*/ 19 w 43"/>
                <a:gd name="T5" fmla="*/ 20 h 36"/>
                <a:gd name="T6" fmla="*/ 23 w 43"/>
                <a:gd name="T7" fmla="*/ 17 h 36"/>
                <a:gd name="T8" fmla="*/ 12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73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12 w 32"/>
                <a:gd name="T1" fmla="*/ 0 h 41"/>
                <a:gd name="T2" fmla="*/ 0 w 32"/>
                <a:gd name="T3" fmla="*/ 15 h 41"/>
                <a:gd name="T4" fmla="*/ 9 w 32"/>
                <a:gd name="T5" fmla="*/ 14 h 41"/>
                <a:gd name="T6" fmla="*/ 11 w 32"/>
                <a:gd name="T7" fmla="*/ 17 h 41"/>
                <a:gd name="T8" fmla="*/ 9 w 32"/>
                <a:gd name="T9" fmla="*/ 20 h 41"/>
                <a:gd name="T10" fmla="*/ 17 w 32"/>
                <a:gd name="T11" fmla="*/ 12 h 41"/>
                <a:gd name="T12" fmla="*/ 14 w 32"/>
                <a:gd name="T13" fmla="*/ 5 h 41"/>
                <a:gd name="T14" fmla="*/ 12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74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12 w 45"/>
                <a:gd name="T1" fmla="*/ 0 h 32"/>
                <a:gd name="T2" fmla="*/ 0 w 45"/>
                <a:gd name="T3" fmla="*/ 4 h 32"/>
                <a:gd name="T4" fmla="*/ 15 w 45"/>
                <a:gd name="T5" fmla="*/ 17 h 32"/>
                <a:gd name="T6" fmla="*/ 26 w 45"/>
                <a:gd name="T7" fmla="*/ 14 h 32"/>
                <a:gd name="T8" fmla="*/ 13 w 45"/>
                <a:gd name="T9" fmla="*/ 6 h 32"/>
                <a:gd name="T10" fmla="*/ 12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75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18 w 35"/>
                <a:gd name="T1" fmla="*/ 0 h 74"/>
                <a:gd name="T2" fmla="*/ 12 w 35"/>
                <a:gd name="T3" fmla="*/ 8 h 74"/>
                <a:gd name="T4" fmla="*/ 5 w 35"/>
                <a:gd name="T5" fmla="*/ 20 h 74"/>
                <a:gd name="T6" fmla="*/ 0 w 35"/>
                <a:gd name="T7" fmla="*/ 33 h 74"/>
                <a:gd name="T8" fmla="*/ 5 w 35"/>
                <a:gd name="T9" fmla="*/ 41 h 74"/>
                <a:gd name="T10" fmla="*/ 12 w 35"/>
                <a:gd name="T11" fmla="*/ 33 h 74"/>
                <a:gd name="T12" fmla="*/ 21 w 35"/>
                <a:gd name="T13" fmla="*/ 18 h 74"/>
                <a:gd name="T14" fmla="*/ 18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76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8 w 25"/>
                <a:gd name="T1" fmla="*/ 4 h 73"/>
                <a:gd name="T2" fmla="*/ 2 w 25"/>
                <a:gd name="T3" fmla="*/ 5 h 73"/>
                <a:gd name="T4" fmla="*/ 0 w 25"/>
                <a:gd name="T5" fmla="*/ 13 h 73"/>
                <a:gd name="T6" fmla="*/ 8 w 25"/>
                <a:gd name="T7" fmla="*/ 23 h 73"/>
                <a:gd name="T8" fmla="*/ 14 w 25"/>
                <a:gd name="T9" fmla="*/ 32 h 73"/>
                <a:gd name="T10" fmla="*/ 9 w 25"/>
                <a:gd name="T11" fmla="*/ 11 h 73"/>
                <a:gd name="T12" fmla="*/ 8 w 25"/>
                <a:gd name="T13" fmla="*/ 4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7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6 w 14"/>
                <a:gd name="T1" fmla="*/ 0 h 33"/>
                <a:gd name="T2" fmla="*/ 1 w 14"/>
                <a:gd name="T3" fmla="*/ 6 h 33"/>
                <a:gd name="T4" fmla="*/ 6 w 14"/>
                <a:gd name="T5" fmla="*/ 14 h 33"/>
                <a:gd name="T6" fmla="*/ 6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78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3 w 28"/>
                <a:gd name="T1" fmla="*/ 0 h 64"/>
                <a:gd name="T2" fmla="*/ 6 w 28"/>
                <a:gd name="T3" fmla="*/ 8 h 64"/>
                <a:gd name="T4" fmla="*/ 11 w 28"/>
                <a:gd name="T5" fmla="*/ 12 h 64"/>
                <a:gd name="T6" fmla="*/ 5 w 28"/>
                <a:gd name="T7" fmla="*/ 22 h 64"/>
                <a:gd name="T8" fmla="*/ 0 w 28"/>
                <a:gd name="T9" fmla="*/ 32 h 64"/>
                <a:gd name="T10" fmla="*/ 6 w 28"/>
                <a:gd name="T11" fmla="*/ 32 h 64"/>
                <a:gd name="T12" fmla="*/ 15 w 28"/>
                <a:gd name="T13" fmla="*/ 15 h 64"/>
                <a:gd name="T14" fmla="*/ 3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79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8 w 16"/>
                <a:gd name="T1" fmla="*/ 2 h 36"/>
                <a:gd name="T2" fmla="*/ 0 w 16"/>
                <a:gd name="T3" fmla="*/ 4 h 36"/>
                <a:gd name="T4" fmla="*/ 5 w 16"/>
                <a:gd name="T5" fmla="*/ 13 h 36"/>
                <a:gd name="T6" fmla="*/ 8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80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81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6 w 16"/>
                <a:gd name="T1" fmla="*/ 3 h 19"/>
                <a:gd name="T2" fmla="*/ 0 w 16"/>
                <a:gd name="T3" fmla="*/ 5 h 19"/>
                <a:gd name="T4" fmla="*/ 7 w 16"/>
                <a:gd name="T5" fmla="*/ 10 h 19"/>
                <a:gd name="T6" fmla="*/ 6 w 16"/>
                <a:gd name="T7" fmla="*/ 3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82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83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7 w 22"/>
                <a:gd name="T1" fmla="*/ 0 h 18"/>
                <a:gd name="T2" fmla="*/ 10 w 22"/>
                <a:gd name="T3" fmla="*/ 9 h 18"/>
                <a:gd name="T4" fmla="*/ 7 w 22"/>
                <a:gd name="T5" fmla="*/ 3 h 18"/>
                <a:gd name="T6" fmla="*/ 7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84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6 w 60"/>
                <a:gd name="T1" fmla="*/ 4 h 81"/>
                <a:gd name="T2" fmla="*/ 2 w 60"/>
                <a:gd name="T3" fmla="*/ 10 h 81"/>
                <a:gd name="T4" fmla="*/ 8 w 60"/>
                <a:gd name="T5" fmla="*/ 21 h 81"/>
                <a:gd name="T6" fmla="*/ 15 w 60"/>
                <a:gd name="T7" fmla="*/ 30 h 81"/>
                <a:gd name="T8" fmla="*/ 23 w 60"/>
                <a:gd name="T9" fmla="*/ 35 h 81"/>
                <a:gd name="T10" fmla="*/ 29 w 60"/>
                <a:gd name="T11" fmla="*/ 44 h 81"/>
                <a:gd name="T12" fmla="*/ 29 w 60"/>
                <a:gd name="T13" fmla="*/ 31 h 81"/>
                <a:gd name="T14" fmla="*/ 24 w 60"/>
                <a:gd name="T15" fmla="*/ 20 h 81"/>
                <a:gd name="T16" fmla="*/ 14 w 60"/>
                <a:gd name="T17" fmla="*/ 10 h 81"/>
                <a:gd name="T18" fmla="*/ 6 w 60"/>
                <a:gd name="T19" fmla="*/ 4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85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16 w 71"/>
                <a:gd name="T1" fmla="*/ 13 h 61"/>
                <a:gd name="T2" fmla="*/ 7 w 71"/>
                <a:gd name="T3" fmla="*/ 18 h 61"/>
                <a:gd name="T4" fmla="*/ 1 w 71"/>
                <a:gd name="T5" fmla="*/ 25 h 61"/>
                <a:gd name="T6" fmla="*/ 7 w 71"/>
                <a:gd name="T7" fmla="*/ 33 h 61"/>
                <a:gd name="T8" fmla="*/ 16 w 71"/>
                <a:gd name="T9" fmla="*/ 25 h 61"/>
                <a:gd name="T10" fmla="*/ 22 w 71"/>
                <a:gd name="T11" fmla="*/ 13 h 61"/>
                <a:gd name="T12" fmla="*/ 31 w 71"/>
                <a:gd name="T13" fmla="*/ 0 h 61"/>
                <a:gd name="T14" fmla="*/ 40 w 71"/>
                <a:gd name="T15" fmla="*/ 6 h 61"/>
                <a:gd name="T16" fmla="*/ 19 w 71"/>
                <a:gd name="T17" fmla="*/ 13 h 61"/>
                <a:gd name="T18" fmla="*/ 16 w 71"/>
                <a:gd name="T19" fmla="*/ 13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86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5 w 23"/>
                <a:gd name="T1" fmla="*/ 0 h 30"/>
                <a:gd name="T2" fmla="*/ 0 w 23"/>
                <a:gd name="T3" fmla="*/ 8 h 30"/>
                <a:gd name="T4" fmla="*/ 7 w 23"/>
                <a:gd name="T5" fmla="*/ 18 h 30"/>
                <a:gd name="T6" fmla="*/ 5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87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2 w 26"/>
                <a:gd name="T1" fmla="*/ 0 h 23"/>
                <a:gd name="T2" fmla="*/ 0 w 26"/>
                <a:gd name="T3" fmla="*/ 7 h 23"/>
                <a:gd name="T4" fmla="*/ 12 w 26"/>
                <a:gd name="T5" fmla="*/ 11 h 23"/>
                <a:gd name="T6" fmla="*/ 12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88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16 w 32"/>
                <a:gd name="T1" fmla="*/ 0 h 44"/>
                <a:gd name="T2" fmla="*/ 6 w 32"/>
                <a:gd name="T3" fmla="*/ 6 h 44"/>
                <a:gd name="T4" fmla="*/ 7 w 32"/>
                <a:gd name="T5" fmla="*/ 18 h 44"/>
                <a:gd name="T6" fmla="*/ 14 w 32"/>
                <a:gd name="T7" fmla="*/ 20 h 44"/>
                <a:gd name="T8" fmla="*/ 16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89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18 w 34"/>
                <a:gd name="T1" fmla="*/ 0 h 44"/>
                <a:gd name="T2" fmla="*/ 6 w 34"/>
                <a:gd name="T3" fmla="*/ 5 h 44"/>
                <a:gd name="T4" fmla="*/ 8 w 34"/>
                <a:gd name="T5" fmla="*/ 18 h 44"/>
                <a:gd name="T6" fmla="*/ 15 w 34"/>
                <a:gd name="T7" fmla="*/ 20 h 44"/>
                <a:gd name="T8" fmla="*/ 18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90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18 w 38"/>
                <a:gd name="T1" fmla="*/ 2 h 37"/>
                <a:gd name="T2" fmla="*/ 5 w 38"/>
                <a:gd name="T3" fmla="*/ 2 h 37"/>
                <a:gd name="T4" fmla="*/ 7 w 38"/>
                <a:gd name="T5" fmla="*/ 14 h 37"/>
                <a:gd name="T6" fmla="*/ 14 w 38"/>
                <a:gd name="T7" fmla="*/ 17 h 37"/>
                <a:gd name="T8" fmla="*/ 18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91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18 w 38"/>
                <a:gd name="T1" fmla="*/ 2 h 34"/>
                <a:gd name="T2" fmla="*/ 5 w 38"/>
                <a:gd name="T3" fmla="*/ 2 h 34"/>
                <a:gd name="T4" fmla="*/ 9 w 38"/>
                <a:gd name="T5" fmla="*/ 13 h 34"/>
                <a:gd name="T6" fmla="*/ 15 w 38"/>
                <a:gd name="T7" fmla="*/ 13 h 34"/>
                <a:gd name="T8" fmla="*/ 18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92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17 w 35"/>
                <a:gd name="T1" fmla="*/ 1 h 27"/>
                <a:gd name="T2" fmla="*/ 5 w 35"/>
                <a:gd name="T3" fmla="*/ 1 h 27"/>
                <a:gd name="T4" fmla="*/ 7 w 35"/>
                <a:gd name="T5" fmla="*/ 8 h 27"/>
                <a:gd name="T6" fmla="*/ 14 w 35"/>
                <a:gd name="T7" fmla="*/ 10 h 27"/>
                <a:gd name="T8" fmla="*/ 17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93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16 w 35"/>
                <a:gd name="T1" fmla="*/ 9 h 47"/>
                <a:gd name="T2" fmla="*/ 10 w 35"/>
                <a:gd name="T3" fmla="*/ 1 h 47"/>
                <a:gd name="T4" fmla="*/ 5 w 35"/>
                <a:gd name="T5" fmla="*/ 14 h 47"/>
                <a:gd name="T6" fmla="*/ 10 w 35"/>
                <a:gd name="T7" fmla="*/ 19 h 47"/>
                <a:gd name="T8" fmla="*/ 15 w 35"/>
                <a:gd name="T9" fmla="*/ 16 h 47"/>
                <a:gd name="T10" fmla="*/ 16 w 35"/>
                <a:gd name="T11" fmla="*/ 9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94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13 w 32"/>
                <a:gd name="T1" fmla="*/ 5 h 35"/>
                <a:gd name="T2" fmla="*/ 6 w 32"/>
                <a:gd name="T3" fmla="*/ 1 h 35"/>
                <a:gd name="T4" fmla="*/ 7 w 32"/>
                <a:gd name="T5" fmla="*/ 13 h 35"/>
                <a:gd name="T6" fmla="*/ 14 w 32"/>
                <a:gd name="T7" fmla="*/ 15 h 35"/>
                <a:gd name="T8" fmla="*/ 13 w 32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95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13 w 32"/>
                <a:gd name="T1" fmla="*/ 5 h 35"/>
                <a:gd name="T2" fmla="*/ 6 w 32"/>
                <a:gd name="T3" fmla="*/ 1 h 35"/>
                <a:gd name="T4" fmla="*/ 7 w 32"/>
                <a:gd name="T5" fmla="*/ 13 h 35"/>
                <a:gd name="T6" fmla="*/ 14 w 32"/>
                <a:gd name="T7" fmla="*/ 15 h 35"/>
                <a:gd name="T8" fmla="*/ 13 w 32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96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95 w 189"/>
                <a:gd name="T1" fmla="*/ 2 h 144"/>
                <a:gd name="T2" fmla="*/ 103 w 189"/>
                <a:gd name="T3" fmla="*/ 2 h 144"/>
                <a:gd name="T4" fmla="*/ 105 w 189"/>
                <a:gd name="T5" fmla="*/ 9 h 144"/>
                <a:gd name="T6" fmla="*/ 104 w 189"/>
                <a:gd name="T7" fmla="*/ 14 h 144"/>
                <a:gd name="T8" fmla="*/ 73 w 189"/>
                <a:gd name="T9" fmla="*/ 25 h 144"/>
                <a:gd name="T10" fmla="*/ 60 w 189"/>
                <a:gd name="T11" fmla="*/ 33 h 144"/>
                <a:gd name="T12" fmla="*/ 54 w 189"/>
                <a:gd name="T13" fmla="*/ 35 h 144"/>
                <a:gd name="T14" fmla="*/ 40 w 189"/>
                <a:gd name="T15" fmla="*/ 47 h 144"/>
                <a:gd name="T16" fmla="*/ 42 w 189"/>
                <a:gd name="T17" fmla="*/ 52 h 144"/>
                <a:gd name="T18" fmla="*/ 46 w 189"/>
                <a:gd name="T19" fmla="*/ 65 h 144"/>
                <a:gd name="T20" fmla="*/ 60 w 189"/>
                <a:gd name="T21" fmla="*/ 71 h 144"/>
                <a:gd name="T22" fmla="*/ 51 w 189"/>
                <a:gd name="T23" fmla="*/ 79 h 144"/>
                <a:gd name="T24" fmla="*/ 46 w 189"/>
                <a:gd name="T25" fmla="*/ 74 h 144"/>
                <a:gd name="T26" fmla="*/ 40 w 189"/>
                <a:gd name="T27" fmla="*/ 76 h 144"/>
                <a:gd name="T28" fmla="*/ 12 w 189"/>
                <a:gd name="T29" fmla="*/ 69 h 144"/>
                <a:gd name="T30" fmla="*/ 10 w 189"/>
                <a:gd name="T31" fmla="*/ 60 h 144"/>
                <a:gd name="T32" fmla="*/ 26 w 189"/>
                <a:gd name="T33" fmla="*/ 51 h 144"/>
                <a:gd name="T34" fmla="*/ 28 w 189"/>
                <a:gd name="T35" fmla="*/ 43 h 144"/>
                <a:gd name="T36" fmla="*/ 26 w 189"/>
                <a:gd name="T37" fmla="*/ 36 h 144"/>
                <a:gd name="T38" fmla="*/ 40 w 189"/>
                <a:gd name="T39" fmla="*/ 26 h 144"/>
                <a:gd name="T40" fmla="*/ 54 w 189"/>
                <a:gd name="T41" fmla="*/ 20 h 144"/>
                <a:gd name="T42" fmla="*/ 63 w 189"/>
                <a:gd name="T43" fmla="*/ 14 h 144"/>
                <a:gd name="T44" fmla="*/ 95 w 189"/>
                <a:gd name="T45" fmla="*/ 2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97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14 w 53"/>
                <a:gd name="T1" fmla="*/ 0 h 17"/>
                <a:gd name="T2" fmla="*/ 7 w 53"/>
                <a:gd name="T3" fmla="*/ 1 h 17"/>
                <a:gd name="T4" fmla="*/ 18 w 53"/>
                <a:gd name="T5" fmla="*/ 8 h 17"/>
                <a:gd name="T6" fmla="*/ 25 w 53"/>
                <a:gd name="T7" fmla="*/ 7 h 17"/>
                <a:gd name="T8" fmla="*/ 14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98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31 w 57"/>
                <a:gd name="T1" fmla="*/ 2 h 37"/>
                <a:gd name="T2" fmla="*/ 13 w 57"/>
                <a:gd name="T3" fmla="*/ 14 h 37"/>
                <a:gd name="T4" fmla="*/ 6 w 57"/>
                <a:gd name="T5" fmla="*/ 20 h 37"/>
                <a:gd name="T6" fmla="*/ 5 w 57"/>
                <a:gd name="T7" fmla="*/ 2 h 37"/>
                <a:gd name="T8" fmla="*/ 11 w 57"/>
                <a:gd name="T9" fmla="*/ 0 h 37"/>
                <a:gd name="T10" fmla="*/ 31 w 57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99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15 w 68"/>
                <a:gd name="T1" fmla="*/ 0 h 26"/>
                <a:gd name="T2" fmla="*/ 6 w 68"/>
                <a:gd name="T3" fmla="*/ 4 h 26"/>
                <a:gd name="T4" fmla="*/ 31 w 68"/>
                <a:gd name="T5" fmla="*/ 15 h 26"/>
                <a:gd name="T6" fmla="*/ 34 w 68"/>
                <a:gd name="T7" fmla="*/ 14 h 26"/>
                <a:gd name="T8" fmla="*/ 15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100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29 w 66"/>
                <a:gd name="T1" fmla="*/ 5 h 43"/>
                <a:gd name="T2" fmla="*/ 15 w 66"/>
                <a:gd name="T3" fmla="*/ 5 h 43"/>
                <a:gd name="T4" fmla="*/ 6 w 66"/>
                <a:gd name="T5" fmla="*/ 5 h 43"/>
                <a:gd name="T6" fmla="*/ 5 w 66"/>
                <a:gd name="T7" fmla="*/ 19 h 43"/>
                <a:gd name="T8" fmla="*/ 18 w 66"/>
                <a:gd name="T9" fmla="*/ 24 h 43"/>
                <a:gd name="T10" fmla="*/ 36 w 66"/>
                <a:gd name="T11" fmla="*/ 15 h 43"/>
                <a:gd name="T12" fmla="*/ 29 w 66"/>
                <a:gd name="T13" fmla="*/ 5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101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8 w 117"/>
                <a:gd name="T1" fmla="*/ 0 h 41"/>
                <a:gd name="T2" fmla="*/ 5 w 117"/>
                <a:gd name="T3" fmla="*/ 9 h 41"/>
                <a:gd name="T4" fmla="*/ 29 w 117"/>
                <a:gd name="T5" fmla="*/ 17 h 41"/>
                <a:gd name="T6" fmla="*/ 43 w 117"/>
                <a:gd name="T7" fmla="*/ 20 h 41"/>
                <a:gd name="T8" fmla="*/ 63 w 117"/>
                <a:gd name="T9" fmla="*/ 13 h 41"/>
                <a:gd name="T10" fmla="*/ 44 w 117"/>
                <a:gd name="T11" fmla="*/ 2 h 41"/>
                <a:gd name="T12" fmla="*/ 8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102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18 w 62"/>
                <a:gd name="T1" fmla="*/ 2 h 32"/>
                <a:gd name="T2" fmla="*/ 34 w 62"/>
                <a:gd name="T3" fmla="*/ 6 h 32"/>
                <a:gd name="T4" fmla="*/ 16 w 62"/>
                <a:gd name="T5" fmla="*/ 18 h 32"/>
                <a:gd name="T6" fmla="*/ 3 w 62"/>
                <a:gd name="T7" fmla="*/ 13 h 32"/>
                <a:gd name="T8" fmla="*/ 18 w 62"/>
                <a:gd name="T9" fmla="*/ 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103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11 w 49"/>
                <a:gd name="T1" fmla="*/ 1 h 23"/>
                <a:gd name="T2" fmla="*/ 4 w 49"/>
                <a:gd name="T3" fmla="*/ 3 h 23"/>
                <a:gd name="T4" fmla="*/ 22 w 49"/>
                <a:gd name="T5" fmla="*/ 13 h 23"/>
                <a:gd name="T6" fmla="*/ 11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104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3 w 102"/>
                <a:gd name="T1" fmla="*/ 0 h 152"/>
                <a:gd name="T2" fmla="*/ 0 w 102"/>
                <a:gd name="T3" fmla="*/ 11 h 152"/>
                <a:gd name="T4" fmla="*/ 7 w 102"/>
                <a:gd name="T5" fmla="*/ 24 h 152"/>
                <a:gd name="T6" fmla="*/ 18 w 102"/>
                <a:gd name="T7" fmla="*/ 41 h 152"/>
                <a:gd name="T8" fmla="*/ 20 w 102"/>
                <a:gd name="T9" fmla="*/ 59 h 152"/>
                <a:gd name="T10" fmla="*/ 45 w 102"/>
                <a:gd name="T11" fmla="*/ 86 h 152"/>
                <a:gd name="T12" fmla="*/ 48 w 102"/>
                <a:gd name="T13" fmla="*/ 70 h 152"/>
                <a:gd name="T14" fmla="*/ 41 w 102"/>
                <a:gd name="T15" fmla="*/ 58 h 152"/>
                <a:gd name="T16" fmla="*/ 34 w 102"/>
                <a:gd name="T17" fmla="*/ 52 h 152"/>
                <a:gd name="T18" fmla="*/ 29 w 102"/>
                <a:gd name="T19" fmla="*/ 42 h 152"/>
                <a:gd name="T20" fmla="*/ 23 w 102"/>
                <a:gd name="T21" fmla="*/ 25 h 152"/>
                <a:gd name="T22" fmla="*/ 2 w 102"/>
                <a:gd name="T23" fmla="*/ 7 h 152"/>
                <a:gd name="T24" fmla="*/ 3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105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36 w 74"/>
                <a:gd name="T1" fmla="*/ 13 h 103"/>
                <a:gd name="T2" fmla="*/ 41 w 74"/>
                <a:gd name="T3" fmla="*/ 23 h 103"/>
                <a:gd name="T4" fmla="*/ 16 w 74"/>
                <a:gd name="T5" fmla="*/ 48 h 103"/>
                <a:gd name="T6" fmla="*/ 18 w 74"/>
                <a:gd name="T7" fmla="*/ 58 h 103"/>
                <a:gd name="T8" fmla="*/ 11 w 74"/>
                <a:gd name="T9" fmla="*/ 54 h 103"/>
                <a:gd name="T10" fmla="*/ 3 w 74"/>
                <a:gd name="T11" fmla="*/ 48 h 103"/>
                <a:gd name="T12" fmla="*/ 0 w 74"/>
                <a:gd name="T13" fmla="*/ 47 h 103"/>
                <a:gd name="T14" fmla="*/ 5 w 74"/>
                <a:gd name="T15" fmla="*/ 33 h 103"/>
                <a:gd name="T16" fmla="*/ 7 w 74"/>
                <a:gd name="T17" fmla="*/ 30 h 103"/>
                <a:gd name="T18" fmla="*/ 1 w 74"/>
                <a:gd name="T19" fmla="*/ 14 h 103"/>
                <a:gd name="T20" fmla="*/ 2 w 74"/>
                <a:gd name="T21" fmla="*/ 8 h 103"/>
                <a:gd name="T22" fmla="*/ 14 w 74"/>
                <a:gd name="T23" fmla="*/ 13 h 103"/>
                <a:gd name="T24" fmla="*/ 20 w 74"/>
                <a:gd name="T25" fmla="*/ 20 h 103"/>
                <a:gd name="T26" fmla="*/ 36 w 74"/>
                <a:gd name="T27" fmla="*/ 13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106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46 w 146"/>
                <a:gd name="T1" fmla="*/ 56 h 252"/>
                <a:gd name="T2" fmla="*/ 37 w 146"/>
                <a:gd name="T3" fmla="*/ 60 h 252"/>
                <a:gd name="T4" fmla="*/ 36 w 146"/>
                <a:gd name="T5" fmla="*/ 74 h 252"/>
                <a:gd name="T6" fmla="*/ 12 w 146"/>
                <a:gd name="T7" fmla="*/ 83 h 252"/>
                <a:gd name="T8" fmla="*/ 4 w 146"/>
                <a:gd name="T9" fmla="*/ 95 h 252"/>
                <a:gd name="T10" fmla="*/ 11 w 146"/>
                <a:gd name="T11" fmla="*/ 103 h 252"/>
                <a:gd name="T12" fmla="*/ 4 w 146"/>
                <a:gd name="T13" fmla="*/ 112 h 252"/>
                <a:gd name="T14" fmla="*/ 13 w 146"/>
                <a:gd name="T15" fmla="*/ 142 h 252"/>
                <a:gd name="T16" fmla="*/ 16 w 146"/>
                <a:gd name="T17" fmla="*/ 121 h 252"/>
                <a:gd name="T18" fmla="*/ 12 w 146"/>
                <a:gd name="T19" fmla="*/ 108 h 252"/>
                <a:gd name="T20" fmla="*/ 23 w 146"/>
                <a:gd name="T21" fmla="*/ 99 h 252"/>
                <a:gd name="T22" fmla="*/ 29 w 146"/>
                <a:gd name="T23" fmla="*/ 89 h 252"/>
                <a:gd name="T24" fmla="*/ 37 w 146"/>
                <a:gd name="T25" fmla="*/ 98 h 252"/>
                <a:gd name="T26" fmla="*/ 25 w 146"/>
                <a:gd name="T27" fmla="*/ 107 h 252"/>
                <a:gd name="T28" fmla="*/ 31 w 146"/>
                <a:gd name="T29" fmla="*/ 113 h 252"/>
                <a:gd name="T30" fmla="*/ 38 w 146"/>
                <a:gd name="T31" fmla="*/ 101 h 252"/>
                <a:gd name="T32" fmla="*/ 47 w 146"/>
                <a:gd name="T33" fmla="*/ 104 h 252"/>
                <a:gd name="T34" fmla="*/ 58 w 146"/>
                <a:gd name="T35" fmla="*/ 83 h 252"/>
                <a:gd name="T36" fmla="*/ 63 w 146"/>
                <a:gd name="T37" fmla="*/ 88 h 252"/>
                <a:gd name="T38" fmla="*/ 76 w 146"/>
                <a:gd name="T39" fmla="*/ 83 h 252"/>
                <a:gd name="T40" fmla="*/ 81 w 146"/>
                <a:gd name="T41" fmla="*/ 74 h 252"/>
                <a:gd name="T42" fmla="*/ 79 w 146"/>
                <a:gd name="T43" fmla="*/ 62 h 252"/>
                <a:gd name="T44" fmla="*/ 75 w 146"/>
                <a:gd name="T45" fmla="*/ 56 h 252"/>
                <a:gd name="T46" fmla="*/ 68 w 146"/>
                <a:gd name="T47" fmla="*/ 23 h 252"/>
                <a:gd name="T48" fmla="*/ 52 w 146"/>
                <a:gd name="T49" fmla="*/ 0 h 252"/>
                <a:gd name="T50" fmla="*/ 43 w 146"/>
                <a:gd name="T51" fmla="*/ 7 h 252"/>
                <a:gd name="T52" fmla="*/ 54 w 146"/>
                <a:gd name="T53" fmla="*/ 20 h 252"/>
                <a:gd name="T54" fmla="*/ 54 w 146"/>
                <a:gd name="T55" fmla="*/ 36 h 252"/>
                <a:gd name="T56" fmla="*/ 46 w 146"/>
                <a:gd name="T57" fmla="*/ 56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107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33 w 70"/>
                <a:gd name="T1" fmla="*/ 0 h 40"/>
                <a:gd name="T2" fmla="*/ 36 w 70"/>
                <a:gd name="T3" fmla="*/ 11 h 40"/>
                <a:gd name="T4" fmla="*/ 22 w 70"/>
                <a:gd name="T5" fmla="*/ 14 h 40"/>
                <a:gd name="T6" fmla="*/ 17 w 70"/>
                <a:gd name="T7" fmla="*/ 23 h 40"/>
                <a:gd name="T8" fmla="*/ 4 w 70"/>
                <a:gd name="T9" fmla="*/ 22 h 40"/>
                <a:gd name="T10" fmla="*/ 1 w 70"/>
                <a:gd name="T11" fmla="*/ 20 h 40"/>
                <a:gd name="T12" fmla="*/ 19 w 70"/>
                <a:gd name="T13" fmla="*/ 11 h 40"/>
                <a:gd name="T14" fmla="*/ 33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108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0 w 26"/>
                <a:gd name="T1" fmla="*/ 0 h 29"/>
                <a:gd name="T2" fmla="*/ 0 w 26"/>
                <a:gd name="T3" fmla="*/ 11 h 29"/>
                <a:gd name="T4" fmla="*/ 10 w 26"/>
                <a:gd name="T5" fmla="*/ 15 h 29"/>
                <a:gd name="T6" fmla="*/ 10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109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8 w 49"/>
                <a:gd name="T1" fmla="*/ 4 h 36"/>
                <a:gd name="T2" fmla="*/ 0 w 49"/>
                <a:gd name="T3" fmla="*/ 11 h 36"/>
                <a:gd name="T4" fmla="*/ 4 w 49"/>
                <a:gd name="T5" fmla="*/ 18 h 36"/>
                <a:gd name="T6" fmla="*/ 11 w 49"/>
                <a:gd name="T7" fmla="*/ 20 h 36"/>
                <a:gd name="T8" fmla="*/ 23 w 49"/>
                <a:gd name="T9" fmla="*/ 15 h 36"/>
                <a:gd name="T10" fmla="*/ 8 w 49"/>
                <a:gd name="T11" fmla="*/ 4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110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6 w 27"/>
                <a:gd name="T1" fmla="*/ 0 h 22"/>
                <a:gd name="T2" fmla="*/ 1 w 27"/>
                <a:gd name="T3" fmla="*/ 7 h 22"/>
                <a:gd name="T4" fmla="*/ 10 w 27"/>
                <a:gd name="T5" fmla="*/ 12 h 22"/>
                <a:gd name="T6" fmla="*/ 6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111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6 w 20"/>
                <a:gd name="T1" fmla="*/ 0 h 18"/>
                <a:gd name="T2" fmla="*/ 5 w 20"/>
                <a:gd name="T3" fmla="*/ 9 h 18"/>
                <a:gd name="T4" fmla="*/ 6 w 20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12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14 w 24"/>
                <a:gd name="T1" fmla="*/ 0 h 44"/>
                <a:gd name="T2" fmla="*/ 5 w 24"/>
                <a:gd name="T3" fmla="*/ 9 h 44"/>
                <a:gd name="T4" fmla="*/ 0 w 24"/>
                <a:gd name="T5" fmla="*/ 20 h 44"/>
                <a:gd name="T6" fmla="*/ 9 w 24"/>
                <a:gd name="T7" fmla="*/ 23 h 44"/>
                <a:gd name="T8" fmla="*/ 14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113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17 w 41"/>
                <a:gd name="T1" fmla="*/ 0 h 24"/>
                <a:gd name="T2" fmla="*/ 15 w 41"/>
                <a:gd name="T3" fmla="*/ 14 h 24"/>
                <a:gd name="T4" fmla="*/ 17 w 41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114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115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5 w 13"/>
                <a:gd name="T1" fmla="*/ 3 h 20"/>
                <a:gd name="T2" fmla="*/ 1 w 13"/>
                <a:gd name="T3" fmla="*/ 6 h 20"/>
                <a:gd name="T4" fmla="*/ 4 w 13"/>
                <a:gd name="T5" fmla="*/ 11 h 20"/>
                <a:gd name="T6" fmla="*/ 5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116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117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8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119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5 w 13"/>
                <a:gd name="T1" fmla="*/ 3 h 20"/>
                <a:gd name="T2" fmla="*/ 1 w 13"/>
                <a:gd name="T3" fmla="*/ 6 h 20"/>
                <a:gd name="T4" fmla="*/ 4 w 13"/>
                <a:gd name="T5" fmla="*/ 11 h 20"/>
                <a:gd name="T6" fmla="*/ 5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120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121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122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23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14" name="Picture 7" descr="artplus_nature_naturalcity42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50" y="3167063"/>
            <a:ext cx="442595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Picture 13" descr="artplus_nature_naturalcity42_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4660900"/>
            <a:ext cx="49117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9" descr="artplus_nature_naturalcity42_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8" y="3097213"/>
            <a:ext cx="2971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8" descr="artplus_nature_naturalcity42_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93900"/>
            <a:ext cx="15462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11" descr="artplus_nature_naturalcity42_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00" y="2862263"/>
            <a:ext cx="623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365104"/>
            <a:ext cx="4930775" cy="1197496"/>
          </a:xfrm>
        </p:spPr>
        <p:txBody>
          <a:bodyPr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661248"/>
            <a:ext cx="64008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单击此处编辑母版副标题样式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274437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8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68F19-F560-49B1-9E08-81633D012D3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435828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13CD1-342A-49A6-B2DC-C9C8B470A9D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3170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结束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52400" y="381000"/>
            <a:ext cx="6838950" cy="3365500"/>
            <a:chOff x="664" y="1951"/>
            <a:chExt cx="4308" cy="2120"/>
          </a:xfrm>
        </p:grpSpPr>
        <p:sp>
          <p:nvSpPr>
            <p:cNvPr id="6" name="Freeform 16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65 w 1692"/>
                <a:gd name="T1" fmla="*/ 145 h 2586"/>
                <a:gd name="T2" fmla="*/ 180 w 1692"/>
                <a:gd name="T3" fmla="*/ 118 h 2586"/>
                <a:gd name="T4" fmla="*/ 243 w 1692"/>
                <a:gd name="T5" fmla="*/ 135 h 2586"/>
                <a:gd name="T6" fmla="*/ 234 w 1692"/>
                <a:gd name="T7" fmla="*/ 250 h 2586"/>
                <a:gd name="T8" fmla="*/ 153 w 1692"/>
                <a:gd name="T9" fmla="*/ 327 h 2586"/>
                <a:gd name="T10" fmla="*/ 122 w 1692"/>
                <a:gd name="T11" fmla="*/ 401 h 2586"/>
                <a:gd name="T12" fmla="*/ 159 w 1692"/>
                <a:gd name="T13" fmla="*/ 541 h 2586"/>
                <a:gd name="T14" fmla="*/ 177 w 1692"/>
                <a:gd name="T15" fmla="*/ 539 h 2586"/>
                <a:gd name="T16" fmla="*/ 184 w 1692"/>
                <a:gd name="T17" fmla="*/ 509 h 2586"/>
                <a:gd name="T18" fmla="*/ 268 w 1692"/>
                <a:gd name="T19" fmla="*/ 648 h 2586"/>
                <a:gd name="T20" fmla="*/ 365 w 1692"/>
                <a:gd name="T21" fmla="*/ 674 h 2586"/>
                <a:gd name="T22" fmla="*/ 446 w 1692"/>
                <a:gd name="T23" fmla="*/ 758 h 2586"/>
                <a:gd name="T24" fmla="*/ 478 w 1692"/>
                <a:gd name="T25" fmla="*/ 799 h 2586"/>
                <a:gd name="T26" fmla="*/ 432 w 1692"/>
                <a:gd name="T27" fmla="*/ 903 h 2586"/>
                <a:gd name="T28" fmla="*/ 514 w 1692"/>
                <a:gd name="T29" fmla="*/ 1000 h 2586"/>
                <a:gd name="T30" fmla="*/ 580 w 1692"/>
                <a:gd name="T31" fmla="*/ 1135 h 2586"/>
                <a:gd name="T32" fmla="*/ 613 w 1692"/>
                <a:gd name="T33" fmla="*/ 1297 h 2586"/>
                <a:gd name="T34" fmla="*/ 669 w 1692"/>
                <a:gd name="T35" fmla="*/ 1427 h 2586"/>
                <a:gd name="T36" fmla="*/ 717 w 1692"/>
                <a:gd name="T37" fmla="*/ 1416 h 2586"/>
                <a:gd name="T38" fmla="*/ 698 w 1692"/>
                <a:gd name="T39" fmla="*/ 1344 h 2586"/>
                <a:gd name="T40" fmla="*/ 722 w 1692"/>
                <a:gd name="T41" fmla="*/ 1295 h 2586"/>
                <a:gd name="T42" fmla="*/ 767 w 1692"/>
                <a:gd name="T43" fmla="*/ 1252 h 2586"/>
                <a:gd name="T44" fmla="*/ 812 w 1692"/>
                <a:gd name="T45" fmla="*/ 1166 h 2586"/>
                <a:gd name="T46" fmla="*/ 879 w 1692"/>
                <a:gd name="T47" fmla="*/ 1095 h 2586"/>
                <a:gd name="T48" fmla="*/ 910 w 1692"/>
                <a:gd name="T49" fmla="*/ 980 h 2586"/>
                <a:gd name="T50" fmla="*/ 870 w 1692"/>
                <a:gd name="T51" fmla="*/ 864 h 2586"/>
                <a:gd name="T52" fmla="*/ 771 w 1692"/>
                <a:gd name="T53" fmla="*/ 792 h 2586"/>
                <a:gd name="T54" fmla="*/ 619 w 1692"/>
                <a:gd name="T55" fmla="*/ 719 h 2586"/>
                <a:gd name="T56" fmla="*/ 546 w 1692"/>
                <a:gd name="T57" fmla="*/ 707 h 2586"/>
                <a:gd name="T58" fmla="*/ 507 w 1692"/>
                <a:gd name="T59" fmla="*/ 712 h 2586"/>
                <a:gd name="T60" fmla="*/ 446 w 1692"/>
                <a:gd name="T61" fmla="*/ 734 h 2586"/>
                <a:gd name="T62" fmla="*/ 425 w 1692"/>
                <a:gd name="T63" fmla="*/ 659 h 2586"/>
                <a:gd name="T64" fmla="*/ 413 w 1692"/>
                <a:gd name="T65" fmla="*/ 597 h 2586"/>
                <a:gd name="T66" fmla="*/ 354 w 1692"/>
                <a:gd name="T67" fmla="*/ 620 h 2586"/>
                <a:gd name="T68" fmla="*/ 318 w 1692"/>
                <a:gd name="T69" fmla="*/ 534 h 2586"/>
                <a:gd name="T70" fmla="*/ 415 w 1692"/>
                <a:gd name="T71" fmla="*/ 512 h 2586"/>
                <a:gd name="T72" fmla="*/ 473 w 1692"/>
                <a:gd name="T73" fmla="*/ 509 h 2586"/>
                <a:gd name="T74" fmla="*/ 502 w 1692"/>
                <a:gd name="T75" fmla="*/ 505 h 2586"/>
                <a:gd name="T76" fmla="*/ 593 w 1692"/>
                <a:gd name="T77" fmla="*/ 421 h 2586"/>
                <a:gd name="T78" fmla="*/ 664 w 1692"/>
                <a:gd name="T79" fmla="*/ 381 h 2586"/>
                <a:gd name="T80" fmla="*/ 717 w 1692"/>
                <a:gd name="T81" fmla="*/ 357 h 2586"/>
                <a:gd name="T82" fmla="*/ 751 w 1692"/>
                <a:gd name="T83" fmla="*/ 302 h 2586"/>
                <a:gd name="T84" fmla="*/ 722 w 1692"/>
                <a:gd name="T85" fmla="*/ 288 h 2586"/>
                <a:gd name="T86" fmla="*/ 856 w 1692"/>
                <a:gd name="T87" fmla="*/ 256 h 2586"/>
                <a:gd name="T88" fmla="*/ 789 w 1692"/>
                <a:gd name="T89" fmla="*/ 192 h 2586"/>
                <a:gd name="T90" fmla="*/ 744 w 1692"/>
                <a:gd name="T91" fmla="*/ 148 h 2586"/>
                <a:gd name="T92" fmla="*/ 685 w 1692"/>
                <a:gd name="T93" fmla="*/ 205 h 2586"/>
                <a:gd name="T94" fmla="*/ 622 w 1692"/>
                <a:gd name="T95" fmla="*/ 250 h 2586"/>
                <a:gd name="T96" fmla="*/ 573 w 1692"/>
                <a:gd name="T97" fmla="*/ 171 h 2586"/>
                <a:gd name="T98" fmla="*/ 680 w 1692"/>
                <a:gd name="T99" fmla="*/ 135 h 2586"/>
                <a:gd name="T100" fmla="*/ 710 w 1692"/>
                <a:gd name="T101" fmla="*/ 111 h 2586"/>
                <a:gd name="T102" fmla="*/ 744 w 1692"/>
                <a:gd name="T103" fmla="*/ 97 h 2586"/>
                <a:gd name="T104" fmla="*/ 721 w 1692"/>
                <a:gd name="T105" fmla="*/ 81 h 2586"/>
                <a:gd name="T106" fmla="*/ 708 w 1692"/>
                <a:gd name="T107" fmla="*/ 67 h 2586"/>
                <a:gd name="T108" fmla="*/ 674 w 1692"/>
                <a:gd name="T109" fmla="*/ 57 h 2586"/>
                <a:gd name="T110" fmla="*/ 620 w 1692"/>
                <a:gd name="T111" fmla="*/ 76 h 2586"/>
                <a:gd name="T112" fmla="*/ 532 w 1692"/>
                <a:gd name="T113" fmla="*/ 67 h 2586"/>
                <a:gd name="T114" fmla="*/ 309 w 1692"/>
                <a:gd name="T115" fmla="*/ 0 h 2586"/>
                <a:gd name="T116" fmla="*/ 193 w 1692"/>
                <a:gd name="T117" fmla="*/ 18 h 2586"/>
                <a:gd name="T118" fmla="*/ 162 w 1692"/>
                <a:gd name="T119" fmla="*/ 57 h 2586"/>
                <a:gd name="T120" fmla="*/ 72 w 1692"/>
                <a:gd name="T121" fmla="*/ 97 h 2586"/>
                <a:gd name="T122" fmla="*/ 72 w 1692"/>
                <a:gd name="T123" fmla="*/ 121 h 2586"/>
                <a:gd name="T124" fmla="*/ 1 w 1692"/>
                <a:gd name="T125" fmla="*/ 142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7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9 w 46"/>
                <a:gd name="T1" fmla="*/ 2 h 38"/>
                <a:gd name="T2" fmla="*/ 0 w 46"/>
                <a:gd name="T3" fmla="*/ 12 h 38"/>
                <a:gd name="T4" fmla="*/ 12 w 46"/>
                <a:gd name="T5" fmla="*/ 21 h 38"/>
                <a:gd name="T6" fmla="*/ 25 w 46"/>
                <a:gd name="T7" fmla="*/ 14 h 38"/>
                <a:gd name="T8" fmla="*/ 16 w 46"/>
                <a:gd name="T9" fmla="*/ 0 h 38"/>
                <a:gd name="T10" fmla="*/ 9 w 46"/>
                <a:gd name="T11" fmla="*/ 2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7 w 52"/>
                <a:gd name="T1" fmla="*/ 0 h 44"/>
                <a:gd name="T2" fmla="*/ 15 w 52"/>
                <a:gd name="T3" fmla="*/ 23 h 44"/>
                <a:gd name="T4" fmla="*/ 24 w 52"/>
                <a:gd name="T5" fmla="*/ 23 h 44"/>
                <a:gd name="T6" fmla="*/ 22 w 52"/>
                <a:gd name="T7" fmla="*/ 9 h 44"/>
                <a:gd name="T8" fmla="*/ 15 w 52"/>
                <a:gd name="T9" fmla="*/ 1 h 44"/>
                <a:gd name="T10" fmla="*/ 7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55 w 131"/>
                <a:gd name="T1" fmla="*/ 0 h 98"/>
                <a:gd name="T2" fmla="*/ 44 w 131"/>
                <a:gd name="T3" fmla="*/ 5 h 98"/>
                <a:gd name="T4" fmla="*/ 30 w 131"/>
                <a:gd name="T5" fmla="*/ 14 h 98"/>
                <a:gd name="T6" fmla="*/ 22 w 131"/>
                <a:gd name="T7" fmla="*/ 23 h 98"/>
                <a:gd name="T8" fmla="*/ 12 w 131"/>
                <a:gd name="T9" fmla="*/ 29 h 98"/>
                <a:gd name="T10" fmla="*/ 35 w 131"/>
                <a:gd name="T11" fmla="*/ 47 h 98"/>
                <a:gd name="T12" fmla="*/ 44 w 131"/>
                <a:gd name="T13" fmla="*/ 54 h 98"/>
                <a:gd name="T14" fmla="*/ 48 w 131"/>
                <a:gd name="T15" fmla="*/ 52 h 98"/>
                <a:gd name="T16" fmla="*/ 50 w 131"/>
                <a:gd name="T17" fmla="*/ 49 h 98"/>
                <a:gd name="T18" fmla="*/ 55 w 131"/>
                <a:gd name="T19" fmla="*/ 56 h 98"/>
                <a:gd name="T20" fmla="*/ 69 w 131"/>
                <a:gd name="T21" fmla="*/ 49 h 98"/>
                <a:gd name="T22" fmla="*/ 73 w 131"/>
                <a:gd name="T23" fmla="*/ 42 h 98"/>
                <a:gd name="T24" fmla="*/ 57 w 131"/>
                <a:gd name="T25" fmla="*/ 23 h 98"/>
                <a:gd name="T26" fmla="*/ 64 w 131"/>
                <a:gd name="T27" fmla="*/ 14 h 98"/>
                <a:gd name="T28" fmla="*/ 62 w 131"/>
                <a:gd name="T29" fmla="*/ 2 h 98"/>
                <a:gd name="T30" fmla="*/ 55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26 w 212"/>
                <a:gd name="T1" fmla="*/ 7 h 112"/>
                <a:gd name="T2" fmla="*/ 10 w 212"/>
                <a:gd name="T3" fmla="*/ 7 h 112"/>
                <a:gd name="T4" fmla="*/ 3 w 212"/>
                <a:gd name="T5" fmla="*/ 9 h 112"/>
                <a:gd name="T6" fmla="*/ 14 w 212"/>
                <a:gd name="T7" fmla="*/ 29 h 112"/>
                <a:gd name="T8" fmla="*/ 28 w 212"/>
                <a:gd name="T9" fmla="*/ 25 h 112"/>
                <a:gd name="T10" fmla="*/ 51 w 212"/>
                <a:gd name="T11" fmla="*/ 31 h 112"/>
                <a:gd name="T12" fmla="*/ 62 w 212"/>
                <a:gd name="T13" fmla="*/ 34 h 112"/>
                <a:gd name="T14" fmla="*/ 74 w 212"/>
                <a:gd name="T15" fmla="*/ 50 h 112"/>
                <a:gd name="T16" fmla="*/ 78 w 212"/>
                <a:gd name="T17" fmla="*/ 63 h 112"/>
                <a:gd name="T18" fmla="*/ 87 w 212"/>
                <a:gd name="T19" fmla="*/ 56 h 112"/>
                <a:gd name="T20" fmla="*/ 94 w 212"/>
                <a:gd name="T21" fmla="*/ 54 h 112"/>
                <a:gd name="T22" fmla="*/ 104 w 212"/>
                <a:gd name="T23" fmla="*/ 58 h 112"/>
                <a:gd name="T24" fmla="*/ 108 w 212"/>
                <a:gd name="T25" fmla="*/ 45 h 112"/>
                <a:gd name="T26" fmla="*/ 85 w 212"/>
                <a:gd name="T27" fmla="*/ 31 h 112"/>
                <a:gd name="T28" fmla="*/ 58 w 212"/>
                <a:gd name="T29" fmla="*/ 11 h 112"/>
                <a:gd name="T30" fmla="*/ 30 w 212"/>
                <a:gd name="T31" fmla="*/ 15 h 112"/>
                <a:gd name="T32" fmla="*/ 26 w 212"/>
                <a:gd name="T33" fmla="*/ 7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31 w 133"/>
                <a:gd name="T1" fmla="*/ 0 h 54"/>
                <a:gd name="T2" fmla="*/ 24 w 133"/>
                <a:gd name="T3" fmla="*/ 4 h 54"/>
                <a:gd name="T4" fmla="*/ 17 w 133"/>
                <a:gd name="T5" fmla="*/ 17 h 54"/>
                <a:gd name="T6" fmla="*/ 8 w 133"/>
                <a:gd name="T7" fmla="*/ 20 h 54"/>
                <a:gd name="T8" fmla="*/ 1 w 133"/>
                <a:gd name="T9" fmla="*/ 24 h 54"/>
                <a:gd name="T10" fmla="*/ 7 w 133"/>
                <a:gd name="T11" fmla="*/ 31 h 54"/>
                <a:gd name="T12" fmla="*/ 74 w 133"/>
                <a:gd name="T13" fmla="*/ 20 h 54"/>
                <a:gd name="T14" fmla="*/ 68 w 133"/>
                <a:gd name="T15" fmla="*/ 9 h 54"/>
                <a:gd name="T16" fmla="*/ 58 w 133"/>
                <a:gd name="T17" fmla="*/ 5 h 54"/>
                <a:gd name="T18" fmla="*/ 56 w 133"/>
                <a:gd name="T19" fmla="*/ 14 h 54"/>
                <a:gd name="T20" fmla="*/ 49 w 133"/>
                <a:gd name="T21" fmla="*/ 11 h 54"/>
                <a:gd name="T22" fmla="*/ 37 w 133"/>
                <a:gd name="T23" fmla="*/ 8 h 54"/>
                <a:gd name="T24" fmla="*/ 31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8 w 16"/>
                <a:gd name="T1" fmla="*/ 0 h 34"/>
                <a:gd name="T2" fmla="*/ 0 w 16"/>
                <a:gd name="T3" fmla="*/ 7 h 34"/>
                <a:gd name="T4" fmla="*/ 9 w 16"/>
                <a:gd name="T5" fmla="*/ 18 h 34"/>
                <a:gd name="T6" fmla="*/ 7 w 16"/>
                <a:gd name="T7" fmla="*/ 10 h 34"/>
                <a:gd name="T8" fmla="*/ 9 w 16"/>
                <a:gd name="T9" fmla="*/ 3 h 34"/>
                <a:gd name="T10" fmla="*/ 8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36 w 240"/>
                <a:gd name="T1" fmla="*/ 1 h 117"/>
                <a:gd name="T2" fmla="*/ 14 w 240"/>
                <a:gd name="T3" fmla="*/ 17 h 117"/>
                <a:gd name="T4" fmla="*/ 4 w 240"/>
                <a:gd name="T5" fmla="*/ 21 h 117"/>
                <a:gd name="T6" fmla="*/ 0 w 240"/>
                <a:gd name="T7" fmla="*/ 22 h 117"/>
                <a:gd name="T8" fmla="*/ 15 w 240"/>
                <a:gd name="T9" fmla="*/ 33 h 117"/>
                <a:gd name="T10" fmla="*/ 22 w 240"/>
                <a:gd name="T11" fmla="*/ 35 h 117"/>
                <a:gd name="T12" fmla="*/ 38 w 240"/>
                <a:gd name="T13" fmla="*/ 26 h 117"/>
                <a:gd name="T14" fmla="*/ 45 w 240"/>
                <a:gd name="T15" fmla="*/ 24 h 117"/>
                <a:gd name="T16" fmla="*/ 47 w 240"/>
                <a:gd name="T17" fmla="*/ 31 h 117"/>
                <a:gd name="T18" fmla="*/ 36 w 240"/>
                <a:gd name="T19" fmla="*/ 35 h 117"/>
                <a:gd name="T20" fmla="*/ 41 w 240"/>
                <a:gd name="T21" fmla="*/ 41 h 117"/>
                <a:gd name="T22" fmla="*/ 23 w 240"/>
                <a:gd name="T23" fmla="*/ 49 h 117"/>
                <a:gd name="T24" fmla="*/ 40 w 240"/>
                <a:gd name="T25" fmla="*/ 62 h 117"/>
                <a:gd name="T26" fmla="*/ 47 w 240"/>
                <a:gd name="T27" fmla="*/ 64 h 117"/>
                <a:gd name="T28" fmla="*/ 67 w 240"/>
                <a:gd name="T29" fmla="*/ 58 h 117"/>
                <a:gd name="T30" fmla="*/ 85 w 240"/>
                <a:gd name="T31" fmla="*/ 59 h 117"/>
                <a:gd name="T32" fmla="*/ 95 w 240"/>
                <a:gd name="T33" fmla="*/ 66 h 117"/>
                <a:gd name="T34" fmla="*/ 115 w 240"/>
                <a:gd name="T35" fmla="*/ 62 h 117"/>
                <a:gd name="T36" fmla="*/ 126 w 240"/>
                <a:gd name="T37" fmla="*/ 58 h 117"/>
                <a:gd name="T38" fmla="*/ 125 w 240"/>
                <a:gd name="T39" fmla="*/ 44 h 117"/>
                <a:gd name="T40" fmla="*/ 132 w 240"/>
                <a:gd name="T41" fmla="*/ 39 h 117"/>
                <a:gd name="T42" fmla="*/ 134 w 240"/>
                <a:gd name="T43" fmla="*/ 26 h 117"/>
                <a:gd name="T44" fmla="*/ 119 w 240"/>
                <a:gd name="T45" fmla="*/ 32 h 117"/>
                <a:gd name="T46" fmla="*/ 113 w 240"/>
                <a:gd name="T47" fmla="*/ 24 h 117"/>
                <a:gd name="T48" fmla="*/ 97 w 240"/>
                <a:gd name="T49" fmla="*/ 26 h 117"/>
                <a:gd name="T50" fmla="*/ 76 w 240"/>
                <a:gd name="T51" fmla="*/ 5 h 117"/>
                <a:gd name="T52" fmla="*/ 53 w 240"/>
                <a:gd name="T53" fmla="*/ 6 h 117"/>
                <a:gd name="T54" fmla="*/ 47 w 240"/>
                <a:gd name="T55" fmla="*/ 1 h 117"/>
                <a:gd name="T56" fmla="*/ 36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55 w 194"/>
                <a:gd name="T1" fmla="*/ 6 h 80"/>
                <a:gd name="T2" fmla="*/ 8 w 194"/>
                <a:gd name="T3" fmla="*/ 14 h 80"/>
                <a:gd name="T4" fmla="*/ 5 w 194"/>
                <a:gd name="T5" fmla="*/ 20 h 80"/>
                <a:gd name="T6" fmla="*/ 32 w 194"/>
                <a:gd name="T7" fmla="*/ 29 h 80"/>
                <a:gd name="T8" fmla="*/ 77 w 194"/>
                <a:gd name="T9" fmla="*/ 42 h 80"/>
                <a:gd name="T10" fmla="*/ 99 w 194"/>
                <a:gd name="T11" fmla="*/ 38 h 80"/>
                <a:gd name="T12" fmla="*/ 106 w 194"/>
                <a:gd name="T13" fmla="*/ 36 h 80"/>
                <a:gd name="T14" fmla="*/ 99 w 194"/>
                <a:gd name="T15" fmla="*/ 25 h 80"/>
                <a:gd name="T16" fmla="*/ 93 w 194"/>
                <a:gd name="T17" fmla="*/ 20 h 80"/>
                <a:gd name="T18" fmla="*/ 73 w 194"/>
                <a:gd name="T19" fmla="*/ 15 h 80"/>
                <a:gd name="T20" fmla="*/ 55 w 194"/>
                <a:gd name="T21" fmla="*/ 6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38 w 310"/>
                <a:gd name="T1" fmla="*/ 5 h 254"/>
                <a:gd name="T2" fmla="*/ 29 w 310"/>
                <a:gd name="T3" fmla="*/ 13 h 254"/>
                <a:gd name="T4" fmla="*/ 12 w 310"/>
                <a:gd name="T5" fmla="*/ 22 h 254"/>
                <a:gd name="T6" fmla="*/ 30 w 310"/>
                <a:gd name="T7" fmla="*/ 43 h 254"/>
                <a:gd name="T8" fmla="*/ 44 w 310"/>
                <a:gd name="T9" fmla="*/ 48 h 254"/>
                <a:gd name="T10" fmla="*/ 58 w 310"/>
                <a:gd name="T11" fmla="*/ 55 h 254"/>
                <a:gd name="T12" fmla="*/ 71 w 310"/>
                <a:gd name="T13" fmla="*/ 48 h 254"/>
                <a:gd name="T14" fmla="*/ 80 w 310"/>
                <a:gd name="T15" fmla="*/ 57 h 254"/>
                <a:gd name="T16" fmla="*/ 84 w 310"/>
                <a:gd name="T17" fmla="*/ 71 h 254"/>
                <a:gd name="T18" fmla="*/ 65 w 310"/>
                <a:gd name="T19" fmla="*/ 85 h 254"/>
                <a:gd name="T20" fmla="*/ 50 w 310"/>
                <a:gd name="T21" fmla="*/ 96 h 254"/>
                <a:gd name="T22" fmla="*/ 39 w 310"/>
                <a:gd name="T23" fmla="*/ 94 h 254"/>
                <a:gd name="T24" fmla="*/ 32 w 310"/>
                <a:gd name="T25" fmla="*/ 92 h 254"/>
                <a:gd name="T26" fmla="*/ 24 w 310"/>
                <a:gd name="T27" fmla="*/ 105 h 254"/>
                <a:gd name="T28" fmla="*/ 22 w 310"/>
                <a:gd name="T29" fmla="*/ 111 h 254"/>
                <a:gd name="T30" fmla="*/ 41 w 310"/>
                <a:gd name="T31" fmla="*/ 114 h 254"/>
                <a:gd name="T32" fmla="*/ 53 w 310"/>
                <a:gd name="T33" fmla="*/ 114 h 254"/>
                <a:gd name="T34" fmla="*/ 65 w 310"/>
                <a:gd name="T35" fmla="*/ 129 h 254"/>
                <a:gd name="T36" fmla="*/ 71 w 310"/>
                <a:gd name="T37" fmla="*/ 132 h 254"/>
                <a:gd name="T38" fmla="*/ 78 w 310"/>
                <a:gd name="T39" fmla="*/ 134 h 254"/>
                <a:gd name="T40" fmla="*/ 88 w 310"/>
                <a:gd name="T41" fmla="*/ 141 h 254"/>
                <a:gd name="T42" fmla="*/ 102 w 310"/>
                <a:gd name="T43" fmla="*/ 132 h 254"/>
                <a:gd name="T44" fmla="*/ 115 w 310"/>
                <a:gd name="T45" fmla="*/ 132 h 254"/>
                <a:gd name="T46" fmla="*/ 129 w 310"/>
                <a:gd name="T47" fmla="*/ 119 h 254"/>
                <a:gd name="T48" fmla="*/ 127 w 310"/>
                <a:gd name="T49" fmla="*/ 103 h 254"/>
                <a:gd name="T50" fmla="*/ 123 w 310"/>
                <a:gd name="T51" fmla="*/ 96 h 254"/>
                <a:gd name="T52" fmla="*/ 132 w 310"/>
                <a:gd name="T53" fmla="*/ 94 h 254"/>
                <a:gd name="T54" fmla="*/ 138 w 310"/>
                <a:gd name="T55" fmla="*/ 102 h 254"/>
                <a:gd name="T56" fmla="*/ 140 w 310"/>
                <a:gd name="T57" fmla="*/ 110 h 254"/>
                <a:gd name="T58" fmla="*/ 147 w 310"/>
                <a:gd name="T59" fmla="*/ 108 h 254"/>
                <a:gd name="T60" fmla="*/ 171 w 310"/>
                <a:gd name="T61" fmla="*/ 94 h 254"/>
                <a:gd name="T62" fmla="*/ 165 w 310"/>
                <a:gd name="T63" fmla="*/ 82 h 254"/>
                <a:gd name="T64" fmla="*/ 147 w 310"/>
                <a:gd name="T65" fmla="*/ 69 h 254"/>
                <a:gd name="T66" fmla="*/ 150 w 310"/>
                <a:gd name="T67" fmla="*/ 60 h 254"/>
                <a:gd name="T68" fmla="*/ 156 w 310"/>
                <a:gd name="T69" fmla="*/ 58 h 254"/>
                <a:gd name="T70" fmla="*/ 143 w 310"/>
                <a:gd name="T71" fmla="*/ 35 h 254"/>
                <a:gd name="T72" fmla="*/ 132 w 310"/>
                <a:gd name="T73" fmla="*/ 33 h 254"/>
                <a:gd name="T74" fmla="*/ 125 w 310"/>
                <a:gd name="T75" fmla="*/ 31 h 254"/>
                <a:gd name="T76" fmla="*/ 113 w 310"/>
                <a:gd name="T77" fmla="*/ 19 h 254"/>
                <a:gd name="T78" fmla="*/ 88 w 310"/>
                <a:gd name="T79" fmla="*/ 25 h 254"/>
                <a:gd name="T80" fmla="*/ 95 w 310"/>
                <a:gd name="T81" fmla="*/ 14 h 254"/>
                <a:gd name="T82" fmla="*/ 78 w 310"/>
                <a:gd name="T83" fmla="*/ 10 h 254"/>
                <a:gd name="T84" fmla="*/ 67 w 310"/>
                <a:gd name="T85" fmla="*/ 10 h 254"/>
                <a:gd name="T86" fmla="*/ 38 w 310"/>
                <a:gd name="T87" fmla="*/ 5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14 w 59"/>
                <a:gd name="T1" fmla="*/ 0 h 50"/>
                <a:gd name="T2" fmla="*/ 0 w 59"/>
                <a:gd name="T3" fmla="*/ 5 h 50"/>
                <a:gd name="T4" fmla="*/ 16 w 59"/>
                <a:gd name="T5" fmla="*/ 22 h 50"/>
                <a:gd name="T6" fmla="*/ 27 w 59"/>
                <a:gd name="T7" fmla="*/ 27 h 50"/>
                <a:gd name="T8" fmla="*/ 32 w 59"/>
                <a:gd name="T9" fmla="*/ 16 h 50"/>
                <a:gd name="T10" fmla="*/ 25 w 59"/>
                <a:gd name="T11" fmla="*/ 4 h 50"/>
                <a:gd name="T12" fmla="*/ 14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25 w 86"/>
                <a:gd name="T1" fmla="*/ 4 h 57"/>
                <a:gd name="T2" fmla="*/ 14 w 86"/>
                <a:gd name="T3" fmla="*/ 13 h 57"/>
                <a:gd name="T4" fmla="*/ 2 w 86"/>
                <a:gd name="T5" fmla="*/ 15 h 57"/>
                <a:gd name="T6" fmla="*/ 9 w 86"/>
                <a:gd name="T7" fmla="*/ 31 h 57"/>
                <a:gd name="T8" fmla="*/ 42 w 86"/>
                <a:gd name="T9" fmla="*/ 19 h 57"/>
                <a:gd name="T10" fmla="*/ 49 w 86"/>
                <a:gd name="T11" fmla="*/ 10 h 57"/>
                <a:gd name="T12" fmla="*/ 32 w 86"/>
                <a:gd name="T13" fmla="*/ 4 h 57"/>
                <a:gd name="T14" fmla="*/ 25 w 86"/>
                <a:gd name="T15" fmla="*/ 4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22 w 73"/>
                <a:gd name="T1" fmla="*/ 0 h 34"/>
                <a:gd name="T2" fmla="*/ 5 w 73"/>
                <a:gd name="T3" fmla="*/ 9 h 34"/>
                <a:gd name="T4" fmla="*/ 13 w 73"/>
                <a:gd name="T5" fmla="*/ 18 h 34"/>
                <a:gd name="T6" fmla="*/ 28 w 73"/>
                <a:gd name="T7" fmla="*/ 15 h 34"/>
                <a:gd name="T8" fmla="*/ 35 w 73"/>
                <a:gd name="T9" fmla="*/ 11 h 34"/>
                <a:gd name="T10" fmla="*/ 22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33 w 85"/>
                <a:gd name="T1" fmla="*/ 6 h 45"/>
                <a:gd name="T2" fmla="*/ 16 w 85"/>
                <a:gd name="T3" fmla="*/ 2 h 45"/>
                <a:gd name="T4" fmla="*/ 0 w 85"/>
                <a:gd name="T5" fmla="*/ 11 h 45"/>
                <a:gd name="T6" fmla="*/ 23 w 85"/>
                <a:gd name="T7" fmla="*/ 18 h 45"/>
                <a:gd name="T8" fmla="*/ 36 w 85"/>
                <a:gd name="T9" fmla="*/ 23 h 45"/>
                <a:gd name="T10" fmla="*/ 47 w 85"/>
                <a:gd name="T11" fmla="*/ 11 h 45"/>
                <a:gd name="T12" fmla="*/ 47 w 85"/>
                <a:gd name="T13" fmla="*/ 4 h 45"/>
                <a:gd name="T14" fmla="*/ 36 w 85"/>
                <a:gd name="T15" fmla="*/ 0 h 45"/>
                <a:gd name="T16" fmla="*/ 33 w 85"/>
                <a:gd name="T17" fmla="*/ 6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9 w 58"/>
                <a:gd name="T1" fmla="*/ 2 h 31"/>
                <a:gd name="T2" fmla="*/ 0 w 58"/>
                <a:gd name="T3" fmla="*/ 11 h 31"/>
                <a:gd name="T4" fmla="*/ 11 w 58"/>
                <a:gd name="T5" fmla="*/ 17 h 31"/>
                <a:gd name="T6" fmla="*/ 16 w 58"/>
                <a:gd name="T7" fmla="*/ 12 h 31"/>
                <a:gd name="T8" fmla="*/ 30 w 58"/>
                <a:gd name="T9" fmla="*/ 7 h 31"/>
                <a:gd name="T10" fmla="*/ 25 w 58"/>
                <a:gd name="T11" fmla="*/ 0 h 31"/>
                <a:gd name="T12" fmla="*/ 9 w 58"/>
                <a:gd name="T13" fmla="*/ 2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22 w 152"/>
                <a:gd name="T1" fmla="*/ 0 h 102"/>
                <a:gd name="T2" fmla="*/ 8 w 152"/>
                <a:gd name="T3" fmla="*/ 4 h 102"/>
                <a:gd name="T4" fmla="*/ 2 w 152"/>
                <a:gd name="T5" fmla="*/ 22 h 102"/>
                <a:gd name="T6" fmla="*/ 7 w 152"/>
                <a:gd name="T7" fmla="*/ 32 h 102"/>
                <a:gd name="T8" fmla="*/ 0 w 152"/>
                <a:gd name="T9" fmla="*/ 41 h 102"/>
                <a:gd name="T10" fmla="*/ 32 w 152"/>
                <a:gd name="T11" fmla="*/ 49 h 102"/>
                <a:gd name="T12" fmla="*/ 47 w 152"/>
                <a:gd name="T13" fmla="*/ 52 h 102"/>
                <a:gd name="T14" fmla="*/ 86 w 152"/>
                <a:gd name="T15" fmla="*/ 49 h 102"/>
                <a:gd name="T16" fmla="*/ 43 w 152"/>
                <a:gd name="T17" fmla="*/ 40 h 102"/>
                <a:gd name="T18" fmla="*/ 31 w 152"/>
                <a:gd name="T19" fmla="*/ 35 h 102"/>
                <a:gd name="T20" fmla="*/ 25 w 152"/>
                <a:gd name="T21" fmla="*/ 29 h 102"/>
                <a:gd name="T22" fmla="*/ 29 w 152"/>
                <a:gd name="T23" fmla="*/ 20 h 102"/>
                <a:gd name="T24" fmla="*/ 22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18 w 34"/>
                <a:gd name="T1" fmla="*/ 0 h 20"/>
                <a:gd name="T2" fmla="*/ 13 w 34"/>
                <a:gd name="T3" fmla="*/ 11 h 20"/>
                <a:gd name="T4" fmla="*/ 2 w 34"/>
                <a:gd name="T5" fmla="*/ 11 h 20"/>
                <a:gd name="T6" fmla="*/ 2 w 34"/>
                <a:gd name="T7" fmla="*/ 4 h 20"/>
                <a:gd name="T8" fmla="*/ 18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8 w 21"/>
                <a:gd name="T3" fmla="*/ 9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8 w 21"/>
                <a:gd name="T3" fmla="*/ 9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36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1 w 21"/>
                <a:gd name="T1" fmla="*/ 0 h 16"/>
                <a:gd name="T2" fmla="*/ 6 w 21"/>
                <a:gd name="T3" fmla="*/ 9 h 16"/>
                <a:gd name="T4" fmla="*/ 1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37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38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8 w 51"/>
                <a:gd name="T1" fmla="*/ 0 h 24"/>
                <a:gd name="T2" fmla="*/ 4 w 51"/>
                <a:gd name="T3" fmla="*/ 11 h 24"/>
                <a:gd name="T4" fmla="*/ 16 w 51"/>
                <a:gd name="T5" fmla="*/ 14 h 24"/>
                <a:gd name="T6" fmla="*/ 19 w 51"/>
                <a:gd name="T7" fmla="*/ 2 h 24"/>
                <a:gd name="T8" fmla="*/ 8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40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41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16 w 929"/>
                <a:gd name="T1" fmla="*/ 31 h 462"/>
                <a:gd name="T2" fmla="*/ 3 w 929"/>
                <a:gd name="T3" fmla="*/ 52 h 462"/>
                <a:gd name="T4" fmla="*/ 20 w 929"/>
                <a:gd name="T5" fmla="*/ 56 h 462"/>
                <a:gd name="T6" fmla="*/ 9 w 929"/>
                <a:gd name="T7" fmla="*/ 65 h 462"/>
                <a:gd name="T8" fmla="*/ 58 w 929"/>
                <a:gd name="T9" fmla="*/ 76 h 462"/>
                <a:gd name="T10" fmla="*/ 79 w 929"/>
                <a:gd name="T11" fmla="*/ 73 h 462"/>
                <a:gd name="T12" fmla="*/ 140 w 929"/>
                <a:gd name="T13" fmla="*/ 43 h 462"/>
                <a:gd name="T14" fmla="*/ 169 w 929"/>
                <a:gd name="T15" fmla="*/ 37 h 462"/>
                <a:gd name="T16" fmla="*/ 182 w 929"/>
                <a:gd name="T17" fmla="*/ 45 h 462"/>
                <a:gd name="T18" fmla="*/ 153 w 929"/>
                <a:gd name="T19" fmla="*/ 49 h 462"/>
                <a:gd name="T20" fmla="*/ 136 w 929"/>
                <a:gd name="T21" fmla="*/ 63 h 462"/>
                <a:gd name="T22" fmla="*/ 142 w 929"/>
                <a:gd name="T23" fmla="*/ 67 h 462"/>
                <a:gd name="T24" fmla="*/ 146 w 929"/>
                <a:gd name="T25" fmla="*/ 88 h 462"/>
                <a:gd name="T26" fmla="*/ 196 w 929"/>
                <a:gd name="T27" fmla="*/ 108 h 462"/>
                <a:gd name="T28" fmla="*/ 189 w 929"/>
                <a:gd name="T29" fmla="*/ 118 h 462"/>
                <a:gd name="T30" fmla="*/ 207 w 929"/>
                <a:gd name="T31" fmla="*/ 138 h 462"/>
                <a:gd name="T32" fmla="*/ 196 w 929"/>
                <a:gd name="T33" fmla="*/ 149 h 462"/>
                <a:gd name="T34" fmla="*/ 182 w 929"/>
                <a:gd name="T35" fmla="*/ 165 h 462"/>
                <a:gd name="T36" fmla="*/ 165 w 929"/>
                <a:gd name="T37" fmla="*/ 182 h 462"/>
                <a:gd name="T38" fmla="*/ 164 w 929"/>
                <a:gd name="T39" fmla="*/ 236 h 462"/>
                <a:gd name="T40" fmla="*/ 187 w 929"/>
                <a:gd name="T41" fmla="*/ 250 h 462"/>
                <a:gd name="T42" fmla="*/ 218 w 929"/>
                <a:gd name="T43" fmla="*/ 252 h 462"/>
                <a:gd name="T44" fmla="*/ 232 w 929"/>
                <a:gd name="T45" fmla="*/ 237 h 462"/>
                <a:gd name="T46" fmla="*/ 284 w 929"/>
                <a:gd name="T47" fmla="*/ 200 h 462"/>
                <a:gd name="T48" fmla="*/ 321 w 929"/>
                <a:gd name="T49" fmla="*/ 187 h 462"/>
                <a:gd name="T50" fmla="*/ 363 w 929"/>
                <a:gd name="T51" fmla="*/ 173 h 462"/>
                <a:gd name="T52" fmla="*/ 404 w 929"/>
                <a:gd name="T53" fmla="*/ 163 h 462"/>
                <a:gd name="T54" fmla="*/ 428 w 929"/>
                <a:gd name="T55" fmla="*/ 146 h 462"/>
                <a:gd name="T56" fmla="*/ 449 w 929"/>
                <a:gd name="T57" fmla="*/ 112 h 462"/>
                <a:gd name="T58" fmla="*/ 450 w 929"/>
                <a:gd name="T59" fmla="*/ 86 h 462"/>
                <a:gd name="T60" fmla="*/ 450 w 929"/>
                <a:gd name="T61" fmla="*/ 70 h 462"/>
                <a:gd name="T62" fmla="*/ 467 w 929"/>
                <a:gd name="T63" fmla="*/ 50 h 462"/>
                <a:gd name="T64" fmla="*/ 491 w 929"/>
                <a:gd name="T65" fmla="*/ 52 h 462"/>
                <a:gd name="T66" fmla="*/ 518 w 929"/>
                <a:gd name="T67" fmla="*/ 29 h 462"/>
                <a:gd name="T68" fmla="*/ 498 w 929"/>
                <a:gd name="T69" fmla="*/ 31 h 462"/>
                <a:gd name="T70" fmla="*/ 476 w 929"/>
                <a:gd name="T71" fmla="*/ 25 h 462"/>
                <a:gd name="T72" fmla="*/ 446 w 929"/>
                <a:gd name="T73" fmla="*/ 12 h 462"/>
                <a:gd name="T74" fmla="*/ 360 w 929"/>
                <a:gd name="T75" fmla="*/ 14 h 462"/>
                <a:gd name="T76" fmla="*/ 328 w 929"/>
                <a:gd name="T77" fmla="*/ 21 h 462"/>
                <a:gd name="T78" fmla="*/ 312 w 929"/>
                <a:gd name="T79" fmla="*/ 21 h 462"/>
                <a:gd name="T80" fmla="*/ 290 w 929"/>
                <a:gd name="T81" fmla="*/ 30 h 462"/>
                <a:gd name="T82" fmla="*/ 268 w 929"/>
                <a:gd name="T83" fmla="*/ 16 h 462"/>
                <a:gd name="T84" fmla="*/ 243 w 929"/>
                <a:gd name="T85" fmla="*/ 22 h 462"/>
                <a:gd name="T86" fmla="*/ 205 w 929"/>
                <a:gd name="T87" fmla="*/ 29 h 462"/>
                <a:gd name="T88" fmla="*/ 230 w 929"/>
                <a:gd name="T89" fmla="*/ 21 h 462"/>
                <a:gd name="T90" fmla="*/ 198 w 929"/>
                <a:gd name="T91" fmla="*/ 4 h 462"/>
                <a:gd name="T92" fmla="*/ 187 w 929"/>
                <a:gd name="T93" fmla="*/ 1 h 462"/>
                <a:gd name="T94" fmla="*/ 176 w 929"/>
                <a:gd name="T95" fmla="*/ 4 h 462"/>
                <a:gd name="T96" fmla="*/ 135 w 929"/>
                <a:gd name="T97" fmla="*/ 9 h 462"/>
                <a:gd name="T98" fmla="*/ 90 w 929"/>
                <a:gd name="T99" fmla="*/ 16 h 462"/>
                <a:gd name="T100" fmla="*/ 61 w 929"/>
                <a:gd name="T101" fmla="*/ 14 h 462"/>
                <a:gd name="T102" fmla="*/ 64 w 929"/>
                <a:gd name="T103" fmla="*/ 38 h 462"/>
                <a:gd name="T104" fmla="*/ 58 w 929"/>
                <a:gd name="T105" fmla="*/ 29 h 462"/>
                <a:gd name="T106" fmla="*/ 34 w 929"/>
                <a:gd name="T107" fmla="*/ 23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42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20 w 52"/>
                <a:gd name="T1" fmla="*/ 0 h 32"/>
                <a:gd name="T2" fmla="*/ 5 w 52"/>
                <a:gd name="T3" fmla="*/ 11 h 32"/>
                <a:gd name="T4" fmla="*/ 14 w 52"/>
                <a:gd name="T5" fmla="*/ 18 h 32"/>
                <a:gd name="T6" fmla="*/ 24 w 52"/>
                <a:gd name="T7" fmla="*/ 17 h 32"/>
                <a:gd name="T8" fmla="*/ 20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43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57 w 172"/>
                <a:gd name="T1" fmla="*/ 5 h 72"/>
                <a:gd name="T2" fmla="*/ 36 w 172"/>
                <a:gd name="T3" fmla="*/ 2 h 72"/>
                <a:gd name="T4" fmla="*/ 30 w 172"/>
                <a:gd name="T5" fmla="*/ 0 h 72"/>
                <a:gd name="T6" fmla="*/ 0 w 172"/>
                <a:gd name="T7" fmla="*/ 16 h 72"/>
                <a:gd name="T8" fmla="*/ 16 w 172"/>
                <a:gd name="T9" fmla="*/ 23 h 72"/>
                <a:gd name="T10" fmla="*/ 23 w 172"/>
                <a:gd name="T11" fmla="*/ 34 h 72"/>
                <a:gd name="T12" fmla="*/ 36 w 172"/>
                <a:gd name="T13" fmla="*/ 38 h 72"/>
                <a:gd name="T14" fmla="*/ 43 w 172"/>
                <a:gd name="T15" fmla="*/ 41 h 72"/>
                <a:gd name="T16" fmla="*/ 72 w 172"/>
                <a:gd name="T17" fmla="*/ 34 h 72"/>
                <a:gd name="T18" fmla="*/ 95 w 172"/>
                <a:gd name="T19" fmla="*/ 25 h 72"/>
                <a:gd name="T20" fmla="*/ 82 w 172"/>
                <a:gd name="T21" fmla="*/ 11 h 72"/>
                <a:gd name="T22" fmla="*/ 75 w 172"/>
                <a:gd name="T23" fmla="*/ 2 h 72"/>
                <a:gd name="T24" fmla="*/ 57 w 172"/>
                <a:gd name="T25" fmla="*/ 5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44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20 w 52"/>
                <a:gd name="T1" fmla="*/ 0 h 32"/>
                <a:gd name="T2" fmla="*/ 5 w 52"/>
                <a:gd name="T3" fmla="*/ 11 h 32"/>
                <a:gd name="T4" fmla="*/ 14 w 52"/>
                <a:gd name="T5" fmla="*/ 18 h 32"/>
                <a:gd name="T6" fmla="*/ 24 w 52"/>
                <a:gd name="T7" fmla="*/ 17 h 32"/>
                <a:gd name="T8" fmla="*/ 20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45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08 w 206"/>
                <a:gd name="T1" fmla="*/ 4 h 85"/>
                <a:gd name="T2" fmla="*/ 59 w 206"/>
                <a:gd name="T3" fmla="*/ 5 h 85"/>
                <a:gd name="T4" fmla="*/ 62 w 206"/>
                <a:gd name="T5" fmla="*/ 14 h 85"/>
                <a:gd name="T6" fmla="*/ 61 w 206"/>
                <a:gd name="T7" fmla="*/ 18 h 85"/>
                <a:gd name="T8" fmla="*/ 50 w 206"/>
                <a:gd name="T9" fmla="*/ 15 h 85"/>
                <a:gd name="T10" fmla="*/ 44 w 206"/>
                <a:gd name="T11" fmla="*/ 10 h 85"/>
                <a:gd name="T12" fmla="*/ 13 w 206"/>
                <a:gd name="T13" fmla="*/ 15 h 85"/>
                <a:gd name="T14" fmla="*/ 17 w 206"/>
                <a:gd name="T15" fmla="*/ 27 h 85"/>
                <a:gd name="T16" fmla="*/ 31 w 206"/>
                <a:gd name="T17" fmla="*/ 29 h 85"/>
                <a:gd name="T18" fmla="*/ 42 w 206"/>
                <a:gd name="T19" fmla="*/ 40 h 85"/>
                <a:gd name="T20" fmla="*/ 50 w 206"/>
                <a:gd name="T21" fmla="*/ 47 h 85"/>
                <a:gd name="T22" fmla="*/ 62 w 206"/>
                <a:gd name="T23" fmla="*/ 37 h 85"/>
                <a:gd name="T24" fmla="*/ 68 w 206"/>
                <a:gd name="T25" fmla="*/ 33 h 85"/>
                <a:gd name="T26" fmla="*/ 72 w 206"/>
                <a:gd name="T27" fmla="*/ 26 h 85"/>
                <a:gd name="T28" fmla="*/ 95 w 206"/>
                <a:gd name="T29" fmla="*/ 19 h 85"/>
                <a:gd name="T30" fmla="*/ 106 w 206"/>
                <a:gd name="T31" fmla="*/ 17 h 85"/>
                <a:gd name="T32" fmla="*/ 113 w 206"/>
                <a:gd name="T33" fmla="*/ 15 h 85"/>
                <a:gd name="T34" fmla="*/ 108 w 206"/>
                <a:gd name="T35" fmla="*/ 4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46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20 w 64"/>
                <a:gd name="T1" fmla="*/ 4 h 28"/>
                <a:gd name="T2" fmla="*/ 5 w 64"/>
                <a:gd name="T3" fmla="*/ 2 h 28"/>
                <a:gd name="T4" fmla="*/ 14 w 64"/>
                <a:gd name="T5" fmla="*/ 16 h 28"/>
                <a:gd name="T6" fmla="*/ 31 w 64"/>
                <a:gd name="T7" fmla="*/ 8 h 28"/>
                <a:gd name="T8" fmla="*/ 20 w 64"/>
                <a:gd name="T9" fmla="*/ 4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47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13 w 146"/>
                <a:gd name="T1" fmla="*/ 11 h 176"/>
                <a:gd name="T2" fmla="*/ 0 w 146"/>
                <a:gd name="T3" fmla="*/ 14 h 176"/>
                <a:gd name="T4" fmla="*/ 7 w 146"/>
                <a:gd name="T5" fmla="*/ 24 h 176"/>
                <a:gd name="T6" fmla="*/ 19 w 146"/>
                <a:gd name="T7" fmla="*/ 49 h 176"/>
                <a:gd name="T8" fmla="*/ 29 w 146"/>
                <a:gd name="T9" fmla="*/ 51 h 176"/>
                <a:gd name="T10" fmla="*/ 28 w 146"/>
                <a:gd name="T11" fmla="*/ 60 h 176"/>
                <a:gd name="T12" fmla="*/ 16 w 146"/>
                <a:gd name="T13" fmla="*/ 64 h 176"/>
                <a:gd name="T14" fmla="*/ 9 w 146"/>
                <a:gd name="T15" fmla="*/ 74 h 176"/>
                <a:gd name="T16" fmla="*/ 10 w 146"/>
                <a:gd name="T17" fmla="*/ 77 h 176"/>
                <a:gd name="T18" fmla="*/ 16 w 146"/>
                <a:gd name="T19" fmla="*/ 80 h 176"/>
                <a:gd name="T20" fmla="*/ 10 w 146"/>
                <a:gd name="T21" fmla="*/ 95 h 176"/>
                <a:gd name="T22" fmla="*/ 11 w 146"/>
                <a:gd name="T23" fmla="*/ 98 h 176"/>
                <a:gd name="T24" fmla="*/ 19 w 146"/>
                <a:gd name="T25" fmla="*/ 96 h 176"/>
                <a:gd name="T26" fmla="*/ 32 w 146"/>
                <a:gd name="T27" fmla="*/ 95 h 176"/>
                <a:gd name="T28" fmla="*/ 52 w 146"/>
                <a:gd name="T29" fmla="*/ 96 h 176"/>
                <a:gd name="T30" fmla="*/ 61 w 146"/>
                <a:gd name="T31" fmla="*/ 95 h 176"/>
                <a:gd name="T32" fmla="*/ 68 w 146"/>
                <a:gd name="T33" fmla="*/ 93 h 176"/>
                <a:gd name="T34" fmla="*/ 72 w 146"/>
                <a:gd name="T35" fmla="*/ 80 h 176"/>
                <a:gd name="T36" fmla="*/ 81 w 146"/>
                <a:gd name="T37" fmla="*/ 75 h 176"/>
                <a:gd name="T38" fmla="*/ 61 w 146"/>
                <a:gd name="T39" fmla="*/ 62 h 176"/>
                <a:gd name="T40" fmla="*/ 49 w 146"/>
                <a:gd name="T41" fmla="*/ 47 h 176"/>
                <a:gd name="T42" fmla="*/ 46 w 146"/>
                <a:gd name="T43" fmla="*/ 39 h 176"/>
                <a:gd name="T44" fmla="*/ 36 w 146"/>
                <a:gd name="T45" fmla="*/ 35 h 176"/>
                <a:gd name="T46" fmla="*/ 48 w 146"/>
                <a:gd name="T47" fmla="*/ 26 h 176"/>
                <a:gd name="T48" fmla="*/ 36 w 146"/>
                <a:gd name="T49" fmla="*/ 17 h 176"/>
                <a:gd name="T50" fmla="*/ 39 w 146"/>
                <a:gd name="T51" fmla="*/ 8 h 176"/>
                <a:gd name="T52" fmla="*/ 25 w 146"/>
                <a:gd name="T53" fmla="*/ 1 h 176"/>
                <a:gd name="T54" fmla="*/ 16 w 146"/>
                <a:gd name="T55" fmla="*/ 5 h 176"/>
                <a:gd name="T56" fmla="*/ 13 w 146"/>
                <a:gd name="T57" fmla="*/ 11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48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33 w 92"/>
                <a:gd name="T1" fmla="*/ 3 h 92"/>
                <a:gd name="T2" fmla="*/ 47 w 92"/>
                <a:gd name="T3" fmla="*/ 4 h 92"/>
                <a:gd name="T4" fmla="*/ 52 w 92"/>
                <a:gd name="T5" fmla="*/ 14 h 92"/>
                <a:gd name="T6" fmla="*/ 44 w 92"/>
                <a:gd name="T7" fmla="*/ 26 h 92"/>
                <a:gd name="T8" fmla="*/ 26 w 92"/>
                <a:gd name="T9" fmla="*/ 41 h 92"/>
                <a:gd name="T10" fmla="*/ 11 w 92"/>
                <a:gd name="T11" fmla="*/ 50 h 92"/>
                <a:gd name="T12" fmla="*/ 5 w 92"/>
                <a:gd name="T13" fmla="*/ 39 h 92"/>
                <a:gd name="T14" fmla="*/ 11 w 92"/>
                <a:gd name="T15" fmla="*/ 35 h 92"/>
                <a:gd name="T16" fmla="*/ 8 w 92"/>
                <a:gd name="T17" fmla="*/ 25 h 92"/>
                <a:gd name="T18" fmla="*/ 23 w 92"/>
                <a:gd name="T19" fmla="*/ 16 h 92"/>
                <a:gd name="T20" fmla="*/ 33 w 92"/>
                <a:gd name="T21" fmla="*/ 3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49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119 w 633"/>
                <a:gd name="T1" fmla="*/ 6 h 660"/>
                <a:gd name="T2" fmla="*/ 99 w 633"/>
                <a:gd name="T3" fmla="*/ 11 h 660"/>
                <a:gd name="T4" fmla="*/ 81 w 633"/>
                <a:gd name="T5" fmla="*/ 29 h 660"/>
                <a:gd name="T6" fmla="*/ 58 w 633"/>
                <a:gd name="T7" fmla="*/ 33 h 660"/>
                <a:gd name="T8" fmla="*/ 47 w 633"/>
                <a:gd name="T9" fmla="*/ 42 h 660"/>
                <a:gd name="T10" fmla="*/ 38 w 633"/>
                <a:gd name="T11" fmla="*/ 65 h 660"/>
                <a:gd name="T12" fmla="*/ 20 w 633"/>
                <a:gd name="T13" fmla="*/ 94 h 660"/>
                <a:gd name="T14" fmla="*/ 0 w 633"/>
                <a:gd name="T15" fmla="*/ 101 h 660"/>
                <a:gd name="T16" fmla="*/ 40 w 633"/>
                <a:gd name="T17" fmla="*/ 182 h 660"/>
                <a:gd name="T18" fmla="*/ 67 w 633"/>
                <a:gd name="T19" fmla="*/ 240 h 660"/>
                <a:gd name="T20" fmla="*/ 81 w 633"/>
                <a:gd name="T21" fmla="*/ 249 h 660"/>
                <a:gd name="T22" fmla="*/ 94 w 633"/>
                <a:gd name="T23" fmla="*/ 254 h 660"/>
                <a:gd name="T24" fmla="*/ 128 w 633"/>
                <a:gd name="T25" fmla="*/ 242 h 660"/>
                <a:gd name="T26" fmla="*/ 142 w 633"/>
                <a:gd name="T27" fmla="*/ 238 h 660"/>
                <a:gd name="T28" fmla="*/ 168 w 633"/>
                <a:gd name="T29" fmla="*/ 254 h 660"/>
                <a:gd name="T30" fmla="*/ 182 w 633"/>
                <a:gd name="T31" fmla="*/ 296 h 660"/>
                <a:gd name="T32" fmla="*/ 189 w 633"/>
                <a:gd name="T33" fmla="*/ 294 h 660"/>
                <a:gd name="T34" fmla="*/ 193 w 633"/>
                <a:gd name="T35" fmla="*/ 287 h 660"/>
                <a:gd name="T36" fmla="*/ 207 w 633"/>
                <a:gd name="T37" fmla="*/ 308 h 660"/>
                <a:gd name="T38" fmla="*/ 227 w 633"/>
                <a:gd name="T39" fmla="*/ 321 h 660"/>
                <a:gd name="T40" fmla="*/ 244 w 633"/>
                <a:gd name="T41" fmla="*/ 339 h 660"/>
                <a:gd name="T42" fmla="*/ 249 w 633"/>
                <a:gd name="T43" fmla="*/ 346 h 660"/>
                <a:gd name="T44" fmla="*/ 255 w 633"/>
                <a:gd name="T45" fmla="*/ 350 h 660"/>
                <a:gd name="T46" fmla="*/ 271 w 633"/>
                <a:gd name="T47" fmla="*/ 368 h 660"/>
                <a:gd name="T48" fmla="*/ 276 w 633"/>
                <a:gd name="T49" fmla="*/ 355 h 660"/>
                <a:gd name="T50" fmla="*/ 303 w 633"/>
                <a:gd name="T51" fmla="*/ 371 h 660"/>
                <a:gd name="T52" fmla="*/ 329 w 633"/>
                <a:gd name="T53" fmla="*/ 368 h 660"/>
                <a:gd name="T54" fmla="*/ 345 w 633"/>
                <a:gd name="T55" fmla="*/ 299 h 660"/>
                <a:gd name="T56" fmla="*/ 354 w 633"/>
                <a:gd name="T57" fmla="*/ 260 h 660"/>
                <a:gd name="T58" fmla="*/ 347 w 633"/>
                <a:gd name="T59" fmla="*/ 206 h 660"/>
                <a:gd name="T60" fmla="*/ 300 w 633"/>
                <a:gd name="T61" fmla="*/ 152 h 660"/>
                <a:gd name="T62" fmla="*/ 296 w 633"/>
                <a:gd name="T63" fmla="*/ 132 h 660"/>
                <a:gd name="T64" fmla="*/ 258 w 633"/>
                <a:gd name="T65" fmla="*/ 101 h 660"/>
                <a:gd name="T66" fmla="*/ 264 w 633"/>
                <a:gd name="T67" fmla="*/ 87 h 660"/>
                <a:gd name="T68" fmla="*/ 255 w 633"/>
                <a:gd name="T69" fmla="*/ 74 h 660"/>
                <a:gd name="T70" fmla="*/ 234 w 633"/>
                <a:gd name="T71" fmla="*/ 44 h 660"/>
                <a:gd name="T72" fmla="*/ 220 w 633"/>
                <a:gd name="T73" fmla="*/ 17 h 660"/>
                <a:gd name="T74" fmla="*/ 218 w 633"/>
                <a:gd name="T75" fmla="*/ 11 h 660"/>
                <a:gd name="T76" fmla="*/ 204 w 633"/>
                <a:gd name="T77" fmla="*/ 85 h 660"/>
                <a:gd name="T78" fmla="*/ 182 w 633"/>
                <a:gd name="T79" fmla="*/ 65 h 660"/>
                <a:gd name="T80" fmla="*/ 164 w 633"/>
                <a:gd name="T81" fmla="*/ 62 h 660"/>
                <a:gd name="T82" fmla="*/ 153 w 633"/>
                <a:gd name="T83" fmla="*/ 49 h 660"/>
                <a:gd name="T84" fmla="*/ 148 w 633"/>
                <a:gd name="T85" fmla="*/ 35 h 660"/>
                <a:gd name="T86" fmla="*/ 155 w 633"/>
                <a:gd name="T87" fmla="*/ 31 h 660"/>
                <a:gd name="T88" fmla="*/ 135 w 633"/>
                <a:gd name="T89" fmla="*/ 11 h 660"/>
                <a:gd name="T90" fmla="*/ 121 w 633"/>
                <a:gd name="T91" fmla="*/ 6 h 660"/>
                <a:gd name="T92" fmla="*/ 115 w 633"/>
                <a:gd name="T93" fmla="*/ 4 h 660"/>
                <a:gd name="T94" fmla="*/ 119 w 633"/>
                <a:gd name="T95" fmla="*/ 6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50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47 w 426"/>
                <a:gd name="T1" fmla="*/ 34 h 280"/>
                <a:gd name="T2" fmla="*/ 38 w 426"/>
                <a:gd name="T3" fmla="*/ 20 h 280"/>
                <a:gd name="T4" fmla="*/ 36 w 426"/>
                <a:gd name="T5" fmla="*/ 9 h 280"/>
                <a:gd name="T6" fmla="*/ 29 w 426"/>
                <a:gd name="T7" fmla="*/ 7 h 280"/>
                <a:gd name="T8" fmla="*/ 9 w 426"/>
                <a:gd name="T9" fmla="*/ 9 h 280"/>
                <a:gd name="T10" fmla="*/ 25 w 426"/>
                <a:gd name="T11" fmla="*/ 23 h 280"/>
                <a:gd name="T12" fmla="*/ 27 w 426"/>
                <a:gd name="T13" fmla="*/ 29 h 280"/>
                <a:gd name="T14" fmla="*/ 13 w 426"/>
                <a:gd name="T15" fmla="*/ 38 h 280"/>
                <a:gd name="T16" fmla="*/ 49 w 426"/>
                <a:gd name="T17" fmla="*/ 52 h 280"/>
                <a:gd name="T18" fmla="*/ 70 w 426"/>
                <a:gd name="T19" fmla="*/ 63 h 280"/>
                <a:gd name="T20" fmla="*/ 72 w 426"/>
                <a:gd name="T21" fmla="*/ 70 h 280"/>
                <a:gd name="T22" fmla="*/ 79 w 426"/>
                <a:gd name="T23" fmla="*/ 74 h 280"/>
                <a:gd name="T24" fmla="*/ 83 w 426"/>
                <a:gd name="T25" fmla="*/ 88 h 280"/>
                <a:gd name="T26" fmla="*/ 74 w 426"/>
                <a:gd name="T27" fmla="*/ 110 h 280"/>
                <a:gd name="T28" fmla="*/ 101 w 426"/>
                <a:gd name="T29" fmla="*/ 106 h 280"/>
                <a:gd name="T30" fmla="*/ 108 w 426"/>
                <a:gd name="T31" fmla="*/ 122 h 280"/>
                <a:gd name="T32" fmla="*/ 121 w 426"/>
                <a:gd name="T33" fmla="*/ 126 h 280"/>
                <a:gd name="T34" fmla="*/ 128 w 426"/>
                <a:gd name="T35" fmla="*/ 128 h 280"/>
                <a:gd name="T36" fmla="*/ 142 w 426"/>
                <a:gd name="T37" fmla="*/ 126 h 280"/>
                <a:gd name="T38" fmla="*/ 155 w 426"/>
                <a:gd name="T39" fmla="*/ 110 h 280"/>
                <a:gd name="T40" fmla="*/ 189 w 426"/>
                <a:gd name="T41" fmla="*/ 142 h 280"/>
                <a:gd name="T42" fmla="*/ 204 w 426"/>
                <a:gd name="T43" fmla="*/ 158 h 280"/>
                <a:gd name="T44" fmla="*/ 202 w 426"/>
                <a:gd name="T45" fmla="*/ 126 h 280"/>
                <a:gd name="T46" fmla="*/ 189 w 426"/>
                <a:gd name="T47" fmla="*/ 113 h 280"/>
                <a:gd name="T48" fmla="*/ 209 w 426"/>
                <a:gd name="T49" fmla="*/ 95 h 280"/>
                <a:gd name="T50" fmla="*/ 229 w 426"/>
                <a:gd name="T51" fmla="*/ 88 h 280"/>
                <a:gd name="T52" fmla="*/ 236 w 426"/>
                <a:gd name="T53" fmla="*/ 86 h 280"/>
                <a:gd name="T54" fmla="*/ 238 w 426"/>
                <a:gd name="T55" fmla="*/ 79 h 280"/>
                <a:gd name="T56" fmla="*/ 200 w 426"/>
                <a:gd name="T57" fmla="*/ 83 h 280"/>
                <a:gd name="T58" fmla="*/ 171 w 426"/>
                <a:gd name="T59" fmla="*/ 79 h 280"/>
                <a:gd name="T60" fmla="*/ 168 w 426"/>
                <a:gd name="T61" fmla="*/ 72 h 280"/>
                <a:gd name="T62" fmla="*/ 164 w 426"/>
                <a:gd name="T63" fmla="*/ 65 h 280"/>
                <a:gd name="T64" fmla="*/ 124 w 426"/>
                <a:gd name="T65" fmla="*/ 45 h 280"/>
                <a:gd name="T66" fmla="*/ 90 w 426"/>
                <a:gd name="T67" fmla="*/ 34 h 280"/>
                <a:gd name="T68" fmla="*/ 76 w 426"/>
                <a:gd name="T69" fmla="*/ 29 h 280"/>
                <a:gd name="T70" fmla="*/ 45 w 426"/>
                <a:gd name="T71" fmla="*/ 29 h 280"/>
                <a:gd name="T72" fmla="*/ 38 w 426"/>
                <a:gd name="T73" fmla="*/ 18 h 280"/>
                <a:gd name="T74" fmla="*/ 38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algn="ctr" rotWithShape="0">
                      <a:srgbClr val="989898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1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11 w 416"/>
                <a:gd name="T3" fmla="*/ 21 h 282"/>
                <a:gd name="T4" fmla="*/ 16 w 416"/>
                <a:gd name="T5" fmla="*/ 28 h 282"/>
                <a:gd name="T6" fmla="*/ 47 w 416"/>
                <a:gd name="T7" fmla="*/ 50 h 282"/>
                <a:gd name="T8" fmla="*/ 67 w 416"/>
                <a:gd name="T9" fmla="*/ 64 h 282"/>
                <a:gd name="T10" fmla="*/ 74 w 416"/>
                <a:gd name="T11" fmla="*/ 68 h 282"/>
                <a:gd name="T12" fmla="*/ 76 w 416"/>
                <a:gd name="T13" fmla="*/ 94 h 282"/>
                <a:gd name="T14" fmla="*/ 65 w 416"/>
                <a:gd name="T15" fmla="*/ 112 h 282"/>
                <a:gd name="T16" fmla="*/ 76 w 416"/>
                <a:gd name="T17" fmla="*/ 110 h 282"/>
                <a:gd name="T18" fmla="*/ 83 w 416"/>
                <a:gd name="T19" fmla="*/ 106 h 282"/>
                <a:gd name="T20" fmla="*/ 90 w 416"/>
                <a:gd name="T21" fmla="*/ 112 h 282"/>
                <a:gd name="T22" fmla="*/ 103 w 416"/>
                <a:gd name="T23" fmla="*/ 121 h 282"/>
                <a:gd name="T24" fmla="*/ 117 w 416"/>
                <a:gd name="T25" fmla="*/ 130 h 282"/>
                <a:gd name="T26" fmla="*/ 134 w 416"/>
                <a:gd name="T27" fmla="*/ 123 h 282"/>
                <a:gd name="T28" fmla="*/ 138 w 416"/>
                <a:gd name="T29" fmla="*/ 110 h 282"/>
                <a:gd name="T30" fmla="*/ 150 w 416"/>
                <a:gd name="T31" fmla="*/ 112 h 282"/>
                <a:gd name="T32" fmla="*/ 163 w 416"/>
                <a:gd name="T33" fmla="*/ 117 h 282"/>
                <a:gd name="T34" fmla="*/ 190 w 416"/>
                <a:gd name="T35" fmla="*/ 157 h 282"/>
                <a:gd name="T36" fmla="*/ 199 w 416"/>
                <a:gd name="T37" fmla="*/ 155 h 282"/>
                <a:gd name="T38" fmla="*/ 197 w 416"/>
                <a:gd name="T39" fmla="*/ 141 h 282"/>
                <a:gd name="T40" fmla="*/ 176 w 416"/>
                <a:gd name="T41" fmla="*/ 110 h 282"/>
                <a:gd name="T42" fmla="*/ 201 w 416"/>
                <a:gd name="T43" fmla="*/ 97 h 282"/>
                <a:gd name="T44" fmla="*/ 228 w 416"/>
                <a:gd name="T45" fmla="*/ 81 h 282"/>
                <a:gd name="T46" fmla="*/ 229 w 416"/>
                <a:gd name="T47" fmla="*/ 67 h 282"/>
                <a:gd name="T48" fmla="*/ 205 w 416"/>
                <a:gd name="T49" fmla="*/ 77 h 282"/>
                <a:gd name="T50" fmla="*/ 172 w 416"/>
                <a:gd name="T51" fmla="*/ 77 h 282"/>
                <a:gd name="T52" fmla="*/ 147 w 416"/>
                <a:gd name="T53" fmla="*/ 55 h 282"/>
                <a:gd name="T54" fmla="*/ 101 w 416"/>
                <a:gd name="T55" fmla="*/ 34 h 282"/>
                <a:gd name="T56" fmla="*/ 74 w 416"/>
                <a:gd name="T57" fmla="*/ 19 h 282"/>
                <a:gd name="T58" fmla="*/ 52 w 416"/>
                <a:gd name="T59" fmla="*/ 23 h 282"/>
                <a:gd name="T60" fmla="*/ 43 w 416"/>
                <a:gd name="T61" fmla="*/ 32 h 282"/>
                <a:gd name="T62" fmla="*/ 31 w 416"/>
                <a:gd name="T63" fmla="*/ 10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52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18 w 60"/>
                <a:gd name="T1" fmla="*/ 10 h 78"/>
                <a:gd name="T2" fmla="*/ 0 w 60"/>
                <a:gd name="T3" fmla="*/ 10 h 78"/>
                <a:gd name="T4" fmla="*/ 11 w 60"/>
                <a:gd name="T5" fmla="*/ 23 h 78"/>
                <a:gd name="T6" fmla="*/ 16 w 60"/>
                <a:gd name="T7" fmla="*/ 36 h 78"/>
                <a:gd name="T8" fmla="*/ 18 w 60"/>
                <a:gd name="T9" fmla="*/ 43 h 78"/>
                <a:gd name="T10" fmla="*/ 34 w 60"/>
                <a:gd name="T11" fmla="*/ 28 h 78"/>
                <a:gd name="T12" fmla="*/ 18 w 60"/>
                <a:gd name="T13" fmla="*/ 10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26 w 219"/>
                <a:gd name="T1" fmla="*/ 41 h 113"/>
                <a:gd name="T2" fmla="*/ 22 w 219"/>
                <a:gd name="T3" fmla="*/ 35 h 113"/>
                <a:gd name="T4" fmla="*/ 8 w 219"/>
                <a:gd name="T5" fmla="*/ 39 h 113"/>
                <a:gd name="T6" fmla="*/ 22 w 219"/>
                <a:gd name="T7" fmla="*/ 64 h 113"/>
                <a:gd name="T8" fmla="*/ 69 w 219"/>
                <a:gd name="T9" fmla="*/ 50 h 113"/>
                <a:gd name="T10" fmla="*/ 82 w 219"/>
                <a:gd name="T11" fmla="*/ 41 h 113"/>
                <a:gd name="T12" fmla="*/ 96 w 219"/>
                <a:gd name="T13" fmla="*/ 37 h 113"/>
                <a:gd name="T14" fmla="*/ 123 w 219"/>
                <a:gd name="T15" fmla="*/ 11 h 113"/>
                <a:gd name="T16" fmla="*/ 118 w 219"/>
                <a:gd name="T17" fmla="*/ 0 h 113"/>
                <a:gd name="T18" fmla="*/ 100 w 219"/>
                <a:gd name="T19" fmla="*/ 10 h 113"/>
                <a:gd name="T20" fmla="*/ 60 w 219"/>
                <a:gd name="T21" fmla="*/ 23 h 113"/>
                <a:gd name="T22" fmla="*/ 46 w 219"/>
                <a:gd name="T23" fmla="*/ 26 h 113"/>
                <a:gd name="T24" fmla="*/ 33 w 219"/>
                <a:gd name="T25" fmla="*/ 30 h 113"/>
                <a:gd name="T26" fmla="*/ 26 w 219"/>
                <a:gd name="T27" fmla="*/ 41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54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7 w 139"/>
                <a:gd name="T1" fmla="*/ 34 h 122"/>
                <a:gd name="T2" fmla="*/ 4 w 139"/>
                <a:gd name="T3" fmla="*/ 48 h 122"/>
                <a:gd name="T4" fmla="*/ 0 w 139"/>
                <a:gd name="T5" fmla="*/ 61 h 122"/>
                <a:gd name="T6" fmla="*/ 20 w 139"/>
                <a:gd name="T7" fmla="*/ 66 h 122"/>
                <a:gd name="T8" fmla="*/ 29 w 139"/>
                <a:gd name="T9" fmla="*/ 54 h 122"/>
                <a:gd name="T10" fmla="*/ 70 w 139"/>
                <a:gd name="T11" fmla="*/ 38 h 122"/>
                <a:gd name="T12" fmla="*/ 76 w 139"/>
                <a:gd name="T13" fmla="*/ 25 h 122"/>
                <a:gd name="T14" fmla="*/ 63 w 139"/>
                <a:gd name="T15" fmla="*/ 16 h 122"/>
                <a:gd name="T16" fmla="*/ 56 w 139"/>
                <a:gd name="T17" fmla="*/ 11 h 122"/>
                <a:gd name="T18" fmla="*/ 36 w 139"/>
                <a:gd name="T19" fmla="*/ 7 h 122"/>
                <a:gd name="T20" fmla="*/ 29 w 139"/>
                <a:gd name="T21" fmla="*/ 20 h 122"/>
                <a:gd name="T22" fmla="*/ 7 w 139"/>
                <a:gd name="T23" fmla="*/ 34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5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17 w 49"/>
                <a:gd name="T1" fmla="*/ 0 h 35"/>
                <a:gd name="T2" fmla="*/ 5 w 49"/>
                <a:gd name="T3" fmla="*/ 6 h 35"/>
                <a:gd name="T4" fmla="*/ 14 w 49"/>
                <a:gd name="T5" fmla="*/ 19 h 35"/>
                <a:gd name="T6" fmla="*/ 22 w 49"/>
                <a:gd name="T7" fmla="*/ 14 h 35"/>
                <a:gd name="T8" fmla="*/ 17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6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72 w 164"/>
                <a:gd name="T1" fmla="*/ 0 h 268"/>
                <a:gd name="T2" fmla="*/ 59 w 164"/>
                <a:gd name="T3" fmla="*/ 16 h 268"/>
                <a:gd name="T4" fmla="*/ 50 w 164"/>
                <a:gd name="T5" fmla="*/ 36 h 268"/>
                <a:gd name="T6" fmla="*/ 20 w 164"/>
                <a:gd name="T7" fmla="*/ 47 h 268"/>
                <a:gd name="T8" fmla="*/ 16 w 164"/>
                <a:gd name="T9" fmla="*/ 54 h 268"/>
                <a:gd name="T10" fmla="*/ 9 w 164"/>
                <a:gd name="T11" fmla="*/ 56 h 268"/>
                <a:gd name="T12" fmla="*/ 11 w 164"/>
                <a:gd name="T13" fmla="*/ 74 h 268"/>
                <a:gd name="T14" fmla="*/ 16 w 164"/>
                <a:gd name="T15" fmla="*/ 88 h 268"/>
                <a:gd name="T16" fmla="*/ 0 w 164"/>
                <a:gd name="T17" fmla="*/ 113 h 268"/>
                <a:gd name="T18" fmla="*/ 16 w 164"/>
                <a:gd name="T19" fmla="*/ 146 h 268"/>
                <a:gd name="T20" fmla="*/ 29 w 164"/>
                <a:gd name="T21" fmla="*/ 151 h 268"/>
                <a:gd name="T22" fmla="*/ 50 w 164"/>
                <a:gd name="T23" fmla="*/ 122 h 268"/>
                <a:gd name="T24" fmla="*/ 59 w 164"/>
                <a:gd name="T25" fmla="*/ 108 h 268"/>
                <a:gd name="T26" fmla="*/ 72 w 164"/>
                <a:gd name="T27" fmla="*/ 65 h 268"/>
                <a:gd name="T28" fmla="*/ 79 w 164"/>
                <a:gd name="T29" fmla="*/ 43 h 268"/>
                <a:gd name="T30" fmla="*/ 92 w 164"/>
                <a:gd name="T31" fmla="*/ 41 h 268"/>
                <a:gd name="T32" fmla="*/ 72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57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16 w 66"/>
                <a:gd name="T1" fmla="*/ 0 h 81"/>
                <a:gd name="T2" fmla="*/ 14 w 66"/>
                <a:gd name="T3" fmla="*/ 34 h 81"/>
                <a:gd name="T4" fmla="*/ 16 w 66"/>
                <a:gd name="T5" fmla="*/ 43 h 81"/>
                <a:gd name="T6" fmla="*/ 22 w 66"/>
                <a:gd name="T7" fmla="*/ 45 h 81"/>
                <a:gd name="T8" fmla="*/ 31 w 66"/>
                <a:gd name="T9" fmla="*/ 43 h 81"/>
                <a:gd name="T10" fmla="*/ 16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58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54 w 148"/>
                <a:gd name="T1" fmla="*/ 0 h 244"/>
                <a:gd name="T2" fmla="*/ 34 w 148"/>
                <a:gd name="T3" fmla="*/ 47 h 244"/>
                <a:gd name="T4" fmla="*/ 20 w 148"/>
                <a:gd name="T5" fmla="*/ 52 h 244"/>
                <a:gd name="T6" fmla="*/ 7 w 148"/>
                <a:gd name="T7" fmla="*/ 61 h 244"/>
                <a:gd name="T8" fmla="*/ 23 w 148"/>
                <a:gd name="T9" fmla="*/ 106 h 244"/>
                <a:gd name="T10" fmla="*/ 29 w 148"/>
                <a:gd name="T11" fmla="*/ 126 h 244"/>
                <a:gd name="T12" fmla="*/ 34 w 148"/>
                <a:gd name="T13" fmla="*/ 133 h 244"/>
                <a:gd name="T14" fmla="*/ 47 w 148"/>
                <a:gd name="T15" fmla="*/ 137 h 244"/>
                <a:gd name="T16" fmla="*/ 54 w 148"/>
                <a:gd name="T17" fmla="*/ 110 h 244"/>
                <a:gd name="T18" fmla="*/ 70 w 148"/>
                <a:gd name="T19" fmla="*/ 95 h 244"/>
                <a:gd name="T20" fmla="*/ 63 w 148"/>
                <a:gd name="T21" fmla="*/ 38 h 244"/>
                <a:gd name="T22" fmla="*/ 79 w 148"/>
                <a:gd name="T23" fmla="*/ 27 h 244"/>
                <a:gd name="T24" fmla="*/ 63 w 148"/>
                <a:gd name="T25" fmla="*/ 11 h 244"/>
                <a:gd name="T26" fmla="*/ 54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59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27 w 96"/>
                <a:gd name="T1" fmla="*/ 1 h 183"/>
                <a:gd name="T2" fmla="*/ 29 w 96"/>
                <a:gd name="T3" fmla="*/ 19 h 183"/>
                <a:gd name="T4" fmla="*/ 34 w 96"/>
                <a:gd name="T5" fmla="*/ 34 h 183"/>
                <a:gd name="T6" fmla="*/ 35 w 96"/>
                <a:gd name="T7" fmla="*/ 52 h 183"/>
                <a:gd name="T8" fmla="*/ 38 w 96"/>
                <a:gd name="T9" fmla="*/ 59 h 183"/>
                <a:gd name="T10" fmla="*/ 40 w 96"/>
                <a:gd name="T11" fmla="*/ 70 h 183"/>
                <a:gd name="T12" fmla="*/ 32 w 96"/>
                <a:gd name="T13" fmla="*/ 52 h 183"/>
                <a:gd name="T14" fmla="*/ 20 w 96"/>
                <a:gd name="T15" fmla="*/ 43 h 183"/>
                <a:gd name="T16" fmla="*/ 3 w 96"/>
                <a:gd name="T17" fmla="*/ 46 h 183"/>
                <a:gd name="T18" fmla="*/ 5 w 96"/>
                <a:gd name="T19" fmla="*/ 57 h 183"/>
                <a:gd name="T20" fmla="*/ 23 w 96"/>
                <a:gd name="T21" fmla="*/ 64 h 183"/>
                <a:gd name="T22" fmla="*/ 32 w 96"/>
                <a:gd name="T23" fmla="*/ 76 h 183"/>
                <a:gd name="T24" fmla="*/ 40 w 96"/>
                <a:gd name="T25" fmla="*/ 76 h 183"/>
                <a:gd name="T26" fmla="*/ 44 w 96"/>
                <a:gd name="T27" fmla="*/ 84 h 183"/>
                <a:gd name="T28" fmla="*/ 54 w 96"/>
                <a:gd name="T29" fmla="*/ 100 h 183"/>
                <a:gd name="T30" fmla="*/ 46 w 96"/>
                <a:gd name="T31" fmla="*/ 70 h 183"/>
                <a:gd name="T32" fmla="*/ 45 w 96"/>
                <a:gd name="T33" fmla="*/ 52 h 183"/>
                <a:gd name="T34" fmla="*/ 40 w 96"/>
                <a:gd name="T35" fmla="*/ 35 h 183"/>
                <a:gd name="T36" fmla="*/ 35 w 96"/>
                <a:gd name="T37" fmla="*/ 23 h 183"/>
                <a:gd name="T38" fmla="*/ 32 w 96"/>
                <a:gd name="T39" fmla="*/ 11 h 183"/>
                <a:gd name="T40" fmla="*/ 27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0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3 w 54"/>
                <a:gd name="T1" fmla="*/ 0 h 175"/>
                <a:gd name="T2" fmla="*/ 0 w 54"/>
                <a:gd name="T3" fmla="*/ 14 h 175"/>
                <a:gd name="T4" fmla="*/ 5 w 54"/>
                <a:gd name="T5" fmla="*/ 30 h 175"/>
                <a:gd name="T6" fmla="*/ 10 w 54"/>
                <a:gd name="T7" fmla="*/ 52 h 175"/>
                <a:gd name="T8" fmla="*/ 19 w 54"/>
                <a:gd name="T9" fmla="*/ 73 h 175"/>
                <a:gd name="T10" fmla="*/ 30 w 54"/>
                <a:gd name="T11" fmla="*/ 98 h 175"/>
                <a:gd name="T12" fmla="*/ 22 w 54"/>
                <a:gd name="T13" fmla="*/ 64 h 175"/>
                <a:gd name="T14" fmla="*/ 19 w 54"/>
                <a:gd name="T15" fmla="*/ 52 h 175"/>
                <a:gd name="T16" fmla="*/ 16 w 54"/>
                <a:gd name="T17" fmla="*/ 34 h 175"/>
                <a:gd name="T18" fmla="*/ 14 w 54"/>
                <a:gd name="T19" fmla="*/ 25 h 175"/>
                <a:gd name="T20" fmla="*/ 9 w 54"/>
                <a:gd name="T21" fmla="*/ 21 h 175"/>
                <a:gd name="T22" fmla="*/ 3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61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5 w 86"/>
                <a:gd name="T3" fmla="*/ 18 h 73"/>
                <a:gd name="T4" fmla="*/ 13 w 86"/>
                <a:gd name="T5" fmla="*/ 24 h 73"/>
                <a:gd name="T6" fmla="*/ 27 w 86"/>
                <a:gd name="T7" fmla="*/ 27 h 73"/>
                <a:gd name="T8" fmla="*/ 36 w 86"/>
                <a:gd name="T9" fmla="*/ 31 h 73"/>
                <a:gd name="T10" fmla="*/ 42 w 86"/>
                <a:gd name="T11" fmla="*/ 36 h 73"/>
                <a:gd name="T12" fmla="*/ 49 w 86"/>
                <a:gd name="T13" fmla="*/ 38 h 73"/>
                <a:gd name="T14" fmla="*/ 41 w 86"/>
                <a:gd name="T15" fmla="*/ 21 h 73"/>
                <a:gd name="T16" fmla="*/ 36 w 86"/>
                <a:gd name="T17" fmla="*/ 12 h 73"/>
                <a:gd name="T18" fmla="*/ 20 w 86"/>
                <a:gd name="T19" fmla="*/ 13 h 73"/>
                <a:gd name="T20" fmla="*/ 14 w 86"/>
                <a:gd name="T21" fmla="*/ 10 h 73"/>
                <a:gd name="T22" fmla="*/ 4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55 w 111"/>
                <a:gd name="T1" fmla="*/ 0 h 156"/>
                <a:gd name="T2" fmla="*/ 42 w 111"/>
                <a:gd name="T3" fmla="*/ 6 h 156"/>
                <a:gd name="T4" fmla="*/ 13 w 111"/>
                <a:gd name="T5" fmla="*/ 8 h 156"/>
                <a:gd name="T6" fmla="*/ 7 w 111"/>
                <a:gd name="T7" fmla="*/ 19 h 156"/>
                <a:gd name="T8" fmla="*/ 6 w 111"/>
                <a:gd name="T9" fmla="*/ 35 h 156"/>
                <a:gd name="T10" fmla="*/ 7 w 111"/>
                <a:gd name="T11" fmla="*/ 42 h 156"/>
                <a:gd name="T12" fmla="*/ 1 w 111"/>
                <a:gd name="T13" fmla="*/ 50 h 156"/>
                <a:gd name="T14" fmla="*/ 7 w 111"/>
                <a:gd name="T15" fmla="*/ 62 h 156"/>
                <a:gd name="T16" fmla="*/ 13 w 111"/>
                <a:gd name="T17" fmla="*/ 70 h 156"/>
                <a:gd name="T18" fmla="*/ 8 w 111"/>
                <a:gd name="T19" fmla="*/ 81 h 156"/>
                <a:gd name="T20" fmla="*/ 13 w 111"/>
                <a:gd name="T21" fmla="*/ 88 h 156"/>
                <a:gd name="T22" fmla="*/ 23 w 111"/>
                <a:gd name="T23" fmla="*/ 81 h 156"/>
                <a:gd name="T24" fmla="*/ 28 w 111"/>
                <a:gd name="T25" fmla="*/ 53 h 156"/>
                <a:gd name="T26" fmla="*/ 31 w 111"/>
                <a:gd name="T27" fmla="*/ 71 h 156"/>
                <a:gd name="T28" fmla="*/ 37 w 111"/>
                <a:gd name="T29" fmla="*/ 82 h 156"/>
                <a:gd name="T30" fmla="*/ 34 w 111"/>
                <a:gd name="T31" fmla="*/ 63 h 156"/>
                <a:gd name="T32" fmla="*/ 40 w 111"/>
                <a:gd name="T33" fmla="*/ 41 h 156"/>
                <a:gd name="T34" fmla="*/ 39 w 111"/>
                <a:gd name="T35" fmla="*/ 29 h 156"/>
                <a:gd name="T36" fmla="*/ 30 w 111"/>
                <a:gd name="T37" fmla="*/ 34 h 156"/>
                <a:gd name="T38" fmla="*/ 19 w 111"/>
                <a:gd name="T39" fmla="*/ 31 h 156"/>
                <a:gd name="T40" fmla="*/ 23 w 111"/>
                <a:gd name="T41" fmla="*/ 20 h 156"/>
                <a:gd name="T42" fmla="*/ 34 w 111"/>
                <a:gd name="T43" fmla="*/ 20 h 156"/>
                <a:gd name="T44" fmla="*/ 43 w 111"/>
                <a:gd name="T45" fmla="*/ 22 h 156"/>
                <a:gd name="T46" fmla="*/ 55 w 111"/>
                <a:gd name="T47" fmla="*/ 17 h 156"/>
                <a:gd name="T48" fmla="*/ 62 w 111"/>
                <a:gd name="T49" fmla="*/ 8 h 156"/>
                <a:gd name="T50" fmla="*/ 55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3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7 w 30"/>
                <a:gd name="T1" fmla="*/ 0 h 94"/>
                <a:gd name="T2" fmla="*/ 0 w 30"/>
                <a:gd name="T3" fmla="*/ 9 h 94"/>
                <a:gd name="T4" fmla="*/ 3 w 30"/>
                <a:gd name="T5" fmla="*/ 21 h 94"/>
                <a:gd name="T6" fmla="*/ 1 w 30"/>
                <a:gd name="T7" fmla="*/ 35 h 94"/>
                <a:gd name="T8" fmla="*/ 9 w 30"/>
                <a:gd name="T9" fmla="*/ 54 h 94"/>
                <a:gd name="T10" fmla="*/ 16 w 30"/>
                <a:gd name="T11" fmla="*/ 47 h 94"/>
                <a:gd name="T12" fmla="*/ 12 w 30"/>
                <a:gd name="T13" fmla="*/ 35 h 94"/>
                <a:gd name="T14" fmla="*/ 7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4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7 w 81"/>
                <a:gd name="T1" fmla="*/ 1 h 158"/>
                <a:gd name="T2" fmla="*/ 0 w 81"/>
                <a:gd name="T3" fmla="*/ 11 h 158"/>
                <a:gd name="T4" fmla="*/ 5 w 81"/>
                <a:gd name="T5" fmla="*/ 28 h 158"/>
                <a:gd name="T6" fmla="*/ 4 w 81"/>
                <a:gd name="T7" fmla="*/ 60 h 158"/>
                <a:gd name="T8" fmla="*/ 10 w 81"/>
                <a:gd name="T9" fmla="*/ 58 h 158"/>
                <a:gd name="T10" fmla="*/ 11 w 81"/>
                <a:gd name="T11" fmla="*/ 64 h 158"/>
                <a:gd name="T12" fmla="*/ 17 w 81"/>
                <a:gd name="T13" fmla="*/ 68 h 158"/>
                <a:gd name="T14" fmla="*/ 22 w 81"/>
                <a:gd name="T15" fmla="*/ 78 h 158"/>
                <a:gd name="T16" fmla="*/ 27 w 81"/>
                <a:gd name="T17" fmla="*/ 72 h 158"/>
                <a:gd name="T18" fmla="*/ 37 w 81"/>
                <a:gd name="T19" fmla="*/ 75 h 158"/>
                <a:gd name="T20" fmla="*/ 35 w 81"/>
                <a:gd name="T21" fmla="*/ 60 h 158"/>
                <a:gd name="T22" fmla="*/ 27 w 81"/>
                <a:gd name="T23" fmla="*/ 58 h 158"/>
                <a:gd name="T24" fmla="*/ 22 w 81"/>
                <a:gd name="T25" fmla="*/ 51 h 158"/>
                <a:gd name="T26" fmla="*/ 19 w 81"/>
                <a:gd name="T27" fmla="*/ 41 h 158"/>
                <a:gd name="T28" fmla="*/ 23 w 81"/>
                <a:gd name="T29" fmla="*/ 30 h 158"/>
                <a:gd name="T30" fmla="*/ 20 w 81"/>
                <a:gd name="T31" fmla="*/ 19 h 158"/>
                <a:gd name="T32" fmla="*/ 24 w 81"/>
                <a:gd name="T33" fmla="*/ 11 h 158"/>
                <a:gd name="T34" fmla="*/ 17 w 81"/>
                <a:gd name="T35" fmla="*/ 2 h 158"/>
                <a:gd name="T36" fmla="*/ 11 w 81"/>
                <a:gd name="T37" fmla="*/ 4 h 158"/>
                <a:gd name="T38" fmla="*/ 7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65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29 w 85"/>
                <a:gd name="T1" fmla="*/ 0 h 105"/>
                <a:gd name="T2" fmla="*/ 25 w 85"/>
                <a:gd name="T3" fmla="*/ 11 h 105"/>
                <a:gd name="T4" fmla="*/ 18 w 85"/>
                <a:gd name="T5" fmla="*/ 17 h 105"/>
                <a:gd name="T6" fmla="*/ 9 w 85"/>
                <a:gd name="T7" fmla="*/ 20 h 105"/>
                <a:gd name="T8" fmla="*/ 5 w 85"/>
                <a:gd name="T9" fmla="*/ 27 h 105"/>
                <a:gd name="T10" fmla="*/ 2 w 85"/>
                <a:gd name="T11" fmla="*/ 42 h 105"/>
                <a:gd name="T12" fmla="*/ 8 w 85"/>
                <a:gd name="T13" fmla="*/ 40 h 105"/>
                <a:gd name="T14" fmla="*/ 14 w 85"/>
                <a:gd name="T15" fmla="*/ 35 h 105"/>
                <a:gd name="T16" fmla="*/ 20 w 85"/>
                <a:gd name="T17" fmla="*/ 39 h 105"/>
                <a:gd name="T18" fmla="*/ 33 w 85"/>
                <a:gd name="T19" fmla="*/ 56 h 105"/>
                <a:gd name="T20" fmla="*/ 40 w 85"/>
                <a:gd name="T21" fmla="*/ 41 h 105"/>
                <a:gd name="T22" fmla="*/ 48 w 85"/>
                <a:gd name="T23" fmla="*/ 38 h 105"/>
                <a:gd name="T24" fmla="*/ 42 w 85"/>
                <a:gd name="T25" fmla="*/ 22 h 105"/>
                <a:gd name="T26" fmla="*/ 29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6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4 w 38"/>
                <a:gd name="T1" fmla="*/ 15 h 66"/>
                <a:gd name="T2" fmla="*/ 15 w 38"/>
                <a:gd name="T3" fmla="*/ 36 h 66"/>
                <a:gd name="T4" fmla="*/ 18 w 38"/>
                <a:gd name="T5" fmla="*/ 29 h 66"/>
                <a:gd name="T6" fmla="*/ 22 w 38"/>
                <a:gd name="T7" fmla="*/ 22 h 66"/>
                <a:gd name="T8" fmla="*/ 18 w 38"/>
                <a:gd name="T9" fmla="*/ 14 h 66"/>
                <a:gd name="T10" fmla="*/ 11 w 38"/>
                <a:gd name="T11" fmla="*/ 7 h 66"/>
                <a:gd name="T12" fmla="*/ 6 w 38"/>
                <a:gd name="T13" fmla="*/ 1 h 66"/>
                <a:gd name="T14" fmla="*/ 2 w 38"/>
                <a:gd name="T15" fmla="*/ 7 h 66"/>
                <a:gd name="T16" fmla="*/ 4 w 38"/>
                <a:gd name="T17" fmla="*/ 15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67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4 w 24"/>
                <a:gd name="T3" fmla="*/ 13 h 23"/>
                <a:gd name="T4" fmla="*/ 14 w 24"/>
                <a:gd name="T5" fmla="*/ 6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68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16 w 60"/>
                <a:gd name="T5" fmla="*/ 19 h 49"/>
                <a:gd name="T6" fmla="*/ 24 w 60"/>
                <a:gd name="T7" fmla="*/ 26 h 49"/>
                <a:gd name="T8" fmla="*/ 34 w 60"/>
                <a:gd name="T9" fmla="*/ 24 h 49"/>
                <a:gd name="T10" fmla="*/ 28 w 60"/>
                <a:gd name="T11" fmla="*/ 14 h 49"/>
                <a:gd name="T12" fmla="*/ 16 w 60"/>
                <a:gd name="T13" fmla="*/ 2 h 49"/>
                <a:gd name="T14" fmla="*/ 11 w 60"/>
                <a:gd name="T15" fmla="*/ 9 h 49"/>
                <a:gd name="T16" fmla="*/ 5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69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16 w 32"/>
                <a:gd name="T1" fmla="*/ 0 h 44"/>
                <a:gd name="T2" fmla="*/ 6 w 32"/>
                <a:gd name="T3" fmla="*/ 6 h 44"/>
                <a:gd name="T4" fmla="*/ 7 w 32"/>
                <a:gd name="T5" fmla="*/ 18 h 44"/>
                <a:gd name="T6" fmla="*/ 14 w 32"/>
                <a:gd name="T7" fmla="*/ 20 h 44"/>
                <a:gd name="T8" fmla="*/ 16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70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4 w 61"/>
                <a:gd name="T1" fmla="*/ 0 h 63"/>
                <a:gd name="T2" fmla="*/ 0 w 61"/>
                <a:gd name="T3" fmla="*/ 7 h 63"/>
                <a:gd name="T4" fmla="*/ 14 w 61"/>
                <a:gd name="T5" fmla="*/ 19 h 63"/>
                <a:gd name="T6" fmla="*/ 20 w 61"/>
                <a:gd name="T7" fmla="*/ 30 h 63"/>
                <a:gd name="T8" fmla="*/ 26 w 61"/>
                <a:gd name="T9" fmla="*/ 35 h 63"/>
                <a:gd name="T10" fmla="*/ 35 w 61"/>
                <a:gd name="T11" fmla="*/ 31 h 63"/>
                <a:gd name="T12" fmla="*/ 19 w 61"/>
                <a:gd name="T13" fmla="*/ 10 h 63"/>
                <a:gd name="T14" fmla="*/ 4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71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16 w 61"/>
                <a:gd name="T1" fmla="*/ 4 h 67"/>
                <a:gd name="T2" fmla="*/ 17 w 61"/>
                <a:gd name="T3" fmla="*/ 19 h 67"/>
                <a:gd name="T4" fmla="*/ 9 w 61"/>
                <a:gd name="T5" fmla="*/ 24 h 67"/>
                <a:gd name="T6" fmla="*/ 13 w 61"/>
                <a:gd name="T7" fmla="*/ 37 h 67"/>
                <a:gd name="T8" fmla="*/ 27 w 61"/>
                <a:gd name="T9" fmla="*/ 32 h 67"/>
                <a:gd name="T10" fmla="*/ 34 w 61"/>
                <a:gd name="T11" fmla="*/ 26 h 67"/>
                <a:gd name="T12" fmla="*/ 29 w 61"/>
                <a:gd name="T13" fmla="*/ 16 h 67"/>
                <a:gd name="T14" fmla="*/ 32 w 61"/>
                <a:gd name="T15" fmla="*/ 7 h 67"/>
                <a:gd name="T16" fmla="*/ 31 w 61"/>
                <a:gd name="T17" fmla="*/ 1 h 67"/>
                <a:gd name="T18" fmla="*/ 26 w 61"/>
                <a:gd name="T19" fmla="*/ 2 h 67"/>
                <a:gd name="T20" fmla="*/ 29 w 61"/>
                <a:gd name="T21" fmla="*/ 3 h 67"/>
                <a:gd name="T22" fmla="*/ 28 w 61"/>
                <a:gd name="T23" fmla="*/ 9 h 67"/>
                <a:gd name="T24" fmla="*/ 24 w 61"/>
                <a:gd name="T25" fmla="*/ 13 h 67"/>
                <a:gd name="T26" fmla="*/ 16 w 61"/>
                <a:gd name="T27" fmla="*/ 4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72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12 w 43"/>
                <a:gd name="T1" fmla="*/ 2 h 36"/>
                <a:gd name="T2" fmla="*/ 3 w 43"/>
                <a:gd name="T3" fmla="*/ 4 h 36"/>
                <a:gd name="T4" fmla="*/ 19 w 43"/>
                <a:gd name="T5" fmla="*/ 20 h 36"/>
                <a:gd name="T6" fmla="*/ 23 w 43"/>
                <a:gd name="T7" fmla="*/ 17 h 36"/>
                <a:gd name="T8" fmla="*/ 12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73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12 w 32"/>
                <a:gd name="T1" fmla="*/ 0 h 41"/>
                <a:gd name="T2" fmla="*/ 0 w 32"/>
                <a:gd name="T3" fmla="*/ 15 h 41"/>
                <a:gd name="T4" fmla="*/ 9 w 32"/>
                <a:gd name="T5" fmla="*/ 14 h 41"/>
                <a:gd name="T6" fmla="*/ 11 w 32"/>
                <a:gd name="T7" fmla="*/ 17 h 41"/>
                <a:gd name="T8" fmla="*/ 9 w 32"/>
                <a:gd name="T9" fmla="*/ 20 h 41"/>
                <a:gd name="T10" fmla="*/ 17 w 32"/>
                <a:gd name="T11" fmla="*/ 12 h 41"/>
                <a:gd name="T12" fmla="*/ 14 w 32"/>
                <a:gd name="T13" fmla="*/ 5 h 41"/>
                <a:gd name="T14" fmla="*/ 12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74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12 w 45"/>
                <a:gd name="T1" fmla="*/ 0 h 32"/>
                <a:gd name="T2" fmla="*/ 0 w 45"/>
                <a:gd name="T3" fmla="*/ 4 h 32"/>
                <a:gd name="T4" fmla="*/ 15 w 45"/>
                <a:gd name="T5" fmla="*/ 17 h 32"/>
                <a:gd name="T6" fmla="*/ 26 w 45"/>
                <a:gd name="T7" fmla="*/ 14 h 32"/>
                <a:gd name="T8" fmla="*/ 13 w 45"/>
                <a:gd name="T9" fmla="*/ 6 h 32"/>
                <a:gd name="T10" fmla="*/ 12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75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18 w 35"/>
                <a:gd name="T1" fmla="*/ 0 h 74"/>
                <a:gd name="T2" fmla="*/ 12 w 35"/>
                <a:gd name="T3" fmla="*/ 8 h 74"/>
                <a:gd name="T4" fmla="*/ 5 w 35"/>
                <a:gd name="T5" fmla="*/ 20 h 74"/>
                <a:gd name="T6" fmla="*/ 0 w 35"/>
                <a:gd name="T7" fmla="*/ 33 h 74"/>
                <a:gd name="T8" fmla="*/ 5 w 35"/>
                <a:gd name="T9" fmla="*/ 41 h 74"/>
                <a:gd name="T10" fmla="*/ 12 w 35"/>
                <a:gd name="T11" fmla="*/ 33 h 74"/>
                <a:gd name="T12" fmla="*/ 21 w 35"/>
                <a:gd name="T13" fmla="*/ 18 h 74"/>
                <a:gd name="T14" fmla="*/ 18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76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8 w 25"/>
                <a:gd name="T1" fmla="*/ 4 h 73"/>
                <a:gd name="T2" fmla="*/ 2 w 25"/>
                <a:gd name="T3" fmla="*/ 5 h 73"/>
                <a:gd name="T4" fmla="*/ 0 w 25"/>
                <a:gd name="T5" fmla="*/ 13 h 73"/>
                <a:gd name="T6" fmla="*/ 8 w 25"/>
                <a:gd name="T7" fmla="*/ 23 h 73"/>
                <a:gd name="T8" fmla="*/ 14 w 25"/>
                <a:gd name="T9" fmla="*/ 32 h 73"/>
                <a:gd name="T10" fmla="*/ 9 w 25"/>
                <a:gd name="T11" fmla="*/ 11 h 73"/>
                <a:gd name="T12" fmla="*/ 8 w 25"/>
                <a:gd name="T13" fmla="*/ 4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7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6 w 14"/>
                <a:gd name="T1" fmla="*/ 0 h 33"/>
                <a:gd name="T2" fmla="*/ 1 w 14"/>
                <a:gd name="T3" fmla="*/ 6 h 33"/>
                <a:gd name="T4" fmla="*/ 6 w 14"/>
                <a:gd name="T5" fmla="*/ 14 h 33"/>
                <a:gd name="T6" fmla="*/ 6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78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3 w 28"/>
                <a:gd name="T1" fmla="*/ 0 h 64"/>
                <a:gd name="T2" fmla="*/ 6 w 28"/>
                <a:gd name="T3" fmla="*/ 8 h 64"/>
                <a:gd name="T4" fmla="*/ 11 w 28"/>
                <a:gd name="T5" fmla="*/ 12 h 64"/>
                <a:gd name="T6" fmla="*/ 5 w 28"/>
                <a:gd name="T7" fmla="*/ 22 h 64"/>
                <a:gd name="T8" fmla="*/ 0 w 28"/>
                <a:gd name="T9" fmla="*/ 32 h 64"/>
                <a:gd name="T10" fmla="*/ 6 w 28"/>
                <a:gd name="T11" fmla="*/ 32 h 64"/>
                <a:gd name="T12" fmla="*/ 15 w 28"/>
                <a:gd name="T13" fmla="*/ 15 h 64"/>
                <a:gd name="T14" fmla="*/ 3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79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8 w 16"/>
                <a:gd name="T1" fmla="*/ 2 h 36"/>
                <a:gd name="T2" fmla="*/ 0 w 16"/>
                <a:gd name="T3" fmla="*/ 4 h 36"/>
                <a:gd name="T4" fmla="*/ 5 w 16"/>
                <a:gd name="T5" fmla="*/ 13 h 36"/>
                <a:gd name="T6" fmla="*/ 8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80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81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6 w 16"/>
                <a:gd name="T1" fmla="*/ 3 h 19"/>
                <a:gd name="T2" fmla="*/ 0 w 16"/>
                <a:gd name="T3" fmla="*/ 5 h 19"/>
                <a:gd name="T4" fmla="*/ 7 w 16"/>
                <a:gd name="T5" fmla="*/ 10 h 19"/>
                <a:gd name="T6" fmla="*/ 6 w 16"/>
                <a:gd name="T7" fmla="*/ 3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82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83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7 w 22"/>
                <a:gd name="T1" fmla="*/ 0 h 18"/>
                <a:gd name="T2" fmla="*/ 10 w 22"/>
                <a:gd name="T3" fmla="*/ 9 h 18"/>
                <a:gd name="T4" fmla="*/ 7 w 22"/>
                <a:gd name="T5" fmla="*/ 3 h 18"/>
                <a:gd name="T6" fmla="*/ 7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84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6 w 60"/>
                <a:gd name="T1" fmla="*/ 4 h 81"/>
                <a:gd name="T2" fmla="*/ 2 w 60"/>
                <a:gd name="T3" fmla="*/ 10 h 81"/>
                <a:gd name="T4" fmla="*/ 8 w 60"/>
                <a:gd name="T5" fmla="*/ 21 h 81"/>
                <a:gd name="T6" fmla="*/ 15 w 60"/>
                <a:gd name="T7" fmla="*/ 30 h 81"/>
                <a:gd name="T8" fmla="*/ 23 w 60"/>
                <a:gd name="T9" fmla="*/ 35 h 81"/>
                <a:gd name="T10" fmla="*/ 29 w 60"/>
                <a:gd name="T11" fmla="*/ 44 h 81"/>
                <a:gd name="T12" fmla="*/ 29 w 60"/>
                <a:gd name="T13" fmla="*/ 31 h 81"/>
                <a:gd name="T14" fmla="*/ 24 w 60"/>
                <a:gd name="T15" fmla="*/ 20 h 81"/>
                <a:gd name="T16" fmla="*/ 14 w 60"/>
                <a:gd name="T17" fmla="*/ 10 h 81"/>
                <a:gd name="T18" fmla="*/ 6 w 60"/>
                <a:gd name="T19" fmla="*/ 4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85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16 w 71"/>
                <a:gd name="T1" fmla="*/ 13 h 61"/>
                <a:gd name="T2" fmla="*/ 7 w 71"/>
                <a:gd name="T3" fmla="*/ 18 h 61"/>
                <a:gd name="T4" fmla="*/ 1 w 71"/>
                <a:gd name="T5" fmla="*/ 25 h 61"/>
                <a:gd name="T6" fmla="*/ 7 w 71"/>
                <a:gd name="T7" fmla="*/ 33 h 61"/>
                <a:gd name="T8" fmla="*/ 16 w 71"/>
                <a:gd name="T9" fmla="*/ 25 h 61"/>
                <a:gd name="T10" fmla="*/ 22 w 71"/>
                <a:gd name="T11" fmla="*/ 13 h 61"/>
                <a:gd name="T12" fmla="*/ 31 w 71"/>
                <a:gd name="T13" fmla="*/ 0 h 61"/>
                <a:gd name="T14" fmla="*/ 40 w 71"/>
                <a:gd name="T15" fmla="*/ 6 h 61"/>
                <a:gd name="T16" fmla="*/ 19 w 71"/>
                <a:gd name="T17" fmla="*/ 13 h 61"/>
                <a:gd name="T18" fmla="*/ 16 w 71"/>
                <a:gd name="T19" fmla="*/ 13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86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5 w 23"/>
                <a:gd name="T1" fmla="*/ 0 h 30"/>
                <a:gd name="T2" fmla="*/ 0 w 23"/>
                <a:gd name="T3" fmla="*/ 8 h 30"/>
                <a:gd name="T4" fmla="*/ 7 w 23"/>
                <a:gd name="T5" fmla="*/ 18 h 30"/>
                <a:gd name="T6" fmla="*/ 5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87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2 w 26"/>
                <a:gd name="T1" fmla="*/ 0 h 23"/>
                <a:gd name="T2" fmla="*/ 0 w 26"/>
                <a:gd name="T3" fmla="*/ 7 h 23"/>
                <a:gd name="T4" fmla="*/ 12 w 26"/>
                <a:gd name="T5" fmla="*/ 11 h 23"/>
                <a:gd name="T6" fmla="*/ 12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88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16 w 32"/>
                <a:gd name="T1" fmla="*/ 0 h 44"/>
                <a:gd name="T2" fmla="*/ 6 w 32"/>
                <a:gd name="T3" fmla="*/ 6 h 44"/>
                <a:gd name="T4" fmla="*/ 7 w 32"/>
                <a:gd name="T5" fmla="*/ 18 h 44"/>
                <a:gd name="T6" fmla="*/ 14 w 32"/>
                <a:gd name="T7" fmla="*/ 20 h 44"/>
                <a:gd name="T8" fmla="*/ 16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89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18 w 34"/>
                <a:gd name="T1" fmla="*/ 0 h 44"/>
                <a:gd name="T2" fmla="*/ 6 w 34"/>
                <a:gd name="T3" fmla="*/ 5 h 44"/>
                <a:gd name="T4" fmla="*/ 8 w 34"/>
                <a:gd name="T5" fmla="*/ 18 h 44"/>
                <a:gd name="T6" fmla="*/ 15 w 34"/>
                <a:gd name="T7" fmla="*/ 20 h 44"/>
                <a:gd name="T8" fmla="*/ 18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90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18 w 38"/>
                <a:gd name="T1" fmla="*/ 2 h 37"/>
                <a:gd name="T2" fmla="*/ 5 w 38"/>
                <a:gd name="T3" fmla="*/ 2 h 37"/>
                <a:gd name="T4" fmla="*/ 7 w 38"/>
                <a:gd name="T5" fmla="*/ 14 h 37"/>
                <a:gd name="T6" fmla="*/ 14 w 38"/>
                <a:gd name="T7" fmla="*/ 17 h 37"/>
                <a:gd name="T8" fmla="*/ 18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91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18 w 38"/>
                <a:gd name="T1" fmla="*/ 2 h 34"/>
                <a:gd name="T2" fmla="*/ 5 w 38"/>
                <a:gd name="T3" fmla="*/ 2 h 34"/>
                <a:gd name="T4" fmla="*/ 9 w 38"/>
                <a:gd name="T5" fmla="*/ 13 h 34"/>
                <a:gd name="T6" fmla="*/ 15 w 38"/>
                <a:gd name="T7" fmla="*/ 13 h 34"/>
                <a:gd name="T8" fmla="*/ 18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92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17 w 35"/>
                <a:gd name="T1" fmla="*/ 1 h 27"/>
                <a:gd name="T2" fmla="*/ 5 w 35"/>
                <a:gd name="T3" fmla="*/ 1 h 27"/>
                <a:gd name="T4" fmla="*/ 7 w 35"/>
                <a:gd name="T5" fmla="*/ 8 h 27"/>
                <a:gd name="T6" fmla="*/ 14 w 35"/>
                <a:gd name="T7" fmla="*/ 10 h 27"/>
                <a:gd name="T8" fmla="*/ 17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93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16 w 35"/>
                <a:gd name="T1" fmla="*/ 9 h 47"/>
                <a:gd name="T2" fmla="*/ 10 w 35"/>
                <a:gd name="T3" fmla="*/ 1 h 47"/>
                <a:gd name="T4" fmla="*/ 5 w 35"/>
                <a:gd name="T5" fmla="*/ 14 h 47"/>
                <a:gd name="T6" fmla="*/ 10 w 35"/>
                <a:gd name="T7" fmla="*/ 19 h 47"/>
                <a:gd name="T8" fmla="*/ 15 w 35"/>
                <a:gd name="T9" fmla="*/ 16 h 47"/>
                <a:gd name="T10" fmla="*/ 16 w 35"/>
                <a:gd name="T11" fmla="*/ 9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94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13 w 32"/>
                <a:gd name="T1" fmla="*/ 5 h 35"/>
                <a:gd name="T2" fmla="*/ 6 w 32"/>
                <a:gd name="T3" fmla="*/ 1 h 35"/>
                <a:gd name="T4" fmla="*/ 7 w 32"/>
                <a:gd name="T5" fmla="*/ 13 h 35"/>
                <a:gd name="T6" fmla="*/ 14 w 32"/>
                <a:gd name="T7" fmla="*/ 15 h 35"/>
                <a:gd name="T8" fmla="*/ 13 w 32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95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13 w 32"/>
                <a:gd name="T1" fmla="*/ 5 h 35"/>
                <a:gd name="T2" fmla="*/ 6 w 32"/>
                <a:gd name="T3" fmla="*/ 1 h 35"/>
                <a:gd name="T4" fmla="*/ 7 w 32"/>
                <a:gd name="T5" fmla="*/ 13 h 35"/>
                <a:gd name="T6" fmla="*/ 14 w 32"/>
                <a:gd name="T7" fmla="*/ 15 h 35"/>
                <a:gd name="T8" fmla="*/ 13 w 32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96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95 w 189"/>
                <a:gd name="T1" fmla="*/ 2 h 144"/>
                <a:gd name="T2" fmla="*/ 103 w 189"/>
                <a:gd name="T3" fmla="*/ 2 h 144"/>
                <a:gd name="T4" fmla="*/ 105 w 189"/>
                <a:gd name="T5" fmla="*/ 9 h 144"/>
                <a:gd name="T6" fmla="*/ 104 w 189"/>
                <a:gd name="T7" fmla="*/ 14 h 144"/>
                <a:gd name="T8" fmla="*/ 73 w 189"/>
                <a:gd name="T9" fmla="*/ 25 h 144"/>
                <a:gd name="T10" fmla="*/ 60 w 189"/>
                <a:gd name="T11" fmla="*/ 33 h 144"/>
                <a:gd name="T12" fmla="*/ 54 w 189"/>
                <a:gd name="T13" fmla="*/ 35 h 144"/>
                <a:gd name="T14" fmla="*/ 40 w 189"/>
                <a:gd name="T15" fmla="*/ 47 h 144"/>
                <a:gd name="T16" fmla="*/ 42 w 189"/>
                <a:gd name="T17" fmla="*/ 52 h 144"/>
                <a:gd name="T18" fmla="*/ 46 w 189"/>
                <a:gd name="T19" fmla="*/ 65 h 144"/>
                <a:gd name="T20" fmla="*/ 60 w 189"/>
                <a:gd name="T21" fmla="*/ 71 h 144"/>
                <a:gd name="T22" fmla="*/ 51 w 189"/>
                <a:gd name="T23" fmla="*/ 79 h 144"/>
                <a:gd name="T24" fmla="*/ 46 w 189"/>
                <a:gd name="T25" fmla="*/ 74 h 144"/>
                <a:gd name="T26" fmla="*/ 40 w 189"/>
                <a:gd name="T27" fmla="*/ 76 h 144"/>
                <a:gd name="T28" fmla="*/ 12 w 189"/>
                <a:gd name="T29" fmla="*/ 69 h 144"/>
                <a:gd name="T30" fmla="*/ 10 w 189"/>
                <a:gd name="T31" fmla="*/ 60 h 144"/>
                <a:gd name="T32" fmla="*/ 26 w 189"/>
                <a:gd name="T33" fmla="*/ 51 h 144"/>
                <a:gd name="T34" fmla="*/ 28 w 189"/>
                <a:gd name="T35" fmla="*/ 43 h 144"/>
                <a:gd name="T36" fmla="*/ 26 w 189"/>
                <a:gd name="T37" fmla="*/ 36 h 144"/>
                <a:gd name="T38" fmla="*/ 40 w 189"/>
                <a:gd name="T39" fmla="*/ 26 h 144"/>
                <a:gd name="T40" fmla="*/ 54 w 189"/>
                <a:gd name="T41" fmla="*/ 20 h 144"/>
                <a:gd name="T42" fmla="*/ 63 w 189"/>
                <a:gd name="T43" fmla="*/ 14 h 144"/>
                <a:gd name="T44" fmla="*/ 95 w 189"/>
                <a:gd name="T45" fmla="*/ 2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97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14 w 53"/>
                <a:gd name="T1" fmla="*/ 0 h 17"/>
                <a:gd name="T2" fmla="*/ 7 w 53"/>
                <a:gd name="T3" fmla="*/ 1 h 17"/>
                <a:gd name="T4" fmla="*/ 18 w 53"/>
                <a:gd name="T5" fmla="*/ 8 h 17"/>
                <a:gd name="T6" fmla="*/ 25 w 53"/>
                <a:gd name="T7" fmla="*/ 7 h 17"/>
                <a:gd name="T8" fmla="*/ 14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98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31 w 57"/>
                <a:gd name="T1" fmla="*/ 2 h 37"/>
                <a:gd name="T2" fmla="*/ 13 w 57"/>
                <a:gd name="T3" fmla="*/ 14 h 37"/>
                <a:gd name="T4" fmla="*/ 6 w 57"/>
                <a:gd name="T5" fmla="*/ 20 h 37"/>
                <a:gd name="T6" fmla="*/ 5 w 57"/>
                <a:gd name="T7" fmla="*/ 2 h 37"/>
                <a:gd name="T8" fmla="*/ 11 w 57"/>
                <a:gd name="T9" fmla="*/ 0 h 37"/>
                <a:gd name="T10" fmla="*/ 31 w 57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99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15 w 68"/>
                <a:gd name="T1" fmla="*/ 0 h 26"/>
                <a:gd name="T2" fmla="*/ 6 w 68"/>
                <a:gd name="T3" fmla="*/ 4 h 26"/>
                <a:gd name="T4" fmla="*/ 31 w 68"/>
                <a:gd name="T5" fmla="*/ 15 h 26"/>
                <a:gd name="T6" fmla="*/ 34 w 68"/>
                <a:gd name="T7" fmla="*/ 14 h 26"/>
                <a:gd name="T8" fmla="*/ 15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100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29 w 66"/>
                <a:gd name="T1" fmla="*/ 5 h 43"/>
                <a:gd name="T2" fmla="*/ 15 w 66"/>
                <a:gd name="T3" fmla="*/ 5 h 43"/>
                <a:gd name="T4" fmla="*/ 6 w 66"/>
                <a:gd name="T5" fmla="*/ 5 h 43"/>
                <a:gd name="T6" fmla="*/ 5 w 66"/>
                <a:gd name="T7" fmla="*/ 19 h 43"/>
                <a:gd name="T8" fmla="*/ 18 w 66"/>
                <a:gd name="T9" fmla="*/ 24 h 43"/>
                <a:gd name="T10" fmla="*/ 36 w 66"/>
                <a:gd name="T11" fmla="*/ 15 h 43"/>
                <a:gd name="T12" fmla="*/ 29 w 66"/>
                <a:gd name="T13" fmla="*/ 5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101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8 w 117"/>
                <a:gd name="T1" fmla="*/ 0 h 41"/>
                <a:gd name="T2" fmla="*/ 5 w 117"/>
                <a:gd name="T3" fmla="*/ 9 h 41"/>
                <a:gd name="T4" fmla="*/ 29 w 117"/>
                <a:gd name="T5" fmla="*/ 17 h 41"/>
                <a:gd name="T6" fmla="*/ 43 w 117"/>
                <a:gd name="T7" fmla="*/ 20 h 41"/>
                <a:gd name="T8" fmla="*/ 63 w 117"/>
                <a:gd name="T9" fmla="*/ 13 h 41"/>
                <a:gd name="T10" fmla="*/ 44 w 117"/>
                <a:gd name="T11" fmla="*/ 2 h 41"/>
                <a:gd name="T12" fmla="*/ 8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102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18 w 62"/>
                <a:gd name="T1" fmla="*/ 2 h 32"/>
                <a:gd name="T2" fmla="*/ 34 w 62"/>
                <a:gd name="T3" fmla="*/ 6 h 32"/>
                <a:gd name="T4" fmla="*/ 16 w 62"/>
                <a:gd name="T5" fmla="*/ 18 h 32"/>
                <a:gd name="T6" fmla="*/ 3 w 62"/>
                <a:gd name="T7" fmla="*/ 13 h 32"/>
                <a:gd name="T8" fmla="*/ 18 w 62"/>
                <a:gd name="T9" fmla="*/ 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103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11 w 49"/>
                <a:gd name="T1" fmla="*/ 1 h 23"/>
                <a:gd name="T2" fmla="*/ 4 w 49"/>
                <a:gd name="T3" fmla="*/ 3 h 23"/>
                <a:gd name="T4" fmla="*/ 22 w 49"/>
                <a:gd name="T5" fmla="*/ 13 h 23"/>
                <a:gd name="T6" fmla="*/ 11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104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3 w 102"/>
                <a:gd name="T1" fmla="*/ 0 h 152"/>
                <a:gd name="T2" fmla="*/ 0 w 102"/>
                <a:gd name="T3" fmla="*/ 11 h 152"/>
                <a:gd name="T4" fmla="*/ 7 w 102"/>
                <a:gd name="T5" fmla="*/ 24 h 152"/>
                <a:gd name="T6" fmla="*/ 18 w 102"/>
                <a:gd name="T7" fmla="*/ 41 h 152"/>
                <a:gd name="T8" fmla="*/ 20 w 102"/>
                <a:gd name="T9" fmla="*/ 59 h 152"/>
                <a:gd name="T10" fmla="*/ 45 w 102"/>
                <a:gd name="T11" fmla="*/ 86 h 152"/>
                <a:gd name="T12" fmla="*/ 48 w 102"/>
                <a:gd name="T13" fmla="*/ 70 h 152"/>
                <a:gd name="T14" fmla="*/ 41 w 102"/>
                <a:gd name="T15" fmla="*/ 58 h 152"/>
                <a:gd name="T16" fmla="*/ 34 w 102"/>
                <a:gd name="T17" fmla="*/ 52 h 152"/>
                <a:gd name="T18" fmla="*/ 29 w 102"/>
                <a:gd name="T19" fmla="*/ 42 h 152"/>
                <a:gd name="T20" fmla="*/ 23 w 102"/>
                <a:gd name="T21" fmla="*/ 25 h 152"/>
                <a:gd name="T22" fmla="*/ 2 w 102"/>
                <a:gd name="T23" fmla="*/ 7 h 152"/>
                <a:gd name="T24" fmla="*/ 3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105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36 w 74"/>
                <a:gd name="T1" fmla="*/ 13 h 103"/>
                <a:gd name="T2" fmla="*/ 41 w 74"/>
                <a:gd name="T3" fmla="*/ 23 h 103"/>
                <a:gd name="T4" fmla="*/ 16 w 74"/>
                <a:gd name="T5" fmla="*/ 48 h 103"/>
                <a:gd name="T6" fmla="*/ 18 w 74"/>
                <a:gd name="T7" fmla="*/ 58 h 103"/>
                <a:gd name="T8" fmla="*/ 11 w 74"/>
                <a:gd name="T9" fmla="*/ 54 h 103"/>
                <a:gd name="T10" fmla="*/ 3 w 74"/>
                <a:gd name="T11" fmla="*/ 48 h 103"/>
                <a:gd name="T12" fmla="*/ 0 w 74"/>
                <a:gd name="T13" fmla="*/ 47 h 103"/>
                <a:gd name="T14" fmla="*/ 5 w 74"/>
                <a:gd name="T15" fmla="*/ 33 h 103"/>
                <a:gd name="T16" fmla="*/ 7 w 74"/>
                <a:gd name="T17" fmla="*/ 30 h 103"/>
                <a:gd name="T18" fmla="*/ 1 w 74"/>
                <a:gd name="T19" fmla="*/ 14 h 103"/>
                <a:gd name="T20" fmla="*/ 2 w 74"/>
                <a:gd name="T21" fmla="*/ 8 h 103"/>
                <a:gd name="T22" fmla="*/ 14 w 74"/>
                <a:gd name="T23" fmla="*/ 13 h 103"/>
                <a:gd name="T24" fmla="*/ 20 w 74"/>
                <a:gd name="T25" fmla="*/ 20 h 103"/>
                <a:gd name="T26" fmla="*/ 36 w 74"/>
                <a:gd name="T27" fmla="*/ 13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106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46 w 146"/>
                <a:gd name="T1" fmla="*/ 56 h 252"/>
                <a:gd name="T2" fmla="*/ 37 w 146"/>
                <a:gd name="T3" fmla="*/ 60 h 252"/>
                <a:gd name="T4" fmla="*/ 36 w 146"/>
                <a:gd name="T5" fmla="*/ 74 h 252"/>
                <a:gd name="T6" fmla="*/ 12 w 146"/>
                <a:gd name="T7" fmla="*/ 83 h 252"/>
                <a:gd name="T8" fmla="*/ 4 w 146"/>
                <a:gd name="T9" fmla="*/ 95 h 252"/>
                <a:gd name="T10" fmla="*/ 11 w 146"/>
                <a:gd name="T11" fmla="*/ 103 h 252"/>
                <a:gd name="T12" fmla="*/ 4 w 146"/>
                <a:gd name="T13" fmla="*/ 112 h 252"/>
                <a:gd name="T14" fmla="*/ 13 w 146"/>
                <a:gd name="T15" fmla="*/ 142 h 252"/>
                <a:gd name="T16" fmla="*/ 16 w 146"/>
                <a:gd name="T17" fmla="*/ 121 h 252"/>
                <a:gd name="T18" fmla="*/ 12 w 146"/>
                <a:gd name="T19" fmla="*/ 108 h 252"/>
                <a:gd name="T20" fmla="*/ 23 w 146"/>
                <a:gd name="T21" fmla="*/ 99 h 252"/>
                <a:gd name="T22" fmla="*/ 29 w 146"/>
                <a:gd name="T23" fmla="*/ 89 h 252"/>
                <a:gd name="T24" fmla="*/ 37 w 146"/>
                <a:gd name="T25" fmla="*/ 98 h 252"/>
                <a:gd name="T26" fmla="*/ 25 w 146"/>
                <a:gd name="T27" fmla="*/ 107 h 252"/>
                <a:gd name="T28" fmla="*/ 31 w 146"/>
                <a:gd name="T29" fmla="*/ 113 h 252"/>
                <a:gd name="T30" fmla="*/ 38 w 146"/>
                <a:gd name="T31" fmla="*/ 101 h 252"/>
                <a:gd name="T32" fmla="*/ 47 w 146"/>
                <a:gd name="T33" fmla="*/ 104 h 252"/>
                <a:gd name="T34" fmla="*/ 58 w 146"/>
                <a:gd name="T35" fmla="*/ 83 h 252"/>
                <a:gd name="T36" fmla="*/ 63 w 146"/>
                <a:gd name="T37" fmla="*/ 88 h 252"/>
                <a:gd name="T38" fmla="*/ 76 w 146"/>
                <a:gd name="T39" fmla="*/ 83 h 252"/>
                <a:gd name="T40" fmla="*/ 81 w 146"/>
                <a:gd name="T41" fmla="*/ 74 h 252"/>
                <a:gd name="T42" fmla="*/ 79 w 146"/>
                <a:gd name="T43" fmla="*/ 62 h 252"/>
                <a:gd name="T44" fmla="*/ 75 w 146"/>
                <a:gd name="T45" fmla="*/ 56 h 252"/>
                <a:gd name="T46" fmla="*/ 68 w 146"/>
                <a:gd name="T47" fmla="*/ 23 h 252"/>
                <a:gd name="T48" fmla="*/ 52 w 146"/>
                <a:gd name="T49" fmla="*/ 0 h 252"/>
                <a:gd name="T50" fmla="*/ 43 w 146"/>
                <a:gd name="T51" fmla="*/ 7 h 252"/>
                <a:gd name="T52" fmla="*/ 54 w 146"/>
                <a:gd name="T53" fmla="*/ 20 h 252"/>
                <a:gd name="T54" fmla="*/ 54 w 146"/>
                <a:gd name="T55" fmla="*/ 36 h 252"/>
                <a:gd name="T56" fmla="*/ 46 w 146"/>
                <a:gd name="T57" fmla="*/ 56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107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33 w 70"/>
                <a:gd name="T1" fmla="*/ 0 h 40"/>
                <a:gd name="T2" fmla="*/ 36 w 70"/>
                <a:gd name="T3" fmla="*/ 11 h 40"/>
                <a:gd name="T4" fmla="*/ 22 w 70"/>
                <a:gd name="T5" fmla="*/ 14 h 40"/>
                <a:gd name="T6" fmla="*/ 17 w 70"/>
                <a:gd name="T7" fmla="*/ 23 h 40"/>
                <a:gd name="T8" fmla="*/ 4 w 70"/>
                <a:gd name="T9" fmla="*/ 22 h 40"/>
                <a:gd name="T10" fmla="*/ 1 w 70"/>
                <a:gd name="T11" fmla="*/ 20 h 40"/>
                <a:gd name="T12" fmla="*/ 19 w 70"/>
                <a:gd name="T13" fmla="*/ 11 h 40"/>
                <a:gd name="T14" fmla="*/ 33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108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0 w 26"/>
                <a:gd name="T1" fmla="*/ 0 h 29"/>
                <a:gd name="T2" fmla="*/ 0 w 26"/>
                <a:gd name="T3" fmla="*/ 11 h 29"/>
                <a:gd name="T4" fmla="*/ 10 w 26"/>
                <a:gd name="T5" fmla="*/ 15 h 29"/>
                <a:gd name="T6" fmla="*/ 10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109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8 w 49"/>
                <a:gd name="T1" fmla="*/ 4 h 36"/>
                <a:gd name="T2" fmla="*/ 0 w 49"/>
                <a:gd name="T3" fmla="*/ 11 h 36"/>
                <a:gd name="T4" fmla="*/ 4 w 49"/>
                <a:gd name="T5" fmla="*/ 18 h 36"/>
                <a:gd name="T6" fmla="*/ 11 w 49"/>
                <a:gd name="T7" fmla="*/ 20 h 36"/>
                <a:gd name="T8" fmla="*/ 23 w 49"/>
                <a:gd name="T9" fmla="*/ 15 h 36"/>
                <a:gd name="T10" fmla="*/ 8 w 49"/>
                <a:gd name="T11" fmla="*/ 4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110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6 w 27"/>
                <a:gd name="T1" fmla="*/ 0 h 22"/>
                <a:gd name="T2" fmla="*/ 1 w 27"/>
                <a:gd name="T3" fmla="*/ 7 h 22"/>
                <a:gd name="T4" fmla="*/ 10 w 27"/>
                <a:gd name="T5" fmla="*/ 12 h 22"/>
                <a:gd name="T6" fmla="*/ 6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111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6 w 20"/>
                <a:gd name="T1" fmla="*/ 0 h 18"/>
                <a:gd name="T2" fmla="*/ 5 w 20"/>
                <a:gd name="T3" fmla="*/ 9 h 18"/>
                <a:gd name="T4" fmla="*/ 6 w 20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12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14 w 24"/>
                <a:gd name="T1" fmla="*/ 0 h 44"/>
                <a:gd name="T2" fmla="*/ 5 w 24"/>
                <a:gd name="T3" fmla="*/ 9 h 44"/>
                <a:gd name="T4" fmla="*/ 0 w 24"/>
                <a:gd name="T5" fmla="*/ 20 h 44"/>
                <a:gd name="T6" fmla="*/ 9 w 24"/>
                <a:gd name="T7" fmla="*/ 23 h 44"/>
                <a:gd name="T8" fmla="*/ 14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113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17 w 41"/>
                <a:gd name="T1" fmla="*/ 0 h 24"/>
                <a:gd name="T2" fmla="*/ 15 w 41"/>
                <a:gd name="T3" fmla="*/ 14 h 24"/>
                <a:gd name="T4" fmla="*/ 17 w 41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114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115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5 w 13"/>
                <a:gd name="T1" fmla="*/ 3 h 20"/>
                <a:gd name="T2" fmla="*/ 1 w 13"/>
                <a:gd name="T3" fmla="*/ 6 h 20"/>
                <a:gd name="T4" fmla="*/ 4 w 13"/>
                <a:gd name="T5" fmla="*/ 11 h 20"/>
                <a:gd name="T6" fmla="*/ 5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116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117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8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119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5 w 13"/>
                <a:gd name="T1" fmla="*/ 3 h 20"/>
                <a:gd name="T2" fmla="*/ 1 w 13"/>
                <a:gd name="T3" fmla="*/ 6 h 20"/>
                <a:gd name="T4" fmla="*/ 4 w 13"/>
                <a:gd name="T5" fmla="*/ 11 h 20"/>
                <a:gd name="T6" fmla="*/ 5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120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121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122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23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FEFEFE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14" name="Picture 7" descr="artplus_nature_naturalcity42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50" y="3167063"/>
            <a:ext cx="442595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Picture 13" descr="artplus_nature_naturalcity42_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4660900"/>
            <a:ext cx="49117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9" descr="artplus_nature_naturalcity42_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8" y="3097213"/>
            <a:ext cx="2971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8" descr="artplus_nature_naturalcity42_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93900"/>
            <a:ext cx="15462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11" descr="artplus_nature_naturalcity42_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00" y="2862263"/>
            <a:ext cx="623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9822" y="1223392"/>
            <a:ext cx="6784355" cy="1197496"/>
          </a:xfrm>
        </p:spPr>
        <p:txBody>
          <a:bodyPr/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8389" y="5229200"/>
            <a:ext cx="5747221" cy="576064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="1" i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单击此处编辑母版副标题样式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01193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证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0DE2-023C-4447-B5E6-85BACFF8C0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云形标注 6"/>
          <p:cNvSpPr/>
          <p:nvPr/>
        </p:nvSpPr>
        <p:spPr>
          <a:xfrm>
            <a:off x="7215207" y="214290"/>
            <a:ext cx="1714512" cy="785818"/>
          </a:xfrm>
          <a:prstGeom prst="cloudCallout">
            <a:avLst>
              <a:gd name="adj1" fmla="val -47896"/>
              <a:gd name="adj2" fmla="val 48786"/>
            </a:avLst>
          </a:prstGeom>
          <a:gradFill flip="none" rotWithShape="1">
            <a:gsLst>
              <a:gs pos="0">
                <a:srgbClr val="5E9EFF"/>
              </a:gs>
              <a:gs pos="10000">
                <a:srgbClr val="85C2FF">
                  <a:alpha val="80000"/>
                </a:srgbClr>
              </a:gs>
              <a:gs pos="30000">
                <a:srgbClr val="C4D6EB">
                  <a:alpha val="40000"/>
                </a:srgbClr>
              </a:gs>
              <a:gs pos="100000">
                <a:srgbClr val="FFEBFA">
                  <a:alpha val="2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证明</a:t>
            </a:r>
          </a:p>
        </p:txBody>
      </p:sp>
      <p:sp>
        <p:nvSpPr>
          <p:cNvPr id="9" name="横卷形 8"/>
          <p:cNvSpPr/>
          <p:nvPr/>
        </p:nvSpPr>
        <p:spPr>
          <a:xfrm>
            <a:off x="3286117" y="6429396"/>
            <a:ext cx="2857520" cy="357190"/>
          </a:xfrm>
          <a:prstGeom prst="horizontalScroll">
            <a:avLst>
              <a:gd name="adj" fmla="val 14551"/>
            </a:avLst>
          </a:prstGeom>
          <a:noFill/>
          <a:ln>
            <a:gradFill flip="none"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0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中国科学技术大学 </a:t>
            </a:r>
            <a:r>
              <a:rPr lang="en-US" altLang="zh-CN" sz="1400" b="0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·</a:t>
            </a:r>
            <a:r>
              <a:rPr lang="zh-CN" altLang="en-US" sz="1400" b="0" dirty="0" smtClean="0">
                <a:solidFill>
                  <a:srgbClr val="7030A0"/>
                </a:solidFill>
                <a:latin typeface="华文行楷" pitchFamily="2" charset="-122"/>
                <a:ea typeface="华文行楷" pitchFamily="2" charset="-122"/>
              </a:rPr>
              <a:t> 密码学导论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357159" y="357166"/>
            <a:ext cx="8472519" cy="60007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4096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7F836-6F9F-42A8-9450-B93EA774C31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191527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C3F5E-09DE-47CB-B45C-8870030737BE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27871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603BE-E92C-4BD7-894F-52D309A6287B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15056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9EDE-3A5A-4265-A0B7-F2E118DD39D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74356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C3986-FA80-4EE7-9FDC-15A4E8531ED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58606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484B5-1F67-4C82-B7D7-3383E5F545DB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79188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57328-A90A-4073-8D45-B3B1A202445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29562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05027-A41E-4099-97C2-42171C6B894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24321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grpSp>
        <p:nvGrpSpPr>
          <p:cNvPr id="19" name="Group 15"/>
          <p:cNvGrpSpPr>
            <a:grpSpLocks/>
          </p:cNvGrpSpPr>
          <p:nvPr userDrawn="1"/>
        </p:nvGrpSpPr>
        <p:grpSpPr bwMode="auto">
          <a:xfrm>
            <a:off x="4626998" y="0"/>
            <a:ext cx="4517002" cy="714965"/>
            <a:chOff x="664" y="1951"/>
            <a:chExt cx="4308" cy="2120"/>
          </a:xfrm>
          <a:solidFill>
            <a:schemeClr val="bg1">
              <a:alpha val="21000"/>
            </a:schemeClr>
          </a:solidFill>
        </p:grpSpPr>
        <p:sp>
          <p:nvSpPr>
            <p:cNvPr id="20" name="Freeform 16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algn="ctr" rotWithShape="0">
                      <a:srgbClr val="FEFEFE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20 w 416"/>
                <a:gd name="T3" fmla="*/ 37 h 282"/>
                <a:gd name="T4" fmla="*/ 28 w 416"/>
                <a:gd name="T5" fmla="*/ 49 h 282"/>
                <a:gd name="T6" fmla="*/ 84 w 416"/>
                <a:gd name="T7" fmla="*/ 89 h 282"/>
                <a:gd name="T8" fmla="*/ 120 w 416"/>
                <a:gd name="T9" fmla="*/ 113 h 282"/>
                <a:gd name="T10" fmla="*/ 132 w 416"/>
                <a:gd name="T11" fmla="*/ 121 h 282"/>
                <a:gd name="T12" fmla="*/ 136 w 416"/>
                <a:gd name="T13" fmla="*/ 169 h 282"/>
                <a:gd name="T14" fmla="*/ 116 w 416"/>
                <a:gd name="T15" fmla="*/ 201 h 282"/>
                <a:gd name="T16" fmla="*/ 136 w 416"/>
                <a:gd name="T17" fmla="*/ 197 h 282"/>
                <a:gd name="T18" fmla="*/ 148 w 416"/>
                <a:gd name="T19" fmla="*/ 189 h 282"/>
                <a:gd name="T20" fmla="*/ 160 w 416"/>
                <a:gd name="T21" fmla="*/ 201 h 282"/>
                <a:gd name="T22" fmla="*/ 184 w 416"/>
                <a:gd name="T23" fmla="*/ 217 h 282"/>
                <a:gd name="T24" fmla="*/ 208 w 416"/>
                <a:gd name="T25" fmla="*/ 233 h 282"/>
                <a:gd name="T26" fmla="*/ 240 w 416"/>
                <a:gd name="T27" fmla="*/ 221 h 282"/>
                <a:gd name="T28" fmla="*/ 248 w 416"/>
                <a:gd name="T29" fmla="*/ 197 h 282"/>
                <a:gd name="T30" fmla="*/ 268 w 416"/>
                <a:gd name="T31" fmla="*/ 201 h 282"/>
                <a:gd name="T32" fmla="*/ 292 w 416"/>
                <a:gd name="T33" fmla="*/ 209 h 282"/>
                <a:gd name="T34" fmla="*/ 340 w 416"/>
                <a:gd name="T35" fmla="*/ 281 h 282"/>
                <a:gd name="T36" fmla="*/ 356 w 416"/>
                <a:gd name="T37" fmla="*/ 277 h 282"/>
                <a:gd name="T38" fmla="*/ 352 w 416"/>
                <a:gd name="T39" fmla="*/ 253 h 282"/>
                <a:gd name="T40" fmla="*/ 316 w 416"/>
                <a:gd name="T41" fmla="*/ 197 h 282"/>
                <a:gd name="T42" fmla="*/ 360 w 416"/>
                <a:gd name="T43" fmla="*/ 173 h 282"/>
                <a:gd name="T44" fmla="*/ 408 w 416"/>
                <a:gd name="T45" fmla="*/ 145 h 282"/>
                <a:gd name="T46" fmla="*/ 409 w 416"/>
                <a:gd name="T47" fmla="*/ 120 h 282"/>
                <a:gd name="T48" fmla="*/ 367 w 416"/>
                <a:gd name="T49" fmla="*/ 138 h 282"/>
                <a:gd name="T50" fmla="*/ 308 w 416"/>
                <a:gd name="T51" fmla="*/ 137 h 282"/>
                <a:gd name="T52" fmla="*/ 264 w 416"/>
                <a:gd name="T53" fmla="*/ 97 h 282"/>
                <a:gd name="T54" fmla="*/ 180 w 416"/>
                <a:gd name="T55" fmla="*/ 61 h 282"/>
                <a:gd name="T56" fmla="*/ 132 w 416"/>
                <a:gd name="T57" fmla="*/ 33 h 282"/>
                <a:gd name="T58" fmla="*/ 92 w 416"/>
                <a:gd name="T59" fmla="*/ 41 h 282"/>
                <a:gd name="T60" fmla="*/ 76 w 416"/>
                <a:gd name="T61" fmla="*/ 57 h 282"/>
                <a:gd name="T62" fmla="*/ 56 w 416"/>
                <a:gd name="T63" fmla="*/ 17 h 282"/>
                <a:gd name="T64" fmla="*/ 0 w 416"/>
                <a:gd name="T65" fmla="*/ 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pic>
        <p:nvPicPr>
          <p:cNvPr id="1028" name="Picture 19" descr="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8461"/>
          <a:stretch>
            <a:fillRect/>
          </a:stretch>
        </p:blipFill>
        <p:spPr bwMode="auto">
          <a:xfrm>
            <a:off x="0" y="6324600"/>
            <a:ext cx="91440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736"/>
            <a:ext cx="8229600" cy="527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8825" y="6537325"/>
            <a:ext cx="514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02060"/>
                </a:solidFill>
                <a:ea typeface="宋体" charset="-122"/>
              </a:defRPr>
            </a:lvl1pPr>
          </a:lstStyle>
          <a:p>
            <a:pPr>
              <a:defRPr/>
            </a:pPr>
            <a:fld id="{19F9A2C6-F662-4950-9AF8-C03DDFFA401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31" name="组合 1"/>
          <p:cNvGrpSpPr>
            <a:grpSpLocks/>
          </p:cNvGrpSpPr>
          <p:nvPr userDrawn="1"/>
        </p:nvGrpSpPr>
        <p:grpSpPr bwMode="auto">
          <a:xfrm>
            <a:off x="8101013" y="5667375"/>
            <a:ext cx="987425" cy="928688"/>
            <a:chOff x="7891463" y="5608638"/>
            <a:chExt cx="1235075" cy="1160462"/>
          </a:xfrm>
        </p:grpSpPr>
        <p:pic>
          <p:nvPicPr>
            <p:cNvPr id="1035" name="Picture 9" descr="artplus_nature_naturalcity42_a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1463" y="5935663"/>
              <a:ext cx="1235075" cy="833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0" descr="artplus_nature_naturalcity42_b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950" y="5916613"/>
              <a:ext cx="82867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1" descr="artplus_nature_naturalcity42_e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1338" y="5608638"/>
              <a:ext cx="430212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12" descr="artplus_nature_naturalcity42_d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2600" y="5849938"/>
              <a:ext cx="173038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10127"/>
            <a:ext cx="82296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537325"/>
            <a:ext cx="28956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2060"/>
                </a:solidFill>
                <a:ea typeface="宋体" charset="-122"/>
              </a:defRPr>
            </a:lvl1pPr>
          </a:lstStyle>
          <a:p>
            <a:pPr>
              <a:defRPr/>
            </a:pPr>
            <a:r>
              <a:rPr lang="zh-CN" altLang="en-US"/>
              <a:t>密码学导论</a:t>
            </a:r>
            <a:r>
              <a:rPr lang="en-US" altLang="zh-CN"/>
              <a:t>--</a:t>
            </a:r>
            <a:r>
              <a:rPr lang="zh-CN" altLang="en-US"/>
              <a:t>中国科学技术大学</a:t>
            </a:r>
            <a:endParaRPr lang="en-US" altLang="zh-CN"/>
          </a:p>
        </p:txBody>
      </p:sp>
      <p:grpSp>
        <p:nvGrpSpPr>
          <p:cNvPr id="128" name="Group 15"/>
          <p:cNvGrpSpPr>
            <a:grpSpLocks/>
          </p:cNvGrpSpPr>
          <p:nvPr userDrawn="1"/>
        </p:nvGrpSpPr>
        <p:grpSpPr bwMode="auto">
          <a:xfrm>
            <a:off x="623" y="0"/>
            <a:ext cx="4357476" cy="714965"/>
            <a:chOff x="664" y="1951"/>
            <a:chExt cx="4308" cy="2120"/>
          </a:xfrm>
          <a:solidFill>
            <a:schemeClr val="bg1">
              <a:alpha val="21000"/>
            </a:schemeClr>
          </a:solidFill>
        </p:grpSpPr>
        <p:sp>
          <p:nvSpPr>
            <p:cNvPr id="129" name="Freeform 16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116 w 1692"/>
                <a:gd name="T1" fmla="*/ 258 h 2586"/>
                <a:gd name="T2" fmla="*/ 320 w 1692"/>
                <a:gd name="T3" fmla="*/ 210 h 2586"/>
                <a:gd name="T4" fmla="*/ 434 w 1692"/>
                <a:gd name="T5" fmla="*/ 240 h 2586"/>
                <a:gd name="T6" fmla="*/ 416 w 1692"/>
                <a:gd name="T7" fmla="*/ 444 h 2586"/>
                <a:gd name="T8" fmla="*/ 272 w 1692"/>
                <a:gd name="T9" fmla="*/ 582 h 2586"/>
                <a:gd name="T10" fmla="*/ 218 w 1692"/>
                <a:gd name="T11" fmla="*/ 714 h 2586"/>
                <a:gd name="T12" fmla="*/ 284 w 1692"/>
                <a:gd name="T13" fmla="*/ 964 h 2586"/>
                <a:gd name="T14" fmla="*/ 316 w 1692"/>
                <a:gd name="T15" fmla="*/ 960 h 2586"/>
                <a:gd name="T16" fmla="*/ 328 w 1692"/>
                <a:gd name="T17" fmla="*/ 906 h 2586"/>
                <a:gd name="T18" fmla="*/ 478 w 1692"/>
                <a:gd name="T19" fmla="*/ 1154 h 2586"/>
                <a:gd name="T20" fmla="*/ 650 w 1692"/>
                <a:gd name="T21" fmla="*/ 1200 h 2586"/>
                <a:gd name="T22" fmla="*/ 794 w 1692"/>
                <a:gd name="T23" fmla="*/ 1350 h 2586"/>
                <a:gd name="T24" fmla="*/ 854 w 1692"/>
                <a:gd name="T25" fmla="*/ 1422 h 2586"/>
                <a:gd name="T26" fmla="*/ 770 w 1692"/>
                <a:gd name="T27" fmla="*/ 1608 h 2586"/>
                <a:gd name="T28" fmla="*/ 916 w 1692"/>
                <a:gd name="T29" fmla="*/ 1782 h 2586"/>
                <a:gd name="T30" fmla="*/ 1034 w 1692"/>
                <a:gd name="T31" fmla="*/ 2022 h 2586"/>
                <a:gd name="T32" fmla="*/ 1094 w 1692"/>
                <a:gd name="T33" fmla="*/ 2310 h 2586"/>
                <a:gd name="T34" fmla="*/ 1194 w 1692"/>
                <a:gd name="T35" fmla="*/ 2540 h 2586"/>
                <a:gd name="T36" fmla="*/ 1280 w 1692"/>
                <a:gd name="T37" fmla="*/ 2520 h 2586"/>
                <a:gd name="T38" fmla="*/ 1244 w 1692"/>
                <a:gd name="T39" fmla="*/ 2394 h 2586"/>
                <a:gd name="T40" fmla="*/ 1288 w 1692"/>
                <a:gd name="T41" fmla="*/ 2306 h 2586"/>
                <a:gd name="T42" fmla="*/ 1368 w 1692"/>
                <a:gd name="T43" fmla="*/ 2228 h 2586"/>
                <a:gd name="T44" fmla="*/ 1448 w 1692"/>
                <a:gd name="T45" fmla="*/ 2076 h 2586"/>
                <a:gd name="T46" fmla="*/ 1568 w 1692"/>
                <a:gd name="T47" fmla="*/ 1950 h 2586"/>
                <a:gd name="T48" fmla="*/ 1622 w 1692"/>
                <a:gd name="T49" fmla="*/ 1746 h 2586"/>
                <a:gd name="T50" fmla="*/ 1552 w 1692"/>
                <a:gd name="T51" fmla="*/ 1538 h 2586"/>
                <a:gd name="T52" fmla="*/ 1376 w 1692"/>
                <a:gd name="T53" fmla="*/ 1410 h 2586"/>
                <a:gd name="T54" fmla="*/ 1104 w 1692"/>
                <a:gd name="T55" fmla="*/ 1280 h 2586"/>
                <a:gd name="T56" fmla="*/ 974 w 1692"/>
                <a:gd name="T57" fmla="*/ 1260 h 2586"/>
                <a:gd name="T58" fmla="*/ 904 w 1692"/>
                <a:gd name="T59" fmla="*/ 1268 h 2586"/>
                <a:gd name="T60" fmla="*/ 794 w 1692"/>
                <a:gd name="T61" fmla="*/ 1308 h 2586"/>
                <a:gd name="T62" fmla="*/ 758 w 1692"/>
                <a:gd name="T63" fmla="*/ 1174 h 2586"/>
                <a:gd name="T64" fmla="*/ 736 w 1692"/>
                <a:gd name="T65" fmla="*/ 1062 h 2586"/>
                <a:gd name="T66" fmla="*/ 632 w 1692"/>
                <a:gd name="T67" fmla="*/ 1104 h 2586"/>
                <a:gd name="T68" fmla="*/ 568 w 1692"/>
                <a:gd name="T69" fmla="*/ 950 h 2586"/>
                <a:gd name="T70" fmla="*/ 740 w 1692"/>
                <a:gd name="T71" fmla="*/ 912 h 2586"/>
                <a:gd name="T72" fmla="*/ 842 w 1692"/>
                <a:gd name="T73" fmla="*/ 906 h 2586"/>
                <a:gd name="T74" fmla="*/ 896 w 1692"/>
                <a:gd name="T75" fmla="*/ 900 h 2586"/>
                <a:gd name="T76" fmla="*/ 1058 w 1692"/>
                <a:gd name="T77" fmla="*/ 750 h 2586"/>
                <a:gd name="T78" fmla="*/ 1184 w 1692"/>
                <a:gd name="T79" fmla="*/ 678 h 2586"/>
                <a:gd name="T80" fmla="*/ 1278 w 1692"/>
                <a:gd name="T81" fmla="*/ 636 h 2586"/>
                <a:gd name="T82" fmla="*/ 1340 w 1692"/>
                <a:gd name="T83" fmla="*/ 538 h 2586"/>
                <a:gd name="T84" fmla="*/ 1288 w 1692"/>
                <a:gd name="T85" fmla="*/ 512 h 2586"/>
                <a:gd name="T86" fmla="*/ 1526 w 1692"/>
                <a:gd name="T87" fmla="*/ 456 h 2586"/>
                <a:gd name="T88" fmla="*/ 1406 w 1692"/>
                <a:gd name="T89" fmla="*/ 342 h 2586"/>
                <a:gd name="T90" fmla="*/ 1328 w 1692"/>
                <a:gd name="T91" fmla="*/ 264 h 2586"/>
                <a:gd name="T92" fmla="*/ 1222 w 1692"/>
                <a:gd name="T93" fmla="*/ 364 h 2586"/>
                <a:gd name="T94" fmla="*/ 1110 w 1692"/>
                <a:gd name="T95" fmla="*/ 444 h 2586"/>
                <a:gd name="T96" fmla="*/ 1022 w 1692"/>
                <a:gd name="T97" fmla="*/ 304 h 2586"/>
                <a:gd name="T98" fmla="*/ 1212 w 1692"/>
                <a:gd name="T99" fmla="*/ 240 h 2586"/>
                <a:gd name="T100" fmla="*/ 1266 w 1692"/>
                <a:gd name="T101" fmla="*/ 198 h 2586"/>
                <a:gd name="T102" fmla="*/ 1328 w 1692"/>
                <a:gd name="T103" fmla="*/ 172 h 2586"/>
                <a:gd name="T104" fmla="*/ 1286 w 1692"/>
                <a:gd name="T105" fmla="*/ 144 h 2586"/>
                <a:gd name="T106" fmla="*/ 1262 w 1692"/>
                <a:gd name="T107" fmla="*/ 120 h 2586"/>
                <a:gd name="T108" fmla="*/ 1202 w 1692"/>
                <a:gd name="T109" fmla="*/ 102 h 2586"/>
                <a:gd name="T110" fmla="*/ 1106 w 1692"/>
                <a:gd name="T111" fmla="*/ 136 h 2586"/>
                <a:gd name="T112" fmla="*/ 950 w 1692"/>
                <a:gd name="T113" fmla="*/ 120 h 2586"/>
                <a:gd name="T114" fmla="*/ 550 w 1692"/>
                <a:gd name="T115" fmla="*/ 0 h 2586"/>
                <a:gd name="T116" fmla="*/ 344 w 1692"/>
                <a:gd name="T117" fmla="*/ 32 h 2586"/>
                <a:gd name="T118" fmla="*/ 290 w 1692"/>
                <a:gd name="T119" fmla="*/ 102 h 2586"/>
                <a:gd name="T120" fmla="*/ 128 w 1692"/>
                <a:gd name="T121" fmla="*/ 174 h 2586"/>
                <a:gd name="T122" fmla="*/ 128 w 1692"/>
                <a:gd name="T123" fmla="*/ 216 h 2586"/>
                <a:gd name="T124" fmla="*/ 2 w 1692"/>
                <a:gd name="T125" fmla="*/ 252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0" name="Freeform 17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16 w 46"/>
                <a:gd name="T1" fmla="*/ 4 h 38"/>
                <a:gd name="T2" fmla="*/ 0 w 46"/>
                <a:gd name="T3" fmla="*/ 22 h 38"/>
                <a:gd name="T4" fmla="*/ 22 w 46"/>
                <a:gd name="T5" fmla="*/ 38 h 38"/>
                <a:gd name="T6" fmla="*/ 46 w 46"/>
                <a:gd name="T7" fmla="*/ 26 h 38"/>
                <a:gd name="T8" fmla="*/ 30 w 46"/>
                <a:gd name="T9" fmla="*/ 0 h 38"/>
                <a:gd name="T10" fmla="*/ 16 w 46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1" name="Freeform 18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12 w 52"/>
                <a:gd name="T1" fmla="*/ 0 h 44"/>
                <a:gd name="T2" fmla="*/ 26 w 52"/>
                <a:gd name="T3" fmla="*/ 44 h 44"/>
                <a:gd name="T4" fmla="*/ 42 w 52"/>
                <a:gd name="T5" fmla="*/ 42 h 44"/>
                <a:gd name="T6" fmla="*/ 38 w 52"/>
                <a:gd name="T7" fmla="*/ 16 h 44"/>
                <a:gd name="T8" fmla="*/ 26 w 52"/>
                <a:gd name="T9" fmla="*/ 2 h 44"/>
                <a:gd name="T10" fmla="*/ 12 w 52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2" name="Freeform 19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97 w 131"/>
                <a:gd name="T1" fmla="*/ 0 h 98"/>
                <a:gd name="T2" fmla="*/ 79 w 131"/>
                <a:gd name="T3" fmla="*/ 8 h 98"/>
                <a:gd name="T4" fmla="*/ 53 w 131"/>
                <a:gd name="T5" fmla="*/ 24 h 98"/>
                <a:gd name="T6" fmla="*/ 39 w 131"/>
                <a:gd name="T7" fmla="*/ 40 h 98"/>
                <a:gd name="T8" fmla="*/ 21 w 131"/>
                <a:gd name="T9" fmla="*/ 52 h 98"/>
                <a:gd name="T10" fmla="*/ 63 w 131"/>
                <a:gd name="T11" fmla="*/ 82 h 98"/>
                <a:gd name="T12" fmla="*/ 79 w 131"/>
                <a:gd name="T13" fmla="*/ 94 h 98"/>
                <a:gd name="T14" fmla="*/ 85 w 131"/>
                <a:gd name="T15" fmla="*/ 92 h 98"/>
                <a:gd name="T16" fmla="*/ 89 w 131"/>
                <a:gd name="T17" fmla="*/ 86 h 98"/>
                <a:gd name="T18" fmla="*/ 97 w 131"/>
                <a:gd name="T19" fmla="*/ 98 h 98"/>
                <a:gd name="T20" fmla="*/ 123 w 131"/>
                <a:gd name="T21" fmla="*/ 86 h 98"/>
                <a:gd name="T22" fmla="*/ 129 w 131"/>
                <a:gd name="T23" fmla="*/ 74 h 98"/>
                <a:gd name="T24" fmla="*/ 101 w 131"/>
                <a:gd name="T25" fmla="*/ 40 h 98"/>
                <a:gd name="T26" fmla="*/ 115 w 131"/>
                <a:gd name="T27" fmla="*/ 24 h 98"/>
                <a:gd name="T28" fmla="*/ 111 w 131"/>
                <a:gd name="T29" fmla="*/ 4 h 98"/>
                <a:gd name="T30" fmla="*/ 97 w 131"/>
                <a:gd name="T3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3" name="Freeform 20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47 w 212"/>
                <a:gd name="T1" fmla="*/ 12 h 112"/>
                <a:gd name="T2" fmla="*/ 17 w 212"/>
                <a:gd name="T3" fmla="*/ 12 h 112"/>
                <a:gd name="T4" fmla="*/ 5 w 212"/>
                <a:gd name="T5" fmla="*/ 16 h 112"/>
                <a:gd name="T6" fmla="*/ 25 w 212"/>
                <a:gd name="T7" fmla="*/ 52 h 112"/>
                <a:gd name="T8" fmla="*/ 51 w 212"/>
                <a:gd name="T9" fmla="*/ 44 h 112"/>
                <a:gd name="T10" fmla="*/ 93 w 212"/>
                <a:gd name="T11" fmla="*/ 54 h 112"/>
                <a:gd name="T12" fmla="*/ 111 w 212"/>
                <a:gd name="T13" fmla="*/ 60 h 112"/>
                <a:gd name="T14" fmla="*/ 133 w 212"/>
                <a:gd name="T15" fmla="*/ 88 h 112"/>
                <a:gd name="T16" fmla="*/ 141 w 212"/>
                <a:gd name="T17" fmla="*/ 112 h 112"/>
                <a:gd name="T18" fmla="*/ 157 w 212"/>
                <a:gd name="T19" fmla="*/ 100 h 112"/>
                <a:gd name="T20" fmla="*/ 169 w 212"/>
                <a:gd name="T21" fmla="*/ 96 h 112"/>
                <a:gd name="T22" fmla="*/ 187 w 212"/>
                <a:gd name="T23" fmla="*/ 102 h 112"/>
                <a:gd name="T24" fmla="*/ 195 w 212"/>
                <a:gd name="T25" fmla="*/ 80 h 112"/>
                <a:gd name="T26" fmla="*/ 153 w 212"/>
                <a:gd name="T27" fmla="*/ 54 h 112"/>
                <a:gd name="T28" fmla="*/ 105 w 212"/>
                <a:gd name="T29" fmla="*/ 20 h 112"/>
                <a:gd name="T30" fmla="*/ 53 w 212"/>
                <a:gd name="T31" fmla="*/ 26 h 112"/>
                <a:gd name="T32" fmla="*/ 47 w 212"/>
                <a:gd name="T33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4" name="Freeform 21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57 w 133"/>
                <a:gd name="T1" fmla="*/ 0 h 54"/>
                <a:gd name="T2" fmla="*/ 43 w 133"/>
                <a:gd name="T3" fmla="*/ 6 h 54"/>
                <a:gd name="T4" fmla="*/ 31 w 133"/>
                <a:gd name="T5" fmla="*/ 30 h 54"/>
                <a:gd name="T6" fmla="*/ 15 w 133"/>
                <a:gd name="T7" fmla="*/ 34 h 54"/>
                <a:gd name="T8" fmla="*/ 3 w 133"/>
                <a:gd name="T9" fmla="*/ 42 h 54"/>
                <a:gd name="T10" fmla="*/ 13 w 133"/>
                <a:gd name="T11" fmla="*/ 54 h 54"/>
                <a:gd name="T12" fmla="*/ 133 w 133"/>
                <a:gd name="T13" fmla="*/ 34 h 54"/>
                <a:gd name="T14" fmla="*/ 123 w 133"/>
                <a:gd name="T15" fmla="*/ 16 h 54"/>
                <a:gd name="T16" fmla="*/ 105 w 133"/>
                <a:gd name="T17" fmla="*/ 8 h 54"/>
                <a:gd name="T18" fmla="*/ 101 w 133"/>
                <a:gd name="T19" fmla="*/ 24 h 54"/>
                <a:gd name="T20" fmla="*/ 89 w 133"/>
                <a:gd name="T21" fmla="*/ 18 h 54"/>
                <a:gd name="T22" fmla="*/ 67 w 133"/>
                <a:gd name="T23" fmla="*/ 14 h 54"/>
                <a:gd name="T24" fmla="*/ 57 w 133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5" name="Freeform 22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6" name="Freeform 23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14 w 16"/>
                <a:gd name="T1" fmla="*/ 0 h 34"/>
                <a:gd name="T2" fmla="*/ 0 w 16"/>
                <a:gd name="T3" fmla="*/ 14 h 34"/>
                <a:gd name="T4" fmla="*/ 16 w 16"/>
                <a:gd name="T5" fmla="*/ 34 h 34"/>
                <a:gd name="T6" fmla="*/ 12 w 16"/>
                <a:gd name="T7" fmla="*/ 18 h 34"/>
                <a:gd name="T8" fmla="*/ 16 w 16"/>
                <a:gd name="T9" fmla="*/ 6 h 34"/>
                <a:gd name="T10" fmla="*/ 14 w 16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7" name="Freeform 24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64 w 240"/>
                <a:gd name="T1" fmla="*/ 1 h 117"/>
                <a:gd name="T2" fmla="*/ 24 w 240"/>
                <a:gd name="T3" fmla="*/ 31 h 117"/>
                <a:gd name="T4" fmla="*/ 6 w 240"/>
                <a:gd name="T5" fmla="*/ 37 h 117"/>
                <a:gd name="T6" fmla="*/ 0 w 240"/>
                <a:gd name="T7" fmla="*/ 39 h 117"/>
                <a:gd name="T8" fmla="*/ 26 w 240"/>
                <a:gd name="T9" fmla="*/ 59 h 117"/>
                <a:gd name="T10" fmla="*/ 38 w 240"/>
                <a:gd name="T11" fmla="*/ 63 h 117"/>
                <a:gd name="T12" fmla="*/ 68 w 240"/>
                <a:gd name="T13" fmla="*/ 47 h 117"/>
                <a:gd name="T14" fmla="*/ 80 w 240"/>
                <a:gd name="T15" fmla="*/ 43 h 117"/>
                <a:gd name="T16" fmla="*/ 82 w 240"/>
                <a:gd name="T17" fmla="*/ 55 h 117"/>
                <a:gd name="T18" fmla="*/ 64 w 240"/>
                <a:gd name="T19" fmla="*/ 61 h 117"/>
                <a:gd name="T20" fmla="*/ 72 w 240"/>
                <a:gd name="T21" fmla="*/ 73 h 117"/>
                <a:gd name="T22" fmla="*/ 40 w 240"/>
                <a:gd name="T23" fmla="*/ 87 h 117"/>
                <a:gd name="T24" fmla="*/ 70 w 240"/>
                <a:gd name="T25" fmla="*/ 109 h 117"/>
                <a:gd name="T26" fmla="*/ 82 w 240"/>
                <a:gd name="T27" fmla="*/ 113 h 117"/>
                <a:gd name="T28" fmla="*/ 118 w 240"/>
                <a:gd name="T29" fmla="*/ 103 h 117"/>
                <a:gd name="T30" fmla="*/ 150 w 240"/>
                <a:gd name="T31" fmla="*/ 105 h 117"/>
                <a:gd name="T32" fmla="*/ 168 w 240"/>
                <a:gd name="T33" fmla="*/ 117 h 117"/>
                <a:gd name="T34" fmla="*/ 204 w 240"/>
                <a:gd name="T35" fmla="*/ 109 h 117"/>
                <a:gd name="T36" fmla="*/ 224 w 240"/>
                <a:gd name="T37" fmla="*/ 103 h 117"/>
                <a:gd name="T38" fmla="*/ 222 w 240"/>
                <a:gd name="T39" fmla="*/ 77 h 117"/>
                <a:gd name="T40" fmla="*/ 234 w 240"/>
                <a:gd name="T41" fmla="*/ 69 h 117"/>
                <a:gd name="T42" fmla="*/ 238 w 240"/>
                <a:gd name="T43" fmla="*/ 47 h 117"/>
                <a:gd name="T44" fmla="*/ 210 w 240"/>
                <a:gd name="T45" fmla="*/ 57 h 117"/>
                <a:gd name="T46" fmla="*/ 200 w 240"/>
                <a:gd name="T47" fmla="*/ 43 h 117"/>
                <a:gd name="T48" fmla="*/ 172 w 240"/>
                <a:gd name="T49" fmla="*/ 45 h 117"/>
                <a:gd name="T50" fmla="*/ 134 w 240"/>
                <a:gd name="T51" fmla="*/ 9 h 117"/>
                <a:gd name="T52" fmla="*/ 94 w 240"/>
                <a:gd name="T53" fmla="*/ 11 h 117"/>
                <a:gd name="T54" fmla="*/ 82 w 240"/>
                <a:gd name="T55" fmla="*/ 1 h 117"/>
                <a:gd name="T56" fmla="*/ 64 w 240"/>
                <a:gd name="T57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8" name="Freeform 25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97 w 194"/>
                <a:gd name="T1" fmla="*/ 10 h 80"/>
                <a:gd name="T2" fmla="*/ 13 w 194"/>
                <a:gd name="T3" fmla="*/ 24 h 80"/>
                <a:gd name="T4" fmla="*/ 9 w 194"/>
                <a:gd name="T5" fmla="*/ 34 h 80"/>
                <a:gd name="T6" fmla="*/ 57 w 194"/>
                <a:gd name="T7" fmla="*/ 52 h 80"/>
                <a:gd name="T8" fmla="*/ 135 w 194"/>
                <a:gd name="T9" fmla="*/ 74 h 80"/>
                <a:gd name="T10" fmla="*/ 175 w 194"/>
                <a:gd name="T11" fmla="*/ 68 h 80"/>
                <a:gd name="T12" fmla="*/ 187 w 194"/>
                <a:gd name="T13" fmla="*/ 64 h 80"/>
                <a:gd name="T14" fmla="*/ 175 w 194"/>
                <a:gd name="T15" fmla="*/ 44 h 80"/>
                <a:gd name="T16" fmla="*/ 163 w 194"/>
                <a:gd name="T17" fmla="*/ 36 h 80"/>
                <a:gd name="T18" fmla="*/ 129 w 194"/>
                <a:gd name="T19" fmla="*/ 26 h 80"/>
                <a:gd name="T20" fmla="*/ 97 w 194"/>
                <a:gd name="T21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9" name="Freeform 26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67 w 310"/>
                <a:gd name="T1" fmla="*/ 9 h 254"/>
                <a:gd name="T2" fmla="*/ 51 w 310"/>
                <a:gd name="T3" fmla="*/ 23 h 254"/>
                <a:gd name="T4" fmla="*/ 21 w 310"/>
                <a:gd name="T5" fmla="*/ 39 h 254"/>
                <a:gd name="T6" fmla="*/ 53 w 310"/>
                <a:gd name="T7" fmla="*/ 77 h 254"/>
                <a:gd name="T8" fmla="*/ 79 w 310"/>
                <a:gd name="T9" fmla="*/ 85 h 254"/>
                <a:gd name="T10" fmla="*/ 103 w 310"/>
                <a:gd name="T11" fmla="*/ 99 h 254"/>
                <a:gd name="T12" fmla="*/ 127 w 310"/>
                <a:gd name="T13" fmla="*/ 85 h 254"/>
                <a:gd name="T14" fmla="*/ 143 w 310"/>
                <a:gd name="T15" fmla="*/ 101 h 254"/>
                <a:gd name="T16" fmla="*/ 149 w 310"/>
                <a:gd name="T17" fmla="*/ 127 h 254"/>
                <a:gd name="T18" fmla="*/ 115 w 310"/>
                <a:gd name="T19" fmla="*/ 151 h 254"/>
                <a:gd name="T20" fmla="*/ 89 w 310"/>
                <a:gd name="T21" fmla="*/ 173 h 254"/>
                <a:gd name="T22" fmla="*/ 69 w 310"/>
                <a:gd name="T23" fmla="*/ 169 h 254"/>
                <a:gd name="T24" fmla="*/ 57 w 310"/>
                <a:gd name="T25" fmla="*/ 165 h 254"/>
                <a:gd name="T26" fmla="*/ 43 w 310"/>
                <a:gd name="T27" fmla="*/ 187 h 254"/>
                <a:gd name="T28" fmla="*/ 39 w 310"/>
                <a:gd name="T29" fmla="*/ 199 h 254"/>
                <a:gd name="T30" fmla="*/ 73 w 310"/>
                <a:gd name="T31" fmla="*/ 205 h 254"/>
                <a:gd name="T32" fmla="*/ 95 w 310"/>
                <a:gd name="T33" fmla="*/ 203 h 254"/>
                <a:gd name="T34" fmla="*/ 115 w 310"/>
                <a:gd name="T35" fmla="*/ 231 h 254"/>
                <a:gd name="T36" fmla="*/ 127 w 310"/>
                <a:gd name="T37" fmla="*/ 235 h 254"/>
                <a:gd name="T38" fmla="*/ 139 w 310"/>
                <a:gd name="T39" fmla="*/ 239 h 254"/>
                <a:gd name="T40" fmla="*/ 155 w 310"/>
                <a:gd name="T41" fmla="*/ 251 h 254"/>
                <a:gd name="T42" fmla="*/ 181 w 310"/>
                <a:gd name="T43" fmla="*/ 237 h 254"/>
                <a:gd name="T44" fmla="*/ 203 w 310"/>
                <a:gd name="T45" fmla="*/ 235 h 254"/>
                <a:gd name="T46" fmla="*/ 229 w 310"/>
                <a:gd name="T47" fmla="*/ 213 h 254"/>
                <a:gd name="T48" fmla="*/ 225 w 310"/>
                <a:gd name="T49" fmla="*/ 185 h 254"/>
                <a:gd name="T50" fmla="*/ 217 w 310"/>
                <a:gd name="T51" fmla="*/ 173 h 254"/>
                <a:gd name="T52" fmla="*/ 233 w 310"/>
                <a:gd name="T53" fmla="*/ 167 h 254"/>
                <a:gd name="T54" fmla="*/ 245 w 310"/>
                <a:gd name="T55" fmla="*/ 183 h 254"/>
                <a:gd name="T56" fmla="*/ 247 w 310"/>
                <a:gd name="T57" fmla="*/ 197 h 254"/>
                <a:gd name="T58" fmla="*/ 261 w 310"/>
                <a:gd name="T59" fmla="*/ 193 h 254"/>
                <a:gd name="T60" fmla="*/ 303 w 310"/>
                <a:gd name="T61" fmla="*/ 169 h 254"/>
                <a:gd name="T62" fmla="*/ 293 w 310"/>
                <a:gd name="T63" fmla="*/ 147 h 254"/>
                <a:gd name="T64" fmla="*/ 259 w 310"/>
                <a:gd name="T65" fmla="*/ 123 h 254"/>
                <a:gd name="T66" fmla="*/ 265 w 310"/>
                <a:gd name="T67" fmla="*/ 107 h 254"/>
                <a:gd name="T68" fmla="*/ 277 w 310"/>
                <a:gd name="T69" fmla="*/ 103 h 254"/>
                <a:gd name="T70" fmla="*/ 253 w 310"/>
                <a:gd name="T71" fmla="*/ 63 h 254"/>
                <a:gd name="T72" fmla="*/ 233 w 310"/>
                <a:gd name="T73" fmla="*/ 59 h 254"/>
                <a:gd name="T74" fmla="*/ 221 w 310"/>
                <a:gd name="T75" fmla="*/ 55 h 254"/>
                <a:gd name="T76" fmla="*/ 201 w 310"/>
                <a:gd name="T77" fmla="*/ 33 h 254"/>
                <a:gd name="T78" fmla="*/ 155 w 310"/>
                <a:gd name="T79" fmla="*/ 45 h 254"/>
                <a:gd name="T80" fmla="*/ 167 w 310"/>
                <a:gd name="T81" fmla="*/ 25 h 254"/>
                <a:gd name="T82" fmla="*/ 139 w 310"/>
                <a:gd name="T83" fmla="*/ 17 h 254"/>
                <a:gd name="T84" fmla="*/ 119 w 310"/>
                <a:gd name="T85" fmla="*/ 19 h 254"/>
                <a:gd name="T86" fmla="*/ 67 w 310"/>
                <a:gd name="T87" fmla="*/ 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0" name="Freeform 27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26 w 59"/>
                <a:gd name="T1" fmla="*/ 0 h 50"/>
                <a:gd name="T2" fmla="*/ 0 w 59"/>
                <a:gd name="T3" fmla="*/ 10 h 50"/>
                <a:gd name="T4" fmla="*/ 30 w 59"/>
                <a:gd name="T5" fmla="*/ 40 h 50"/>
                <a:gd name="T6" fmla="*/ 48 w 59"/>
                <a:gd name="T7" fmla="*/ 50 h 50"/>
                <a:gd name="T8" fmla="*/ 58 w 59"/>
                <a:gd name="T9" fmla="*/ 28 h 50"/>
                <a:gd name="T10" fmla="*/ 44 w 59"/>
                <a:gd name="T11" fmla="*/ 8 h 50"/>
                <a:gd name="T12" fmla="*/ 26 w 59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" name="Freeform 28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44 w 86"/>
                <a:gd name="T1" fmla="*/ 7 h 57"/>
                <a:gd name="T2" fmla="*/ 24 w 86"/>
                <a:gd name="T3" fmla="*/ 25 h 57"/>
                <a:gd name="T4" fmla="*/ 4 w 86"/>
                <a:gd name="T5" fmla="*/ 27 h 57"/>
                <a:gd name="T6" fmla="*/ 16 w 86"/>
                <a:gd name="T7" fmla="*/ 57 h 57"/>
                <a:gd name="T8" fmla="*/ 74 w 86"/>
                <a:gd name="T9" fmla="*/ 35 h 57"/>
                <a:gd name="T10" fmla="*/ 86 w 86"/>
                <a:gd name="T11" fmla="*/ 17 h 57"/>
                <a:gd name="T12" fmla="*/ 56 w 86"/>
                <a:gd name="T13" fmla="*/ 7 h 57"/>
                <a:gd name="T14" fmla="*/ 44 w 86"/>
                <a:gd name="T1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2" name="Freeform 29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40 w 73"/>
                <a:gd name="T1" fmla="*/ 0 h 34"/>
                <a:gd name="T2" fmla="*/ 10 w 73"/>
                <a:gd name="T3" fmla="*/ 16 h 34"/>
                <a:gd name="T4" fmla="*/ 24 w 73"/>
                <a:gd name="T5" fmla="*/ 34 h 34"/>
                <a:gd name="T6" fmla="*/ 52 w 73"/>
                <a:gd name="T7" fmla="*/ 28 h 34"/>
                <a:gd name="T8" fmla="*/ 64 w 73"/>
                <a:gd name="T9" fmla="*/ 20 h 34"/>
                <a:gd name="T10" fmla="*/ 40 w 73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" name="Freeform 30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58 w 85"/>
                <a:gd name="T1" fmla="*/ 10 h 45"/>
                <a:gd name="T2" fmla="*/ 28 w 85"/>
                <a:gd name="T3" fmla="*/ 4 h 45"/>
                <a:gd name="T4" fmla="*/ 0 w 85"/>
                <a:gd name="T5" fmla="*/ 18 h 45"/>
                <a:gd name="T6" fmla="*/ 40 w 85"/>
                <a:gd name="T7" fmla="*/ 32 h 45"/>
                <a:gd name="T8" fmla="*/ 64 w 85"/>
                <a:gd name="T9" fmla="*/ 40 h 45"/>
                <a:gd name="T10" fmla="*/ 84 w 85"/>
                <a:gd name="T11" fmla="*/ 18 h 45"/>
                <a:gd name="T12" fmla="*/ 82 w 85"/>
                <a:gd name="T13" fmla="*/ 6 h 45"/>
                <a:gd name="T14" fmla="*/ 64 w 85"/>
                <a:gd name="T15" fmla="*/ 0 h 45"/>
                <a:gd name="T16" fmla="*/ 58 w 85"/>
                <a:gd name="T17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4" name="Freeform 31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16 w 58"/>
                <a:gd name="T1" fmla="*/ 4 h 31"/>
                <a:gd name="T2" fmla="*/ 0 w 58"/>
                <a:gd name="T3" fmla="*/ 18 h 31"/>
                <a:gd name="T4" fmla="*/ 20 w 58"/>
                <a:gd name="T5" fmla="*/ 28 h 31"/>
                <a:gd name="T6" fmla="*/ 28 w 58"/>
                <a:gd name="T7" fmla="*/ 20 h 31"/>
                <a:gd name="T8" fmla="*/ 52 w 58"/>
                <a:gd name="T9" fmla="*/ 12 h 31"/>
                <a:gd name="T10" fmla="*/ 44 w 58"/>
                <a:gd name="T11" fmla="*/ 0 h 31"/>
                <a:gd name="T12" fmla="*/ 16 w 58"/>
                <a:gd name="T1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5" name="Freeform 32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38 w 152"/>
                <a:gd name="T1" fmla="*/ 0 h 102"/>
                <a:gd name="T2" fmla="*/ 14 w 152"/>
                <a:gd name="T3" fmla="*/ 6 h 102"/>
                <a:gd name="T4" fmla="*/ 4 w 152"/>
                <a:gd name="T5" fmla="*/ 38 h 102"/>
                <a:gd name="T6" fmla="*/ 12 w 152"/>
                <a:gd name="T7" fmla="*/ 56 h 102"/>
                <a:gd name="T8" fmla="*/ 0 w 152"/>
                <a:gd name="T9" fmla="*/ 72 h 102"/>
                <a:gd name="T10" fmla="*/ 56 w 152"/>
                <a:gd name="T11" fmla="*/ 86 h 102"/>
                <a:gd name="T12" fmla="*/ 82 w 152"/>
                <a:gd name="T13" fmla="*/ 92 h 102"/>
                <a:gd name="T14" fmla="*/ 152 w 152"/>
                <a:gd name="T15" fmla="*/ 86 h 102"/>
                <a:gd name="T16" fmla="*/ 76 w 152"/>
                <a:gd name="T17" fmla="*/ 70 h 102"/>
                <a:gd name="T18" fmla="*/ 54 w 152"/>
                <a:gd name="T19" fmla="*/ 62 h 102"/>
                <a:gd name="T20" fmla="*/ 44 w 152"/>
                <a:gd name="T21" fmla="*/ 52 h 102"/>
                <a:gd name="T22" fmla="*/ 50 w 152"/>
                <a:gd name="T23" fmla="*/ 34 h 102"/>
                <a:gd name="T24" fmla="*/ 38 w 152"/>
                <a:gd name="T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6" name="Freeform 33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34 w 34"/>
                <a:gd name="T1" fmla="*/ 0 h 20"/>
                <a:gd name="T2" fmla="*/ 24 w 34"/>
                <a:gd name="T3" fmla="*/ 20 h 20"/>
                <a:gd name="T4" fmla="*/ 4 w 34"/>
                <a:gd name="T5" fmla="*/ 18 h 20"/>
                <a:gd name="T6" fmla="*/ 4 w 34"/>
                <a:gd name="T7" fmla="*/ 6 h 20"/>
                <a:gd name="T8" fmla="*/ 34 w 3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7" name="Freeform 34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8" name="Freeform 35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9" name="Freeform 36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3 w 21"/>
                <a:gd name="T1" fmla="*/ 0 h 16"/>
                <a:gd name="T2" fmla="*/ 13 w 21"/>
                <a:gd name="T3" fmla="*/ 16 h 16"/>
                <a:gd name="T4" fmla="*/ 3 w 21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0" name="Freeform 37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1" name="Freeform 38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2" name="Freeform 39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" name="Freeform 40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13 w 51"/>
                <a:gd name="T1" fmla="*/ 0 h 24"/>
                <a:gd name="T2" fmla="*/ 7 w 51"/>
                <a:gd name="T3" fmla="*/ 18 h 24"/>
                <a:gd name="T4" fmla="*/ 27 w 51"/>
                <a:gd name="T5" fmla="*/ 24 h 24"/>
                <a:gd name="T6" fmla="*/ 33 w 51"/>
                <a:gd name="T7" fmla="*/ 4 h 24"/>
                <a:gd name="T8" fmla="*/ 13 w 5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4" name="Freeform 41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28 w 929"/>
                <a:gd name="T1" fmla="*/ 56 h 462"/>
                <a:gd name="T2" fmla="*/ 6 w 929"/>
                <a:gd name="T3" fmla="*/ 92 h 462"/>
                <a:gd name="T4" fmla="*/ 36 w 929"/>
                <a:gd name="T5" fmla="*/ 100 h 462"/>
                <a:gd name="T6" fmla="*/ 16 w 929"/>
                <a:gd name="T7" fmla="*/ 116 h 462"/>
                <a:gd name="T8" fmla="*/ 104 w 929"/>
                <a:gd name="T9" fmla="*/ 136 h 462"/>
                <a:gd name="T10" fmla="*/ 142 w 929"/>
                <a:gd name="T11" fmla="*/ 130 h 462"/>
                <a:gd name="T12" fmla="*/ 250 w 929"/>
                <a:gd name="T13" fmla="*/ 78 h 462"/>
                <a:gd name="T14" fmla="*/ 300 w 929"/>
                <a:gd name="T15" fmla="*/ 66 h 462"/>
                <a:gd name="T16" fmla="*/ 324 w 929"/>
                <a:gd name="T17" fmla="*/ 80 h 462"/>
                <a:gd name="T18" fmla="*/ 272 w 929"/>
                <a:gd name="T19" fmla="*/ 88 h 462"/>
                <a:gd name="T20" fmla="*/ 242 w 929"/>
                <a:gd name="T21" fmla="*/ 112 h 462"/>
                <a:gd name="T22" fmla="*/ 254 w 929"/>
                <a:gd name="T23" fmla="*/ 120 h 462"/>
                <a:gd name="T24" fmla="*/ 260 w 929"/>
                <a:gd name="T25" fmla="*/ 158 h 462"/>
                <a:gd name="T26" fmla="*/ 350 w 929"/>
                <a:gd name="T27" fmla="*/ 192 h 462"/>
                <a:gd name="T28" fmla="*/ 336 w 929"/>
                <a:gd name="T29" fmla="*/ 210 h 462"/>
                <a:gd name="T30" fmla="*/ 368 w 929"/>
                <a:gd name="T31" fmla="*/ 246 h 462"/>
                <a:gd name="T32" fmla="*/ 348 w 929"/>
                <a:gd name="T33" fmla="*/ 266 h 462"/>
                <a:gd name="T34" fmla="*/ 324 w 929"/>
                <a:gd name="T35" fmla="*/ 294 h 462"/>
                <a:gd name="T36" fmla="*/ 294 w 929"/>
                <a:gd name="T37" fmla="*/ 324 h 462"/>
                <a:gd name="T38" fmla="*/ 292 w 929"/>
                <a:gd name="T39" fmla="*/ 420 h 462"/>
                <a:gd name="T40" fmla="*/ 332 w 929"/>
                <a:gd name="T41" fmla="*/ 446 h 462"/>
                <a:gd name="T42" fmla="*/ 388 w 929"/>
                <a:gd name="T43" fmla="*/ 448 h 462"/>
                <a:gd name="T44" fmla="*/ 412 w 929"/>
                <a:gd name="T45" fmla="*/ 422 h 462"/>
                <a:gd name="T46" fmla="*/ 506 w 929"/>
                <a:gd name="T47" fmla="*/ 356 h 462"/>
                <a:gd name="T48" fmla="*/ 572 w 929"/>
                <a:gd name="T49" fmla="*/ 334 h 462"/>
                <a:gd name="T50" fmla="*/ 646 w 929"/>
                <a:gd name="T51" fmla="*/ 308 h 462"/>
                <a:gd name="T52" fmla="*/ 720 w 929"/>
                <a:gd name="T53" fmla="*/ 290 h 462"/>
                <a:gd name="T54" fmla="*/ 762 w 929"/>
                <a:gd name="T55" fmla="*/ 260 h 462"/>
                <a:gd name="T56" fmla="*/ 800 w 929"/>
                <a:gd name="T57" fmla="*/ 200 h 462"/>
                <a:gd name="T58" fmla="*/ 802 w 929"/>
                <a:gd name="T59" fmla="*/ 154 h 462"/>
                <a:gd name="T60" fmla="*/ 802 w 929"/>
                <a:gd name="T61" fmla="*/ 124 h 462"/>
                <a:gd name="T62" fmla="*/ 832 w 929"/>
                <a:gd name="T63" fmla="*/ 90 h 462"/>
                <a:gd name="T64" fmla="*/ 876 w 929"/>
                <a:gd name="T65" fmla="*/ 94 h 462"/>
                <a:gd name="T66" fmla="*/ 922 w 929"/>
                <a:gd name="T67" fmla="*/ 52 h 462"/>
                <a:gd name="T68" fmla="*/ 888 w 929"/>
                <a:gd name="T69" fmla="*/ 56 h 462"/>
                <a:gd name="T70" fmla="*/ 848 w 929"/>
                <a:gd name="T71" fmla="*/ 46 h 462"/>
                <a:gd name="T72" fmla="*/ 794 w 929"/>
                <a:gd name="T73" fmla="*/ 22 h 462"/>
                <a:gd name="T74" fmla="*/ 642 w 929"/>
                <a:gd name="T75" fmla="*/ 26 h 462"/>
                <a:gd name="T76" fmla="*/ 584 w 929"/>
                <a:gd name="T77" fmla="*/ 38 h 462"/>
                <a:gd name="T78" fmla="*/ 556 w 929"/>
                <a:gd name="T79" fmla="*/ 38 h 462"/>
                <a:gd name="T80" fmla="*/ 516 w 929"/>
                <a:gd name="T81" fmla="*/ 54 h 462"/>
                <a:gd name="T82" fmla="*/ 478 w 929"/>
                <a:gd name="T83" fmla="*/ 30 h 462"/>
                <a:gd name="T84" fmla="*/ 432 w 929"/>
                <a:gd name="T85" fmla="*/ 40 h 462"/>
                <a:gd name="T86" fmla="*/ 366 w 929"/>
                <a:gd name="T87" fmla="*/ 52 h 462"/>
                <a:gd name="T88" fmla="*/ 410 w 929"/>
                <a:gd name="T89" fmla="*/ 38 h 462"/>
                <a:gd name="T90" fmla="*/ 352 w 929"/>
                <a:gd name="T91" fmla="*/ 8 h 462"/>
                <a:gd name="T92" fmla="*/ 334 w 929"/>
                <a:gd name="T93" fmla="*/ 2 h 462"/>
                <a:gd name="T94" fmla="*/ 314 w 929"/>
                <a:gd name="T95" fmla="*/ 8 h 462"/>
                <a:gd name="T96" fmla="*/ 240 w 929"/>
                <a:gd name="T97" fmla="*/ 16 h 462"/>
                <a:gd name="T98" fmla="*/ 160 w 929"/>
                <a:gd name="T99" fmla="*/ 28 h 462"/>
                <a:gd name="T100" fmla="*/ 108 w 929"/>
                <a:gd name="T101" fmla="*/ 26 h 462"/>
                <a:gd name="T102" fmla="*/ 114 w 929"/>
                <a:gd name="T103" fmla="*/ 68 h 462"/>
                <a:gd name="T104" fmla="*/ 104 w 929"/>
                <a:gd name="T105" fmla="*/ 52 h 462"/>
                <a:gd name="T106" fmla="*/ 60 w 929"/>
                <a:gd name="T107" fmla="*/ 4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5" name="Freeform 42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6" name="Freeform 43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102 w 172"/>
                <a:gd name="T1" fmla="*/ 8 h 72"/>
                <a:gd name="T2" fmla="*/ 66 w 172"/>
                <a:gd name="T3" fmla="*/ 4 h 72"/>
                <a:gd name="T4" fmla="*/ 54 w 172"/>
                <a:gd name="T5" fmla="*/ 0 h 72"/>
                <a:gd name="T6" fmla="*/ 0 w 172"/>
                <a:gd name="T7" fmla="*/ 28 h 72"/>
                <a:gd name="T8" fmla="*/ 28 w 172"/>
                <a:gd name="T9" fmla="*/ 40 h 72"/>
                <a:gd name="T10" fmla="*/ 42 w 172"/>
                <a:gd name="T11" fmla="*/ 60 h 72"/>
                <a:gd name="T12" fmla="*/ 66 w 172"/>
                <a:gd name="T13" fmla="*/ 68 h 72"/>
                <a:gd name="T14" fmla="*/ 78 w 172"/>
                <a:gd name="T15" fmla="*/ 72 h 72"/>
                <a:gd name="T16" fmla="*/ 130 w 172"/>
                <a:gd name="T17" fmla="*/ 60 h 72"/>
                <a:gd name="T18" fmla="*/ 172 w 172"/>
                <a:gd name="T19" fmla="*/ 44 h 72"/>
                <a:gd name="T20" fmla="*/ 148 w 172"/>
                <a:gd name="T21" fmla="*/ 18 h 72"/>
                <a:gd name="T22" fmla="*/ 136 w 172"/>
                <a:gd name="T23" fmla="*/ 4 h 72"/>
                <a:gd name="T24" fmla="*/ 102 w 172"/>
                <a:gd name="T2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7" name="Freeform 44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34 w 52"/>
                <a:gd name="T1" fmla="*/ 0 h 32"/>
                <a:gd name="T2" fmla="*/ 8 w 52"/>
                <a:gd name="T3" fmla="*/ 20 h 32"/>
                <a:gd name="T4" fmla="*/ 24 w 52"/>
                <a:gd name="T5" fmla="*/ 32 h 32"/>
                <a:gd name="T6" fmla="*/ 42 w 52"/>
                <a:gd name="T7" fmla="*/ 30 h 32"/>
                <a:gd name="T8" fmla="*/ 34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8" name="Freeform 45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91 w 206"/>
                <a:gd name="T1" fmla="*/ 7 h 85"/>
                <a:gd name="T2" fmla="*/ 103 w 206"/>
                <a:gd name="T3" fmla="*/ 9 h 85"/>
                <a:gd name="T4" fmla="*/ 109 w 206"/>
                <a:gd name="T5" fmla="*/ 25 h 85"/>
                <a:gd name="T6" fmla="*/ 107 w 206"/>
                <a:gd name="T7" fmla="*/ 33 h 85"/>
                <a:gd name="T8" fmla="*/ 89 w 206"/>
                <a:gd name="T9" fmla="*/ 27 h 85"/>
                <a:gd name="T10" fmla="*/ 77 w 206"/>
                <a:gd name="T11" fmla="*/ 19 h 85"/>
                <a:gd name="T12" fmla="*/ 23 w 206"/>
                <a:gd name="T13" fmla="*/ 27 h 85"/>
                <a:gd name="T14" fmla="*/ 31 w 206"/>
                <a:gd name="T15" fmla="*/ 49 h 85"/>
                <a:gd name="T16" fmla="*/ 55 w 206"/>
                <a:gd name="T17" fmla="*/ 53 h 85"/>
                <a:gd name="T18" fmla="*/ 75 w 206"/>
                <a:gd name="T19" fmla="*/ 73 h 85"/>
                <a:gd name="T20" fmla="*/ 89 w 206"/>
                <a:gd name="T21" fmla="*/ 85 h 85"/>
                <a:gd name="T22" fmla="*/ 109 w 206"/>
                <a:gd name="T23" fmla="*/ 67 h 85"/>
                <a:gd name="T24" fmla="*/ 121 w 206"/>
                <a:gd name="T25" fmla="*/ 59 h 85"/>
                <a:gd name="T26" fmla="*/ 127 w 206"/>
                <a:gd name="T27" fmla="*/ 47 h 85"/>
                <a:gd name="T28" fmla="*/ 167 w 206"/>
                <a:gd name="T29" fmla="*/ 35 h 85"/>
                <a:gd name="T30" fmla="*/ 187 w 206"/>
                <a:gd name="T31" fmla="*/ 31 h 85"/>
                <a:gd name="T32" fmla="*/ 199 w 206"/>
                <a:gd name="T33" fmla="*/ 27 h 85"/>
                <a:gd name="T34" fmla="*/ 191 w 206"/>
                <a:gd name="T3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9" name="Freeform 46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36 w 64"/>
                <a:gd name="T1" fmla="*/ 6 h 28"/>
                <a:gd name="T2" fmla="*/ 8 w 64"/>
                <a:gd name="T3" fmla="*/ 4 h 28"/>
                <a:gd name="T4" fmla="*/ 24 w 64"/>
                <a:gd name="T5" fmla="*/ 28 h 28"/>
                <a:gd name="T6" fmla="*/ 54 w 64"/>
                <a:gd name="T7" fmla="*/ 14 h 28"/>
                <a:gd name="T8" fmla="*/ 36 w 64"/>
                <a:gd name="T9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0" name="Freeform 47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24 w 146"/>
                <a:gd name="T1" fmla="*/ 19 h 176"/>
                <a:gd name="T2" fmla="*/ 0 w 146"/>
                <a:gd name="T3" fmla="*/ 25 h 176"/>
                <a:gd name="T4" fmla="*/ 14 w 146"/>
                <a:gd name="T5" fmla="*/ 43 h 176"/>
                <a:gd name="T6" fmla="*/ 34 w 146"/>
                <a:gd name="T7" fmla="*/ 87 h 176"/>
                <a:gd name="T8" fmla="*/ 52 w 146"/>
                <a:gd name="T9" fmla="*/ 91 h 176"/>
                <a:gd name="T10" fmla="*/ 50 w 146"/>
                <a:gd name="T11" fmla="*/ 107 h 176"/>
                <a:gd name="T12" fmla="*/ 28 w 146"/>
                <a:gd name="T13" fmla="*/ 113 h 176"/>
                <a:gd name="T14" fmla="*/ 16 w 146"/>
                <a:gd name="T15" fmla="*/ 131 h 176"/>
                <a:gd name="T16" fmla="*/ 18 w 146"/>
                <a:gd name="T17" fmla="*/ 137 h 176"/>
                <a:gd name="T18" fmla="*/ 30 w 146"/>
                <a:gd name="T19" fmla="*/ 141 h 176"/>
                <a:gd name="T20" fmla="*/ 18 w 146"/>
                <a:gd name="T21" fmla="*/ 169 h 176"/>
                <a:gd name="T22" fmla="*/ 20 w 146"/>
                <a:gd name="T23" fmla="*/ 175 h 176"/>
                <a:gd name="T24" fmla="*/ 34 w 146"/>
                <a:gd name="T25" fmla="*/ 171 h 176"/>
                <a:gd name="T26" fmla="*/ 58 w 146"/>
                <a:gd name="T27" fmla="*/ 169 h 176"/>
                <a:gd name="T28" fmla="*/ 92 w 146"/>
                <a:gd name="T29" fmla="*/ 171 h 176"/>
                <a:gd name="T30" fmla="*/ 110 w 146"/>
                <a:gd name="T31" fmla="*/ 169 h 176"/>
                <a:gd name="T32" fmla="*/ 122 w 146"/>
                <a:gd name="T33" fmla="*/ 165 h 176"/>
                <a:gd name="T34" fmla="*/ 128 w 146"/>
                <a:gd name="T35" fmla="*/ 141 h 176"/>
                <a:gd name="T36" fmla="*/ 146 w 146"/>
                <a:gd name="T37" fmla="*/ 133 h 176"/>
                <a:gd name="T38" fmla="*/ 110 w 146"/>
                <a:gd name="T39" fmla="*/ 109 h 176"/>
                <a:gd name="T40" fmla="*/ 88 w 146"/>
                <a:gd name="T41" fmla="*/ 83 h 176"/>
                <a:gd name="T42" fmla="*/ 82 w 146"/>
                <a:gd name="T43" fmla="*/ 69 h 176"/>
                <a:gd name="T44" fmla="*/ 64 w 146"/>
                <a:gd name="T45" fmla="*/ 61 h 176"/>
                <a:gd name="T46" fmla="*/ 86 w 146"/>
                <a:gd name="T47" fmla="*/ 45 h 176"/>
                <a:gd name="T48" fmla="*/ 64 w 146"/>
                <a:gd name="T49" fmla="*/ 31 h 176"/>
                <a:gd name="T50" fmla="*/ 70 w 146"/>
                <a:gd name="T51" fmla="*/ 13 h 176"/>
                <a:gd name="T52" fmla="*/ 46 w 146"/>
                <a:gd name="T53" fmla="*/ 1 h 176"/>
                <a:gd name="T54" fmla="*/ 30 w 146"/>
                <a:gd name="T55" fmla="*/ 9 h 176"/>
                <a:gd name="T56" fmla="*/ 24 w 146"/>
                <a:gd name="T57" fmla="*/ 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1" name="Freeform 48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58 w 92"/>
                <a:gd name="T1" fmla="*/ 6 h 92"/>
                <a:gd name="T2" fmla="*/ 82 w 92"/>
                <a:gd name="T3" fmla="*/ 8 h 92"/>
                <a:gd name="T4" fmla="*/ 92 w 92"/>
                <a:gd name="T5" fmla="*/ 26 h 92"/>
                <a:gd name="T6" fmla="*/ 78 w 92"/>
                <a:gd name="T7" fmla="*/ 48 h 92"/>
                <a:gd name="T8" fmla="*/ 46 w 92"/>
                <a:gd name="T9" fmla="*/ 76 h 92"/>
                <a:gd name="T10" fmla="*/ 18 w 92"/>
                <a:gd name="T11" fmla="*/ 92 h 92"/>
                <a:gd name="T12" fmla="*/ 8 w 92"/>
                <a:gd name="T13" fmla="*/ 72 h 92"/>
                <a:gd name="T14" fmla="*/ 20 w 92"/>
                <a:gd name="T15" fmla="*/ 64 h 92"/>
                <a:gd name="T16" fmla="*/ 14 w 92"/>
                <a:gd name="T17" fmla="*/ 46 h 92"/>
                <a:gd name="T18" fmla="*/ 40 w 92"/>
                <a:gd name="T19" fmla="*/ 28 h 92"/>
                <a:gd name="T20" fmla="*/ 58 w 92"/>
                <a:gd name="T2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2" name="Freeform 49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212 w 633"/>
                <a:gd name="T1" fmla="*/ 11 h 660"/>
                <a:gd name="T2" fmla="*/ 176 w 633"/>
                <a:gd name="T3" fmla="*/ 19 h 660"/>
                <a:gd name="T4" fmla="*/ 144 w 633"/>
                <a:gd name="T5" fmla="*/ 51 h 660"/>
                <a:gd name="T6" fmla="*/ 104 w 633"/>
                <a:gd name="T7" fmla="*/ 59 h 660"/>
                <a:gd name="T8" fmla="*/ 84 w 633"/>
                <a:gd name="T9" fmla="*/ 75 h 660"/>
                <a:gd name="T10" fmla="*/ 68 w 633"/>
                <a:gd name="T11" fmla="*/ 115 h 660"/>
                <a:gd name="T12" fmla="*/ 36 w 633"/>
                <a:gd name="T13" fmla="*/ 167 h 660"/>
                <a:gd name="T14" fmla="*/ 0 w 633"/>
                <a:gd name="T15" fmla="*/ 179 h 660"/>
                <a:gd name="T16" fmla="*/ 72 w 633"/>
                <a:gd name="T17" fmla="*/ 323 h 660"/>
                <a:gd name="T18" fmla="*/ 120 w 633"/>
                <a:gd name="T19" fmla="*/ 427 h 660"/>
                <a:gd name="T20" fmla="*/ 144 w 633"/>
                <a:gd name="T21" fmla="*/ 443 h 660"/>
                <a:gd name="T22" fmla="*/ 168 w 633"/>
                <a:gd name="T23" fmla="*/ 451 h 660"/>
                <a:gd name="T24" fmla="*/ 228 w 633"/>
                <a:gd name="T25" fmla="*/ 431 h 660"/>
                <a:gd name="T26" fmla="*/ 252 w 633"/>
                <a:gd name="T27" fmla="*/ 423 h 660"/>
                <a:gd name="T28" fmla="*/ 300 w 633"/>
                <a:gd name="T29" fmla="*/ 451 h 660"/>
                <a:gd name="T30" fmla="*/ 324 w 633"/>
                <a:gd name="T31" fmla="*/ 527 h 660"/>
                <a:gd name="T32" fmla="*/ 336 w 633"/>
                <a:gd name="T33" fmla="*/ 523 h 660"/>
                <a:gd name="T34" fmla="*/ 344 w 633"/>
                <a:gd name="T35" fmla="*/ 511 h 660"/>
                <a:gd name="T36" fmla="*/ 368 w 633"/>
                <a:gd name="T37" fmla="*/ 547 h 660"/>
                <a:gd name="T38" fmla="*/ 404 w 633"/>
                <a:gd name="T39" fmla="*/ 571 h 660"/>
                <a:gd name="T40" fmla="*/ 436 w 633"/>
                <a:gd name="T41" fmla="*/ 603 h 660"/>
                <a:gd name="T42" fmla="*/ 444 w 633"/>
                <a:gd name="T43" fmla="*/ 615 h 660"/>
                <a:gd name="T44" fmla="*/ 456 w 633"/>
                <a:gd name="T45" fmla="*/ 623 h 660"/>
                <a:gd name="T46" fmla="*/ 484 w 633"/>
                <a:gd name="T47" fmla="*/ 655 h 660"/>
                <a:gd name="T48" fmla="*/ 492 w 633"/>
                <a:gd name="T49" fmla="*/ 631 h 660"/>
                <a:gd name="T50" fmla="*/ 540 w 633"/>
                <a:gd name="T51" fmla="*/ 659 h 660"/>
                <a:gd name="T52" fmla="*/ 588 w 633"/>
                <a:gd name="T53" fmla="*/ 655 h 660"/>
                <a:gd name="T54" fmla="*/ 616 w 633"/>
                <a:gd name="T55" fmla="*/ 531 h 660"/>
                <a:gd name="T56" fmla="*/ 632 w 633"/>
                <a:gd name="T57" fmla="*/ 463 h 660"/>
                <a:gd name="T58" fmla="*/ 620 w 633"/>
                <a:gd name="T59" fmla="*/ 367 h 660"/>
                <a:gd name="T60" fmla="*/ 536 w 633"/>
                <a:gd name="T61" fmla="*/ 271 h 660"/>
                <a:gd name="T62" fmla="*/ 528 w 633"/>
                <a:gd name="T63" fmla="*/ 235 h 660"/>
                <a:gd name="T64" fmla="*/ 460 w 633"/>
                <a:gd name="T65" fmla="*/ 179 h 660"/>
                <a:gd name="T66" fmla="*/ 472 w 633"/>
                <a:gd name="T67" fmla="*/ 155 h 660"/>
                <a:gd name="T68" fmla="*/ 456 w 633"/>
                <a:gd name="T69" fmla="*/ 131 h 660"/>
                <a:gd name="T70" fmla="*/ 416 w 633"/>
                <a:gd name="T71" fmla="*/ 79 h 660"/>
                <a:gd name="T72" fmla="*/ 392 w 633"/>
                <a:gd name="T73" fmla="*/ 31 h 660"/>
                <a:gd name="T74" fmla="*/ 388 w 633"/>
                <a:gd name="T75" fmla="*/ 19 h 660"/>
                <a:gd name="T76" fmla="*/ 364 w 633"/>
                <a:gd name="T77" fmla="*/ 151 h 660"/>
                <a:gd name="T78" fmla="*/ 324 w 633"/>
                <a:gd name="T79" fmla="*/ 115 h 660"/>
                <a:gd name="T80" fmla="*/ 292 w 633"/>
                <a:gd name="T81" fmla="*/ 111 h 660"/>
                <a:gd name="T82" fmla="*/ 272 w 633"/>
                <a:gd name="T83" fmla="*/ 87 h 660"/>
                <a:gd name="T84" fmla="*/ 264 w 633"/>
                <a:gd name="T85" fmla="*/ 63 h 660"/>
                <a:gd name="T86" fmla="*/ 276 w 633"/>
                <a:gd name="T87" fmla="*/ 55 h 660"/>
                <a:gd name="T88" fmla="*/ 240 w 633"/>
                <a:gd name="T89" fmla="*/ 19 h 660"/>
                <a:gd name="T90" fmla="*/ 216 w 633"/>
                <a:gd name="T91" fmla="*/ 11 h 660"/>
                <a:gd name="T92" fmla="*/ 204 w 633"/>
                <a:gd name="T93" fmla="*/ 7 h 660"/>
                <a:gd name="T94" fmla="*/ 212 w 633"/>
                <a:gd name="T95" fmla="*/ 1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" name="Freeform 50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84 w 426"/>
                <a:gd name="T1" fmla="*/ 60 h 280"/>
                <a:gd name="T2" fmla="*/ 68 w 426"/>
                <a:gd name="T3" fmla="*/ 36 h 280"/>
                <a:gd name="T4" fmla="*/ 64 w 426"/>
                <a:gd name="T5" fmla="*/ 16 h 280"/>
                <a:gd name="T6" fmla="*/ 52 w 426"/>
                <a:gd name="T7" fmla="*/ 12 h 280"/>
                <a:gd name="T8" fmla="*/ 16 w 426"/>
                <a:gd name="T9" fmla="*/ 16 h 280"/>
                <a:gd name="T10" fmla="*/ 44 w 426"/>
                <a:gd name="T11" fmla="*/ 40 h 280"/>
                <a:gd name="T12" fmla="*/ 48 w 426"/>
                <a:gd name="T13" fmla="*/ 52 h 280"/>
                <a:gd name="T14" fmla="*/ 24 w 426"/>
                <a:gd name="T15" fmla="*/ 68 h 280"/>
                <a:gd name="T16" fmla="*/ 88 w 426"/>
                <a:gd name="T17" fmla="*/ 92 h 280"/>
                <a:gd name="T18" fmla="*/ 124 w 426"/>
                <a:gd name="T19" fmla="*/ 112 h 280"/>
                <a:gd name="T20" fmla="*/ 128 w 426"/>
                <a:gd name="T21" fmla="*/ 124 h 280"/>
                <a:gd name="T22" fmla="*/ 140 w 426"/>
                <a:gd name="T23" fmla="*/ 132 h 280"/>
                <a:gd name="T24" fmla="*/ 148 w 426"/>
                <a:gd name="T25" fmla="*/ 156 h 280"/>
                <a:gd name="T26" fmla="*/ 132 w 426"/>
                <a:gd name="T27" fmla="*/ 196 h 280"/>
                <a:gd name="T28" fmla="*/ 180 w 426"/>
                <a:gd name="T29" fmla="*/ 188 h 280"/>
                <a:gd name="T30" fmla="*/ 192 w 426"/>
                <a:gd name="T31" fmla="*/ 216 h 280"/>
                <a:gd name="T32" fmla="*/ 216 w 426"/>
                <a:gd name="T33" fmla="*/ 224 h 280"/>
                <a:gd name="T34" fmla="*/ 228 w 426"/>
                <a:gd name="T35" fmla="*/ 228 h 280"/>
                <a:gd name="T36" fmla="*/ 252 w 426"/>
                <a:gd name="T37" fmla="*/ 224 h 280"/>
                <a:gd name="T38" fmla="*/ 276 w 426"/>
                <a:gd name="T39" fmla="*/ 196 h 280"/>
                <a:gd name="T40" fmla="*/ 336 w 426"/>
                <a:gd name="T41" fmla="*/ 252 h 280"/>
                <a:gd name="T42" fmla="*/ 364 w 426"/>
                <a:gd name="T43" fmla="*/ 280 h 280"/>
                <a:gd name="T44" fmla="*/ 360 w 426"/>
                <a:gd name="T45" fmla="*/ 224 h 280"/>
                <a:gd name="T46" fmla="*/ 336 w 426"/>
                <a:gd name="T47" fmla="*/ 200 h 280"/>
                <a:gd name="T48" fmla="*/ 372 w 426"/>
                <a:gd name="T49" fmla="*/ 168 h 280"/>
                <a:gd name="T50" fmla="*/ 408 w 426"/>
                <a:gd name="T51" fmla="*/ 156 h 280"/>
                <a:gd name="T52" fmla="*/ 420 w 426"/>
                <a:gd name="T53" fmla="*/ 152 h 280"/>
                <a:gd name="T54" fmla="*/ 424 w 426"/>
                <a:gd name="T55" fmla="*/ 140 h 280"/>
                <a:gd name="T56" fmla="*/ 356 w 426"/>
                <a:gd name="T57" fmla="*/ 148 h 280"/>
                <a:gd name="T58" fmla="*/ 304 w 426"/>
                <a:gd name="T59" fmla="*/ 140 h 280"/>
                <a:gd name="T60" fmla="*/ 300 w 426"/>
                <a:gd name="T61" fmla="*/ 128 h 280"/>
                <a:gd name="T62" fmla="*/ 292 w 426"/>
                <a:gd name="T63" fmla="*/ 116 h 280"/>
                <a:gd name="T64" fmla="*/ 220 w 426"/>
                <a:gd name="T65" fmla="*/ 80 h 280"/>
                <a:gd name="T66" fmla="*/ 160 w 426"/>
                <a:gd name="T67" fmla="*/ 60 h 280"/>
                <a:gd name="T68" fmla="*/ 136 w 426"/>
                <a:gd name="T69" fmla="*/ 52 h 280"/>
                <a:gd name="T70" fmla="*/ 80 w 426"/>
                <a:gd name="T71" fmla="*/ 52 h 280"/>
                <a:gd name="T72" fmla="*/ 68 w 426"/>
                <a:gd name="T73" fmla="*/ 32 h 280"/>
                <a:gd name="T74" fmla="*/ 68 w 426"/>
                <a:gd name="T7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algn="ctr" rotWithShape="0">
                      <a:srgbClr val="FEFEFE">
                        <a:gamma/>
                        <a:shade val="60000"/>
                        <a:invGamma/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" name="Freeform 51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20 w 416"/>
                <a:gd name="T3" fmla="*/ 37 h 282"/>
                <a:gd name="T4" fmla="*/ 28 w 416"/>
                <a:gd name="T5" fmla="*/ 49 h 282"/>
                <a:gd name="T6" fmla="*/ 84 w 416"/>
                <a:gd name="T7" fmla="*/ 89 h 282"/>
                <a:gd name="T8" fmla="*/ 120 w 416"/>
                <a:gd name="T9" fmla="*/ 113 h 282"/>
                <a:gd name="T10" fmla="*/ 132 w 416"/>
                <a:gd name="T11" fmla="*/ 121 h 282"/>
                <a:gd name="T12" fmla="*/ 136 w 416"/>
                <a:gd name="T13" fmla="*/ 169 h 282"/>
                <a:gd name="T14" fmla="*/ 116 w 416"/>
                <a:gd name="T15" fmla="*/ 201 h 282"/>
                <a:gd name="T16" fmla="*/ 136 w 416"/>
                <a:gd name="T17" fmla="*/ 197 h 282"/>
                <a:gd name="T18" fmla="*/ 148 w 416"/>
                <a:gd name="T19" fmla="*/ 189 h 282"/>
                <a:gd name="T20" fmla="*/ 160 w 416"/>
                <a:gd name="T21" fmla="*/ 201 h 282"/>
                <a:gd name="T22" fmla="*/ 184 w 416"/>
                <a:gd name="T23" fmla="*/ 217 h 282"/>
                <a:gd name="T24" fmla="*/ 208 w 416"/>
                <a:gd name="T25" fmla="*/ 233 h 282"/>
                <a:gd name="T26" fmla="*/ 240 w 416"/>
                <a:gd name="T27" fmla="*/ 221 h 282"/>
                <a:gd name="T28" fmla="*/ 248 w 416"/>
                <a:gd name="T29" fmla="*/ 197 h 282"/>
                <a:gd name="T30" fmla="*/ 268 w 416"/>
                <a:gd name="T31" fmla="*/ 201 h 282"/>
                <a:gd name="T32" fmla="*/ 292 w 416"/>
                <a:gd name="T33" fmla="*/ 209 h 282"/>
                <a:gd name="T34" fmla="*/ 340 w 416"/>
                <a:gd name="T35" fmla="*/ 281 h 282"/>
                <a:gd name="T36" fmla="*/ 356 w 416"/>
                <a:gd name="T37" fmla="*/ 277 h 282"/>
                <a:gd name="T38" fmla="*/ 352 w 416"/>
                <a:gd name="T39" fmla="*/ 253 h 282"/>
                <a:gd name="T40" fmla="*/ 316 w 416"/>
                <a:gd name="T41" fmla="*/ 197 h 282"/>
                <a:gd name="T42" fmla="*/ 360 w 416"/>
                <a:gd name="T43" fmla="*/ 173 h 282"/>
                <a:gd name="T44" fmla="*/ 408 w 416"/>
                <a:gd name="T45" fmla="*/ 145 h 282"/>
                <a:gd name="T46" fmla="*/ 409 w 416"/>
                <a:gd name="T47" fmla="*/ 120 h 282"/>
                <a:gd name="T48" fmla="*/ 367 w 416"/>
                <a:gd name="T49" fmla="*/ 138 h 282"/>
                <a:gd name="T50" fmla="*/ 308 w 416"/>
                <a:gd name="T51" fmla="*/ 137 h 282"/>
                <a:gd name="T52" fmla="*/ 264 w 416"/>
                <a:gd name="T53" fmla="*/ 97 h 282"/>
                <a:gd name="T54" fmla="*/ 180 w 416"/>
                <a:gd name="T55" fmla="*/ 61 h 282"/>
                <a:gd name="T56" fmla="*/ 132 w 416"/>
                <a:gd name="T57" fmla="*/ 33 h 282"/>
                <a:gd name="T58" fmla="*/ 92 w 416"/>
                <a:gd name="T59" fmla="*/ 41 h 282"/>
                <a:gd name="T60" fmla="*/ 76 w 416"/>
                <a:gd name="T61" fmla="*/ 57 h 282"/>
                <a:gd name="T62" fmla="*/ 56 w 416"/>
                <a:gd name="T63" fmla="*/ 17 h 282"/>
                <a:gd name="T64" fmla="*/ 0 w 416"/>
                <a:gd name="T65" fmla="*/ 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5" name="Freeform 52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32 w 60"/>
                <a:gd name="T1" fmla="*/ 18 h 78"/>
                <a:gd name="T2" fmla="*/ 0 w 60"/>
                <a:gd name="T3" fmla="*/ 18 h 78"/>
                <a:gd name="T4" fmla="*/ 20 w 60"/>
                <a:gd name="T5" fmla="*/ 42 h 78"/>
                <a:gd name="T6" fmla="*/ 28 w 60"/>
                <a:gd name="T7" fmla="*/ 66 h 78"/>
                <a:gd name="T8" fmla="*/ 32 w 60"/>
                <a:gd name="T9" fmla="*/ 78 h 78"/>
                <a:gd name="T10" fmla="*/ 60 w 60"/>
                <a:gd name="T11" fmla="*/ 50 h 78"/>
                <a:gd name="T12" fmla="*/ 32 w 60"/>
                <a:gd name="T13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6" name="Freeform 53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47 w 219"/>
                <a:gd name="T1" fmla="*/ 73 h 113"/>
                <a:gd name="T2" fmla="*/ 39 w 219"/>
                <a:gd name="T3" fmla="*/ 61 h 113"/>
                <a:gd name="T4" fmla="*/ 15 w 219"/>
                <a:gd name="T5" fmla="*/ 69 h 113"/>
                <a:gd name="T6" fmla="*/ 39 w 219"/>
                <a:gd name="T7" fmla="*/ 113 h 113"/>
                <a:gd name="T8" fmla="*/ 123 w 219"/>
                <a:gd name="T9" fmla="*/ 89 h 113"/>
                <a:gd name="T10" fmla="*/ 147 w 219"/>
                <a:gd name="T11" fmla="*/ 73 h 113"/>
                <a:gd name="T12" fmla="*/ 171 w 219"/>
                <a:gd name="T13" fmla="*/ 65 h 113"/>
                <a:gd name="T14" fmla="*/ 219 w 219"/>
                <a:gd name="T15" fmla="*/ 19 h 113"/>
                <a:gd name="T16" fmla="*/ 210 w 219"/>
                <a:gd name="T17" fmla="*/ 0 h 113"/>
                <a:gd name="T18" fmla="*/ 179 w 219"/>
                <a:gd name="T19" fmla="*/ 17 h 113"/>
                <a:gd name="T20" fmla="*/ 107 w 219"/>
                <a:gd name="T21" fmla="*/ 41 h 113"/>
                <a:gd name="T22" fmla="*/ 83 w 219"/>
                <a:gd name="T23" fmla="*/ 45 h 113"/>
                <a:gd name="T24" fmla="*/ 59 w 219"/>
                <a:gd name="T25" fmla="*/ 53 h 113"/>
                <a:gd name="T26" fmla="*/ 47 w 219"/>
                <a:gd name="T27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7" name="Freeform 54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12 w 139"/>
                <a:gd name="T1" fmla="*/ 60 h 122"/>
                <a:gd name="T2" fmla="*/ 8 w 139"/>
                <a:gd name="T3" fmla="*/ 84 h 122"/>
                <a:gd name="T4" fmla="*/ 0 w 139"/>
                <a:gd name="T5" fmla="*/ 108 h 122"/>
                <a:gd name="T6" fmla="*/ 36 w 139"/>
                <a:gd name="T7" fmla="*/ 116 h 122"/>
                <a:gd name="T8" fmla="*/ 52 w 139"/>
                <a:gd name="T9" fmla="*/ 96 h 122"/>
                <a:gd name="T10" fmla="*/ 124 w 139"/>
                <a:gd name="T11" fmla="*/ 68 h 122"/>
                <a:gd name="T12" fmla="*/ 136 w 139"/>
                <a:gd name="T13" fmla="*/ 44 h 122"/>
                <a:gd name="T14" fmla="*/ 112 w 139"/>
                <a:gd name="T15" fmla="*/ 28 h 122"/>
                <a:gd name="T16" fmla="*/ 100 w 139"/>
                <a:gd name="T17" fmla="*/ 20 h 122"/>
                <a:gd name="T18" fmla="*/ 64 w 139"/>
                <a:gd name="T19" fmla="*/ 12 h 122"/>
                <a:gd name="T20" fmla="*/ 52 w 139"/>
                <a:gd name="T21" fmla="*/ 36 h 122"/>
                <a:gd name="T22" fmla="*/ 12 w 139"/>
                <a:gd name="T23" fmla="*/ 6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29 w 49"/>
                <a:gd name="T1" fmla="*/ 0 h 35"/>
                <a:gd name="T2" fmla="*/ 8 w 49"/>
                <a:gd name="T3" fmla="*/ 11 h 35"/>
                <a:gd name="T4" fmla="*/ 24 w 49"/>
                <a:gd name="T5" fmla="*/ 35 h 35"/>
                <a:gd name="T6" fmla="*/ 39 w 49"/>
                <a:gd name="T7" fmla="*/ 26 h 35"/>
                <a:gd name="T8" fmla="*/ 29 w 4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9" name="Freeform 56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128 w 164"/>
                <a:gd name="T1" fmla="*/ 0 h 268"/>
                <a:gd name="T2" fmla="*/ 104 w 164"/>
                <a:gd name="T3" fmla="*/ 28 h 268"/>
                <a:gd name="T4" fmla="*/ 88 w 164"/>
                <a:gd name="T5" fmla="*/ 64 h 268"/>
                <a:gd name="T6" fmla="*/ 36 w 164"/>
                <a:gd name="T7" fmla="*/ 84 h 268"/>
                <a:gd name="T8" fmla="*/ 28 w 164"/>
                <a:gd name="T9" fmla="*/ 96 h 268"/>
                <a:gd name="T10" fmla="*/ 16 w 164"/>
                <a:gd name="T11" fmla="*/ 100 h 268"/>
                <a:gd name="T12" fmla="*/ 20 w 164"/>
                <a:gd name="T13" fmla="*/ 132 h 268"/>
                <a:gd name="T14" fmla="*/ 28 w 164"/>
                <a:gd name="T15" fmla="*/ 156 h 268"/>
                <a:gd name="T16" fmla="*/ 0 w 164"/>
                <a:gd name="T17" fmla="*/ 200 h 268"/>
                <a:gd name="T18" fmla="*/ 28 w 164"/>
                <a:gd name="T19" fmla="*/ 260 h 268"/>
                <a:gd name="T20" fmla="*/ 52 w 164"/>
                <a:gd name="T21" fmla="*/ 268 h 268"/>
                <a:gd name="T22" fmla="*/ 88 w 164"/>
                <a:gd name="T23" fmla="*/ 216 h 268"/>
                <a:gd name="T24" fmla="*/ 104 w 164"/>
                <a:gd name="T25" fmla="*/ 192 h 268"/>
                <a:gd name="T26" fmla="*/ 128 w 164"/>
                <a:gd name="T27" fmla="*/ 116 h 268"/>
                <a:gd name="T28" fmla="*/ 140 w 164"/>
                <a:gd name="T29" fmla="*/ 76 h 268"/>
                <a:gd name="T30" fmla="*/ 164 w 164"/>
                <a:gd name="T31" fmla="*/ 72 h 268"/>
                <a:gd name="T32" fmla="*/ 128 w 164"/>
                <a:gd name="T3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29 w 66"/>
                <a:gd name="T1" fmla="*/ 0 h 81"/>
                <a:gd name="T2" fmla="*/ 25 w 66"/>
                <a:gd name="T3" fmla="*/ 60 h 81"/>
                <a:gd name="T4" fmla="*/ 29 w 66"/>
                <a:gd name="T5" fmla="*/ 76 h 81"/>
                <a:gd name="T6" fmla="*/ 41 w 66"/>
                <a:gd name="T7" fmla="*/ 80 h 81"/>
                <a:gd name="T8" fmla="*/ 57 w 66"/>
                <a:gd name="T9" fmla="*/ 76 h 81"/>
                <a:gd name="T10" fmla="*/ 29 w 6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96 w 148"/>
                <a:gd name="T1" fmla="*/ 0 h 244"/>
                <a:gd name="T2" fmla="*/ 60 w 148"/>
                <a:gd name="T3" fmla="*/ 84 h 244"/>
                <a:gd name="T4" fmla="*/ 36 w 148"/>
                <a:gd name="T5" fmla="*/ 92 h 244"/>
                <a:gd name="T6" fmla="*/ 12 w 148"/>
                <a:gd name="T7" fmla="*/ 108 h 244"/>
                <a:gd name="T8" fmla="*/ 40 w 148"/>
                <a:gd name="T9" fmla="*/ 188 h 244"/>
                <a:gd name="T10" fmla="*/ 52 w 148"/>
                <a:gd name="T11" fmla="*/ 224 h 244"/>
                <a:gd name="T12" fmla="*/ 60 w 148"/>
                <a:gd name="T13" fmla="*/ 236 h 244"/>
                <a:gd name="T14" fmla="*/ 84 w 148"/>
                <a:gd name="T15" fmla="*/ 244 h 244"/>
                <a:gd name="T16" fmla="*/ 96 w 148"/>
                <a:gd name="T17" fmla="*/ 196 h 244"/>
                <a:gd name="T18" fmla="*/ 124 w 148"/>
                <a:gd name="T19" fmla="*/ 168 h 244"/>
                <a:gd name="T20" fmla="*/ 112 w 148"/>
                <a:gd name="T21" fmla="*/ 68 h 244"/>
                <a:gd name="T22" fmla="*/ 140 w 148"/>
                <a:gd name="T23" fmla="*/ 48 h 244"/>
                <a:gd name="T24" fmla="*/ 112 w 148"/>
                <a:gd name="T25" fmla="*/ 20 h 244"/>
                <a:gd name="T26" fmla="*/ 96 w 14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2" name="Freeform 59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48 w 96"/>
                <a:gd name="T1" fmla="*/ 2 h 183"/>
                <a:gd name="T2" fmla="*/ 51 w 96"/>
                <a:gd name="T3" fmla="*/ 35 h 183"/>
                <a:gd name="T4" fmla="*/ 60 w 96"/>
                <a:gd name="T5" fmla="*/ 62 h 183"/>
                <a:gd name="T6" fmla="*/ 62 w 96"/>
                <a:gd name="T7" fmla="*/ 92 h 183"/>
                <a:gd name="T8" fmla="*/ 68 w 96"/>
                <a:gd name="T9" fmla="*/ 105 h 183"/>
                <a:gd name="T10" fmla="*/ 71 w 96"/>
                <a:gd name="T11" fmla="*/ 126 h 183"/>
                <a:gd name="T12" fmla="*/ 57 w 96"/>
                <a:gd name="T13" fmla="*/ 93 h 183"/>
                <a:gd name="T14" fmla="*/ 35 w 96"/>
                <a:gd name="T15" fmla="*/ 78 h 183"/>
                <a:gd name="T16" fmla="*/ 5 w 96"/>
                <a:gd name="T17" fmla="*/ 83 h 183"/>
                <a:gd name="T18" fmla="*/ 8 w 96"/>
                <a:gd name="T19" fmla="*/ 102 h 183"/>
                <a:gd name="T20" fmla="*/ 41 w 96"/>
                <a:gd name="T21" fmla="*/ 114 h 183"/>
                <a:gd name="T22" fmla="*/ 57 w 96"/>
                <a:gd name="T23" fmla="*/ 135 h 183"/>
                <a:gd name="T24" fmla="*/ 71 w 96"/>
                <a:gd name="T25" fmla="*/ 135 h 183"/>
                <a:gd name="T26" fmla="*/ 78 w 96"/>
                <a:gd name="T27" fmla="*/ 150 h 183"/>
                <a:gd name="T28" fmla="*/ 96 w 96"/>
                <a:gd name="T29" fmla="*/ 179 h 183"/>
                <a:gd name="T30" fmla="*/ 81 w 96"/>
                <a:gd name="T31" fmla="*/ 126 h 183"/>
                <a:gd name="T32" fmla="*/ 80 w 96"/>
                <a:gd name="T33" fmla="*/ 93 h 183"/>
                <a:gd name="T34" fmla="*/ 71 w 96"/>
                <a:gd name="T35" fmla="*/ 63 h 183"/>
                <a:gd name="T36" fmla="*/ 63 w 96"/>
                <a:gd name="T37" fmla="*/ 41 h 183"/>
                <a:gd name="T38" fmla="*/ 57 w 96"/>
                <a:gd name="T39" fmla="*/ 20 h 183"/>
                <a:gd name="T40" fmla="*/ 48 w 96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3" name="Freeform 60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6 w 54"/>
                <a:gd name="T1" fmla="*/ 0 h 175"/>
                <a:gd name="T2" fmla="*/ 0 w 54"/>
                <a:gd name="T3" fmla="*/ 25 h 175"/>
                <a:gd name="T4" fmla="*/ 9 w 54"/>
                <a:gd name="T5" fmla="*/ 54 h 175"/>
                <a:gd name="T6" fmla="*/ 18 w 54"/>
                <a:gd name="T7" fmla="*/ 94 h 175"/>
                <a:gd name="T8" fmla="*/ 34 w 54"/>
                <a:gd name="T9" fmla="*/ 129 h 175"/>
                <a:gd name="T10" fmla="*/ 54 w 54"/>
                <a:gd name="T11" fmla="*/ 175 h 175"/>
                <a:gd name="T12" fmla="*/ 40 w 54"/>
                <a:gd name="T13" fmla="*/ 115 h 175"/>
                <a:gd name="T14" fmla="*/ 34 w 54"/>
                <a:gd name="T15" fmla="*/ 93 h 175"/>
                <a:gd name="T16" fmla="*/ 28 w 54"/>
                <a:gd name="T17" fmla="*/ 61 h 175"/>
                <a:gd name="T18" fmla="*/ 25 w 54"/>
                <a:gd name="T19" fmla="*/ 46 h 175"/>
                <a:gd name="T20" fmla="*/ 16 w 54"/>
                <a:gd name="T21" fmla="*/ 37 h 175"/>
                <a:gd name="T22" fmla="*/ 6 w 54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4" name="Freeform 61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8 w 86"/>
                <a:gd name="T3" fmla="*/ 34 h 73"/>
                <a:gd name="T4" fmla="*/ 23 w 86"/>
                <a:gd name="T5" fmla="*/ 43 h 73"/>
                <a:gd name="T6" fmla="*/ 48 w 86"/>
                <a:gd name="T7" fmla="*/ 49 h 73"/>
                <a:gd name="T8" fmla="*/ 62 w 86"/>
                <a:gd name="T9" fmla="*/ 57 h 73"/>
                <a:gd name="T10" fmla="*/ 74 w 86"/>
                <a:gd name="T11" fmla="*/ 66 h 73"/>
                <a:gd name="T12" fmla="*/ 86 w 86"/>
                <a:gd name="T13" fmla="*/ 69 h 73"/>
                <a:gd name="T14" fmla="*/ 72 w 86"/>
                <a:gd name="T15" fmla="*/ 39 h 73"/>
                <a:gd name="T16" fmla="*/ 63 w 86"/>
                <a:gd name="T17" fmla="*/ 22 h 73"/>
                <a:gd name="T18" fmla="*/ 36 w 86"/>
                <a:gd name="T19" fmla="*/ 24 h 73"/>
                <a:gd name="T20" fmla="*/ 24 w 86"/>
                <a:gd name="T21" fmla="*/ 19 h 73"/>
                <a:gd name="T22" fmla="*/ 6 w 86"/>
                <a:gd name="T23" fmla="*/ 0 h 73"/>
                <a:gd name="T24" fmla="*/ 2 w 86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5" name="Freeform 62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98 w 111"/>
                <a:gd name="T1" fmla="*/ 0 h 156"/>
                <a:gd name="T2" fmla="*/ 75 w 111"/>
                <a:gd name="T3" fmla="*/ 10 h 156"/>
                <a:gd name="T4" fmla="*/ 23 w 111"/>
                <a:gd name="T5" fmla="*/ 15 h 156"/>
                <a:gd name="T6" fmla="*/ 14 w 111"/>
                <a:gd name="T7" fmla="*/ 33 h 156"/>
                <a:gd name="T8" fmla="*/ 11 w 111"/>
                <a:gd name="T9" fmla="*/ 61 h 156"/>
                <a:gd name="T10" fmla="*/ 14 w 111"/>
                <a:gd name="T11" fmla="*/ 75 h 156"/>
                <a:gd name="T12" fmla="*/ 3 w 111"/>
                <a:gd name="T13" fmla="*/ 88 h 156"/>
                <a:gd name="T14" fmla="*/ 14 w 111"/>
                <a:gd name="T15" fmla="*/ 109 h 156"/>
                <a:gd name="T16" fmla="*/ 23 w 111"/>
                <a:gd name="T17" fmla="*/ 124 h 156"/>
                <a:gd name="T18" fmla="*/ 15 w 111"/>
                <a:gd name="T19" fmla="*/ 144 h 156"/>
                <a:gd name="T20" fmla="*/ 24 w 111"/>
                <a:gd name="T21" fmla="*/ 156 h 156"/>
                <a:gd name="T22" fmla="*/ 42 w 111"/>
                <a:gd name="T23" fmla="*/ 144 h 156"/>
                <a:gd name="T24" fmla="*/ 50 w 111"/>
                <a:gd name="T25" fmla="*/ 93 h 156"/>
                <a:gd name="T26" fmla="*/ 56 w 111"/>
                <a:gd name="T27" fmla="*/ 126 h 156"/>
                <a:gd name="T28" fmla="*/ 65 w 111"/>
                <a:gd name="T29" fmla="*/ 145 h 156"/>
                <a:gd name="T30" fmla="*/ 62 w 111"/>
                <a:gd name="T31" fmla="*/ 112 h 156"/>
                <a:gd name="T32" fmla="*/ 72 w 111"/>
                <a:gd name="T33" fmla="*/ 73 h 156"/>
                <a:gd name="T34" fmla="*/ 69 w 111"/>
                <a:gd name="T35" fmla="*/ 51 h 156"/>
                <a:gd name="T36" fmla="*/ 54 w 111"/>
                <a:gd name="T37" fmla="*/ 60 h 156"/>
                <a:gd name="T38" fmla="*/ 35 w 111"/>
                <a:gd name="T39" fmla="*/ 54 h 156"/>
                <a:gd name="T40" fmla="*/ 41 w 111"/>
                <a:gd name="T41" fmla="*/ 36 h 156"/>
                <a:gd name="T42" fmla="*/ 62 w 111"/>
                <a:gd name="T43" fmla="*/ 34 h 156"/>
                <a:gd name="T44" fmla="*/ 78 w 111"/>
                <a:gd name="T45" fmla="*/ 39 h 156"/>
                <a:gd name="T46" fmla="*/ 98 w 111"/>
                <a:gd name="T47" fmla="*/ 30 h 156"/>
                <a:gd name="T48" fmla="*/ 111 w 111"/>
                <a:gd name="T49" fmla="*/ 13 h 156"/>
                <a:gd name="T50" fmla="*/ 98 w 111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6" name="Freeform 63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12 w 30"/>
                <a:gd name="T1" fmla="*/ 0 h 94"/>
                <a:gd name="T2" fmla="*/ 0 w 30"/>
                <a:gd name="T3" fmla="*/ 16 h 94"/>
                <a:gd name="T4" fmla="*/ 6 w 30"/>
                <a:gd name="T5" fmla="*/ 37 h 94"/>
                <a:gd name="T6" fmla="*/ 1 w 30"/>
                <a:gd name="T7" fmla="*/ 61 h 94"/>
                <a:gd name="T8" fmla="*/ 16 w 30"/>
                <a:gd name="T9" fmla="*/ 94 h 94"/>
                <a:gd name="T10" fmla="*/ 30 w 30"/>
                <a:gd name="T11" fmla="*/ 82 h 94"/>
                <a:gd name="T12" fmla="*/ 22 w 30"/>
                <a:gd name="T13" fmla="*/ 61 h 94"/>
                <a:gd name="T14" fmla="*/ 12 w 30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7" name="Freeform 64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12 w 81"/>
                <a:gd name="T1" fmla="*/ 2 h 158"/>
                <a:gd name="T2" fmla="*/ 0 w 81"/>
                <a:gd name="T3" fmla="*/ 20 h 158"/>
                <a:gd name="T4" fmla="*/ 8 w 81"/>
                <a:gd name="T5" fmla="*/ 49 h 158"/>
                <a:gd name="T6" fmla="*/ 6 w 81"/>
                <a:gd name="T7" fmla="*/ 107 h 158"/>
                <a:gd name="T8" fmla="*/ 17 w 81"/>
                <a:gd name="T9" fmla="*/ 103 h 158"/>
                <a:gd name="T10" fmla="*/ 20 w 81"/>
                <a:gd name="T11" fmla="*/ 115 h 158"/>
                <a:gd name="T12" fmla="*/ 29 w 81"/>
                <a:gd name="T13" fmla="*/ 122 h 158"/>
                <a:gd name="T14" fmla="*/ 38 w 81"/>
                <a:gd name="T15" fmla="*/ 140 h 158"/>
                <a:gd name="T16" fmla="*/ 48 w 81"/>
                <a:gd name="T17" fmla="*/ 128 h 158"/>
                <a:gd name="T18" fmla="*/ 65 w 81"/>
                <a:gd name="T19" fmla="*/ 134 h 158"/>
                <a:gd name="T20" fmla="*/ 63 w 81"/>
                <a:gd name="T21" fmla="*/ 109 h 158"/>
                <a:gd name="T22" fmla="*/ 48 w 81"/>
                <a:gd name="T23" fmla="*/ 104 h 158"/>
                <a:gd name="T24" fmla="*/ 39 w 81"/>
                <a:gd name="T25" fmla="*/ 91 h 158"/>
                <a:gd name="T26" fmla="*/ 33 w 81"/>
                <a:gd name="T27" fmla="*/ 73 h 158"/>
                <a:gd name="T28" fmla="*/ 41 w 81"/>
                <a:gd name="T29" fmla="*/ 53 h 158"/>
                <a:gd name="T30" fmla="*/ 35 w 81"/>
                <a:gd name="T31" fmla="*/ 35 h 158"/>
                <a:gd name="T32" fmla="*/ 42 w 81"/>
                <a:gd name="T33" fmla="*/ 20 h 158"/>
                <a:gd name="T34" fmla="*/ 29 w 81"/>
                <a:gd name="T35" fmla="*/ 4 h 158"/>
                <a:gd name="T36" fmla="*/ 18 w 81"/>
                <a:gd name="T37" fmla="*/ 7 h 158"/>
                <a:gd name="T38" fmla="*/ 12 w 81"/>
                <a:gd name="T39" fmla="*/ 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8" name="Freeform 65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52 w 85"/>
                <a:gd name="T1" fmla="*/ 0 h 105"/>
                <a:gd name="T2" fmla="*/ 44 w 85"/>
                <a:gd name="T3" fmla="*/ 18 h 105"/>
                <a:gd name="T4" fmla="*/ 32 w 85"/>
                <a:gd name="T5" fmla="*/ 30 h 105"/>
                <a:gd name="T6" fmla="*/ 16 w 85"/>
                <a:gd name="T7" fmla="*/ 35 h 105"/>
                <a:gd name="T8" fmla="*/ 8 w 85"/>
                <a:gd name="T9" fmla="*/ 48 h 105"/>
                <a:gd name="T10" fmla="*/ 4 w 85"/>
                <a:gd name="T11" fmla="*/ 74 h 105"/>
                <a:gd name="T12" fmla="*/ 13 w 85"/>
                <a:gd name="T13" fmla="*/ 71 h 105"/>
                <a:gd name="T14" fmla="*/ 25 w 85"/>
                <a:gd name="T15" fmla="*/ 62 h 105"/>
                <a:gd name="T16" fmla="*/ 34 w 85"/>
                <a:gd name="T17" fmla="*/ 69 h 105"/>
                <a:gd name="T18" fmla="*/ 58 w 85"/>
                <a:gd name="T19" fmla="*/ 99 h 105"/>
                <a:gd name="T20" fmla="*/ 71 w 85"/>
                <a:gd name="T21" fmla="*/ 72 h 105"/>
                <a:gd name="T22" fmla="*/ 85 w 85"/>
                <a:gd name="T23" fmla="*/ 68 h 105"/>
                <a:gd name="T24" fmla="*/ 74 w 85"/>
                <a:gd name="T25" fmla="*/ 39 h 105"/>
                <a:gd name="T26" fmla="*/ 52 w 85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9" name="Freeform 66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6 w 38"/>
                <a:gd name="T1" fmla="*/ 27 h 66"/>
                <a:gd name="T2" fmla="*/ 26 w 38"/>
                <a:gd name="T3" fmla="*/ 66 h 66"/>
                <a:gd name="T4" fmla="*/ 30 w 38"/>
                <a:gd name="T5" fmla="*/ 52 h 66"/>
                <a:gd name="T6" fmla="*/ 38 w 38"/>
                <a:gd name="T7" fmla="*/ 40 h 66"/>
                <a:gd name="T8" fmla="*/ 30 w 38"/>
                <a:gd name="T9" fmla="*/ 25 h 66"/>
                <a:gd name="T10" fmla="*/ 20 w 38"/>
                <a:gd name="T11" fmla="*/ 13 h 66"/>
                <a:gd name="T12" fmla="*/ 11 w 38"/>
                <a:gd name="T13" fmla="*/ 1 h 66"/>
                <a:gd name="T14" fmla="*/ 2 w 38"/>
                <a:gd name="T15" fmla="*/ 12 h 66"/>
                <a:gd name="T16" fmla="*/ 6 w 38"/>
                <a:gd name="T17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0" name="Freeform 67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6 w 24"/>
                <a:gd name="T3" fmla="*/ 23 h 23"/>
                <a:gd name="T4" fmla="*/ 24 w 24"/>
                <a:gd name="T5" fmla="*/ 11 h 23"/>
                <a:gd name="T6" fmla="*/ 0 w 24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1" name="Freeform 68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9 w 60"/>
                <a:gd name="T1" fmla="*/ 0 h 49"/>
                <a:gd name="T2" fmla="*/ 0 w 60"/>
                <a:gd name="T3" fmla="*/ 18 h 49"/>
                <a:gd name="T4" fmla="*/ 28 w 60"/>
                <a:gd name="T5" fmla="*/ 33 h 49"/>
                <a:gd name="T6" fmla="*/ 42 w 60"/>
                <a:gd name="T7" fmla="*/ 46 h 49"/>
                <a:gd name="T8" fmla="*/ 60 w 60"/>
                <a:gd name="T9" fmla="*/ 42 h 49"/>
                <a:gd name="T10" fmla="*/ 49 w 60"/>
                <a:gd name="T11" fmla="*/ 24 h 49"/>
                <a:gd name="T12" fmla="*/ 28 w 60"/>
                <a:gd name="T13" fmla="*/ 3 h 49"/>
                <a:gd name="T14" fmla="*/ 19 w 60"/>
                <a:gd name="T15" fmla="*/ 16 h 49"/>
                <a:gd name="T16" fmla="*/ 9 w 60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2" name="Freeform 69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3" name="Freeform 70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7 w 61"/>
                <a:gd name="T1" fmla="*/ 0 h 63"/>
                <a:gd name="T2" fmla="*/ 0 w 61"/>
                <a:gd name="T3" fmla="*/ 14 h 63"/>
                <a:gd name="T4" fmla="*/ 24 w 61"/>
                <a:gd name="T5" fmla="*/ 35 h 63"/>
                <a:gd name="T6" fmla="*/ 36 w 61"/>
                <a:gd name="T7" fmla="*/ 54 h 63"/>
                <a:gd name="T8" fmla="*/ 46 w 61"/>
                <a:gd name="T9" fmla="*/ 63 h 63"/>
                <a:gd name="T10" fmla="*/ 61 w 61"/>
                <a:gd name="T11" fmla="*/ 56 h 63"/>
                <a:gd name="T12" fmla="*/ 33 w 61"/>
                <a:gd name="T13" fmla="*/ 17 h 63"/>
                <a:gd name="T14" fmla="*/ 7 w 61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" name="Freeform 71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28 w 61"/>
                <a:gd name="T1" fmla="*/ 7 h 67"/>
                <a:gd name="T2" fmla="*/ 30 w 61"/>
                <a:gd name="T3" fmla="*/ 34 h 67"/>
                <a:gd name="T4" fmla="*/ 16 w 61"/>
                <a:gd name="T5" fmla="*/ 43 h 67"/>
                <a:gd name="T6" fmla="*/ 22 w 61"/>
                <a:gd name="T7" fmla="*/ 67 h 67"/>
                <a:gd name="T8" fmla="*/ 48 w 61"/>
                <a:gd name="T9" fmla="*/ 58 h 67"/>
                <a:gd name="T10" fmla="*/ 60 w 61"/>
                <a:gd name="T11" fmla="*/ 47 h 67"/>
                <a:gd name="T12" fmla="*/ 51 w 61"/>
                <a:gd name="T13" fmla="*/ 28 h 67"/>
                <a:gd name="T14" fmla="*/ 57 w 61"/>
                <a:gd name="T15" fmla="*/ 14 h 67"/>
                <a:gd name="T16" fmla="*/ 55 w 61"/>
                <a:gd name="T17" fmla="*/ 2 h 67"/>
                <a:gd name="T18" fmla="*/ 46 w 61"/>
                <a:gd name="T19" fmla="*/ 4 h 67"/>
                <a:gd name="T20" fmla="*/ 51 w 61"/>
                <a:gd name="T21" fmla="*/ 5 h 67"/>
                <a:gd name="T22" fmla="*/ 49 w 61"/>
                <a:gd name="T23" fmla="*/ 16 h 67"/>
                <a:gd name="T24" fmla="*/ 43 w 61"/>
                <a:gd name="T25" fmla="*/ 23 h 67"/>
                <a:gd name="T26" fmla="*/ 28 w 61"/>
                <a:gd name="T27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" name="Freeform 72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21 w 43"/>
                <a:gd name="T1" fmla="*/ 3 h 36"/>
                <a:gd name="T2" fmla="*/ 6 w 43"/>
                <a:gd name="T3" fmla="*/ 6 h 36"/>
                <a:gd name="T4" fmla="*/ 33 w 43"/>
                <a:gd name="T5" fmla="*/ 36 h 36"/>
                <a:gd name="T6" fmla="*/ 42 w 43"/>
                <a:gd name="T7" fmla="*/ 30 h 36"/>
                <a:gd name="T8" fmla="*/ 21 w 43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6" name="Freeform 73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21 w 32"/>
                <a:gd name="T1" fmla="*/ 0 h 41"/>
                <a:gd name="T2" fmla="*/ 0 w 32"/>
                <a:gd name="T3" fmla="*/ 26 h 41"/>
                <a:gd name="T4" fmla="*/ 16 w 32"/>
                <a:gd name="T5" fmla="*/ 24 h 41"/>
                <a:gd name="T6" fmla="*/ 19 w 32"/>
                <a:gd name="T7" fmla="*/ 29 h 41"/>
                <a:gd name="T8" fmla="*/ 16 w 32"/>
                <a:gd name="T9" fmla="*/ 35 h 41"/>
                <a:gd name="T10" fmla="*/ 30 w 32"/>
                <a:gd name="T11" fmla="*/ 21 h 41"/>
                <a:gd name="T12" fmla="*/ 24 w 32"/>
                <a:gd name="T13" fmla="*/ 9 h 41"/>
                <a:gd name="T14" fmla="*/ 21 w 32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7" name="Freeform 74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21 w 45"/>
                <a:gd name="T1" fmla="*/ 0 h 32"/>
                <a:gd name="T2" fmla="*/ 0 w 45"/>
                <a:gd name="T3" fmla="*/ 7 h 32"/>
                <a:gd name="T4" fmla="*/ 27 w 45"/>
                <a:gd name="T5" fmla="*/ 31 h 32"/>
                <a:gd name="T6" fmla="*/ 45 w 45"/>
                <a:gd name="T7" fmla="*/ 24 h 32"/>
                <a:gd name="T8" fmla="*/ 22 w 45"/>
                <a:gd name="T9" fmla="*/ 10 h 32"/>
                <a:gd name="T10" fmla="*/ 21 w 45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8" name="Freeform 75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30 w 35"/>
                <a:gd name="T1" fmla="*/ 0 h 74"/>
                <a:gd name="T2" fmla="*/ 21 w 35"/>
                <a:gd name="T3" fmla="*/ 15 h 74"/>
                <a:gd name="T4" fmla="*/ 9 w 35"/>
                <a:gd name="T5" fmla="*/ 36 h 74"/>
                <a:gd name="T6" fmla="*/ 0 w 35"/>
                <a:gd name="T7" fmla="*/ 59 h 74"/>
                <a:gd name="T8" fmla="*/ 8 w 35"/>
                <a:gd name="T9" fmla="*/ 74 h 74"/>
                <a:gd name="T10" fmla="*/ 20 w 35"/>
                <a:gd name="T11" fmla="*/ 59 h 74"/>
                <a:gd name="T12" fmla="*/ 35 w 35"/>
                <a:gd name="T13" fmla="*/ 32 h 74"/>
                <a:gd name="T14" fmla="*/ 30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9" name="Freeform 76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13 w 25"/>
                <a:gd name="T1" fmla="*/ 7 h 73"/>
                <a:gd name="T2" fmla="*/ 4 w 25"/>
                <a:gd name="T3" fmla="*/ 8 h 73"/>
                <a:gd name="T4" fmla="*/ 0 w 25"/>
                <a:gd name="T5" fmla="*/ 22 h 73"/>
                <a:gd name="T6" fmla="*/ 15 w 25"/>
                <a:gd name="T7" fmla="*/ 41 h 73"/>
                <a:gd name="T8" fmla="*/ 25 w 25"/>
                <a:gd name="T9" fmla="*/ 56 h 73"/>
                <a:gd name="T10" fmla="*/ 16 w 25"/>
                <a:gd name="T11" fmla="*/ 20 h 73"/>
                <a:gd name="T12" fmla="*/ 13 w 25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0" name="Freeform 77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11 w 14"/>
                <a:gd name="T1" fmla="*/ 0 h 33"/>
                <a:gd name="T2" fmla="*/ 1 w 14"/>
                <a:gd name="T3" fmla="*/ 10 h 33"/>
                <a:gd name="T4" fmla="*/ 11 w 14"/>
                <a:gd name="T5" fmla="*/ 25 h 33"/>
                <a:gd name="T6" fmla="*/ 11 w 14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1" name="Freeform 78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5 w 28"/>
                <a:gd name="T1" fmla="*/ 0 h 64"/>
                <a:gd name="T2" fmla="*/ 11 w 28"/>
                <a:gd name="T3" fmla="*/ 14 h 64"/>
                <a:gd name="T4" fmla="*/ 20 w 28"/>
                <a:gd name="T5" fmla="*/ 21 h 64"/>
                <a:gd name="T6" fmla="*/ 8 w 28"/>
                <a:gd name="T7" fmla="*/ 39 h 64"/>
                <a:gd name="T8" fmla="*/ 0 w 28"/>
                <a:gd name="T9" fmla="*/ 56 h 64"/>
                <a:gd name="T10" fmla="*/ 11 w 28"/>
                <a:gd name="T11" fmla="*/ 57 h 64"/>
                <a:gd name="T12" fmla="*/ 26 w 28"/>
                <a:gd name="T13" fmla="*/ 26 h 64"/>
                <a:gd name="T14" fmla="*/ 5 w 2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2" name="Freeform 79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14 w 16"/>
                <a:gd name="T1" fmla="*/ 3 h 36"/>
                <a:gd name="T2" fmla="*/ 0 w 16"/>
                <a:gd name="T3" fmla="*/ 7 h 36"/>
                <a:gd name="T4" fmla="*/ 8 w 16"/>
                <a:gd name="T5" fmla="*/ 22 h 36"/>
                <a:gd name="T6" fmla="*/ 14 w 16"/>
                <a:gd name="T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3" name="Freeform 80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4" name="Freeform 81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10 w 16"/>
                <a:gd name="T1" fmla="*/ 5 h 19"/>
                <a:gd name="T2" fmla="*/ 0 w 16"/>
                <a:gd name="T3" fmla="*/ 10 h 19"/>
                <a:gd name="T4" fmla="*/ 12 w 16"/>
                <a:gd name="T5" fmla="*/ 19 h 19"/>
                <a:gd name="T6" fmla="*/ 10 w 16"/>
                <a:gd name="T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5" name="Freeform 82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6" name="Freeform 83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13 w 22"/>
                <a:gd name="T1" fmla="*/ 0 h 18"/>
                <a:gd name="T2" fmla="*/ 19 w 22"/>
                <a:gd name="T3" fmla="*/ 18 h 18"/>
                <a:gd name="T4" fmla="*/ 14 w 22"/>
                <a:gd name="T5" fmla="*/ 6 h 18"/>
                <a:gd name="T6" fmla="*/ 13 w 22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7" name="Freeform 84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10 w 60"/>
                <a:gd name="T1" fmla="*/ 7 h 81"/>
                <a:gd name="T2" fmla="*/ 3 w 60"/>
                <a:gd name="T3" fmla="*/ 18 h 81"/>
                <a:gd name="T4" fmla="*/ 15 w 60"/>
                <a:gd name="T5" fmla="*/ 39 h 81"/>
                <a:gd name="T6" fmla="*/ 27 w 60"/>
                <a:gd name="T7" fmla="*/ 54 h 81"/>
                <a:gd name="T8" fmla="*/ 40 w 60"/>
                <a:gd name="T9" fmla="*/ 63 h 81"/>
                <a:gd name="T10" fmla="*/ 51 w 60"/>
                <a:gd name="T11" fmla="*/ 81 h 81"/>
                <a:gd name="T12" fmla="*/ 52 w 60"/>
                <a:gd name="T13" fmla="*/ 57 h 81"/>
                <a:gd name="T14" fmla="*/ 43 w 60"/>
                <a:gd name="T15" fmla="*/ 37 h 81"/>
                <a:gd name="T16" fmla="*/ 25 w 60"/>
                <a:gd name="T17" fmla="*/ 18 h 81"/>
                <a:gd name="T18" fmla="*/ 10 w 60"/>
                <a:gd name="T1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8" name="Freeform 85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28 w 71"/>
                <a:gd name="T1" fmla="*/ 23 h 61"/>
                <a:gd name="T2" fmla="*/ 13 w 71"/>
                <a:gd name="T3" fmla="*/ 32 h 61"/>
                <a:gd name="T4" fmla="*/ 1 w 71"/>
                <a:gd name="T5" fmla="*/ 44 h 61"/>
                <a:gd name="T6" fmla="*/ 13 w 71"/>
                <a:gd name="T7" fmla="*/ 59 h 61"/>
                <a:gd name="T8" fmla="*/ 28 w 71"/>
                <a:gd name="T9" fmla="*/ 44 h 61"/>
                <a:gd name="T10" fmla="*/ 40 w 71"/>
                <a:gd name="T11" fmla="*/ 23 h 61"/>
                <a:gd name="T12" fmla="*/ 55 w 71"/>
                <a:gd name="T13" fmla="*/ 0 h 61"/>
                <a:gd name="T14" fmla="*/ 71 w 71"/>
                <a:gd name="T15" fmla="*/ 11 h 61"/>
                <a:gd name="T16" fmla="*/ 35 w 71"/>
                <a:gd name="T17" fmla="*/ 23 h 61"/>
                <a:gd name="T18" fmla="*/ 28 w 71"/>
                <a:gd name="T19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9" name="Freeform 86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9 w 23"/>
                <a:gd name="T1" fmla="*/ 0 h 30"/>
                <a:gd name="T2" fmla="*/ 0 w 23"/>
                <a:gd name="T3" fmla="*/ 14 h 30"/>
                <a:gd name="T4" fmla="*/ 12 w 23"/>
                <a:gd name="T5" fmla="*/ 30 h 30"/>
                <a:gd name="T6" fmla="*/ 9 w 2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0" name="Freeform 87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9 w 26"/>
                <a:gd name="T1" fmla="*/ 0 h 23"/>
                <a:gd name="T2" fmla="*/ 0 w 26"/>
                <a:gd name="T3" fmla="*/ 14 h 23"/>
                <a:gd name="T4" fmla="*/ 21 w 26"/>
                <a:gd name="T5" fmla="*/ 20 h 23"/>
                <a:gd name="T6" fmla="*/ 19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1" name="Freeform 88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28 w 32"/>
                <a:gd name="T1" fmla="*/ 0 h 44"/>
                <a:gd name="T2" fmla="*/ 10 w 32"/>
                <a:gd name="T3" fmla="*/ 11 h 44"/>
                <a:gd name="T4" fmla="*/ 12 w 32"/>
                <a:gd name="T5" fmla="*/ 32 h 44"/>
                <a:gd name="T6" fmla="*/ 24 w 32"/>
                <a:gd name="T7" fmla="*/ 36 h 44"/>
                <a:gd name="T8" fmla="*/ 28 w 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2" name="Freeform 89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30 w 34"/>
                <a:gd name="T1" fmla="*/ 0 h 44"/>
                <a:gd name="T2" fmla="*/ 10 w 34"/>
                <a:gd name="T3" fmla="*/ 9 h 44"/>
                <a:gd name="T4" fmla="*/ 14 w 34"/>
                <a:gd name="T5" fmla="*/ 32 h 44"/>
                <a:gd name="T6" fmla="*/ 26 w 34"/>
                <a:gd name="T7" fmla="*/ 36 h 44"/>
                <a:gd name="T8" fmla="*/ 30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3" name="Freeform 90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34 w 38"/>
                <a:gd name="T1" fmla="*/ 2 h 37"/>
                <a:gd name="T2" fmla="*/ 10 w 38"/>
                <a:gd name="T3" fmla="*/ 2 h 37"/>
                <a:gd name="T4" fmla="*/ 14 w 38"/>
                <a:gd name="T5" fmla="*/ 25 h 37"/>
                <a:gd name="T6" fmla="*/ 26 w 38"/>
                <a:gd name="T7" fmla="*/ 29 h 37"/>
                <a:gd name="T8" fmla="*/ 34 w 38"/>
                <a:gd name="T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" name="Freeform 91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34 w 38"/>
                <a:gd name="T1" fmla="*/ 2 h 34"/>
                <a:gd name="T2" fmla="*/ 10 w 38"/>
                <a:gd name="T3" fmla="*/ 2 h 34"/>
                <a:gd name="T4" fmla="*/ 16 w 38"/>
                <a:gd name="T5" fmla="*/ 22 h 34"/>
                <a:gd name="T6" fmla="*/ 27 w 38"/>
                <a:gd name="T7" fmla="*/ 22 h 34"/>
                <a:gd name="T8" fmla="*/ 34 w 38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5" name="Freeform 92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31 w 35"/>
                <a:gd name="T1" fmla="*/ 1 h 27"/>
                <a:gd name="T2" fmla="*/ 10 w 35"/>
                <a:gd name="T3" fmla="*/ 2 h 27"/>
                <a:gd name="T4" fmla="*/ 13 w 35"/>
                <a:gd name="T5" fmla="*/ 15 h 27"/>
                <a:gd name="T6" fmla="*/ 25 w 35"/>
                <a:gd name="T7" fmla="*/ 19 h 27"/>
                <a:gd name="T8" fmla="*/ 31 w 35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" name="Freeform 93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28 w 35"/>
                <a:gd name="T1" fmla="*/ 16 h 47"/>
                <a:gd name="T2" fmla="*/ 19 w 35"/>
                <a:gd name="T3" fmla="*/ 2 h 47"/>
                <a:gd name="T4" fmla="*/ 10 w 35"/>
                <a:gd name="T5" fmla="*/ 25 h 47"/>
                <a:gd name="T6" fmla="*/ 19 w 35"/>
                <a:gd name="T7" fmla="*/ 35 h 47"/>
                <a:gd name="T8" fmla="*/ 27 w 35"/>
                <a:gd name="T9" fmla="*/ 29 h 47"/>
                <a:gd name="T10" fmla="*/ 28 w 35"/>
                <a:gd name="T1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7" name="Freeform 94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8" name="Freeform 95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22 w 32"/>
                <a:gd name="T1" fmla="*/ 10 h 35"/>
                <a:gd name="T2" fmla="*/ 10 w 32"/>
                <a:gd name="T3" fmla="*/ 2 h 35"/>
                <a:gd name="T4" fmla="*/ 12 w 32"/>
                <a:gd name="T5" fmla="*/ 23 h 35"/>
                <a:gd name="T6" fmla="*/ 24 w 32"/>
                <a:gd name="T7" fmla="*/ 27 h 35"/>
                <a:gd name="T8" fmla="*/ 22 w 32"/>
                <a:gd name="T9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9" name="Freeform 96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171 w 189"/>
                <a:gd name="T1" fmla="*/ 4 h 144"/>
                <a:gd name="T2" fmla="*/ 185 w 189"/>
                <a:gd name="T3" fmla="*/ 4 h 144"/>
                <a:gd name="T4" fmla="*/ 189 w 189"/>
                <a:gd name="T5" fmla="*/ 16 h 144"/>
                <a:gd name="T6" fmla="*/ 187 w 189"/>
                <a:gd name="T7" fmla="*/ 24 h 144"/>
                <a:gd name="T8" fmla="*/ 131 w 189"/>
                <a:gd name="T9" fmla="*/ 44 h 144"/>
                <a:gd name="T10" fmla="*/ 109 w 189"/>
                <a:gd name="T11" fmla="*/ 58 h 144"/>
                <a:gd name="T12" fmla="*/ 97 w 189"/>
                <a:gd name="T13" fmla="*/ 62 h 144"/>
                <a:gd name="T14" fmla="*/ 71 w 189"/>
                <a:gd name="T15" fmla="*/ 82 h 144"/>
                <a:gd name="T16" fmla="*/ 75 w 189"/>
                <a:gd name="T17" fmla="*/ 92 h 144"/>
                <a:gd name="T18" fmla="*/ 83 w 189"/>
                <a:gd name="T19" fmla="*/ 116 h 144"/>
                <a:gd name="T20" fmla="*/ 107 w 189"/>
                <a:gd name="T21" fmla="*/ 126 h 144"/>
                <a:gd name="T22" fmla="*/ 93 w 189"/>
                <a:gd name="T23" fmla="*/ 140 h 144"/>
                <a:gd name="T24" fmla="*/ 83 w 189"/>
                <a:gd name="T25" fmla="*/ 130 h 144"/>
                <a:gd name="T26" fmla="*/ 71 w 189"/>
                <a:gd name="T27" fmla="*/ 134 h 144"/>
                <a:gd name="T28" fmla="*/ 21 w 189"/>
                <a:gd name="T29" fmla="*/ 122 h 144"/>
                <a:gd name="T30" fmla="*/ 19 w 189"/>
                <a:gd name="T31" fmla="*/ 106 h 144"/>
                <a:gd name="T32" fmla="*/ 47 w 189"/>
                <a:gd name="T33" fmla="*/ 90 h 144"/>
                <a:gd name="T34" fmla="*/ 51 w 189"/>
                <a:gd name="T35" fmla="*/ 76 h 144"/>
                <a:gd name="T36" fmla="*/ 47 w 189"/>
                <a:gd name="T37" fmla="*/ 64 h 144"/>
                <a:gd name="T38" fmla="*/ 73 w 189"/>
                <a:gd name="T39" fmla="*/ 46 h 144"/>
                <a:gd name="T40" fmla="*/ 97 w 189"/>
                <a:gd name="T41" fmla="*/ 36 h 144"/>
                <a:gd name="T42" fmla="*/ 113 w 189"/>
                <a:gd name="T43" fmla="*/ 24 h 144"/>
                <a:gd name="T44" fmla="*/ 171 w 189"/>
                <a:gd name="T45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0" name="Freeform 97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24 w 53"/>
                <a:gd name="T1" fmla="*/ 0 h 17"/>
                <a:gd name="T2" fmla="*/ 12 w 53"/>
                <a:gd name="T3" fmla="*/ 2 h 17"/>
                <a:gd name="T4" fmla="*/ 32 w 53"/>
                <a:gd name="T5" fmla="*/ 16 h 17"/>
                <a:gd name="T6" fmla="*/ 44 w 53"/>
                <a:gd name="T7" fmla="*/ 14 h 17"/>
                <a:gd name="T8" fmla="*/ 24 w 5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1" name="Freeform 98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57 w 57"/>
                <a:gd name="T1" fmla="*/ 4 h 37"/>
                <a:gd name="T2" fmla="*/ 25 w 57"/>
                <a:gd name="T3" fmla="*/ 24 h 37"/>
                <a:gd name="T4" fmla="*/ 11 w 57"/>
                <a:gd name="T5" fmla="*/ 34 h 37"/>
                <a:gd name="T6" fmla="*/ 9 w 57"/>
                <a:gd name="T7" fmla="*/ 4 h 37"/>
                <a:gd name="T8" fmla="*/ 21 w 57"/>
                <a:gd name="T9" fmla="*/ 0 h 37"/>
                <a:gd name="T10" fmla="*/ 57 w 57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2" name="Freeform 99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29 w 68"/>
                <a:gd name="T1" fmla="*/ 0 h 26"/>
                <a:gd name="T2" fmla="*/ 11 w 68"/>
                <a:gd name="T3" fmla="*/ 6 h 26"/>
                <a:gd name="T4" fmla="*/ 57 w 68"/>
                <a:gd name="T5" fmla="*/ 26 h 26"/>
                <a:gd name="T6" fmla="*/ 63 w 68"/>
                <a:gd name="T7" fmla="*/ 24 h 26"/>
                <a:gd name="T8" fmla="*/ 29 w 6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3" name="Freeform 100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50 w 66"/>
                <a:gd name="T1" fmla="*/ 9 h 43"/>
                <a:gd name="T2" fmla="*/ 26 w 66"/>
                <a:gd name="T3" fmla="*/ 9 h 43"/>
                <a:gd name="T4" fmla="*/ 10 w 66"/>
                <a:gd name="T5" fmla="*/ 9 h 43"/>
                <a:gd name="T6" fmla="*/ 8 w 66"/>
                <a:gd name="T7" fmla="*/ 35 h 43"/>
                <a:gd name="T8" fmla="*/ 32 w 66"/>
                <a:gd name="T9" fmla="*/ 43 h 43"/>
                <a:gd name="T10" fmla="*/ 62 w 66"/>
                <a:gd name="T11" fmla="*/ 27 h 43"/>
                <a:gd name="T12" fmla="*/ 50 w 66"/>
                <a:gd name="T13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4" name="Freeform 101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14 w 117"/>
                <a:gd name="T1" fmla="*/ 0 h 41"/>
                <a:gd name="T2" fmla="*/ 8 w 117"/>
                <a:gd name="T3" fmla="*/ 16 h 41"/>
                <a:gd name="T4" fmla="*/ 50 w 117"/>
                <a:gd name="T5" fmla="*/ 30 h 41"/>
                <a:gd name="T6" fmla="*/ 76 w 117"/>
                <a:gd name="T7" fmla="*/ 36 h 41"/>
                <a:gd name="T8" fmla="*/ 112 w 117"/>
                <a:gd name="T9" fmla="*/ 22 h 41"/>
                <a:gd name="T10" fmla="*/ 78 w 117"/>
                <a:gd name="T11" fmla="*/ 4 h 41"/>
                <a:gd name="T12" fmla="*/ 14 w 11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" name="Freeform 102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32 w 62"/>
                <a:gd name="T1" fmla="*/ 4 h 32"/>
                <a:gd name="T2" fmla="*/ 62 w 62"/>
                <a:gd name="T3" fmla="*/ 10 h 32"/>
                <a:gd name="T4" fmla="*/ 30 w 62"/>
                <a:gd name="T5" fmla="*/ 32 h 32"/>
                <a:gd name="T6" fmla="*/ 6 w 62"/>
                <a:gd name="T7" fmla="*/ 22 h 32"/>
                <a:gd name="T8" fmla="*/ 32 w 62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6" name="Freeform 103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20 w 49"/>
                <a:gd name="T1" fmla="*/ 1 h 23"/>
                <a:gd name="T2" fmla="*/ 6 w 49"/>
                <a:gd name="T3" fmla="*/ 5 h 23"/>
                <a:gd name="T4" fmla="*/ 38 w 49"/>
                <a:gd name="T5" fmla="*/ 23 h 23"/>
                <a:gd name="T6" fmla="*/ 20 w 49"/>
                <a:gd name="T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7" name="Freeform 104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6 w 102"/>
                <a:gd name="T1" fmla="*/ 0 h 152"/>
                <a:gd name="T2" fmla="*/ 0 w 102"/>
                <a:gd name="T3" fmla="*/ 18 h 152"/>
                <a:gd name="T4" fmla="*/ 14 w 102"/>
                <a:gd name="T5" fmla="*/ 42 h 152"/>
                <a:gd name="T6" fmla="*/ 32 w 102"/>
                <a:gd name="T7" fmla="*/ 72 h 152"/>
                <a:gd name="T8" fmla="*/ 36 w 102"/>
                <a:gd name="T9" fmla="*/ 104 h 152"/>
                <a:gd name="T10" fmla="*/ 80 w 102"/>
                <a:gd name="T11" fmla="*/ 152 h 152"/>
                <a:gd name="T12" fmla="*/ 86 w 102"/>
                <a:gd name="T13" fmla="*/ 124 h 152"/>
                <a:gd name="T14" fmla="*/ 74 w 102"/>
                <a:gd name="T15" fmla="*/ 102 h 152"/>
                <a:gd name="T16" fmla="*/ 62 w 102"/>
                <a:gd name="T17" fmla="*/ 92 h 152"/>
                <a:gd name="T18" fmla="*/ 52 w 102"/>
                <a:gd name="T19" fmla="*/ 74 h 152"/>
                <a:gd name="T20" fmla="*/ 42 w 102"/>
                <a:gd name="T21" fmla="*/ 44 h 152"/>
                <a:gd name="T22" fmla="*/ 4 w 102"/>
                <a:gd name="T23" fmla="*/ 12 h 152"/>
                <a:gd name="T24" fmla="*/ 6 w 10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8" name="Freeform 105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64 w 74"/>
                <a:gd name="T1" fmla="*/ 22 h 103"/>
                <a:gd name="T2" fmla="*/ 74 w 74"/>
                <a:gd name="T3" fmla="*/ 40 h 103"/>
                <a:gd name="T4" fmla="*/ 30 w 74"/>
                <a:gd name="T5" fmla="*/ 84 h 103"/>
                <a:gd name="T6" fmla="*/ 32 w 74"/>
                <a:gd name="T7" fmla="*/ 100 h 103"/>
                <a:gd name="T8" fmla="*/ 20 w 74"/>
                <a:gd name="T9" fmla="*/ 94 h 103"/>
                <a:gd name="T10" fmla="*/ 6 w 74"/>
                <a:gd name="T11" fmla="*/ 84 h 103"/>
                <a:gd name="T12" fmla="*/ 0 w 74"/>
                <a:gd name="T13" fmla="*/ 82 h 103"/>
                <a:gd name="T14" fmla="*/ 10 w 74"/>
                <a:gd name="T15" fmla="*/ 58 h 103"/>
                <a:gd name="T16" fmla="*/ 12 w 74"/>
                <a:gd name="T17" fmla="*/ 52 h 103"/>
                <a:gd name="T18" fmla="*/ 2 w 74"/>
                <a:gd name="T19" fmla="*/ 24 h 103"/>
                <a:gd name="T20" fmla="*/ 4 w 74"/>
                <a:gd name="T21" fmla="*/ 14 h 103"/>
                <a:gd name="T22" fmla="*/ 26 w 74"/>
                <a:gd name="T23" fmla="*/ 22 h 103"/>
                <a:gd name="T24" fmla="*/ 36 w 74"/>
                <a:gd name="T25" fmla="*/ 36 h 103"/>
                <a:gd name="T26" fmla="*/ 64 w 74"/>
                <a:gd name="T27" fmla="*/ 2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9" name="Freeform 106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82 w 146"/>
                <a:gd name="T1" fmla="*/ 100 h 252"/>
                <a:gd name="T2" fmla="*/ 66 w 146"/>
                <a:gd name="T3" fmla="*/ 106 h 252"/>
                <a:gd name="T4" fmla="*/ 64 w 146"/>
                <a:gd name="T5" fmla="*/ 132 h 252"/>
                <a:gd name="T6" fmla="*/ 22 w 146"/>
                <a:gd name="T7" fmla="*/ 146 h 252"/>
                <a:gd name="T8" fmla="*/ 8 w 146"/>
                <a:gd name="T9" fmla="*/ 168 h 252"/>
                <a:gd name="T10" fmla="*/ 20 w 146"/>
                <a:gd name="T11" fmla="*/ 182 h 252"/>
                <a:gd name="T12" fmla="*/ 8 w 146"/>
                <a:gd name="T13" fmla="*/ 198 h 252"/>
                <a:gd name="T14" fmla="*/ 24 w 146"/>
                <a:gd name="T15" fmla="*/ 252 h 252"/>
                <a:gd name="T16" fmla="*/ 28 w 146"/>
                <a:gd name="T17" fmla="*/ 214 h 252"/>
                <a:gd name="T18" fmla="*/ 22 w 146"/>
                <a:gd name="T19" fmla="*/ 192 h 252"/>
                <a:gd name="T20" fmla="*/ 42 w 146"/>
                <a:gd name="T21" fmla="*/ 176 h 252"/>
                <a:gd name="T22" fmla="*/ 52 w 146"/>
                <a:gd name="T23" fmla="*/ 158 h 252"/>
                <a:gd name="T24" fmla="*/ 66 w 146"/>
                <a:gd name="T25" fmla="*/ 174 h 252"/>
                <a:gd name="T26" fmla="*/ 44 w 146"/>
                <a:gd name="T27" fmla="*/ 190 h 252"/>
                <a:gd name="T28" fmla="*/ 56 w 146"/>
                <a:gd name="T29" fmla="*/ 200 h 252"/>
                <a:gd name="T30" fmla="*/ 68 w 146"/>
                <a:gd name="T31" fmla="*/ 178 h 252"/>
                <a:gd name="T32" fmla="*/ 84 w 146"/>
                <a:gd name="T33" fmla="*/ 184 h 252"/>
                <a:gd name="T34" fmla="*/ 104 w 146"/>
                <a:gd name="T35" fmla="*/ 148 h 252"/>
                <a:gd name="T36" fmla="*/ 114 w 146"/>
                <a:gd name="T37" fmla="*/ 156 h 252"/>
                <a:gd name="T38" fmla="*/ 136 w 146"/>
                <a:gd name="T39" fmla="*/ 148 h 252"/>
                <a:gd name="T40" fmla="*/ 146 w 146"/>
                <a:gd name="T41" fmla="*/ 130 h 252"/>
                <a:gd name="T42" fmla="*/ 142 w 146"/>
                <a:gd name="T43" fmla="*/ 110 h 252"/>
                <a:gd name="T44" fmla="*/ 134 w 146"/>
                <a:gd name="T45" fmla="*/ 98 h 252"/>
                <a:gd name="T46" fmla="*/ 122 w 146"/>
                <a:gd name="T47" fmla="*/ 40 h 252"/>
                <a:gd name="T48" fmla="*/ 94 w 146"/>
                <a:gd name="T49" fmla="*/ 0 h 252"/>
                <a:gd name="T50" fmla="*/ 78 w 146"/>
                <a:gd name="T51" fmla="*/ 12 h 252"/>
                <a:gd name="T52" fmla="*/ 96 w 146"/>
                <a:gd name="T53" fmla="*/ 34 h 252"/>
                <a:gd name="T54" fmla="*/ 96 w 146"/>
                <a:gd name="T55" fmla="*/ 64 h 252"/>
                <a:gd name="T56" fmla="*/ 82 w 146"/>
                <a:gd name="T57" fmla="*/ 1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0" name="Freeform 107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59 w 70"/>
                <a:gd name="T1" fmla="*/ 0 h 40"/>
                <a:gd name="T2" fmla="*/ 65 w 70"/>
                <a:gd name="T3" fmla="*/ 20 h 40"/>
                <a:gd name="T4" fmla="*/ 41 w 70"/>
                <a:gd name="T5" fmla="*/ 24 h 40"/>
                <a:gd name="T6" fmla="*/ 31 w 70"/>
                <a:gd name="T7" fmla="*/ 40 h 40"/>
                <a:gd name="T8" fmla="*/ 7 w 70"/>
                <a:gd name="T9" fmla="*/ 38 h 40"/>
                <a:gd name="T10" fmla="*/ 1 w 70"/>
                <a:gd name="T11" fmla="*/ 36 h 40"/>
                <a:gd name="T12" fmla="*/ 33 w 70"/>
                <a:gd name="T13" fmla="*/ 20 h 40"/>
                <a:gd name="T14" fmla="*/ 59 w 7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1" name="Freeform 108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8 w 26"/>
                <a:gd name="T1" fmla="*/ 0 h 29"/>
                <a:gd name="T2" fmla="*/ 0 w 26"/>
                <a:gd name="T3" fmla="*/ 18 h 29"/>
                <a:gd name="T4" fmla="*/ 18 w 26"/>
                <a:gd name="T5" fmla="*/ 26 h 29"/>
                <a:gd name="T6" fmla="*/ 18 w 2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2" name="Freeform 109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14 w 49"/>
                <a:gd name="T1" fmla="*/ 6 h 36"/>
                <a:gd name="T2" fmla="*/ 0 w 49"/>
                <a:gd name="T3" fmla="*/ 18 h 36"/>
                <a:gd name="T4" fmla="*/ 6 w 49"/>
                <a:gd name="T5" fmla="*/ 32 h 36"/>
                <a:gd name="T6" fmla="*/ 18 w 49"/>
                <a:gd name="T7" fmla="*/ 36 h 36"/>
                <a:gd name="T8" fmla="*/ 40 w 49"/>
                <a:gd name="T9" fmla="*/ 26 h 36"/>
                <a:gd name="T10" fmla="*/ 14 w 49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3" name="Freeform 110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11 w 27"/>
                <a:gd name="T1" fmla="*/ 0 h 22"/>
                <a:gd name="T2" fmla="*/ 3 w 27"/>
                <a:gd name="T3" fmla="*/ 12 h 22"/>
                <a:gd name="T4" fmla="*/ 19 w 27"/>
                <a:gd name="T5" fmla="*/ 22 h 22"/>
                <a:gd name="T6" fmla="*/ 11 w 2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4" name="Freeform 111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11 w 20"/>
                <a:gd name="T1" fmla="*/ 0 h 18"/>
                <a:gd name="T2" fmla="*/ 9 w 20"/>
                <a:gd name="T3" fmla="*/ 18 h 18"/>
                <a:gd name="T4" fmla="*/ 11 w 20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5" name="Freeform 112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24 w 24"/>
                <a:gd name="T1" fmla="*/ 0 h 44"/>
                <a:gd name="T2" fmla="*/ 8 w 24"/>
                <a:gd name="T3" fmla="*/ 16 h 44"/>
                <a:gd name="T4" fmla="*/ 0 w 24"/>
                <a:gd name="T5" fmla="*/ 34 h 44"/>
                <a:gd name="T6" fmla="*/ 16 w 24"/>
                <a:gd name="T7" fmla="*/ 40 h 44"/>
                <a:gd name="T8" fmla="*/ 24 w 2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6" name="Freeform 113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30 w 41"/>
                <a:gd name="T1" fmla="*/ 0 h 24"/>
                <a:gd name="T2" fmla="*/ 26 w 41"/>
                <a:gd name="T3" fmla="*/ 24 h 24"/>
                <a:gd name="T4" fmla="*/ 30 w 4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7" name="Freeform 114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8" name="Freeform 115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9" name="Freeform 116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0" name="Freeform 117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13 h 25"/>
                <a:gd name="T4" fmla="*/ 12 w 14"/>
                <a:gd name="T5" fmla="*/ 24 h 25"/>
                <a:gd name="T6" fmla="*/ 6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1" name="Freeform 118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2" name="Freeform 119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3" name="Freeform 120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4" name="Freeform 121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" name="Freeform 122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10 w 13"/>
                <a:gd name="T1" fmla="*/ 5 h 20"/>
                <a:gd name="T2" fmla="*/ 1 w 13"/>
                <a:gd name="T3" fmla="*/ 11 h 20"/>
                <a:gd name="T4" fmla="*/ 9 w 13"/>
                <a:gd name="T5" fmla="*/ 20 h 20"/>
                <a:gd name="T6" fmla="*/ 10 w 13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6" name="Freeform 123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  <p:sldLayoutId id="2147483689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楷体" pitchFamily="49" charset="-122"/>
          <a:ea typeface="楷体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28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第四节 秘密分享技术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6C3F5E-09DE-47CB-B45C-8870030737BE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49035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899592" y="1268760"/>
          <a:ext cx="7396162" cy="4318000"/>
        </p:xfrm>
        <a:graphic>
          <a:graphicData uri="http://schemas.openxmlformats.org/presentationml/2006/ole">
            <p:oleObj spid="_x0000_s30749" name="Equation" r:id="rId3" imgW="3416040" imgH="1726920" progId="">
              <p:embed/>
            </p:oleObj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484B5-1F67-4C82-B7D7-3383E5F545DB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  <p:sp>
        <p:nvSpPr>
          <p:cNvPr id="5" name="流程图: 合并 4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7414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95536" y="1124744"/>
            <a:ext cx="8472487" cy="5233194"/>
          </a:xfrm>
        </p:spPr>
        <p:txBody>
          <a:bodyPr/>
          <a:lstStyle/>
          <a:p>
            <a:r>
              <a:rPr lang="zh-CN" altLang="en-US" sz="2400" dirty="0" smtClean="0"/>
              <a:t>例：令</a:t>
            </a:r>
            <a:r>
              <a:rPr lang="en-US" altLang="zh-CN" sz="2400" dirty="0" smtClean="0"/>
              <a:t>K=13, n=5, t=3</a:t>
            </a:r>
          </a:p>
          <a:p>
            <a:pPr>
              <a:buNone/>
            </a:pPr>
            <a:r>
              <a:rPr lang="en-US" altLang="zh-CN" sz="2400" dirty="0" smtClean="0"/>
              <a:t>	</a:t>
            </a:r>
            <a:r>
              <a:rPr lang="zh-CN" altLang="en-US" sz="2400" dirty="0" smtClean="0"/>
              <a:t>取</a:t>
            </a:r>
            <a:r>
              <a:rPr lang="en-US" altLang="zh-CN" sz="2400" dirty="0" smtClean="0"/>
              <a:t>p = 17</a:t>
            </a:r>
          </a:p>
          <a:p>
            <a:pPr>
              <a:buNone/>
            </a:pP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	h(x)</a:t>
            </a:r>
            <a:r>
              <a:rPr lang="zh-CN" altLang="en-US" sz="2000" dirty="0" smtClean="0"/>
              <a:t>＝</a:t>
            </a:r>
            <a:r>
              <a:rPr lang="en-US" altLang="zh-CN" sz="2000" dirty="0" smtClean="0"/>
              <a:t>(2x</a:t>
            </a:r>
            <a:r>
              <a:rPr lang="en-US" altLang="zh-CN" sz="2000" baseline="30000" dirty="0" smtClean="0"/>
              <a:t>2 </a:t>
            </a:r>
            <a:r>
              <a:rPr lang="en-US" altLang="zh-CN" sz="2000" dirty="0" smtClean="0"/>
              <a:t>+10x +13) mod 17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000" dirty="0" smtClean="0"/>
              <a:t>	k1 = h(1) = (2+10+13) mod 17 = 25 mod 17 = 8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000" dirty="0" smtClean="0"/>
              <a:t>	k2 = h(2) = (8+20+13) mod 17 = 41 mod 17 = 7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000" dirty="0" smtClean="0"/>
              <a:t>	k3 = h(3) = (18+30+13) mod 17 = 61 mod 17 = 10</a:t>
            </a:r>
          </a:p>
          <a:p>
            <a:pPr>
              <a:buNone/>
            </a:pPr>
            <a:r>
              <a:rPr lang="en-US" altLang="zh-CN" sz="2400" dirty="0" smtClean="0"/>
              <a:t>	</a:t>
            </a:r>
            <a:r>
              <a:rPr lang="en-US" altLang="zh-CN" sz="2000" dirty="0" smtClean="0"/>
              <a:t>k4 = h(4) = (32+40+13) mod 17 = 85 mod 17 = 0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000" dirty="0" smtClean="0"/>
              <a:t>	k5 = h(5) = (50+50+13) mod 17 = 113 mod 17 = 11</a:t>
            </a:r>
            <a:endParaRPr lang="zh-CN" altLang="en-US" sz="2000" dirty="0" smtClean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484B5-1F67-4C82-B7D7-3383E5F545DB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  <p:sp>
        <p:nvSpPr>
          <p:cNvPr id="5" name="流程图: 合并 4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8780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275977" y="1124744"/>
            <a:ext cx="8472487" cy="5233194"/>
          </a:xfrm>
        </p:spPr>
        <p:txBody>
          <a:bodyPr/>
          <a:lstStyle/>
          <a:p>
            <a:pPr>
              <a:buNone/>
            </a:pPr>
            <a:r>
              <a:rPr lang="en-US" altLang="zh-CN" sz="2400" dirty="0" smtClean="0"/>
              <a:t>	</a:t>
            </a:r>
            <a:r>
              <a:rPr lang="zh-CN" altLang="en-US" sz="2400" dirty="0" smtClean="0"/>
              <a:t>重组</a:t>
            </a:r>
            <a:r>
              <a:rPr lang="en-US" altLang="zh-CN" sz="2400" dirty="0" smtClean="0"/>
              <a:t>h(x)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t = 3</a:t>
            </a:r>
            <a:r>
              <a:rPr lang="zh-CN" altLang="en-US" sz="2400" dirty="0" smtClean="0"/>
              <a:t>，随机选取</a:t>
            </a:r>
            <a:r>
              <a:rPr lang="en-US" altLang="zh-CN" sz="2400" dirty="0" smtClean="0"/>
              <a:t>k</a:t>
            </a:r>
            <a:r>
              <a:rPr lang="en-US" altLang="zh-CN" sz="2400" baseline="-25000" dirty="0" smtClean="0"/>
              <a:t>1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k</a:t>
            </a:r>
            <a:r>
              <a:rPr lang="en-US" altLang="zh-CN" sz="2400" baseline="-25000" dirty="0" smtClean="0"/>
              <a:t>3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k</a:t>
            </a:r>
            <a:r>
              <a:rPr lang="en-US" altLang="zh-CN" sz="2400" baseline="-25000" dirty="0" smtClean="0"/>
              <a:t>5</a:t>
            </a:r>
            <a:r>
              <a:rPr lang="zh-CN" altLang="en-US" sz="2400" dirty="0" smtClean="0"/>
              <a:t>：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	K = h(0) = 13</a:t>
            </a:r>
            <a:endParaRPr lang="zh-CN" altLang="en-US" sz="2400" dirty="0" smtClean="0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74099325"/>
              </p:ext>
            </p:extLst>
          </p:nvPr>
        </p:nvGraphicFramePr>
        <p:xfrm>
          <a:off x="251520" y="1628800"/>
          <a:ext cx="8572560" cy="4218407"/>
        </p:xfrm>
        <a:graphic>
          <a:graphicData uri="http://schemas.openxmlformats.org/presentationml/2006/ole">
            <p:oleObj spid="_x0000_s31773" name="Equation" r:id="rId3" imgW="4102100" imgH="2019300" progId="">
              <p:embed/>
            </p:oleObj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484B5-1F67-4C82-B7D7-3383E5F545DB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  <p:sp>
        <p:nvSpPr>
          <p:cNvPr id="6" name="流程图: 合并 5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5863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高级门限方案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19256" cy="5029200"/>
          </a:xfrm>
        </p:spPr>
        <p:txBody>
          <a:bodyPr/>
          <a:lstStyle/>
          <a:p>
            <a:r>
              <a:rPr lang="zh-CN" altLang="en-US" dirty="0" smtClean="0"/>
              <a:t>可以构造复杂的共享方案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若某人比其他人重要，可以分配给他更多的影子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可以按各人的重要程度分配不同数量的影子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设想需要在两个敌对代表团之间共享秘密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设</a:t>
            </a:r>
            <a:r>
              <a:rPr lang="en-US" altLang="zh-CN" dirty="0" smtClean="0"/>
              <a:t>A</a:t>
            </a:r>
            <a:r>
              <a:rPr lang="zh-CN" altLang="en-US" dirty="0" smtClean="0"/>
              <a:t>代表团</a:t>
            </a:r>
            <a:r>
              <a:rPr lang="en-US" altLang="zh-CN" dirty="0" smtClean="0"/>
              <a:t>7</a:t>
            </a:r>
            <a:r>
              <a:rPr lang="zh-CN" altLang="en-US" dirty="0" smtClean="0"/>
              <a:t>人，</a:t>
            </a:r>
            <a:r>
              <a:rPr lang="en-US" altLang="zh-CN" dirty="0" smtClean="0"/>
              <a:t>B</a:t>
            </a:r>
            <a:r>
              <a:rPr lang="zh-CN" altLang="en-US" dirty="0" smtClean="0"/>
              <a:t>代表团</a:t>
            </a:r>
            <a:r>
              <a:rPr lang="en-US" altLang="zh-CN" dirty="0" smtClean="0"/>
              <a:t>12</a:t>
            </a:r>
            <a:r>
              <a:rPr lang="zh-CN" altLang="en-US" dirty="0" smtClean="0"/>
              <a:t>人，需要由来自</a:t>
            </a:r>
            <a:r>
              <a:rPr lang="en-US" altLang="zh-CN" dirty="0" smtClean="0"/>
              <a:t>A</a:t>
            </a:r>
            <a:r>
              <a:rPr lang="zh-CN" altLang="en-US" dirty="0" smtClean="0"/>
              <a:t>团的</a:t>
            </a:r>
            <a:r>
              <a:rPr lang="en-US" altLang="zh-CN" dirty="0" smtClean="0"/>
              <a:t>2</a:t>
            </a:r>
            <a:r>
              <a:rPr lang="zh-CN" altLang="en-US" dirty="0" smtClean="0"/>
              <a:t>人和来自</a:t>
            </a:r>
            <a:r>
              <a:rPr lang="en-US" altLang="zh-CN" dirty="0" smtClean="0"/>
              <a:t>B</a:t>
            </a:r>
            <a:r>
              <a:rPr lang="zh-CN" altLang="en-US" dirty="0" smtClean="0"/>
              <a:t>团的</a:t>
            </a:r>
            <a:r>
              <a:rPr lang="en-US" altLang="zh-CN" dirty="0" smtClean="0"/>
              <a:t>3</a:t>
            </a:r>
            <a:r>
              <a:rPr lang="zh-CN" altLang="en-US" dirty="0" smtClean="0"/>
              <a:t>人一起才能恢复秘密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多项式构造为一个三次多项式，它是一个一次多项式（给</a:t>
            </a:r>
            <a:r>
              <a:rPr lang="en-US" altLang="zh-CN" dirty="0" smtClean="0"/>
              <a:t>A</a:t>
            </a:r>
            <a:r>
              <a:rPr lang="zh-CN" altLang="en-US" dirty="0" smtClean="0"/>
              <a:t>团分配影子）和一个二次多项式（给</a:t>
            </a:r>
            <a:r>
              <a:rPr lang="en-US" altLang="zh-CN" dirty="0" smtClean="0"/>
              <a:t>B</a:t>
            </a:r>
            <a:r>
              <a:rPr lang="zh-CN" altLang="en-US" dirty="0" smtClean="0"/>
              <a:t>团分配影子）的乘积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  <p:sp>
        <p:nvSpPr>
          <p:cNvPr id="7" name="流程图: 合并 6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2042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特定情景中的秘密分享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有骗子的秘密共享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情景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：重构秘密时，合法用户故意输入错误影子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某个拒绝总统命令不愿意发射导弹的将领，在输入影子时故意输入错误数字，使得秘密不能恢复。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普通方案无法发现究竟是谁在破坏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zh-CN" altLang="en-US" dirty="0" smtClean="0"/>
              <a:t>情景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：重构秘密时，非法用户在参与过程中窃取他人影子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非法用户可以偷看别人的影子，可以在算法中设法推演出他人影子的信息，可以当</a:t>
            </a:r>
            <a:r>
              <a:rPr lang="en-US" altLang="zh-CN" dirty="0" smtClean="0"/>
              <a:t>t</a:t>
            </a:r>
            <a:r>
              <a:rPr lang="zh-CN" altLang="en-US" dirty="0" smtClean="0"/>
              <a:t>个合法用户恢复秘密后构建自己的合法影子</a:t>
            </a:r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  <p:sp>
        <p:nvSpPr>
          <p:cNvPr id="6" name="流程图: 合并 5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659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没有仲裁者的秘密共享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在某种场合下，没有可信的仲裁者来制造影子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如果有人知道核弹发射的最终密码，并由他来为其他将领分配影子，则这个人有机会独自发射核弹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需要一种算法，由合法参与者来共同生成影子，但没有人知道秘密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设想秘密是在某个设备中秘密生成，参与者可以用它来计算，但不能读取秘密</a:t>
            </a:r>
            <a:endParaRPr lang="en-US" altLang="zh-CN" dirty="0" smtClean="0"/>
          </a:p>
          <a:p>
            <a:pPr lvl="1"/>
            <a:endParaRPr lang="en-US" dirty="0" smtClean="0"/>
          </a:p>
          <a:p>
            <a:r>
              <a:rPr lang="zh-CN" altLang="en-US" dirty="0" smtClean="0"/>
              <a:t>不暴露影子的秘密共享</a:t>
            </a:r>
            <a:endParaRPr lang="en-US" dirty="0" smtClean="0"/>
          </a:p>
          <a:p>
            <a:pPr lvl="1"/>
            <a:r>
              <a:rPr lang="zh-CN" altLang="en-US" dirty="0" smtClean="0"/>
              <a:t>重建秘密时不直接展示各人的影子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例如，当秘密是所有人共同数字签名</a:t>
            </a:r>
            <a:r>
              <a:rPr lang="zh-CN" altLang="en-US" dirty="0"/>
              <a:t>的</a:t>
            </a:r>
            <a:r>
              <a:rPr lang="zh-CN" altLang="en-US" dirty="0" smtClean="0"/>
              <a:t>私钥时，每个人独立签名后，文件就已经用共同的私钥签名了</a:t>
            </a:r>
            <a:endParaRPr lang="en-US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  <p:sp>
        <p:nvSpPr>
          <p:cNvPr id="6" name="流程图: 合并 5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3558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可验证的秘密共享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影子持有人如何知道自己的影子是正确的？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合法参与者如何验证某个可疑对象的影子正确与否？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通过重建秘密可以验证，但那样秘密就泄露了</a:t>
            </a:r>
            <a:endParaRPr lang="en-US" altLang="zh-CN" dirty="0" smtClean="0"/>
          </a:p>
          <a:p>
            <a:pPr lvl="1"/>
            <a:endParaRPr lang="en-US" dirty="0" smtClean="0"/>
          </a:p>
          <a:p>
            <a:r>
              <a:rPr lang="zh-CN" altLang="en-US" dirty="0" smtClean="0"/>
              <a:t>带预防的秘密共享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对于已构建的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t,n</a:t>
            </a:r>
            <a:r>
              <a:rPr lang="en-US" altLang="zh-CN" dirty="0" smtClean="0"/>
              <a:t>)</a:t>
            </a:r>
            <a:r>
              <a:rPr lang="zh-CN" altLang="en-US" dirty="0" smtClean="0"/>
              <a:t>方案，如果想提高为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t',n</a:t>
            </a:r>
            <a:r>
              <a:rPr lang="en-US" altLang="zh-CN" dirty="0" smtClean="0"/>
              <a:t>)</a:t>
            </a:r>
            <a:r>
              <a:rPr lang="zh-CN" altLang="en-US" dirty="0" smtClean="0"/>
              <a:t>方案，如何做？</a:t>
            </a:r>
            <a:endParaRPr lang="en-US" altLang="zh-CN" dirty="0" smtClean="0"/>
          </a:p>
          <a:p>
            <a:pPr lvl="1"/>
            <a:endParaRPr lang="en-US" dirty="0" smtClean="0"/>
          </a:p>
          <a:p>
            <a:r>
              <a:rPr lang="zh-CN" altLang="en-US" dirty="0" smtClean="0"/>
              <a:t>带除名的秘密共享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对于已构建的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t,n</a:t>
            </a:r>
            <a:r>
              <a:rPr lang="en-US" altLang="zh-CN" dirty="0" smtClean="0"/>
              <a:t>)</a:t>
            </a:r>
            <a:r>
              <a:rPr lang="zh-CN" altLang="en-US" dirty="0" smtClean="0"/>
              <a:t>方案，如果想除名一个参与者，如何做？</a:t>
            </a:r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6" name="流程图: 合并 5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3104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332813" cy="6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6832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为防止密钥丢失（或被毁），应建立副本备份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备份越多，越容易泄露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备份越少，越容易丢失（或被毁）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zh-CN" altLang="en-US" dirty="0" smtClean="0"/>
              <a:t>重要机构必须由数个人共同合作才能完成某件工作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例如：打开银行金库的大门，启动核导弹发射程序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秘密共享：不增加备份数量的情况下，增加可靠性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由</a:t>
            </a:r>
            <a:r>
              <a:rPr lang="en-US" altLang="zh-CN" dirty="0" smtClean="0"/>
              <a:t>n</a:t>
            </a:r>
            <a:r>
              <a:rPr lang="zh-CN" altLang="en-US" dirty="0" smtClean="0"/>
              <a:t>个用户中的</a:t>
            </a:r>
            <a:r>
              <a:rPr lang="en-US" altLang="zh-CN" dirty="0" smtClean="0"/>
              <a:t>t</a:t>
            </a:r>
            <a:r>
              <a:rPr lang="zh-CN" altLang="en-US" dirty="0" smtClean="0"/>
              <a:t>个用户相互协作，完成某些重要任务</a:t>
            </a: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8" name="流程图: 合并 7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7715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(</a:t>
            </a:r>
            <a:r>
              <a:rPr lang="en-US" altLang="zh-CN" dirty="0" err="1" smtClean="0"/>
              <a:t>t,n</a:t>
            </a:r>
            <a:r>
              <a:rPr lang="en-US" altLang="zh-CN" dirty="0" smtClean="0"/>
              <a:t>)</a:t>
            </a:r>
            <a:r>
              <a:rPr lang="zh-CN" altLang="en-US" dirty="0" smtClean="0"/>
              <a:t>门限方案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Shamir</a:t>
            </a:r>
            <a:r>
              <a:rPr lang="zh-CN" altLang="en-US" dirty="0" smtClean="0"/>
              <a:t>于</a:t>
            </a:r>
            <a:r>
              <a:rPr lang="en-US" altLang="zh-CN" dirty="0" smtClean="0"/>
              <a:t>1979</a:t>
            </a:r>
            <a:r>
              <a:rPr lang="zh-CN" altLang="en-US" dirty="0" smtClean="0"/>
              <a:t>年提出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将一个秘密</a:t>
            </a:r>
            <a:r>
              <a:rPr lang="en-US" altLang="zh-CN" dirty="0" smtClean="0"/>
              <a:t>K</a:t>
            </a:r>
            <a:r>
              <a:rPr lang="zh-CN" altLang="en-US" dirty="0" smtClean="0"/>
              <a:t>分解成</a:t>
            </a:r>
            <a:r>
              <a:rPr lang="en-US" altLang="zh-CN" dirty="0" smtClean="0"/>
              <a:t>n</a:t>
            </a:r>
            <a:r>
              <a:rPr lang="zh-CN" altLang="en-US" dirty="0" smtClean="0"/>
              <a:t>个影子（</a:t>
            </a:r>
            <a:r>
              <a:rPr lang="en-US" altLang="zh-CN" dirty="0" smtClean="0"/>
              <a:t>shadow, </a:t>
            </a:r>
            <a:r>
              <a:rPr lang="zh-CN" altLang="en-US" dirty="0" smtClean="0"/>
              <a:t>或称为共享）</a:t>
            </a:r>
            <a:r>
              <a:rPr lang="en-US" altLang="zh-CN" dirty="0" smtClean="0"/>
              <a:t>k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, k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, …, </a:t>
            </a:r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n</a:t>
            </a:r>
            <a:endParaRPr lang="en-US" altLang="zh-CN" baseline="-25000" dirty="0" smtClean="0"/>
          </a:p>
          <a:p>
            <a:pPr lvl="1"/>
            <a:r>
              <a:rPr lang="zh-CN" altLang="en-US" dirty="0" smtClean="0"/>
              <a:t>设计一个算法，使得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只要有</a:t>
            </a:r>
            <a:r>
              <a:rPr lang="en-US" altLang="zh-CN" dirty="0" smtClean="0"/>
              <a:t>t</a:t>
            </a:r>
            <a:r>
              <a:rPr lang="zh-CN" altLang="en-US" dirty="0" smtClean="0"/>
              <a:t>个</a:t>
            </a:r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i</a:t>
            </a:r>
            <a:r>
              <a:rPr lang="zh-CN" altLang="en-US" dirty="0" smtClean="0"/>
              <a:t>，计算</a:t>
            </a:r>
            <a:r>
              <a:rPr lang="en-US" altLang="zh-CN" dirty="0" smtClean="0"/>
              <a:t>K</a:t>
            </a:r>
            <a:r>
              <a:rPr lang="zh-CN" altLang="en-US" dirty="0" smtClean="0"/>
              <a:t>是容易的；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从任何少于</a:t>
            </a:r>
            <a:r>
              <a:rPr lang="en-US" altLang="zh-CN" dirty="0" smtClean="0"/>
              <a:t>t</a:t>
            </a:r>
            <a:r>
              <a:rPr lang="zh-CN" altLang="en-US" dirty="0" smtClean="0"/>
              <a:t>个</a:t>
            </a:r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i</a:t>
            </a:r>
            <a:r>
              <a:rPr lang="zh-CN" altLang="en-US" dirty="0" smtClean="0"/>
              <a:t>，计算</a:t>
            </a:r>
            <a:r>
              <a:rPr lang="en-US" altLang="zh-CN" dirty="0" smtClean="0"/>
              <a:t>K</a:t>
            </a:r>
            <a:r>
              <a:rPr lang="zh-CN" altLang="en-US" dirty="0" smtClean="0"/>
              <a:t>是不可能的。</a:t>
            </a:r>
            <a:endParaRPr lang="en-US" altLang="zh-CN" dirty="0" smtClean="0"/>
          </a:p>
          <a:p>
            <a:pPr lvl="1"/>
            <a:endParaRPr lang="en-US" dirty="0" smtClean="0"/>
          </a:p>
          <a:p>
            <a:r>
              <a:rPr lang="zh-CN" altLang="en-US" dirty="0" smtClean="0"/>
              <a:t>当</a:t>
            </a:r>
            <a:r>
              <a:rPr lang="en-US" altLang="zh-CN" dirty="0" smtClean="0"/>
              <a:t>t=n</a:t>
            </a:r>
            <a:r>
              <a:rPr lang="zh-CN" altLang="en-US" dirty="0" smtClean="0"/>
              <a:t>时，有时又称作秘密分割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此时，算法可以简单的用异或实现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引入</a:t>
            </a:r>
            <a:r>
              <a:rPr lang="en-US" altLang="zh-CN" dirty="0" smtClean="0"/>
              <a:t>n-1</a:t>
            </a:r>
            <a:r>
              <a:rPr lang="zh-CN" altLang="en-US" dirty="0" smtClean="0"/>
              <a:t>个随机数，将它们、以及它们与秘密的总的异或值作为影子</a:t>
            </a:r>
            <a:endParaRPr lang="en-US" altLang="zh-CN" dirty="0" smtClean="0"/>
          </a:p>
          <a:p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6" name="流程图: 合并 5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1857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8575"/>
            <a:ext cx="8229600" cy="868363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拉格朗日插值多项式法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 smtClean="0"/>
              <a:t>(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Lagrange Interpolating Polynomial Scheme</a:t>
            </a:r>
            <a:r>
              <a:rPr lang="en-US" altLang="zh-CN" sz="3200" dirty="0" smtClean="0"/>
              <a:t>)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选择一个域</a:t>
            </a:r>
            <a:r>
              <a:rPr lang="en-US" altLang="zh-CN" dirty="0" smtClean="0"/>
              <a:t>GF(p)</a:t>
            </a:r>
            <a:r>
              <a:rPr lang="zh-CN" altLang="en-US" dirty="0" smtClean="0"/>
              <a:t>，素数</a:t>
            </a:r>
            <a:r>
              <a:rPr lang="en-US" altLang="zh-CN" dirty="0" smtClean="0"/>
              <a:t>p&gt;K, p&gt;n</a:t>
            </a:r>
            <a:r>
              <a:rPr lang="zh-CN" altLang="en-US" dirty="0" smtClean="0"/>
              <a:t>。每个影子由下列</a:t>
            </a:r>
            <a:r>
              <a:rPr lang="en-US" altLang="zh-CN" dirty="0" smtClean="0"/>
              <a:t>t-1</a:t>
            </a:r>
            <a:r>
              <a:rPr lang="zh-CN" altLang="en-US" dirty="0" smtClean="0"/>
              <a:t>次方的随机多项式导出</a:t>
            </a:r>
            <a:r>
              <a:rPr lang="en-US" altLang="zh-CN" dirty="0" smtClean="0"/>
              <a:t>:</a:t>
            </a:r>
          </a:p>
          <a:p>
            <a:pPr>
              <a:buNone/>
            </a:pPr>
            <a:r>
              <a:rPr lang="en-US" altLang="zh-CN" dirty="0" smtClean="0"/>
              <a:t>		h(x) = (a</a:t>
            </a:r>
            <a:r>
              <a:rPr lang="en-US" altLang="zh-CN" baseline="-25000" dirty="0" smtClean="0"/>
              <a:t>t-1</a:t>
            </a:r>
            <a:r>
              <a:rPr lang="en-US" altLang="zh-CN" dirty="0" smtClean="0"/>
              <a:t>x</a:t>
            </a:r>
            <a:r>
              <a:rPr lang="en-US" altLang="zh-CN" baseline="30000" dirty="0" smtClean="0"/>
              <a:t>t-1 </a:t>
            </a:r>
            <a:r>
              <a:rPr lang="en-US" altLang="zh-CN" dirty="0" smtClean="0"/>
              <a:t>+ … + a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x</a:t>
            </a:r>
            <a:r>
              <a:rPr lang="en-US" altLang="zh-CN" baseline="30000" dirty="0" smtClean="0"/>
              <a:t>1</a:t>
            </a:r>
            <a:r>
              <a:rPr lang="en-US" altLang="zh-CN" dirty="0" smtClean="0"/>
              <a:t>+ a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) mod p</a:t>
            </a:r>
          </a:p>
          <a:p>
            <a:pPr>
              <a:buNone/>
            </a:pPr>
            <a:r>
              <a:rPr lang="en-US" altLang="zh-CN" dirty="0" smtClean="0"/>
              <a:t>	a</a:t>
            </a:r>
            <a:r>
              <a:rPr lang="en-US" altLang="zh-CN" baseline="-25000" dirty="0" smtClean="0"/>
              <a:t>0</a:t>
            </a:r>
            <a:r>
              <a:rPr lang="zh-CN" altLang="en-US" dirty="0" smtClean="0"/>
              <a:t>即为秘密</a:t>
            </a:r>
            <a:r>
              <a:rPr lang="en-US" altLang="zh-CN" dirty="0" smtClean="0"/>
              <a:t>K</a:t>
            </a:r>
            <a:r>
              <a:rPr lang="zh-CN" altLang="en-US" dirty="0" smtClean="0"/>
              <a:t>，</a:t>
            </a:r>
            <a:r>
              <a:rPr lang="en-US" altLang="zh-CN" dirty="0" smtClean="0"/>
              <a:t>a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= K</a:t>
            </a:r>
            <a:r>
              <a:rPr lang="zh-CN" altLang="en-US" dirty="0" smtClean="0"/>
              <a:t>，是常数项。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zh-CN" altLang="en-US" dirty="0" smtClean="0"/>
              <a:t>给定</a:t>
            </a:r>
            <a:r>
              <a:rPr lang="en-US" altLang="zh-CN" dirty="0" smtClean="0"/>
              <a:t>h(x)</a:t>
            </a:r>
            <a:r>
              <a:rPr lang="zh-CN" altLang="en-US" dirty="0" smtClean="0"/>
              <a:t>，则</a:t>
            </a:r>
            <a:r>
              <a:rPr lang="en-US" altLang="zh-CN" dirty="0" smtClean="0"/>
              <a:t>K=h(0)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i</a:t>
            </a:r>
            <a:r>
              <a:rPr lang="en-US" altLang="zh-CN" dirty="0" smtClean="0"/>
              <a:t>=h(x</a:t>
            </a:r>
            <a:r>
              <a:rPr lang="en-US" altLang="zh-CN" baseline="-25000" dirty="0" smtClean="0"/>
              <a:t>i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=1,…,n</a:t>
            </a:r>
          </a:p>
          <a:p>
            <a:pPr lvl="1"/>
            <a:r>
              <a:rPr lang="en-US" altLang="zh-CN" dirty="0" smtClean="0"/>
              <a:t>x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, x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, …, 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w</a:t>
            </a:r>
            <a:r>
              <a:rPr lang="zh-CN" altLang="en-US" dirty="0" smtClean="0"/>
              <a:t>无需保密，通常取</a:t>
            </a:r>
            <a:r>
              <a:rPr lang="en-US" altLang="zh-CN" dirty="0" smtClean="0"/>
              <a:t>1,2,3,…</a:t>
            </a:r>
          </a:p>
          <a:p>
            <a:pPr lvl="1"/>
            <a:endParaRPr lang="en-US" altLang="zh-CN" dirty="0" smtClean="0"/>
          </a:p>
          <a:p>
            <a:r>
              <a:rPr lang="zh-CN" altLang="en-US" dirty="0" smtClean="0"/>
              <a:t>只需要</a:t>
            </a:r>
            <a:r>
              <a:rPr lang="en-US" altLang="zh-CN" dirty="0" smtClean="0"/>
              <a:t>t</a:t>
            </a:r>
            <a:r>
              <a:rPr lang="zh-CN" altLang="en-US" dirty="0" smtClean="0"/>
              <a:t>个点就可以唯一地重组</a:t>
            </a:r>
            <a:r>
              <a:rPr lang="en-US" altLang="zh-CN" dirty="0" smtClean="0"/>
              <a:t>t-1</a:t>
            </a:r>
            <a:r>
              <a:rPr lang="zh-CN" altLang="en-US" dirty="0"/>
              <a:t>次的</a:t>
            </a:r>
            <a:r>
              <a:rPr lang="zh-CN" altLang="en-US" dirty="0" smtClean="0"/>
              <a:t>多项式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t-1</a:t>
            </a:r>
            <a:r>
              <a:rPr lang="zh-CN" altLang="en-US" dirty="0" smtClean="0"/>
              <a:t>次多项式必须要</a:t>
            </a:r>
            <a:r>
              <a:rPr lang="en-US" altLang="zh-CN" dirty="0" smtClean="0"/>
              <a:t>t</a:t>
            </a:r>
            <a:r>
              <a:rPr lang="zh-CN" altLang="en-US" dirty="0" smtClean="0"/>
              <a:t>个点才可以唯一确定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7" name="流程图: 合并 6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8333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密钥重组：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给定</a:t>
            </a:r>
            <a:r>
              <a:rPr lang="en-US" dirty="0" smtClean="0"/>
              <a:t>t</a:t>
            </a:r>
            <a:r>
              <a:rPr lang="zh-CN" altLang="en-US" dirty="0" smtClean="0"/>
              <a:t>个影子，</a:t>
            </a:r>
            <a:r>
              <a:rPr lang="en-US" dirty="0" smtClean="0"/>
              <a:t>k</a:t>
            </a:r>
            <a:r>
              <a:rPr lang="en-US" baseline="-25000" dirty="0" smtClean="0"/>
              <a:t>1</a:t>
            </a:r>
            <a:r>
              <a:rPr lang="en-US" dirty="0" smtClean="0"/>
              <a:t>, k</a:t>
            </a:r>
            <a:r>
              <a:rPr lang="en-US" baseline="-25000" dirty="0" smtClean="0"/>
              <a:t>2</a:t>
            </a:r>
            <a:r>
              <a:rPr lang="en-US" dirty="0" smtClean="0"/>
              <a:t>, …,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zh-CN" altLang="en-US" dirty="0" smtClean="0"/>
              <a:t>，</a:t>
            </a:r>
            <a:r>
              <a:rPr lang="en-US" dirty="0" smtClean="0"/>
              <a:t>h(x)</a:t>
            </a:r>
            <a:r>
              <a:rPr lang="zh-CN" altLang="en-US" dirty="0" smtClean="0"/>
              <a:t>可由下面的</a:t>
            </a:r>
            <a:r>
              <a:rPr lang="en-US" dirty="0" smtClean="0"/>
              <a:t>Lagrange Interpolating Polynomial</a:t>
            </a:r>
            <a:r>
              <a:rPr lang="zh-CN" altLang="en-US" dirty="0" smtClean="0"/>
              <a:t>给出：</a:t>
            </a:r>
            <a:r>
              <a:rPr lang="en-US" dirty="0" smtClean="0"/>
              <a:t> </a:t>
            </a:r>
            <a:endParaRPr lang="zh-CN" altLang="en-US" dirty="0" smtClean="0"/>
          </a:p>
          <a:p>
            <a:pPr lvl="1" fontAlgn="base"/>
            <a:endParaRPr lang="en-US" altLang="zh-CN" dirty="0" smtClean="0"/>
          </a:p>
          <a:p>
            <a:pPr lvl="1" fontAlgn="base"/>
            <a:endParaRPr lang="zh-CN" altLang="en-US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zh-CN" altLang="en-US" dirty="0" smtClean="0"/>
              <a:t>所有运算在</a:t>
            </a:r>
            <a:r>
              <a:rPr lang="en-US" dirty="0" smtClean="0"/>
              <a:t>GF(p)</a:t>
            </a:r>
            <a:r>
              <a:rPr lang="zh-CN" altLang="en-US" dirty="0" smtClean="0"/>
              <a:t>里进行，除是由乘模</a:t>
            </a:r>
            <a:r>
              <a:rPr lang="en-US" dirty="0" smtClean="0"/>
              <a:t>p</a:t>
            </a:r>
            <a:r>
              <a:rPr lang="zh-CN" altLang="en-US" dirty="0" smtClean="0"/>
              <a:t>的逆实现的。</a:t>
            </a:r>
          </a:p>
          <a:p>
            <a:pPr lvl="1"/>
            <a:r>
              <a:rPr lang="zh-CN" altLang="en-US" dirty="0" smtClean="0"/>
              <a:t>则密钥为</a:t>
            </a:r>
            <a:r>
              <a:rPr lang="en-US" altLang="zh-CN" dirty="0" smtClean="0"/>
              <a:t>h(x)</a:t>
            </a:r>
            <a:r>
              <a:rPr lang="zh-CN" altLang="en-US" dirty="0" smtClean="0"/>
              <a:t>的常数项</a:t>
            </a:r>
            <a:endParaRPr lang="zh-CN" altLang="en-US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047875" y="2714625"/>
          <a:ext cx="5148263" cy="1685925"/>
        </p:xfrm>
        <a:graphic>
          <a:graphicData uri="http://schemas.openxmlformats.org/presentationml/2006/ole">
            <p:oleObj spid="_x0000_s25629" name="Equation" r:id="rId3" imgW="1511300" imgH="495300" progId="">
              <p:embed/>
            </p:oleObj>
          </a:graphicData>
        </a:graphic>
      </p:graphicFrame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sp>
        <p:nvSpPr>
          <p:cNvPr id="8" name="流程图: 合并 7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0382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/>
              <a:t>拉格朗日</a:t>
            </a:r>
            <a:r>
              <a:rPr lang="zh-CN" altLang="en-US" sz="4000" dirty="0" smtClean="0"/>
              <a:t>插值多项式重建公式证明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 smtClean="0"/>
              <a:t>假设已有</a:t>
            </a:r>
            <a:r>
              <a:rPr lang="en-US" altLang="zh-CN" sz="2400" dirty="0" smtClean="0"/>
              <a:t>t</a:t>
            </a:r>
            <a:r>
              <a:rPr lang="zh-CN" altLang="en-US" sz="2400" dirty="0" smtClean="0"/>
              <a:t>个影子</a:t>
            </a:r>
            <a:r>
              <a:rPr lang="en-US" altLang="zh-CN" sz="2400" dirty="0"/>
              <a:t>k</a:t>
            </a:r>
            <a:r>
              <a:rPr lang="en-US" altLang="zh-CN" sz="2400" baseline="-25000" dirty="0"/>
              <a:t>1</a:t>
            </a:r>
            <a:r>
              <a:rPr lang="en-US" altLang="zh-CN" sz="2400" dirty="0"/>
              <a:t>, k</a:t>
            </a:r>
            <a:r>
              <a:rPr lang="en-US" altLang="zh-CN" sz="2400" baseline="-25000" dirty="0"/>
              <a:t>2</a:t>
            </a:r>
            <a:r>
              <a:rPr lang="en-US" altLang="zh-CN" sz="2400" dirty="0"/>
              <a:t>, …, </a:t>
            </a:r>
            <a:r>
              <a:rPr lang="en-US" altLang="zh-CN" sz="2400" dirty="0" err="1" smtClean="0"/>
              <a:t>k</a:t>
            </a:r>
            <a:r>
              <a:rPr lang="en-US" altLang="zh-CN" sz="2400" baseline="-25000" dirty="0" err="1" smtClean="0"/>
              <a:t>t</a:t>
            </a:r>
            <a:endParaRPr lang="en-US" altLang="zh-CN" sz="2400" dirty="0" smtClean="0"/>
          </a:p>
          <a:p>
            <a:r>
              <a:rPr lang="zh-CN" altLang="en-US" sz="2400" dirty="0" smtClean="0"/>
              <a:t>设多项式为</a:t>
            </a:r>
            <a:r>
              <a:rPr lang="en-US" altLang="zh-CN" sz="2400" dirty="0" smtClean="0"/>
              <a:t>h(x)</a:t>
            </a:r>
            <a:r>
              <a:rPr lang="zh-CN" altLang="en-US" sz="2400" dirty="0" smtClean="0"/>
              <a:t>，则</a:t>
            </a:r>
            <a:endParaRPr lang="en-US" altLang="zh-CN" sz="24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035475"/>
              </p:ext>
            </p:extLst>
          </p:nvPr>
        </p:nvGraphicFramePr>
        <p:xfrm>
          <a:off x="1763688" y="2132856"/>
          <a:ext cx="1319209" cy="1944216"/>
        </p:xfrm>
        <a:graphic>
          <a:graphicData uri="http://schemas.openxmlformats.org/presentationml/2006/ole">
            <p:oleObj spid="_x0000_s26707" name="Equation" r:id="rId3" imgW="609480" imgH="774360" progId="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94347586"/>
              </p:ext>
            </p:extLst>
          </p:nvPr>
        </p:nvGraphicFramePr>
        <p:xfrm>
          <a:off x="4028129" y="2132620"/>
          <a:ext cx="2832100" cy="1944688"/>
        </p:xfrm>
        <a:graphic>
          <a:graphicData uri="http://schemas.openxmlformats.org/presentationml/2006/ole">
            <p:oleObj spid="_x0000_s26708" name="Equation" r:id="rId4" imgW="1307880" imgH="774360" progId="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74790567"/>
              </p:ext>
            </p:extLst>
          </p:nvPr>
        </p:nvGraphicFramePr>
        <p:xfrm>
          <a:off x="4016008" y="4221088"/>
          <a:ext cx="2501900" cy="1944688"/>
        </p:xfrm>
        <a:graphic>
          <a:graphicData uri="http://schemas.openxmlformats.org/presentationml/2006/ole">
            <p:oleObj spid="_x0000_s26709" name="Equation" r:id="rId5" imgW="1155600" imgH="774360" progId="">
              <p:embed/>
            </p:oleObj>
          </a:graphicData>
        </a:graphic>
      </p:graphicFrame>
      <p:sp>
        <p:nvSpPr>
          <p:cNvPr id="10" name="右箭头 9"/>
          <p:cNvSpPr/>
          <p:nvPr/>
        </p:nvSpPr>
        <p:spPr>
          <a:xfrm>
            <a:off x="3347483" y="2924944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3352293" y="5013412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sp>
        <p:nvSpPr>
          <p:cNvPr id="13" name="流程图: 合并 12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5476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229600" cy="4669160"/>
          </a:xfrm>
        </p:spPr>
        <p:txBody>
          <a:bodyPr/>
          <a:lstStyle/>
          <a:p>
            <a:r>
              <a:rPr lang="zh-CN" altLang="en-US" sz="2400" dirty="0" smtClean="0"/>
              <a:t>采用基分解的处理方法，先求解如下方程组</a:t>
            </a:r>
            <a:endParaRPr lang="en-US" altLang="zh-CN" sz="24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  <a:p>
            <a:pPr lvl="1"/>
            <a:endParaRPr lang="en-US" altLang="zh-CN" sz="2000" dirty="0" smtClean="0"/>
          </a:p>
          <a:p>
            <a:r>
              <a:rPr lang="zh-CN" altLang="en-US" sz="2400" dirty="0" smtClean="0"/>
              <a:t>考虑第一个方程组</a:t>
            </a:r>
            <a:endParaRPr lang="zh-CN" altLang="en-US" sz="2400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27139004"/>
              </p:ext>
            </p:extLst>
          </p:nvPr>
        </p:nvGraphicFramePr>
        <p:xfrm>
          <a:off x="611560" y="980728"/>
          <a:ext cx="8193087" cy="1944688"/>
        </p:xfrm>
        <a:graphic>
          <a:graphicData uri="http://schemas.openxmlformats.org/presentationml/2006/ole">
            <p:oleObj spid="_x0000_s27758" name="Equation" r:id="rId3" imgW="3784320" imgH="774360" progId="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/>
          </p:nvPr>
        </p:nvGraphicFramePr>
        <p:xfrm>
          <a:off x="566446" y="3345929"/>
          <a:ext cx="3521075" cy="1019175"/>
        </p:xfrm>
        <a:graphic>
          <a:graphicData uri="http://schemas.openxmlformats.org/presentationml/2006/ole">
            <p:oleObj spid="_x0000_s27759" name="Equation" r:id="rId4" imgW="1625400" imgH="406080" progId="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65893574"/>
              </p:ext>
            </p:extLst>
          </p:nvPr>
        </p:nvGraphicFramePr>
        <p:xfrm>
          <a:off x="611560" y="4293096"/>
          <a:ext cx="6765925" cy="890588"/>
        </p:xfrm>
        <a:graphic>
          <a:graphicData uri="http://schemas.openxmlformats.org/presentationml/2006/ole">
            <p:oleObj spid="_x0000_s27760" name="Equation" r:id="rId5" imgW="3124080" imgH="355320" progId="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06187350"/>
              </p:ext>
            </p:extLst>
          </p:nvPr>
        </p:nvGraphicFramePr>
        <p:xfrm>
          <a:off x="611560" y="5157192"/>
          <a:ext cx="4425950" cy="1049338"/>
        </p:xfrm>
        <a:graphic>
          <a:graphicData uri="http://schemas.openxmlformats.org/presentationml/2006/ole">
            <p:oleObj spid="_x0000_s27761" name="Equation" r:id="rId6" imgW="2044700" imgH="419100" progId="">
              <p:embed/>
            </p:oleObj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484B5-1F67-4C82-B7D7-3383E5F545DB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sp>
        <p:nvSpPr>
          <p:cNvPr id="11" name="流程图: 合并 10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8496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7544" y="764704"/>
            <a:ext cx="8229600" cy="5245224"/>
          </a:xfrm>
        </p:spPr>
        <p:txBody>
          <a:bodyPr/>
          <a:lstStyle/>
          <a:p>
            <a:r>
              <a:rPr lang="zh-CN" altLang="en-US" sz="2400" dirty="0" smtClean="0"/>
              <a:t>类似地可以解出所有方程组</a:t>
            </a:r>
            <a:endParaRPr lang="en-US" altLang="zh-CN" sz="24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  <a:p>
            <a:pPr lvl="1"/>
            <a:endParaRPr lang="en-US" altLang="zh-CN" sz="2000" dirty="0" smtClean="0"/>
          </a:p>
          <a:p>
            <a:r>
              <a:rPr lang="zh-CN" altLang="en-US" sz="2400" dirty="0" smtClean="0"/>
              <a:t>代回原同余方程组，即得证</a:t>
            </a:r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zh-CN" altLang="en-US" sz="2400" dirty="0"/>
              <a:t>当给出</a:t>
            </a:r>
            <a:r>
              <a:rPr lang="en-US" altLang="zh-CN" sz="2400" dirty="0"/>
              <a:t>t+1</a:t>
            </a:r>
            <a:r>
              <a:rPr lang="zh-CN" altLang="en-US" sz="2400" dirty="0"/>
              <a:t>个影子时</a:t>
            </a:r>
            <a:endParaRPr lang="en-US" altLang="zh-CN" sz="2400" dirty="0"/>
          </a:p>
          <a:p>
            <a:pPr lvl="1"/>
            <a:r>
              <a:rPr lang="zh-CN" altLang="en-US" sz="2000" dirty="0"/>
              <a:t>任选</a:t>
            </a:r>
            <a:r>
              <a:rPr lang="en-US" altLang="zh-CN" sz="2000" dirty="0"/>
              <a:t>t</a:t>
            </a:r>
            <a:r>
              <a:rPr lang="zh-CN" altLang="en-US" sz="2000" dirty="0"/>
              <a:t>个来解</a:t>
            </a:r>
            <a:endParaRPr lang="en-US" altLang="zh-CN" sz="2000" dirty="0"/>
          </a:p>
          <a:p>
            <a:pPr lvl="1"/>
            <a:r>
              <a:rPr lang="zh-CN" altLang="en-US" sz="2000" dirty="0"/>
              <a:t>用所有的</a:t>
            </a:r>
            <a:r>
              <a:rPr lang="en-US" altLang="zh-CN" sz="2000" dirty="0"/>
              <a:t>t+1</a:t>
            </a:r>
            <a:r>
              <a:rPr lang="zh-CN" altLang="en-US" sz="2000" dirty="0"/>
              <a:t>个来解</a:t>
            </a:r>
          </a:p>
          <a:p>
            <a:endParaRPr lang="zh-CN" altLang="en-US" sz="2400" dirty="0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39586521"/>
              </p:ext>
            </p:extLst>
          </p:nvPr>
        </p:nvGraphicFramePr>
        <p:xfrm>
          <a:off x="971600" y="1196752"/>
          <a:ext cx="2116138" cy="1047750"/>
        </p:xfrm>
        <a:graphic>
          <a:graphicData uri="http://schemas.openxmlformats.org/presentationml/2006/ole">
            <p:oleObj spid="_x0000_s28755" name="Equation" r:id="rId3" imgW="977760" imgH="419040" progId="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51255784"/>
              </p:ext>
            </p:extLst>
          </p:nvPr>
        </p:nvGraphicFramePr>
        <p:xfrm>
          <a:off x="971600" y="2852936"/>
          <a:ext cx="4067175" cy="1079500"/>
        </p:xfrm>
        <a:graphic>
          <a:graphicData uri="http://schemas.openxmlformats.org/presentationml/2006/ole">
            <p:oleObj spid="_x0000_s28756" name="Equation" r:id="rId4" imgW="1879560" imgH="431640" progId="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/>
          </p:nvPr>
        </p:nvGraphicFramePr>
        <p:xfrm>
          <a:off x="971600" y="5229225"/>
          <a:ext cx="7008812" cy="1047750"/>
        </p:xfrm>
        <a:graphic>
          <a:graphicData uri="http://schemas.openxmlformats.org/presentationml/2006/ole">
            <p:oleObj spid="_x0000_s28757" name="Equation" r:id="rId5" imgW="3238200" imgH="419040" progId="">
              <p:embed/>
            </p:oleObj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484B5-1F67-4C82-B7D7-3383E5F545DB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  <p:sp>
        <p:nvSpPr>
          <p:cNvPr id="10" name="流程图: 合并 9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2109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代</a:t>
            </a:r>
            <a:r>
              <a:rPr lang="zh-CN" altLang="en-US" sz="2400" dirty="0" smtClean="0"/>
              <a:t>回同余方程</a:t>
            </a:r>
            <a:r>
              <a:rPr lang="zh-CN" altLang="en-US" sz="2400" dirty="0"/>
              <a:t>组</a:t>
            </a:r>
            <a:r>
              <a:rPr lang="zh-CN" altLang="en-US" sz="2400" dirty="0" smtClean="0"/>
              <a:t>，可得</a:t>
            </a:r>
            <a:endParaRPr lang="en-US" altLang="zh-CN" sz="24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  <a:p>
            <a:pPr lvl="1"/>
            <a:endParaRPr lang="en-US" altLang="zh-CN" sz="2000" dirty="0" smtClean="0"/>
          </a:p>
          <a:p>
            <a:r>
              <a:rPr lang="zh-CN" altLang="en-US" sz="2400" dirty="0" smtClean="0"/>
              <a:t>注意到</a:t>
            </a:r>
            <a:endParaRPr lang="en-US" altLang="zh-CN" sz="2400" dirty="0" smtClean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 smtClean="0"/>
          </a:p>
          <a:p>
            <a:pPr lvl="1"/>
            <a:endParaRPr lang="en-US" altLang="zh-CN" sz="2000" dirty="0" smtClean="0"/>
          </a:p>
          <a:p>
            <a:r>
              <a:rPr lang="zh-CN" altLang="en-US" sz="2400" dirty="0" smtClean="0"/>
              <a:t>代入上式，</a:t>
            </a:r>
            <a:endParaRPr lang="en-US" altLang="zh-CN" sz="2400" dirty="0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44261574"/>
              </p:ext>
            </p:extLst>
          </p:nvPr>
        </p:nvGraphicFramePr>
        <p:xfrm>
          <a:off x="755576" y="1556792"/>
          <a:ext cx="6956425" cy="1079500"/>
        </p:xfrm>
        <a:graphic>
          <a:graphicData uri="http://schemas.openxmlformats.org/presentationml/2006/ole">
            <p:oleObj spid="_x0000_s29779" name="Equation" r:id="rId3" imgW="3213000" imgH="431640" progId="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49694458"/>
              </p:ext>
            </p:extLst>
          </p:nvPr>
        </p:nvGraphicFramePr>
        <p:xfrm>
          <a:off x="755576" y="3068960"/>
          <a:ext cx="2832100" cy="1079500"/>
        </p:xfrm>
        <a:graphic>
          <a:graphicData uri="http://schemas.openxmlformats.org/presentationml/2006/ole">
            <p:oleObj spid="_x0000_s29780" name="Equation" r:id="rId4" imgW="1307880" imgH="431640" progId="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45269814"/>
              </p:ext>
            </p:extLst>
          </p:nvPr>
        </p:nvGraphicFramePr>
        <p:xfrm>
          <a:off x="755576" y="4725144"/>
          <a:ext cx="7396163" cy="1079500"/>
        </p:xfrm>
        <a:graphic>
          <a:graphicData uri="http://schemas.openxmlformats.org/presentationml/2006/ole">
            <p:oleObj spid="_x0000_s29781" name="Equation" r:id="rId5" imgW="3416040" imgH="431640" progId="">
              <p:embed/>
            </p:oleObj>
          </a:graphicData>
        </a:graphic>
      </p:graphicFrame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密码学导论</a:t>
            </a:r>
            <a:r>
              <a:rPr lang="en-US" altLang="zh-CN" smtClean="0"/>
              <a:t>--</a:t>
            </a:r>
            <a:r>
              <a:rPr lang="zh-CN" altLang="en-US" smtClean="0"/>
              <a:t>中国科学技术大学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B7F836-6F9F-42A8-9450-B93EA774C316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  <p:sp>
        <p:nvSpPr>
          <p:cNvPr id="10" name="流程图: 合并 9"/>
          <p:cNvSpPr/>
          <p:nvPr/>
        </p:nvSpPr>
        <p:spPr>
          <a:xfrm>
            <a:off x="107504" y="6165304"/>
            <a:ext cx="144016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0855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2008最新公益系列精品PPT模板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2008最新公益系列精品PPT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08最新公益系列精品PPT模板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最新公益系列精品PPT模板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最新公益系列精品PPT模板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2008最新公益系列精品PPT模板</Template>
  <TotalTime>2605</TotalTime>
  <Words>927</Words>
  <Application>Microsoft Office PowerPoint</Application>
  <PresentationFormat>全屏显示(4:3)</PresentationFormat>
  <Paragraphs>162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楷体</vt:lpstr>
      <vt:lpstr>微软雅黑</vt:lpstr>
      <vt:lpstr>Wingdings</vt:lpstr>
      <vt:lpstr>Times New Roman</vt:lpstr>
      <vt:lpstr>Calibri</vt:lpstr>
      <vt:lpstr>华文行楷</vt:lpstr>
      <vt:lpstr>2008最新公益系列精品PPT模板</vt:lpstr>
      <vt:lpstr>Equation</vt:lpstr>
      <vt:lpstr>第四节 秘密分享技术</vt:lpstr>
      <vt:lpstr>幻灯片 2</vt:lpstr>
      <vt:lpstr>(t,n)门限方案</vt:lpstr>
      <vt:lpstr>拉格朗日插值多项式法 (Lagrange Interpolating Polynomial Scheme)</vt:lpstr>
      <vt:lpstr>幻灯片 5</vt:lpstr>
      <vt:lpstr>拉格朗日插值多项式重建公式证明</vt:lpstr>
      <vt:lpstr>幻灯片 7</vt:lpstr>
      <vt:lpstr>幻灯片 8</vt:lpstr>
      <vt:lpstr>幻灯片 9</vt:lpstr>
      <vt:lpstr>幻灯片 10</vt:lpstr>
      <vt:lpstr>幻灯片 11</vt:lpstr>
      <vt:lpstr>幻灯片 12</vt:lpstr>
      <vt:lpstr>高级门限方案</vt:lpstr>
      <vt:lpstr>特定情景中的秘密分享</vt:lpstr>
      <vt:lpstr>幻灯片 15</vt:lpstr>
      <vt:lpstr>幻灯片 16</vt:lpstr>
      <vt:lpstr>幻灯片 17</vt:lpstr>
    </vt:vector>
  </TitlesOfParts>
  <Company>USTC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密码学导论</dc:title>
  <dc:creator>李卫海</dc:creator>
  <cp:lastModifiedBy>范毅敏</cp:lastModifiedBy>
  <cp:revision>231</cp:revision>
  <dcterms:created xsi:type="dcterms:W3CDTF">2009-10-05T06:48:12Z</dcterms:created>
  <dcterms:modified xsi:type="dcterms:W3CDTF">2019-11-08T13:28:39Z</dcterms:modified>
</cp:coreProperties>
</file>